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74" r:id="rId3"/>
    <p:sldId id="275" r:id="rId4"/>
    <p:sldId id="276" r:id="rId5"/>
    <p:sldId id="277" r:id="rId6"/>
    <p:sldId id="261" r:id="rId7"/>
    <p:sldId id="263" r:id="rId8"/>
    <p:sldId id="268" r:id="rId9"/>
    <p:sldId id="269" r:id="rId10"/>
    <p:sldId id="264" r:id="rId11"/>
    <p:sldId id="278" r:id="rId12"/>
    <p:sldId id="279" r:id="rId13"/>
    <p:sldId id="283" r:id="rId14"/>
    <p:sldId id="281" r:id="rId15"/>
    <p:sldId id="282" r:id="rId16"/>
    <p:sldId id="284" r:id="rId17"/>
    <p:sldId id="285" r:id="rId18"/>
    <p:sldId id="286" r:id="rId19"/>
    <p:sldId id="287" r:id="rId20"/>
    <p:sldId id="288" r:id="rId21"/>
    <p:sldId id="289" r:id="rId22"/>
    <p:sldId id="271" r:id="rId2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99"/>
    <a:srgbClr val="DDDDDD"/>
    <a:srgbClr val="CCFFFF"/>
    <a:srgbClr val="FFCCFF"/>
    <a:srgbClr val="FFCC9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D42554-212D-4FAD-B972-F22D6F98529A}" v="193" dt="2020-04-28T19:17:13.247"/>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115" d="100"/>
          <a:sy n="115" d="100"/>
        </p:scale>
        <p:origin x="20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mille FABRE" userId="61a62dbaa4ae00dc" providerId="LiveId" clId="{D1588BA9-164E-457D-A6DD-1A082C77724A}"/>
    <pc:docChg chg="addSld delSld modSld">
      <pc:chgData name="Camille FABRE" userId="61a62dbaa4ae00dc" providerId="LiveId" clId="{D1588BA9-164E-457D-A6DD-1A082C77724A}" dt="2020-04-09T12:00:36.284" v="6" actId="1076"/>
      <pc:docMkLst>
        <pc:docMk/>
      </pc:docMkLst>
      <pc:sldChg chg="del">
        <pc:chgData name="Camille FABRE" userId="61a62dbaa4ae00dc" providerId="LiveId" clId="{D1588BA9-164E-457D-A6DD-1A082C77724A}" dt="2020-04-09T11:56:44.935" v="1" actId="47"/>
        <pc:sldMkLst>
          <pc:docMk/>
          <pc:sldMk cId="3784089036" sldId="256"/>
        </pc:sldMkLst>
      </pc:sldChg>
      <pc:sldChg chg="add">
        <pc:chgData name="Camille FABRE" userId="61a62dbaa4ae00dc" providerId="LiveId" clId="{D1588BA9-164E-457D-A6DD-1A082C77724A}" dt="2020-04-09T11:56:42.733" v="0"/>
        <pc:sldMkLst>
          <pc:docMk/>
          <pc:sldMk cId="2679604200" sldId="261"/>
        </pc:sldMkLst>
      </pc:sldChg>
      <pc:sldChg chg="add">
        <pc:chgData name="Camille FABRE" userId="61a62dbaa4ae00dc" providerId="LiveId" clId="{D1588BA9-164E-457D-A6DD-1A082C77724A}" dt="2020-04-09T11:56:42.733" v="0"/>
        <pc:sldMkLst>
          <pc:docMk/>
          <pc:sldMk cId="591050091" sldId="263"/>
        </pc:sldMkLst>
      </pc:sldChg>
      <pc:sldChg chg="modSp add">
        <pc:chgData name="Camille FABRE" userId="61a62dbaa4ae00dc" providerId="LiveId" clId="{D1588BA9-164E-457D-A6DD-1A082C77724A}" dt="2020-04-09T12:00:36.284" v="6" actId="1076"/>
        <pc:sldMkLst>
          <pc:docMk/>
          <pc:sldMk cId="3279154192" sldId="264"/>
        </pc:sldMkLst>
        <pc:spChg chg="mod">
          <ac:chgData name="Camille FABRE" userId="61a62dbaa4ae00dc" providerId="LiveId" clId="{D1588BA9-164E-457D-A6DD-1A082C77724A}" dt="2020-04-09T11:59:10.416" v="3" actId="113"/>
          <ac:spMkLst>
            <pc:docMk/>
            <pc:sldMk cId="3279154192" sldId="264"/>
            <ac:spMk id="3" creationId="{16E03D7B-8AE6-4991-B53C-38C31E9B9118}"/>
          </ac:spMkLst>
        </pc:spChg>
        <pc:picChg chg="mod">
          <ac:chgData name="Camille FABRE" userId="61a62dbaa4ae00dc" providerId="LiveId" clId="{D1588BA9-164E-457D-A6DD-1A082C77724A}" dt="2020-04-09T12:00:36.284" v="6" actId="1076"/>
          <ac:picMkLst>
            <pc:docMk/>
            <pc:sldMk cId="3279154192" sldId="264"/>
            <ac:picMk id="4" creationId="{0726415F-105C-4B36-B2D6-0A89EA1144C7}"/>
          </ac:picMkLst>
        </pc:picChg>
      </pc:sldChg>
      <pc:sldChg chg="add">
        <pc:chgData name="Camille FABRE" userId="61a62dbaa4ae00dc" providerId="LiveId" clId="{D1588BA9-164E-457D-A6DD-1A082C77724A}" dt="2020-04-09T11:56:42.733" v="0"/>
        <pc:sldMkLst>
          <pc:docMk/>
          <pc:sldMk cId="3671421890" sldId="268"/>
        </pc:sldMkLst>
      </pc:sldChg>
      <pc:sldChg chg="add">
        <pc:chgData name="Camille FABRE" userId="61a62dbaa4ae00dc" providerId="LiveId" clId="{D1588BA9-164E-457D-A6DD-1A082C77724A}" dt="2020-04-09T11:56:42.733" v="0"/>
        <pc:sldMkLst>
          <pc:docMk/>
          <pc:sldMk cId="2052722293" sldId="269"/>
        </pc:sldMkLst>
      </pc:sldChg>
      <pc:sldChg chg="add">
        <pc:chgData name="Camille FABRE" userId="61a62dbaa4ae00dc" providerId="LiveId" clId="{D1588BA9-164E-457D-A6DD-1A082C77724A}" dt="2020-04-09T11:56:42.733" v="0"/>
        <pc:sldMkLst>
          <pc:docMk/>
          <pc:sldMk cId="409938726" sldId="273"/>
        </pc:sldMkLst>
      </pc:sldChg>
      <pc:sldChg chg="add">
        <pc:chgData name="Camille FABRE" userId="61a62dbaa4ae00dc" providerId="LiveId" clId="{D1588BA9-164E-457D-A6DD-1A082C77724A}" dt="2020-04-09T11:56:42.733" v="0"/>
        <pc:sldMkLst>
          <pc:docMk/>
          <pc:sldMk cId="735554022" sldId="274"/>
        </pc:sldMkLst>
      </pc:sldChg>
      <pc:sldChg chg="add">
        <pc:chgData name="Camille FABRE" userId="61a62dbaa4ae00dc" providerId="LiveId" clId="{D1588BA9-164E-457D-A6DD-1A082C77724A}" dt="2020-04-09T11:56:42.733" v="0"/>
        <pc:sldMkLst>
          <pc:docMk/>
          <pc:sldMk cId="1275497479" sldId="275"/>
        </pc:sldMkLst>
      </pc:sldChg>
      <pc:sldChg chg="add">
        <pc:chgData name="Camille FABRE" userId="61a62dbaa4ae00dc" providerId="LiveId" clId="{D1588BA9-164E-457D-A6DD-1A082C77724A}" dt="2020-04-09T11:56:42.733" v="0"/>
        <pc:sldMkLst>
          <pc:docMk/>
          <pc:sldMk cId="3037234796" sldId="276"/>
        </pc:sldMkLst>
      </pc:sldChg>
      <pc:sldChg chg="add">
        <pc:chgData name="Camille FABRE" userId="61a62dbaa4ae00dc" providerId="LiveId" clId="{D1588BA9-164E-457D-A6DD-1A082C77724A}" dt="2020-04-09T11:56:42.733" v="0"/>
        <pc:sldMkLst>
          <pc:docMk/>
          <pc:sldMk cId="2238658329" sldId="277"/>
        </pc:sldMkLst>
      </pc:sldChg>
      <pc:sldChg chg="add">
        <pc:chgData name="Camille FABRE" userId="61a62dbaa4ae00dc" providerId="LiveId" clId="{D1588BA9-164E-457D-A6DD-1A082C77724A}" dt="2020-04-09T11:56:42.733" v="0"/>
        <pc:sldMkLst>
          <pc:docMk/>
          <pc:sldMk cId="2748491032" sldId="278"/>
        </pc:sldMkLst>
      </pc:sldChg>
    </pc:docChg>
  </pc:docChgLst>
  <pc:docChgLst>
    <pc:chgData name="Camille FABRE" userId="61a62dbaa4ae00dc" providerId="LiveId" clId="{1CD42554-212D-4FAD-B972-F22D6F98529A}"/>
    <pc:docChg chg="undo redo custSel addSld delSld modSld sldOrd">
      <pc:chgData name="Camille FABRE" userId="61a62dbaa4ae00dc" providerId="LiveId" clId="{1CD42554-212D-4FAD-B972-F22D6F98529A}" dt="2020-04-28T19:17:13.247" v="6329"/>
      <pc:docMkLst>
        <pc:docMk/>
      </pc:docMkLst>
      <pc:sldChg chg="addSp delSp modSp">
        <pc:chgData name="Camille FABRE" userId="61a62dbaa4ae00dc" providerId="LiveId" clId="{1CD42554-212D-4FAD-B972-F22D6F98529A}" dt="2020-04-28T19:16:11.580" v="6308"/>
        <pc:sldMkLst>
          <pc:docMk/>
          <pc:sldMk cId="2679604200" sldId="261"/>
        </pc:sldMkLst>
        <pc:spChg chg="add mod">
          <ac:chgData name="Camille FABRE" userId="61a62dbaa4ae00dc" providerId="LiveId" clId="{1CD42554-212D-4FAD-B972-F22D6F98529A}" dt="2020-04-28T19:05:09.760" v="6066" actId="1076"/>
          <ac:spMkLst>
            <pc:docMk/>
            <pc:sldMk cId="2679604200" sldId="261"/>
            <ac:spMk id="2" creationId="{0650C14C-4440-4DFC-AF57-65753696344E}"/>
          </ac:spMkLst>
        </pc:spChg>
        <pc:spChg chg="del">
          <ac:chgData name="Camille FABRE" userId="61a62dbaa4ae00dc" providerId="LiveId" clId="{1CD42554-212D-4FAD-B972-F22D6F98529A}" dt="2020-04-28T19:10:32.517" v="6090" actId="478"/>
          <ac:spMkLst>
            <pc:docMk/>
            <pc:sldMk cId="2679604200" sldId="261"/>
            <ac:spMk id="3" creationId="{371E12F1-8C13-40E8-8780-79DD4993DD11}"/>
          </ac:spMkLst>
        </pc:spChg>
        <pc:spChg chg="add">
          <ac:chgData name="Camille FABRE" userId="61a62dbaa4ae00dc" providerId="LiveId" clId="{1CD42554-212D-4FAD-B972-F22D6F98529A}" dt="2020-04-28T19:11:03.278" v="6098"/>
          <ac:spMkLst>
            <pc:docMk/>
            <pc:sldMk cId="2679604200" sldId="261"/>
            <ac:spMk id="5" creationId="{ACE2AE45-69BF-4728-B3EC-5448B31E4BE0}"/>
          </ac:spMkLst>
        </pc:spChg>
        <pc:spChg chg="add">
          <ac:chgData name="Camille FABRE" userId="61a62dbaa4ae00dc" providerId="LiveId" clId="{1CD42554-212D-4FAD-B972-F22D6F98529A}" dt="2020-04-28T19:14:25.412" v="6194"/>
          <ac:spMkLst>
            <pc:docMk/>
            <pc:sldMk cId="2679604200" sldId="261"/>
            <ac:spMk id="6" creationId="{04444F42-1768-4B5D-A4D1-222803F60D97}"/>
          </ac:spMkLst>
        </pc:spChg>
        <pc:spChg chg="add">
          <ac:chgData name="Camille FABRE" userId="61a62dbaa4ae00dc" providerId="LiveId" clId="{1CD42554-212D-4FAD-B972-F22D6F98529A}" dt="2020-04-28T19:16:11.580" v="6308"/>
          <ac:spMkLst>
            <pc:docMk/>
            <pc:sldMk cId="2679604200" sldId="261"/>
            <ac:spMk id="7" creationId="{391D65B6-F005-4811-AFB9-C869CD0504B5}"/>
          </ac:spMkLst>
        </pc:spChg>
        <pc:graphicFrameChg chg="modGraphic">
          <ac:chgData name="Camille FABRE" userId="61a62dbaa4ae00dc" providerId="LiveId" clId="{1CD42554-212D-4FAD-B972-F22D6F98529A}" dt="2020-04-28T15:16:35.361" v="32" actId="207"/>
          <ac:graphicFrameMkLst>
            <pc:docMk/>
            <pc:sldMk cId="2679604200" sldId="261"/>
            <ac:graphicFrameMk id="4" creationId="{88F14674-3800-4769-9A88-295CE4EA4F4F}"/>
          </ac:graphicFrameMkLst>
        </pc:graphicFrameChg>
      </pc:sldChg>
      <pc:sldChg chg="addSp delSp modSp">
        <pc:chgData name="Camille FABRE" userId="61a62dbaa4ae00dc" providerId="LiveId" clId="{1CD42554-212D-4FAD-B972-F22D6F98529A}" dt="2020-04-28T19:16:12.885" v="6309"/>
        <pc:sldMkLst>
          <pc:docMk/>
          <pc:sldMk cId="591050091" sldId="263"/>
        </pc:sldMkLst>
        <pc:spChg chg="del">
          <ac:chgData name="Camille FABRE" userId="61a62dbaa4ae00dc" providerId="LiveId" clId="{1CD42554-212D-4FAD-B972-F22D6F98529A}" dt="2020-04-28T19:10:35.849" v="6091" actId="478"/>
          <ac:spMkLst>
            <pc:docMk/>
            <pc:sldMk cId="591050091" sldId="263"/>
            <ac:spMk id="3" creationId="{76911762-FE92-4A80-A6B7-BABD9869343B}"/>
          </ac:spMkLst>
        </pc:spChg>
        <pc:spChg chg="add mod">
          <ac:chgData name="Camille FABRE" userId="61a62dbaa4ae00dc" providerId="LiveId" clId="{1CD42554-212D-4FAD-B972-F22D6F98529A}" dt="2020-04-28T19:05:12.588" v="6067" actId="1076"/>
          <ac:spMkLst>
            <pc:docMk/>
            <pc:sldMk cId="591050091" sldId="263"/>
            <ac:spMk id="5" creationId="{CC0E961D-055C-454A-9928-9B366801163D}"/>
          </ac:spMkLst>
        </pc:spChg>
        <pc:spChg chg="add">
          <ac:chgData name="Camille FABRE" userId="61a62dbaa4ae00dc" providerId="LiveId" clId="{1CD42554-212D-4FAD-B972-F22D6F98529A}" dt="2020-04-28T19:11:04.898" v="6099"/>
          <ac:spMkLst>
            <pc:docMk/>
            <pc:sldMk cId="591050091" sldId="263"/>
            <ac:spMk id="6" creationId="{61301603-D5A2-4610-A3B5-A67BBC55D2A2}"/>
          </ac:spMkLst>
        </pc:spChg>
        <pc:spChg chg="add">
          <ac:chgData name="Camille FABRE" userId="61a62dbaa4ae00dc" providerId="LiveId" clId="{1CD42554-212D-4FAD-B972-F22D6F98529A}" dt="2020-04-28T19:14:26.221" v="6195"/>
          <ac:spMkLst>
            <pc:docMk/>
            <pc:sldMk cId="591050091" sldId="263"/>
            <ac:spMk id="7" creationId="{99A520D4-D742-457D-B7E7-C4FB6A111C70}"/>
          </ac:spMkLst>
        </pc:spChg>
        <pc:spChg chg="add">
          <ac:chgData name="Camille FABRE" userId="61a62dbaa4ae00dc" providerId="LiveId" clId="{1CD42554-212D-4FAD-B972-F22D6F98529A}" dt="2020-04-28T19:16:12.885" v="6309"/>
          <ac:spMkLst>
            <pc:docMk/>
            <pc:sldMk cId="591050091" sldId="263"/>
            <ac:spMk id="8" creationId="{4CFD48ED-7A58-4B90-ADCE-85BD2E668AF4}"/>
          </ac:spMkLst>
        </pc:spChg>
        <pc:graphicFrameChg chg="modGraphic">
          <ac:chgData name="Camille FABRE" userId="61a62dbaa4ae00dc" providerId="LiveId" clId="{1CD42554-212D-4FAD-B972-F22D6F98529A}" dt="2020-04-28T15:17:08.823" v="35" actId="207"/>
          <ac:graphicFrameMkLst>
            <pc:docMk/>
            <pc:sldMk cId="591050091" sldId="263"/>
            <ac:graphicFrameMk id="4" creationId="{88F14674-3800-4769-9A88-295CE4EA4F4F}"/>
          </ac:graphicFrameMkLst>
        </pc:graphicFrameChg>
      </pc:sldChg>
      <pc:sldChg chg="addSp delSp modSp">
        <pc:chgData name="Camille FABRE" userId="61a62dbaa4ae00dc" providerId="LiveId" clId="{1CD42554-212D-4FAD-B972-F22D6F98529A}" dt="2020-04-28T19:16:26.199" v="6314" actId="1076"/>
        <pc:sldMkLst>
          <pc:docMk/>
          <pc:sldMk cId="3279154192" sldId="264"/>
        </pc:sldMkLst>
        <pc:spChg chg="mod">
          <ac:chgData name="Camille FABRE" userId="61a62dbaa4ae00dc" providerId="LiveId" clId="{1CD42554-212D-4FAD-B972-F22D6F98529A}" dt="2020-04-28T19:16:24.054" v="6313" actId="1076"/>
          <ac:spMkLst>
            <pc:docMk/>
            <pc:sldMk cId="3279154192" sldId="264"/>
            <ac:spMk id="3" creationId="{16E03D7B-8AE6-4991-B53C-38C31E9B9118}"/>
          </ac:spMkLst>
        </pc:spChg>
        <pc:spChg chg="del">
          <ac:chgData name="Camille FABRE" userId="61a62dbaa4ae00dc" providerId="LiveId" clId="{1CD42554-212D-4FAD-B972-F22D6F98529A}" dt="2020-04-28T19:10:44.839" v="6094" actId="478"/>
          <ac:spMkLst>
            <pc:docMk/>
            <pc:sldMk cId="3279154192" sldId="264"/>
            <ac:spMk id="5" creationId="{C51EDFA6-B8B2-45D0-AA8E-AF9984243C71}"/>
          </ac:spMkLst>
        </pc:spChg>
        <pc:spChg chg="add">
          <ac:chgData name="Camille FABRE" userId="61a62dbaa4ae00dc" providerId="LiveId" clId="{1CD42554-212D-4FAD-B972-F22D6F98529A}" dt="2020-04-28T19:11:08.748" v="6102"/>
          <ac:spMkLst>
            <pc:docMk/>
            <pc:sldMk cId="3279154192" sldId="264"/>
            <ac:spMk id="6" creationId="{F9B407F8-6EA8-4B98-9B15-75C9BCDE738E}"/>
          </ac:spMkLst>
        </pc:spChg>
        <pc:spChg chg="add">
          <ac:chgData name="Camille FABRE" userId="61a62dbaa4ae00dc" providerId="LiveId" clId="{1CD42554-212D-4FAD-B972-F22D6F98529A}" dt="2020-04-28T19:14:30.437" v="6198"/>
          <ac:spMkLst>
            <pc:docMk/>
            <pc:sldMk cId="3279154192" sldId="264"/>
            <ac:spMk id="7" creationId="{9BCA98CB-133A-4092-9644-9D099CE9AC0A}"/>
          </ac:spMkLst>
        </pc:spChg>
        <pc:spChg chg="add">
          <ac:chgData name="Camille FABRE" userId="61a62dbaa4ae00dc" providerId="LiveId" clId="{1CD42554-212D-4FAD-B972-F22D6F98529A}" dt="2020-04-28T19:16:17.332" v="6312"/>
          <ac:spMkLst>
            <pc:docMk/>
            <pc:sldMk cId="3279154192" sldId="264"/>
            <ac:spMk id="8" creationId="{F13B0F28-331C-4F53-B056-F955277FC78E}"/>
          </ac:spMkLst>
        </pc:spChg>
        <pc:picChg chg="mod">
          <ac:chgData name="Camille FABRE" userId="61a62dbaa4ae00dc" providerId="LiveId" clId="{1CD42554-212D-4FAD-B972-F22D6F98529A}" dt="2020-04-28T19:16:26.199" v="6314" actId="1076"/>
          <ac:picMkLst>
            <pc:docMk/>
            <pc:sldMk cId="3279154192" sldId="264"/>
            <ac:picMk id="4" creationId="{0726415F-105C-4B36-B2D6-0A89EA1144C7}"/>
          </ac:picMkLst>
        </pc:picChg>
      </pc:sldChg>
      <pc:sldChg chg="addSp delSp modSp">
        <pc:chgData name="Camille FABRE" userId="61a62dbaa4ae00dc" providerId="LiveId" clId="{1CD42554-212D-4FAD-B972-F22D6F98529A}" dt="2020-04-28T19:16:14.435" v="6310"/>
        <pc:sldMkLst>
          <pc:docMk/>
          <pc:sldMk cId="3671421890" sldId="268"/>
        </pc:sldMkLst>
        <pc:spChg chg="mod">
          <ac:chgData name="Camille FABRE" userId="61a62dbaa4ae00dc" providerId="LiveId" clId="{1CD42554-212D-4FAD-B972-F22D6F98529A}" dt="2020-04-28T15:06:23.226" v="31" actId="20577"/>
          <ac:spMkLst>
            <pc:docMk/>
            <pc:sldMk cId="3671421890" sldId="268"/>
            <ac:spMk id="2" creationId="{976DA925-FD74-4113-B93C-5AD02924EE2A}"/>
          </ac:spMkLst>
        </pc:spChg>
        <pc:spChg chg="del">
          <ac:chgData name="Camille FABRE" userId="61a62dbaa4ae00dc" providerId="LiveId" clId="{1CD42554-212D-4FAD-B972-F22D6F98529A}" dt="2020-04-28T19:10:39.565" v="6092" actId="478"/>
          <ac:spMkLst>
            <pc:docMk/>
            <pc:sldMk cId="3671421890" sldId="268"/>
            <ac:spMk id="4" creationId="{50A14DD3-496B-4B6B-9A2E-325BBA830CA2}"/>
          </ac:spMkLst>
        </pc:spChg>
        <pc:spChg chg="add">
          <ac:chgData name="Camille FABRE" userId="61a62dbaa4ae00dc" providerId="LiveId" clId="{1CD42554-212D-4FAD-B972-F22D6F98529A}" dt="2020-04-28T19:11:05.792" v="6100"/>
          <ac:spMkLst>
            <pc:docMk/>
            <pc:sldMk cId="3671421890" sldId="268"/>
            <ac:spMk id="5" creationId="{45B9723F-16BA-41F2-8C5E-FAE1B2F619E7}"/>
          </ac:spMkLst>
        </pc:spChg>
        <pc:spChg chg="add">
          <ac:chgData name="Camille FABRE" userId="61a62dbaa4ae00dc" providerId="LiveId" clId="{1CD42554-212D-4FAD-B972-F22D6F98529A}" dt="2020-04-28T19:14:27.734" v="6196"/>
          <ac:spMkLst>
            <pc:docMk/>
            <pc:sldMk cId="3671421890" sldId="268"/>
            <ac:spMk id="6" creationId="{29E9BBA1-56BE-4D0B-A2B7-92FCF991E4D4}"/>
          </ac:spMkLst>
        </pc:spChg>
        <pc:spChg chg="add">
          <ac:chgData name="Camille FABRE" userId="61a62dbaa4ae00dc" providerId="LiveId" clId="{1CD42554-212D-4FAD-B972-F22D6F98529A}" dt="2020-04-28T19:16:14.435" v="6310"/>
          <ac:spMkLst>
            <pc:docMk/>
            <pc:sldMk cId="3671421890" sldId="268"/>
            <ac:spMk id="7" creationId="{A396FA8D-E70F-4291-9106-4ABC531ECF92}"/>
          </ac:spMkLst>
        </pc:spChg>
      </pc:sldChg>
      <pc:sldChg chg="addSp delSp">
        <pc:chgData name="Camille FABRE" userId="61a62dbaa4ae00dc" providerId="LiveId" clId="{1CD42554-212D-4FAD-B972-F22D6F98529A}" dt="2020-04-28T19:16:15.972" v="6311"/>
        <pc:sldMkLst>
          <pc:docMk/>
          <pc:sldMk cId="2052722293" sldId="269"/>
        </pc:sldMkLst>
        <pc:spChg chg="del">
          <ac:chgData name="Camille FABRE" userId="61a62dbaa4ae00dc" providerId="LiveId" clId="{1CD42554-212D-4FAD-B972-F22D6F98529A}" dt="2020-04-28T19:10:42.077" v="6093" actId="478"/>
          <ac:spMkLst>
            <pc:docMk/>
            <pc:sldMk cId="2052722293" sldId="269"/>
            <ac:spMk id="4" creationId="{70789177-8E30-41AE-B147-980E7A7962D0}"/>
          </ac:spMkLst>
        </pc:spChg>
        <pc:spChg chg="add">
          <ac:chgData name="Camille FABRE" userId="61a62dbaa4ae00dc" providerId="LiveId" clId="{1CD42554-212D-4FAD-B972-F22D6F98529A}" dt="2020-04-28T19:11:07.316" v="6101"/>
          <ac:spMkLst>
            <pc:docMk/>
            <pc:sldMk cId="2052722293" sldId="269"/>
            <ac:spMk id="5" creationId="{37213C41-C7B9-4D72-817E-DC6C57D2E97D}"/>
          </ac:spMkLst>
        </pc:spChg>
        <pc:spChg chg="add">
          <ac:chgData name="Camille FABRE" userId="61a62dbaa4ae00dc" providerId="LiveId" clId="{1CD42554-212D-4FAD-B972-F22D6F98529A}" dt="2020-04-28T19:14:29.117" v="6197"/>
          <ac:spMkLst>
            <pc:docMk/>
            <pc:sldMk cId="2052722293" sldId="269"/>
            <ac:spMk id="6" creationId="{EBFFA00D-2871-4359-B7BC-161A5C8569D2}"/>
          </ac:spMkLst>
        </pc:spChg>
        <pc:spChg chg="add">
          <ac:chgData name="Camille FABRE" userId="61a62dbaa4ae00dc" providerId="LiveId" clId="{1CD42554-212D-4FAD-B972-F22D6F98529A}" dt="2020-04-28T19:16:15.972" v="6311"/>
          <ac:spMkLst>
            <pc:docMk/>
            <pc:sldMk cId="2052722293" sldId="269"/>
            <ac:spMk id="7" creationId="{778460E8-3A27-4986-86F1-6ABB4DA88A22}"/>
          </ac:spMkLst>
        </pc:spChg>
      </pc:sldChg>
      <pc:sldChg chg="add">
        <pc:chgData name="Camille FABRE" userId="61a62dbaa4ae00dc" providerId="LiveId" clId="{1CD42554-212D-4FAD-B972-F22D6F98529A}" dt="2020-04-28T19:00:55.136" v="5942"/>
        <pc:sldMkLst>
          <pc:docMk/>
          <pc:sldMk cId="3642566066" sldId="271"/>
        </pc:sldMkLst>
      </pc:sldChg>
      <pc:sldChg chg="modSp">
        <pc:chgData name="Camille FABRE" userId="61a62dbaa4ae00dc" providerId="LiveId" clId="{1CD42554-212D-4FAD-B972-F22D6F98529A}" dt="2020-04-28T18:52:54.931" v="5937" actId="20577"/>
        <pc:sldMkLst>
          <pc:docMk/>
          <pc:sldMk cId="409938726" sldId="273"/>
        </pc:sldMkLst>
        <pc:spChg chg="mod">
          <ac:chgData name="Camille FABRE" userId="61a62dbaa4ae00dc" providerId="LiveId" clId="{1CD42554-212D-4FAD-B972-F22D6F98529A}" dt="2020-04-28T18:52:54.931" v="5937" actId="20577"/>
          <ac:spMkLst>
            <pc:docMk/>
            <pc:sldMk cId="409938726" sldId="273"/>
            <ac:spMk id="3" creationId="{00000000-0000-0000-0000-000000000000}"/>
          </ac:spMkLst>
        </pc:spChg>
      </pc:sldChg>
      <pc:sldChg chg="modSp">
        <pc:chgData name="Camille FABRE" userId="61a62dbaa4ae00dc" providerId="LiveId" clId="{1CD42554-212D-4FAD-B972-F22D6F98529A}" dt="2020-04-28T18:52:34.601" v="5929" actId="5793"/>
        <pc:sldMkLst>
          <pc:docMk/>
          <pc:sldMk cId="735554022" sldId="274"/>
        </pc:sldMkLst>
        <pc:spChg chg="mod">
          <ac:chgData name="Camille FABRE" userId="61a62dbaa4ae00dc" providerId="LiveId" clId="{1CD42554-212D-4FAD-B972-F22D6F98529A}" dt="2020-04-28T18:52:34.601" v="5929" actId="5793"/>
          <ac:spMkLst>
            <pc:docMk/>
            <pc:sldMk cId="735554022" sldId="274"/>
            <ac:spMk id="3" creationId="{FE6EB4D2-A00E-404D-8A89-8953572F2A28}"/>
          </ac:spMkLst>
        </pc:spChg>
      </pc:sldChg>
      <pc:sldChg chg="addSp delSp modSp">
        <pc:chgData name="Camille FABRE" userId="61a62dbaa4ae00dc" providerId="LiveId" clId="{1CD42554-212D-4FAD-B972-F22D6F98529A}" dt="2020-04-28T19:14:18.759" v="6191"/>
        <pc:sldMkLst>
          <pc:docMk/>
          <pc:sldMk cId="1275497479" sldId="275"/>
        </pc:sldMkLst>
        <pc:spChg chg="mod">
          <ac:chgData name="Camille FABRE" userId="61a62dbaa4ae00dc" providerId="LiveId" clId="{1CD42554-212D-4FAD-B972-F22D6F98529A}" dt="2020-04-28T19:09:27.496" v="6087"/>
          <ac:spMkLst>
            <pc:docMk/>
            <pc:sldMk cId="1275497479" sldId="275"/>
            <ac:spMk id="2" creationId="{6506F254-AFCC-4D7A-A742-A94988354CB7}"/>
          </ac:spMkLst>
        </pc:spChg>
        <pc:spChg chg="add mod">
          <ac:chgData name="Camille FABRE" userId="61a62dbaa4ae00dc" providerId="LiveId" clId="{1CD42554-212D-4FAD-B972-F22D6F98529A}" dt="2020-04-28T19:14:18.759" v="6191"/>
          <ac:spMkLst>
            <pc:docMk/>
            <pc:sldMk cId="1275497479" sldId="275"/>
            <ac:spMk id="3" creationId="{699FA7BB-09C3-4F49-BAEB-C240C29AEACC}"/>
          </ac:spMkLst>
        </pc:spChg>
        <pc:spChg chg="add mod">
          <ac:chgData name="Camille FABRE" userId="61a62dbaa4ae00dc" providerId="LiveId" clId="{1CD42554-212D-4FAD-B972-F22D6F98529A}" dt="2020-04-28T19:09:42.108" v="6089"/>
          <ac:spMkLst>
            <pc:docMk/>
            <pc:sldMk cId="1275497479" sldId="275"/>
            <ac:spMk id="5" creationId="{EAC72D72-692F-4FF0-BE04-C538BE332028}"/>
          </ac:spMkLst>
        </pc:spChg>
        <pc:spChg chg="mod">
          <ac:chgData name="Camille FABRE" userId="61a62dbaa4ae00dc" providerId="LiveId" clId="{1CD42554-212D-4FAD-B972-F22D6F98529A}" dt="2020-04-28T19:09:34.556" v="6088"/>
          <ac:spMkLst>
            <pc:docMk/>
            <pc:sldMk cId="1275497479" sldId="275"/>
            <ac:spMk id="6" creationId="{DB9D376F-CDCE-46DD-9556-32A6CCFFC864}"/>
          </ac:spMkLst>
        </pc:spChg>
        <pc:spChg chg="add del mod">
          <ac:chgData name="Camille FABRE" userId="61a62dbaa4ae00dc" providerId="LiveId" clId="{1CD42554-212D-4FAD-B972-F22D6F98529A}" dt="2020-04-28T19:02:47.053" v="6025" actId="478"/>
          <ac:spMkLst>
            <pc:docMk/>
            <pc:sldMk cId="1275497479" sldId="275"/>
            <ac:spMk id="7" creationId="{6867A48E-27B0-48CA-ACC0-5729F39F5470}"/>
          </ac:spMkLst>
        </pc:spChg>
        <pc:spChg chg="add del mod">
          <ac:chgData name="Camille FABRE" userId="61a62dbaa4ae00dc" providerId="LiveId" clId="{1CD42554-212D-4FAD-B972-F22D6F98529A}" dt="2020-04-28T19:12:56.038" v="6123" actId="478"/>
          <ac:spMkLst>
            <pc:docMk/>
            <pc:sldMk cId="1275497479" sldId="275"/>
            <ac:spMk id="8" creationId="{B2573C7D-B6CD-4858-BD87-A99CDBAAA627}"/>
          </ac:spMkLst>
        </pc:spChg>
        <pc:graphicFrameChg chg="modGraphic">
          <ac:chgData name="Camille FABRE" userId="61a62dbaa4ae00dc" providerId="LiveId" clId="{1CD42554-212D-4FAD-B972-F22D6F98529A}" dt="2020-04-28T19:06:39.129" v="6086" actId="20577"/>
          <ac:graphicFrameMkLst>
            <pc:docMk/>
            <pc:sldMk cId="1275497479" sldId="275"/>
            <ac:graphicFrameMk id="4" creationId="{F301A6D2-7874-40A7-8B6A-B8AA439218B1}"/>
          </ac:graphicFrameMkLst>
        </pc:graphicFrameChg>
      </pc:sldChg>
      <pc:sldChg chg="addSp modSp">
        <pc:chgData name="Camille FABRE" userId="61a62dbaa4ae00dc" providerId="LiveId" clId="{1CD42554-212D-4FAD-B972-F22D6F98529A}" dt="2020-04-28T19:14:22.628" v="6192"/>
        <pc:sldMkLst>
          <pc:docMk/>
          <pc:sldMk cId="3037234796" sldId="276"/>
        </pc:sldMkLst>
        <pc:spChg chg="mod">
          <ac:chgData name="Camille FABRE" userId="61a62dbaa4ae00dc" providerId="LiveId" clId="{1CD42554-212D-4FAD-B972-F22D6F98529A}" dt="2020-04-28T18:25:03.665" v="4400" actId="113"/>
          <ac:spMkLst>
            <pc:docMk/>
            <pc:sldMk cId="3037234796" sldId="276"/>
            <ac:spMk id="3" creationId="{4F0A5C47-F5DC-41B7-B51F-05220856743F}"/>
          </ac:spMkLst>
        </pc:spChg>
        <pc:spChg chg="add mod">
          <ac:chgData name="Camille FABRE" userId="61a62dbaa4ae00dc" providerId="LiveId" clId="{1CD42554-212D-4FAD-B972-F22D6F98529A}" dt="2020-04-28T19:10:58.482" v="6096" actId="1076"/>
          <ac:spMkLst>
            <pc:docMk/>
            <pc:sldMk cId="3037234796" sldId="276"/>
            <ac:spMk id="5" creationId="{FD0748AD-873A-4265-80FC-497B0A9E1D6C}"/>
          </ac:spMkLst>
        </pc:spChg>
        <pc:spChg chg="add">
          <ac:chgData name="Camille FABRE" userId="61a62dbaa4ae00dc" providerId="LiveId" clId="{1CD42554-212D-4FAD-B972-F22D6F98529A}" dt="2020-04-28T19:14:22.628" v="6192"/>
          <ac:spMkLst>
            <pc:docMk/>
            <pc:sldMk cId="3037234796" sldId="276"/>
            <ac:spMk id="6" creationId="{823F61A3-2C35-48C3-88C9-43E03AAA6954}"/>
          </ac:spMkLst>
        </pc:spChg>
      </pc:sldChg>
      <pc:sldChg chg="addSp modSp">
        <pc:chgData name="Camille FABRE" userId="61a62dbaa4ae00dc" providerId="LiveId" clId="{1CD42554-212D-4FAD-B972-F22D6F98529A}" dt="2020-04-28T19:16:08.623" v="6307"/>
        <pc:sldMkLst>
          <pc:docMk/>
          <pc:sldMk cId="2238658329" sldId="277"/>
        </pc:sldMkLst>
        <pc:spChg chg="add">
          <ac:chgData name="Camille FABRE" userId="61a62dbaa4ae00dc" providerId="LiveId" clId="{1CD42554-212D-4FAD-B972-F22D6F98529A}" dt="2020-04-28T19:11:01.078" v="6097"/>
          <ac:spMkLst>
            <pc:docMk/>
            <pc:sldMk cId="2238658329" sldId="277"/>
            <ac:spMk id="7" creationId="{1302789C-B625-4490-9934-157DF3041B11}"/>
          </ac:spMkLst>
        </pc:spChg>
        <pc:spChg chg="add">
          <ac:chgData name="Camille FABRE" userId="61a62dbaa4ae00dc" providerId="LiveId" clId="{1CD42554-212D-4FAD-B972-F22D6F98529A}" dt="2020-04-28T19:14:23.979" v="6193"/>
          <ac:spMkLst>
            <pc:docMk/>
            <pc:sldMk cId="2238658329" sldId="277"/>
            <ac:spMk id="8" creationId="{DA8F15D8-680D-411F-AE52-5B1E74C8CEB2}"/>
          </ac:spMkLst>
        </pc:spChg>
        <pc:spChg chg="add mod">
          <ac:chgData name="Camille FABRE" userId="61a62dbaa4ae00dc" providerId="LiveId" clId="{1CD42554-212D-4FAD-B972-F22D6F98529A}" dt="2020-04-28T19:16:08.623" v="6307"/>
          <ac:spMkLst>
            <pc:docMk/>
            <pc:sldMk cId="2238658329" sldId="277"/>
            <ac:spMk id="9" creationId="{1673AE68-46D7-43A7-9114-282458318825}"/>
          </ac:spMkLst>
        </pc:spChg>
      </pc:sldChg>
      <pc:sldChg chg="addSp modSp">
        <pc:chgData name="Camille FABRE" userId="61a62dbaa4ae00dc" providerId="LiveId" clId="{1CD42554-212D-4FAD-B972-F22D6F98529A}" dt="2020-04-28T19:16:42.164" v="6317"/>
        <pc:sldMkLst>
          <pc:docMk/>
          <pc:sldMk cId="2748491032" sldId="278"/>
        </pc:sldMkLst>
        <pc:spChg chg="mod">
          <ac:chgData name="Camille FABRE" userId="61a62dbaa4ae00dc" providerId="LiveId" clId="{1CD42554-212D-4FAD-B972-F22D6F98529A}" dt="2020-04-28T15:27:48.323" v="71" actId="255"/>
          <ac:spMkLst>
            <pc:docMk/>
            <pc:sldMk cId="2748491032" sldId="278"/>
            <ac:spMk id="2" creationId="{5DD5819B-8090-4530-9112-3F666792B705}"/>
          </ac:spMkLst>
        </pc:spChg>
        <pc:spChg chg="add mod">
          <ac:chgData name="Camille FABRE" userId="61a62dbaa4ae00dc" providerId="LiveId" clId="{1CD42554-212D-4FAD-B972-F22D6F98529A}" dt="2020-04-28T18:15:44.048" v="4107" actId="20577"/>
          <ac:spMkLst>
            <pc:docMk/>
            <pc:sldMk cId="2748491032" sldId="278"/>
            <ac:spMk id="5" creationId="{9DCF3FBF-1303-4474-8E19-577CB15A3418}"/>
          </ac:spMkLst>
        </pc:spChg>
        <pc:spChg chg="add mod">
          <ac:chgData name="Camille FABRE" userId="61a62dbaa4ae00dc" providerId="LiveId" clId="{1CD42554-212D-4FAD-B972-F22D6F98529A}" dt="2020-04-28T19:11:19.325" v="6104" actId="1076"/>
          <ac:spMkLst>
            <pc:docMk/>
            <pc:sldMk cId="2748491032" sldId="278"/>
            <ac:spMk id="8" creationId="{26EC48D6-D5D0-49C1-816B-FEE4E980195B}"/>
          </ac:spMkLst>
        </pc:spChg>
        <pc:spChg chg="add">
          <ac:chgData name="Camille FABRE" userId="61a62dbaa4ae00dc" providerId="LiveId" clId="{1CD42554-212D-4FAD-B972-F22D6F98529A}" dt="2020-04-28T19:14:32.141" v="6199"/>
          <ac:spMkLst>
            <pc:docMk/>
            <pc:sldMk cId="2748491032" sldId="278"/>
            <ac:spMk id="9" creationId="{2B1072FA-C0C9-4324-80A5-FA976043C182}"/>
          </ac:spMkLst>
        </pc:spChg>
        <pc:spChg chg="add mod">
          <ac:chgData name="Camille FABRE" userId="61a62dbaa4ae00dc" providerId="LiveId" clId="{1CD42554-212D-4FAD-B972-F22D6F98529A}" dt="2020-04-28T19:16:42.164" v="6317"/>
          <ac:spMkLst>
            <pc:docMk/>
            <pc:sldMk cId="2748491032" sldId="278"/>
            <ac:spMk id="10" creationId="{449BD0F6-4E52-4899-BBB8-71DE23B24EEC}"/>
          </ac:spMkLst>
        </pc:spChg>
        <pc:picChg chg="add mod">
          <ac:chgData name="Camille FABRE" userId="61a62dbaa4ae00dc" providerId="LiveId" clId="{1CD42554-212D-4FAD-B972-F22D6F98529A}" dt="2020-04-28T18:17:51.758" v="4112" actId="1076"/>
          <ac:picMkLst>
            <pc:docMk/>
            <pc:sldMk cId="2748491032" sldId="278"/>
            <ac:picMk id="7" creationId="{05719F69-B5FF-4177-B1D8-D6FB2D4ACD75}"/>
          </ac:picMkLst>
        </pc:picChg>
      </pc:sldChg>
      <pc:sldChg chg="addSp delSp modSp new">
        <pc:chgData name="Camille FABRE" userId="61a62dbaa4ae00dc" providerId="LiveId" clId="{1CD42554-212D-4FAD-B972-F22D6F98529A}" dt="2020-04-28T19:16:45.200" v="6318"/>
        <pc:sldMkLst>
          <pc:docMk/>
          <pc:sldMk cId="849438724" sldId="279"/>
        </pc:sldMkLst>
        <pc:spChg chg="mod">
          <ac:chgData name="Camille FABRE" userId="61a62dbaa4ae00dc" providerId="LiveId" clId="{1CD42554-212D-4FAD-B972-F22D6F98529A}" dt="2020-04-28T16:56:13.711" v="2361" actId="1076"/>
          <ac:spMkLst>
            <pc:docMk/>
            <pc:sldMk cId="849438724" sldId="279"/>
            <ac:spMk id="2" creationId="{F5484494-208D-437D-8E17-51CA4F23BBD0}"/>
          </ac:spMkLst>
        </pc:spChg>
        <pc:spChg chg="mod">
          <ac:chgData name="Camille FABRE" userId="61a62dbaa4ae00dc" providerId="LiveId" clId="{1CD42554-212D-4FAD-B972-F22D6F98529A}" dt="2020-04-28T16:56:23.532" v="2364" actId="20577"/>
          <ac:spMkLst>
            <pc:docMk/>
            <pc:sldMk cId="849438724" sldId="279"/>
            <ac:spMk id="3" creationId="{8B45C5B7-4E3C-4C19-9EB4-80F63F84DD9E}"/>
          </ac:spMkLst>
        </pc:spChg>
        <pc:spChg chg="add del">
          <ac:chgData name="Camille FABRE" userId="61a62dbaa4ae00dc" providerId="LiveId" clId="{1CD42554-212D-4FAD-B972-F22D6F98529A}" dt="2020-04-28T19:11:25.849" v="6106" actId="478"/>
          <ac:spMkLst>
            <pc:docMk/>
            <pc:sldMk cId="849438724" sldId="279"/>
            <ac:spMk id="10" creationId="{623FD955-9B21-4D64-826A-FAE2F8E62F8E}"/>
          </ac:spMkLst>
        </pc:spChg>
        <pc:spChg chg="add">
          <ac:chgData name="Camille FABRE" userId="61a62dbaa4ae00dc" providerId="LiveId" clId="{1CD42554-212D-4FAD-B972-F22D6F98529A}" dt="2020-04-28T19:11:29.839" v="6107"/>
          <ac:spMkLst>
            <pc:docMk/>
            <pc:sldMk cId="849438724" sldId="279"/>
            <ac:spMk id="11" creationId="{6E0E8428-1568-4C3B-85D1-0542F300786E}"/>
          </ac:spMkLst>
        </pc:spChg>
        <pc:spChg chg="add">
          <ac:chgData name="Camille FABRE" userId="61a62dbaa4ae00dc" providerId="LiveId" clId="{1CD42554-212D-4FAD-B972-F22D6F98529A}" dt="2020-04-28T19:14:33.040" v="6200"/>
          <ac:spMkLst>
            <pc:docMk/>
            <pc:sldMk cId="849438724" sldId="279"/>
            <ac:spMk id="12" creationId="{BF708317-C67F-41A8-B018-2B83BAFD283E}"/>
          </ac:spMkLst>
        </pc:spChg>
        <pc:spChg chg="add">
          <ac:chgData name="Camille FABRE" userId="61a62dbaa4ae00dc" providerId="LiveId" clId="{1CD42554-212D-4FAD-B972-F22D6F98529A}" dt="2020-04-28T19:16:45.200" v="6318"/>
          <ac:spMkLst>
            <pc:docMk/>
            <pc:sldMk cId="849438724" sldId="279"/>
            <ac:spMk id="13" creationId="{00E48302-88B3-47A6-ABF5-16E0FA0D8553}"/>
          </ac:spMkLst>
        </pc:spChg>
        <pc:graphicFrameChg chg="add mod modGraphic">
          <ac:chgData name="Camille FABRE" userId="61a62dbaa4ae00dc" providerId="LiveId" clId="{1CD42554-212D-4FAD-B972-F22D6F98529A}" dt="2020-04-28T16:57:28.170" v="2371" actId="14734"/>
          <ac:graphicFrameMkLst>
            <pc:docMk/>
            <pc:sldMk cId="849438724" sldId="279"/>
            <ac:graphicFrameMk id="4" creationId="{FC2700DA-CADF-4C6A-A6CC-312E0C0B3CFC}"/>
          </ac:graphicFrameMkLst>
        </pc:graphicFrameChg>
        <pc:cxnChg chg="add mod">
          <ac:chgData name="Camille FABRE" userId="61a62dbaa4ae00dc" providerId="LiveId" clId="{1CD42554-212D-4FAD-B972-F22D6F98529A}" dt="2020-04-28T16:56:53.789" v="2366" actId="1076"/>
          <ac:cxnSpMkLst>
            <pc:docMk/>
            <pc:sldMk cId="849438724" sldId="279"/>
            <ac:cxnSpMk id="7" creationId="{BB6CA3E5-088F-4710-967B-4F0B88502074}"/>
          </ac:cxnSpMkLst>
        </pc:cxnChg>
        <pc:cxnChg chg="add mod">
          <ac:chgData name="Camille FABRE" userId="61a62dbaa4ae00dc" providerId="LiveId" clId="{1CD42554-212D-4FAD-B972-F22D6F98529A}" dt="2020-04-28T16:56:56.149" v="2367" actId="1076"/>
          <ac:cxnSpMkLst>
            <pc:docMk/>
            <pc:sldMk cId="849438724" sldId="279"/>
            <ac:cxnSpMk id="8" creationId="{545AD320-B504-4896-8817-C43A99D65EC7}"/>
          </ac:cxnSpMkLst>
        </pc:cxnChg>
        <pc:cxnChg chg="add mod">
          <ac:chgData name="Camille FABRE" userId="61a62dbaa4ae00dc" providerId="LiveId" clId="{1CD42554-212D-4FAD-B972-F22D6F98529A}" dt="2020-04-28T16:57:00.423" v="2368" actId="1076"/>
          <ac:cxnSpMkLst>
            <pc:docMk/>
            <pc:sldMk cId="849438724" sldId="279"/>
            <ac:cxnSpMk id="9" creationId="{D362A1F6-ED60-4E53-9E2F-44DE826D0383}"/>
          </ac:cxnSpMkLst>
        </pc:cxnChg>
      </pc:sldChg>
      <pc:sldChg chg="new del">
        <pc:chgData name="Camille FABRE" userId="61a62dbaa4ae00dc" providerId="LiveId" clId="{1CD42554-212D-4FAD-B972-F22D6F98529A}" dt="2020-04-28T19:00:57.158" v="5943" actId="47"/>
        <pc:sldMkLst>
          <pc:docMk/>
          <pc:sldMk cId="133911108" sldId="280"/>
        </pc:sldMkLst>
      </pc:sldChg>
      <pc:sldChg chg="addSp delSp modSp add">
        <pc:chgData name="Camille FABRE" userId="61a62dbaa4ae00dc" providerId="LiveId" clId="{1CD42554-212D-4FAD-B972-F22D6F98529A}" dt="2020-04-28T19:16:48.180" v="6320"/>
        <pc:sldMkLst>
          <pc:docMk/>
          <pc:sldMk cId="130696412" sldId="281"/>
        </pc:sldMkLst>
        <pc:spChg chg="add del mod">
          <ac:chgData name="Camille FABRE" userId="61a62dbaa4ae00dc" providerId="LiveId" clId="{1CD42554-212D-4FAD-B972-F22D6F98529A}" dt="2020-04-28T18:08:41.709" v="3707" actId="478"/>
          <ac:spMkLst>
            <pc:docMk/>
            <pc:sldMk cId="130696412" sldId="281"/>
            <ac:spMk id="2" creationId="{F5484494-208D-437D-8E17-51CA4F23BBD0}"/>
          </ac:spMkLst>
        </pc:spChg>
        <pc:spChg chg="del">
          <ac:chgData name="Camille FABRE" userId="61a62dbaa4ae00dc" providerId="LiveId" clId="{1CD42554-212D-4FAD-B972-F22D6F98529A}" dt="2020-04-28T17:39:53.009" v="2399" actId="478"/>
          <ac:spMkLst>
            <pc:docMk/>
            <pc:sldMk cId="130696412" sldId="281"/>
            <ac:spMk id="3" creationId="{8B45C5B7-4E3C-4C19-9EB4-80F63F84DD9E}"/>
          </ac:spMkLst>
        </pc:spChg>
        <pc:spChg chg="add del mod">
          <ac:chgData name="Camille FABRE" userId="61a62dbaa4ae00dc" providerId="LiveId" clId="{1CD42554-212D-4FAD-B972-F22D6F98529A}" dt="2020-04-28T17:39:55.204" v="2400" actId="478"/>
          <ac:spMkLst>
            <pc:docMk/>
            <pc:sldMk cId="130696412" sldId="281"/>
            <ac:spMk id="6" creationId="{692E41D1-1170-45E1-B301-C8041B3E4093}"/>
          </ac:spMkLst>
        </pc:spChg>
        <pc:spChg chg="add mod">
          <ac:chgData name="Camille FABRE" userId="61a62dbaa4ae00dc" providerId="LiveId" clId="{1CD42554-212D-4FAD-B972-F22D6F98529A}" dt="2020-04-28T18:08:18.381" v="3702" actId="13926"/>
          <ac:spMkLst>
            <pc:docMk/>
            <pc:sldMk cId="130696412" sldId="281"/>
            <ac:spMk id="10" creationId="{B5E90B26-85F8-4EB7-B654-72CA26D4A4A8}"/>
          </ac:spMkLst>
        </pc:spChg>
        <pc:spChg chg="add mod">
          <ac:chgData name="Camille FABRE" userId="61a62dbaa4ae00dc" providerId="LiveId" clId="{1CD42554-212D-4FAD-B972-F22D6F98529A}" dt="2020-04-28T17:47:30.828" v="3013" actId="14100"/>
          <ac:spMkLst>
            <pc:docMk/>
            <pc:sldMk cId="130696412" sldId="281"/>
            <ac:spMk id="11" creationId="{D6E625A1-73A4-469F-9F94-5F7463749248}"/>
          </ac:spMkLst>
        </pc:spChg>
        <pc:spChg chg="add mod">
          <ac:chgData name="Camille FABRE" userId="61a62dbaa4ae00dc" providerId="LiveId" clId="{1CD42554-212D-4FAD-B972-F22D6F98529A}" dt="2020-04-28T17:47:20.400" v="3002" actId="14100"/>
          <ac:spMkLst>
            <pc:docMk/>
            <pc:sldMk cId="130696412" sldId="281"/>
            <ac:spMk id="12" creationId="{E76FACAD-4383-40DA-A861-0D510F359565}"/>
          </ac:spMkLst>
        </pc:spChg>
        <pc:spChg chg="add mod">
          <ac:chgData name="Camille FABRE" userId="61a62dbaa4ae00dc" providerId="LiveId" clId="{1CD42554-212D-4FAD-B972-F22D6F98529A}" dt="2020-04-28T17:47:18.167" v="3001" actId="14100"/>
          <ac:spMkLst>
            <pc:docMk/>
            <pc:sldMk cId="130696412" sldId="281"/>
            <ac:spMk id="13" creationId="{AF7B84ED-6627-40A6-ABE1-49E9A633E57D}"/>
          </ac:spMkLst>
        </pc:spChg>
        <pc:spChg chg="add mod">
          <ac:chgData name="Camille FABRE" userId="61a62dbaa4ae00dc" providerId="LiveId" clId="{1CD42554-212D-4FAD-B972-F22D6F98529A}" dt="2020-04-28T17:47:16.218" v="3000" actId="14100"/>
          <ac:spMkLst>
            <pc:docMk/>
            <pc:sldMk cId="130696412" sldId="281"/>
            <ac:spMk id="14" creationId="{34E39D52-331C-4A63-A930-B911BB862F67}"/>
          </ac:spMkLst>
        </pc:spChg>
        <pc:spChg chg="add mod">
          <ac:chgData name="Camille FABRE" userId="61a62dbaa4ae00dc" providerId="LiveId" clId="{1CD42554-212D-4FAD-B972-F22D6F98529A}" dt="2020-04-28T17:47:13.968" v="2999" actId="14100"/>
          <ac:spMkLst>
            <pc:docMk/>
            <pc:sldMk cId="130696412" sldId="281"/>
            <ac:spMk id="15" creationId="{E7BFEA00-743F-4990-A529-9EB7038D6558}"/>
          </ac:spMkLst>
        </pc:spChg>
        <pc:spChg chg="add mod">
          <ac:chgData name="Camille FABRE" userId="61a62dbaa4ae00dc" providerId="LiveId" clId="{1CD42554-212D-4FAD-B972-F22D6F98529A}" dt="2020-04-28T18:48:11.316" v="5916" actId="20577"/>
          <ac:spMkLst>
            <pc:docMk/>
            <pc:sldMk cId="130696412" sldId="281"/>
            <ac:spMk id="16" creationId="{873BC3AA-B215-4B92-830E-840091A69F52}"/>
          </ac:spMkLst>
        </pc:spChg>
        <pc:spChg chg="add mod">
          <ac:chgData name="Camille FABRE" userId="61a62dbaa4ae00dc" providerId="LiveId" clId="{1CD42554-212D-4FAD-B972-F22D6F98529A}" dt="2020-04-28T17:47:37.304" v="3015" actId="1076"/>
          <ac:spMkLst>
            <pc:docMk/>
            <pc:sldMk cId="130696412" sldId="281"/>
            <ac:spMk id="17" creationId="{5C6C49BD-FE09-4BF0-B11A-5CC9902B863B}"/>
          </ac:spMkLst>
        </pc:spChg>
        <pc:spChg chg="add mod">
          <ac:chgData name="Camille FABRE" userId="61a62dbaa4ae00dc" providerId="LiveId" clId="{1CD42554-212D-4FAD-B972-F22D6F98529A}" dt="2020-04-28T17:47:41.485" v="3017" actId="1076"/>
          <ac:spMkLst>
            <pc:docMk/>
            <pc:sldMk cId="130696412" sldId="281"/>
            <ac:spMk id="18" creationId="{181C02BA-13AB-4891-8234-A2507C2AD444}"/>
          </ac:spMkLst>
        </pc:spChg>
        <pc:spChg chg="add del mod">
          <ac:chgData name="Camille FABRE" userId="61a62dbaa4ae00dc" providerId="LiveId" clId="{1CD42554-212D-4FAD-B972-F22D6F98529A}" dt="2020-04-28T18:08:41.709" v="3707" actId="478"/>
          <ac:spMkLst>
            <pc:docMk/>
            <pc:sldMk cId="130696412" sldId="281"/>
            <ac:spMk id="20" creationId="{4E3FECF1-31F7-43FA-93CA-4A840C028336}"/>
          </ac:spMkLst>
        </pc:spChg>
        <pc:spChg chg="add">
          <ac:chgData name="Camille FABRE" userId="61a62dbaa4ae00dc" providerId="LiveId" clId="{1CD42554-212D-4FAD-B972-F22D6F98529A}" dt="2020-04-28T19:11:33.469" v="6109"/>
          <ac:spMkLst>
            <pc:docMk/>
            <pc:sldMk cId="130696412" sldId="281"/>
            <ac:spMk id="21" creationId="{6D12C48D-1B65-47BF-B2BE-92B3C9605A36}"/>
          </ac:spMkLst>
        </pc:spChg>
        <pc:spChg chg="add">
          <ac:chgData name="Camille FABRE" userId="61a62dbaa4ae00dc" providerId="LiveId" clId="{1CD42554-212D-4FAD-B972-F22D6F98529A}" dt="2020-04-28T19:14:36.209" v="6202"/>
          <ac:spMkLst>
            <pc:docMk/>
            <pc:sldMk cId="130696412" sldId="281"/>
            <ac:spMk id="22" creationId="{3C1C79C2-E3EE-4DAE-A38B-3E0DC7FCC2E4}"/>
          </ac:spMkLst>
        </pc:spChg>
        <pc:spChg chg="add">
          <ac:chgData name="Camille FABRE" userId="61a62dbaa4ae00dc" providerId="LiveId" clId="{1CD42554-212D-4FAD-B972-F22D6F98529A}" dt="2020-04-28T19:16:48.180" v="6320"/>
          <ac:spMkLst>
            <pc:docMk/>
            <pc:sldMk cId="130696412" sldId="281"/>
            <ac:spMk id="23" creationId="{872ACEEE-4A70-49FD-ACA5-BC02AE16F2A8}"/>
          </ac:spMkLst>
        </pc:spChg>
        <pc:graphicFrameChg chg="del">
          <ac:chgData name="Camille FABRE" userId="61a62dbaa4ae00dc" providerId="LiveId" clId="{1CD42554-212D-4FAD-B972-F22D6F98529A}" dt="2020-04-28T17:39:59.741" v="2401" actId="478"/>
          <ac:graphicFrameMkLst>
            <pc:docMk/>
            <pc:sldMk cId="130696412" sldId="281"/>
            <ac:graphicFrameMk id="4" creationId="{FC2700DA-CADF-4C6A-A6CC-312E0C0B3CFC}"/>
          </ac:graphicFrameMkLst>
        </pc:graphicFrameChg>
        <pc:cxnChg chg="del">
          <ac:chgData name="Camille FABRE" userId="61a62dbaa4ae00dc" providerId="LiveId" clId="{1CD42554-212D-4FAD-B972-F22D6F98529A}" dt="2020-04-28T17:40:02.635" v="2402" actId="478"/>
          <ac:cxnSpMkLst>
            <pc:docMk/>
            <pc:sldMk cId="130696412" sldId="281"/>
            <ac:cxnSpMk id="7" creationId="{BB6CA3E5-088F-4710-967B-4F0B88502074}"/>
          </ac:cxnSpMkLst>
        </pc:cxnChg>
        <pc:cxnChg chg="del">
          <ac:chgData name="Camille FABRE" userId="61a62dbaa4ae00dc" providerId="LiveId" clId="{1CD42554-212D-4FAD-B972-F22D6F98529A}" dt="2020-04-28T17:40:03.499" v="2403" actId="478"/>
          <ac:cxnSpMkLst>
            <pc:docMk/>
            <pc:sldMk cId="130696412" sldId="281"/>
            <ac:cxnSpMk id="8" creationId="{545AD320-B504-4896-8817-C43A99D65EC7}"/>
          </ac:cxnSpMkLst>
        </pc:cxnChg>
        <pc:cxnChg chg="del">
          <ac:chgData name="Camille FABRE" userId="61a62dbaa4ae00dc" providerId="LiveId" clId="{1CD42554-212D-4FAD-B972-F22D6F98529A}" dt="2020-04-28T17:40:05.492" v="2404" actId="478"/>
          <ac:cxnSpMkLst>
            <pc:docMk/>
            <pc:sldMk cId="130696412" sldId="281"/>
            <ac:cxnSpMk id="9" creationId="{D362A1F6-ED60-4E53-9E2F-44DE826D0383}"/>
          </ac:cxnSpMkLst>
        </pc:cxnChg>
      </pc:sldChg>
      <pc:sldChg chg="addSp delSp modSp add">
        <pc:chgData name="Camille FABRE" userId="61a62dbaa4ae00dc" providerId="LiveId" clId="{1CD42554-212D-4FAD-B972-F22D6F98529A}" dt="2020-04-28T19:16:49.508" v="6321"/>
        <pc:sldMkLst>
          <pc:docMk/>
          <pc:sldMk cId="760698525" sldId="282"/>
        </pc:sldMkLst>
        <pc:spChg chg="del">
          <ac:chgData name="Camille FABRE" userId="61a62dbaa4ae00dc" providerId="LiveId" clId="{1CD42554-212D-4FAD-B972-F22D6F98529A}" dt="2020-04-28T18:08:45.028" v="3708" actId="478"/>
          <ac:spMkLst>
            <pc:docMk/>
            <pc:sldMk cId="760698525" sldId="282"/>
            <ac:spMk id="2" creationId="{F5484494-208D-437D-8E17-51CA4F23BBD0}"/>
          </ac:spMkLst>
        </pc:spChg>
        <pc:spChg chg="add del mod">
          <ac:chgData name="Camille FABRE" userId="61a62dbaa4ae00dc" providerId="LiveId" clId="{1CD42554-212D-4FAD-B972-F22D6F98529A}" dt="2020-04-28T17:53:56.229" v="3066" actId="478"/>
          <ac:spMkLst>
            <pc:docMk/>
            <pc:sldMk cId="760698525" sldId="282"/>
            <ac:spMk id="4" creationId="{5D03721D-1779-417A-A658-0BD1B4929DFE}"/>
          </ac:spMkLst>
        </pc:spChg>
        <pc:spChg chg="add mod">
          <ac:chgData name="Camille FABRE" userId="61a62dbaa4ae00dc" providerId="LiveId" clId="{1CD42554-212D-4FAD-B972-F22D6F98529A}" dt="2020-04-28T18:48:03.255" v="5910" actId="20577"/>
          <ac:spMkLst>
            <pc:docMk/>
            <pc:sldMk cId="760698525" sldId="282"/>
            <ac:spMk id="5" creationId="{0F150C9C-6ACF-4B42-8C73-F061997A4732}"/>
          </ac:spMkLst>
        </pc:spChg>
        <pc:spChg chg="add del mod">
          <ac:chgData name="Camille FABRE" userId="61a62dbaa4ae00dc" providerId="LiveId" clId="{1CD42554-212D-4FAD-B972-F22D6F98529A}" dt="2020-04-28T18:08:45.916" v="3709" actId="478"/>
          <ac:spMkLst>
            <pc:docMk/>
            <pc:sldMk cId="760698525" sldId="282"/>
            <ac:spMk id="8" creationId="{B6C91FA0-96B4-4713-90E8-9FFFD8935832}"/>
          </ac:spMkLst>
        </pc:spChg>
        <pc:spChg chg="del">
          <ac:chgData name="Camille FABRE" userId="61a62dbaa4ae00dc" providerId="LiveId" clId="{1CD42554-212D-4FAD-B972-F22D6F98529A}" dt="2020-04-28T17:53:54.592" v="3065" actId="478"/>
          <ac:spMkLst>
            <pc:docMk/>
            <pc:sldMk cId="760698525" sldId="282"/>
            <ac:spMk id="10" creationId="{B5E90B26-85F8-4EB7-B654-72CA26D4A4A8}"/>
          </ac:spMkLst>
        </pc:spChg>
        <pc:spChg chg="del">
          <ac:chgData name="Camille FABRE" userId="61a62dbaa4ae00dc" providerId="LiveId" clId="{1CD42554-212D-4FAD-B972-F22D6F98529A}" dt="2020-04-28T17:54:01.235" v="3072" actId="478"/>
          <ac:spMkLst>
            <pc:docMk/>
            <pc:sldMk cId="760698525" sldId="282"/>
            <ac:spMk id="11" creationId="{D6E625A1-73A4-469F-9F94-5F7463749248}"/>
          </ac:spMkLst>
        </pc:spChg>
        <pc:spChg chg="del">
          <ac:chgData name="Camille FABRE" userId="61a62dbaa4ae00dc" providerId="LiveId" clId="{1CD42554-212D-4FAD-B972-F22D6F98529A}" dt="2020-04-28T17:54:00.460" v="3071" actId="478"/>
          <ac:spMkLst>
            <pc:docMk/>
            <pc:sldMk cId="760698525" sldId="282"/>
            <ac:spMk id="12" creationId="{E76FACAD-4383-40DA-A861-0D510F359565}"/>
          </ac:spMkLst>
        </pc:spChg>
        <pc:spChg chg="del">
          <ac:chgData name="Camille FABRE" userId="61a62dbaa4ae00dc" providerId="LiveId" clId="{1CD42554-212D-4FAD-B972-F22D6F98529A}" dt="2020-04-28T17:53:59.684" v="3070" actId="478"/>
          <ac:spMkLst>
            <pc:docMk/>
            <pc:sldMk cId="760698525" sldId="282"/>
            <ac:spMk id="13" creationId="{AF7B84ED-6627-40A6-ABE1-49E9A633E57D}"/>
          </ac:spMkLst>
        </pc:spChg>
        <pc:spChg chg="del">
          <ac:chgData name="Camille FABRE" userId="61a62dbaa4ae00dc" providerId="LiveId" clId="{1CD42554-212D-4FAD-B972-F22D6F98529A}" dt="2020-04-28T17:53:58.908" v="3069" actId="478"/>
          <ac:spMkLst>
            <pc:docMk/>
            <pc:sldMk cId="760698525" sldId="282"/>
            <ac:spMk id="14" creationId="{34E39D52-331C-4A63-A930-B911BB862F67}"/>
          </ac:spMkLst>
        </pc:spChg>
        <pc:spChg chg="del">
          <ac:chgData name="Camille FABRE" userId="61a62dbaa4ae00dc" providerId="LiveId" clId="{1CD42554-212D-4FAD-B972-F22D6F98529A}" dt="2020-04-28T17:53:57.924" v="3068" actId="478"/>
          <ac:spMkLst>
            <pc:docMk/>
            <pc:sldMk cId="760698525" sldId="282"/>
            <ac:spMk id="15" creationId="{E7BFEA00-743F-4990-A529-9EB7038D6558}"/>
          </ac:spMkLst>
        </pc:spChg>
        <pc:spChg chg="del">
          <ac:chgData name="Camille FABRE" userId="61a62dbaa4ae00dc" providerId="LiveId" clId="{1CD42554-212D-4FAD-B972-F22D6F98529A}" dt="2020-04-28T17:53:57.147" v="3067" actId="478"/>
          <ac:spMkLst>
            <pc:docMk/>
            <pc:sldMk cId="760698525" sldId="282"/>
            <ac:spMk id="16" creationId="{873BC3AA-B215-4B92-830E-840091A69F52}"/>
          </ac:spMkLst>
        </pc:spChg>
        <pc:spChg chg="del">
          <ac:chgData name="Camille FABRE" userId="61a62dbaa4ae00dc" providerId="LiveId" clId="{1CD42554-212D-4FAD-B972-F22D6F98529A}" dt="2020-04-28T17:54:02.148" v="3073" actId="478"/>
          <ac:spMkLst>
            <pc:docMk/>
            <pc:sldMk cId="760698525" sldId="282"/>
            <ac:spMk id="17" creationId="{5C6C49BD-FE09-4BF0-B11A-5CC9902B863B}"/>
          </ac:spMkLst>
        </pc:spChg>
        <pc:spChg chg="del">
          <ac:chgData name="Camille FABRE" userId="61a62dbaa4ae00dc" providerId="LiveId" clId="{1CD42554-212D-4FAD-B972-F22D6F98529A}" dt="2020-04-28T17:54:03.178" v="3074" actId="478"/>
          <ac:spMkLst>
            <pc:docMk/>
            <pc:sldMk cId="760698525" sldId="282"/>
            <ac:spMk id="18" creationId="{181C02BA-13AB-4891-8234-A2507C2AD444}"/>
          </ac:spMkLst>
        </pc:spChg>
        <pc:spChg chg="add">
          <ac:chgData name="Camille FABRE" userId="61a62dbaa4ae00dc" providerId="LiveId" clId="{1CD42554-212D-4FAD-B972-F22D6F98529A}" dt="2020-04-28T19:11:34.705" v="6110"/>
          <ac:spMkLst>
            <pc:docMk/>
            <pc:sldMk cId="760698525" sldId="282"/>
            <ac:spMk id="21" creationId="{E73B87A8-43C8-4B70-AB25-ED939317087B}"/>
          </ac:spMkLst>
        </pc:spChg>
        <pc:spChg chg="add">
          <ac:chgData name="Camille FABRE" userId="61a62dbaa4ae00dc" providerId="LiveId" clId="{1CD42554-212D-4FAD-B972-F22D6F98529A}" dt="2020-04-28T19:14:37.585" v="6203"/>
          <ac:spMkLst>
            <pc:docMk/>
            <pc:sldMk cId="760698525" sldId="282"/>
            <ac:spMk id="22" creationId="{A8B8EE5C-4649-4407-82EC-4F8AEECD0789}"/>
          </ac:spMkLst>
        </pc:spChg>
        <pc:spChg chg="add">
          <ac:chgData name="Camille FABRE" userId="61a62dbaa4ae00dc" providerId="LiveId" clId="{1CD42554-212D-4FAD-B972-F22D6F98529A}" dt="2020-04-28T19:16:49.508" v="6321"/>
          <ac:spMkLst>
            <pc:docMk/>
            <pc:sldMk cId="760698525" sldId="282"/>
            <ac:spMk id="23" creationId="{66550418-0CA4-4CB4-BB84-222CA8EE0816}"/>
          </ac:spMkLst>
        </pc:spChg>
        <pc:cxnChg chg="add mod">
          <ac:chgData name="Camille FABRE" userId="61a62dbaa4ae00dc" providerId="LiveId" clId="{1CD42554-212D-4FAD-B972-F22D6F98529A}" dt="2020-04-28T18:12:29.548" v="3762" actId="1076"/>
          <ac:cxnSpMkLst>
            <pc:docMk/>
            <pc:sldMk cId="760698525" sldId="282"/>
            <ac:cxnSpMk id="19" creationId="{8394F3B1-2FF8-403D-864A-DA3C7130F60B}"/>
          </ac:cxnSpMkLst>
        </pc:cxnChg>
        <pc:cxnChg chg="add mod">
          <ac:chgData name="Camille FABRE" userId="61a62dbaa4ae00dc" providerId="LiveId" clId="{1CD42554-212D-4FAD-B972-F22D6F98529A}" dt="2020-04-28T18:12:32.148" v="3763" actId="1076"/>
          <ac:cxnSpMkLst>
            <pc:docMk/>
            <pc:sldMk cId="760698525" sldId="282"/>
            <ac:cxnSpMk id="20" creationId="{CDA68F2B-5C87-4D9C-8F7B-5E0970D50B86}"/>
          </ac:cxnSpMkLst>
        </pc:cxnChg>
      </pc:sldChg>
      <pc:sldChg chg="addSp delSp modSp add">
        <pc:chgData name="Camille FABRE" userId="61a62dbaa4ae00dc" providerId="LiveId" clId="{1CD42554-212D-4FAD-B972-F22D6F98529A}" dt="2020-04-28T19:16:46.876" v="6319"/>
        <pc:sldMkLst>
          <pc:docMk/>
          <pc:sldMk cId="3299003710" sldId="283"/>
        </pc:sldMkLst>
        <pc:spChg chg="del">
          <ac:chgData name="Camille FABRE" userId="61a62dbaa4ae00dc" providerId="LiveId" clId="{1CD42554-212D-4FAD-B972-F22D6F98529A}" dt="2020-04-28T17:54:40.608" v="3084" actId="478"/>
          <ac:spMkLst>
            <pc:docMk/>
            <pc:sldMk cId="3299003710" sldId="283"/>
            <ac:spMk id="2" creationId="{F5484494-208D-437D-8E17-51CA4F23BBD0}"/>
          </ac:spMkLst>
        </pc:spChg>
        <pc:spChg chg="del">
          <ac:chgData name="Camille FABRE" userId="61a62dbaa4ae00dc" providerId="LiveId" clId="{1CD42554-212D-4FAD-B972-F22D6F98529A}" dt="2020-04-28T17:54:51.967" v="3087" actId="478"/>
          <ac:spMkLst>
            <pc:docMk/>
            <pc:sldMk cId="3299003710" sldId="283"/>
            <ac:spMk id="3" creationId="{8B45C5B7-4E3C-4C19-9EB4-80F63F84DD9E}"/>
          </ac:spMkLst>
        </pc:spChg>
        <pc:spChg chg="add del mod">
          <ac:chgData name="Camille FABRE" userId="61a62dbaa4ae00dc" providerId="LiveId" clId="{1CD42554-212D-4FAD-B972-F22D6F98529A}" dt="2020-04-28T17:54:43.068" v="3085" actId="478"/>
          <ac:spMkLst>
            <pc:docMk/>
            <pc:sldMk cId="3299003710" sldId="283"/>
            <ac:spMk id="6" creationId="{C6B1D9FF-C0B7-45DF-A809-7C9E375FB2F8}"/>
          </ac:spMkLst>
        </pc:spChg>
        <pc:spChg chg="add del mod">
          <ac:chgData name="Camille FABRE" userId="61a62dbaa4ae00dc" providerId="LiveId" clId="{1CD42554-212D-4FAD-B972-F22D6F98529A}" dt="2020-04-28T17:54:53.116" v="3088" actId="478"/>
          <ac:spMkLst>
            <pc:docMk/>
            <pc:sldMk cId="3299003710" sldId="283"/>
            <ac:spMk id="11" creationId="{D2A09935-91A9-4B4F-B284-42BD23DAAD3B}"/>
          </ac:spMkLst>
        </pc:spChg>
        <pc:spChg chg="add mod">
          <ac:chgData name="Camille FABRE" userId="61a62dbaa4ae00dc" providerId="LiveId" clId="{1CD42554-212D-4FAD-B972-F22D6F98529A}" dt="2020-04-28T18:25:27.939" v="4405" actId="113"/>
          <ac:spMkLst>
            <pc:docMk/>
            <pc:sldMk cId="3299003710" sldId="283"/>
            <ac:spMk id="14" creationId="{B12CDE08-FC22-45A3-AF73-1F77CCA8DFBF}"/>
          </ac:spMkLst>
        </pc:spChg>
        <pc:spChg chg="add mod">
          <ac:chgData name="Camille FABRE" userId="61a62dbaa4ae00dc" providerId="LiveId" clId="{1CD42554-212D-4FAD-B972-F22D6F98529A}" dt="2020-04-28T18:25:35.324" v="4406" actId="1076"/>
          <ac:spMkLst>
            <pc:docMk/>
            <pc:sldMk cId="3299003710" sldId="283"/>
            <ac:spMk id="15" creationId="{B89D829F-E805-4D44-91A9-B7427085A187}"/>
          </ac:spMkLst>
        </pc:spChg>
        <pc:spChg chg="add mod">
          <ac:chgData name="Camille FABRE" userId="61a62dbaa4ae00dc" providerId="LiveId" clId="{1CD42554-212D-4FAD-B972-F22D6F98529A}" dt="2020-04-28T18:25:40.432" v="4407" actId="1076"/>
          <ac:spMkLst>
            <pc:docMk/>
            <pc:sldMk cId="3299003710" sldId="283"/>
            <ac:spMk id="16" creationId="{B91BA718-42E2-41DF-AC75-97F7CDBD48B9}"/>
          </ac:spMkLst>
        </pc:spChg>
        <pc:spChg chg="add mod">
          <ac:chgData name="Camille FABRE" userId="61a62dbaa4ae00dc" providerId="LiveId" clId="{1CD42554-212D-4FAD-B972-F22D6F98529A}" dt="2020-04-28T18:25:43.213" v="4408" actId="1076"/>
          <ac:spMkLst>
            <pc:docMk/>
            <pc:sldMk cId="3299003710" sldId="283"/>
            <ac:spMk id="17" creationId="{B1F06E2B-9AD9-4461-BC99-DE599FE877F1}"/>
          </ac:spMkLst>
        </pc:spChg>
        <pc:spChg chg="add mod">
          <ac:chgData name="Camille FABRE" userId="61a62dbaa4ae00dc" providerId="LiveId" clId="{1CD42554-212D-4FAD-B972-F22D6F98529A}" dt="2020-04-28T18:25:46.752" v="4409" actId="1076"/>
          <ac:spMkLst>
            <pc:docMk/>
            <pc:sldMk cId="3299003710" sldId="283"/>
            <ac:spMk id="18" creationId="{37FE9DF0-3030-4752-96DA-B9FCAB438FD3}"/>
          </ac:spMkLst>
        </pc:spChg>
        <pc:spChg chg="add">
          <ac:chgData name="Camille FABRE" userId="61a62dbaa4ae00dc" providerId="LiveId" clId="{1CD42554-212D-4FAD-B972-F22D6F98529A}" dt="2020-04-28T19:11:31.420" v="6108"/>
          <ac:spMkLst>
            <pc:docMk/>
            <pc:sldMk cId="3299003710" sldId="283"/>
            <ac:spMk id="19" creationId="{1E3E5997-FF77-41ED-B4A4-49CF87668A7C}"/>
          </ac:spMkLst>
        </pc:spChg>
        <pc:spChg chg="add">
          <ac:chgData name="Camille FABRE" userId="61a62dbaa4ae00dc" providerId="LiveId" clId="{1CD42554-212D-4FAD-B972-F22D6F98529A}" dt="2020-04-28T19:14:34.534" v="6201"/>
          <ac:spMkLst>
            <pc:docMk/>
            <pc:sldMk cId="3299003710" sldId="283"/>
            <ac:spMk id="20" creationId="{10215C43-E59A-4F97-8659-43ED4597CA11}"/>
          </ac:spMkLst>
        </pc:spChg>
        <pc:spChg chg="add">
          <ac:chgData name="Camille FABRE" userId="61a62dbaa4ae00dc" providerId="LiveId" clId="{1CD42554-212D-4FAD-B972-F22D6F98529A}" dt="2020-04-28T19:16:46.876" v="6319"/>
          <ac:spMkLst>
            <pc:docMk/>
            <pc:sldMk cId="3299003710" sldId="283"/>
            <ac:spMk id="21" creationId="{C9C821AB-AEDA-4F3E-8862-DEC375EA4E4E}"/>
          </ac:spMkLst>
        </pc:spChg>
        <pc:graphicFrameChg chg="del">
          <ac:chgData name="Camille FABRE" userId="61a62dbaa4ae00dc" providerId="LiveId" clId="{1CD42554-212D-4FAD-B972-F22D6F98529A}" dt="2020-04-28T17:54:49.613" v="3086" actId="478"/>
          <ac:graphicFrameMkLst>
            <pc:docMk/>
            <pc:sldMk cId="3299003710" sldId="283"/>
            <ac:graphicFrameMk id="4" creationId="{FC2700DA-CADF-4C6A-A6CC-312E0C0B3CFC}"/>
          </ac:graphicFrameMkLst>
        </pc:graphicFrameChg>
        <pc:graphicFrameChg chg="add del mod">
          <ac:chgData name="Camille FABRE" userId="61a62dbaa4ae00dc" providerId="LiveId" clId="{1CD42554-212D-4FAD-B972-F22D6F98529A}" dt="2020-04-28T17:56:41.620" v="3161" actId="3680"/>
          <ac:graphicFrameMkLst>
            <pc:docMk/>
            <pc:sldMk cId="3299003710" sldId="283"/>
            <ac:graphicFrameMk id="12" creationId="{3F422DD6-8D42-4CFF-861E-6C061D78D641}"/>
          </ac:graphicFrameMkLst>
        </pc:graphicFrameChg>
        <pc:cxnChg chg="del">
          <ac:chgData name="Camille FABRE" userId="61a62dbaa4ae00dc" providerId="LiveId" clId="{1CD42554-212D-4FAD-B972-F22D6F98529A}" dt="2020-04-28T17:54:55.178" v="3089" actId="21"/>
          <ac:cxnSpMkLst>
            <pc:docMk/>
            <pc:sldMk cId="3299003710" sldId="283"/>
            <ac:cxnSpMk id="7" creationId="{BB6CA3E5-088F-4710-967B-4F0B88502074}"/>
          </ac:cxnSpMkLst>
        </pc:cxnChg>
        <pc:cxnChg chg="del">
          <ac:chgData name="Camille FABRE" userId="61a62dbaa4ae00dc" providerId="LiveId" clId="{1CD42554-212D-4FAD-B972-F22D6F98529A}" dt="2020-04-28T17:54:56.468" v="3090" actId="478"/>
          <ac:cxnSpMkLst>
            <pc:docMk/>
            <pc:sldMk cId="3299003710" sldId="283"/>
            <ac:cxnSpMk id="8" creationId="{545AD320-B504-4896-8817-C43A99D65EC7}"/>
          </ac:cxnSpMkLst>
        </pc:cxnChg>
        <pc:cxnChg chg="del">
          <ac:chgData name="Camille FABRE" userId="61a62dbaa4ae00dc" providerId="LiveId" clId="{1CD42554-212D-4FAD-B972-F22D6F98529A}" dt="2020-04-28T17:54:57.316" v="3091" actId="478"/>
          <ac:cxnSpMkLst>
            <pc:docMk/>
            <pc:sldMk cId="3299003710" sldId="283"/>
            <ac:cxnSpMk id="9" creationId="{D362A1F6-ED60-4E53-9E2F-44DE826D0383}"/>
          </ac:cxnSpMkLst>
        </pc:cxnChg>
      </pc:sldChg>
      <pc:sldChg chg="addSp delSp modSp add ord">
        <pc:chgData name="Camille FABRE" userId="61a62dbaa4ae00dc" providerId="LiveId" clId="{1CD42554-212D-4FAD-B972-F22D6F98529A}" dt="2020-04-28T19:16:50.742" v="6322"/>
        <pc:sldMkLst>
          <pc:docMk/>
          <pc:sldMk cId="2449107444" sldId="284"/>
        </pc:sldMkLst>
        <pc:spChg chg="mod">
          <ac:chgData name="Camille FABRE" userId="61a62dbaa4ae00dc" providerId="LiveId" clId="{1CD42554-212D-4FAD-B972-F22D6F98529A}" dt="2020-04-28T18:13:09.597" v="3804" actId="20577"/>
          <ac:spMkLst>
            <pc:docMk/>
            <pc:sldMk cId="2449107444" sldId="284"/>
            <ac:spMk id="2" creationId="{F5484494-208D-437D-8E17-51CA4F23BBD0}"/>
          </ac:spMkLst>
        </pc:spChg>
        <pc:spChg chg="add mod">
          <ac:chgData name="Camille FABRE" userId="61a62dbaa4ae00dc" providerId="LiveId" clId="{1CD42554-212D-4FAD-B972-F22D6F98529A}" dt="2020-04-28T18:33:09.185" v="5033" actId="1076"/>
          <ac:spMkLst>
            <pc:docMk/>
            <pc:sldMk cId="2449107444" sldId="284"/>
            <ac:spMk id="3" creationId="{D8F0DC6D-6E3B-416C-8526-D6651FF96A28}"/>
          </ac:spMkLst>
        </pc:spChg>
        <pc:spChg chg="mod">
          <ac:chgData name="Camille FABRE" userId="61a62dbaa4ae00dc" providerId="LiveId" clId="{1CD42554-212D-4FAD-B972-F22D6F98529A}" dt="2020-04-28T18:14:43.217" v="4066" actId="14100"/>
          <ac:spMkLst>
            <pc:docMk/>
            <pc:sldMk cId="2449107444" sldId="284"/>
            <ac:spMk id="10" creationId="{B5E90B26-85F8-4EB7-B654-72CA26D4A4A8}"/>
          </ac:spMkLst>
        </pc:spChg>
        <pc:spChg chg="del">
          <ac:chgData name="Camille FABRE" userId="61a62dbaa4ae00dc" providerId="LiveId" clId="{1CD42554-212D-4FAD-B972-F22D6F98529A}" dt="2020-04-28T18:13:19.940" v="3811" actId="478"/>
          <ac:spMkLst>
            <pc:docMk/>
            <pc:sldMk cId="2449107444" sldId="284"/>
            <ac:spMk id="11" creationId="{D6E625A1-73A4-469F-9F94-5F7463749248}"/>
          </ac:spMkLst>
        </pc:spChg>
        <pc:spChg chg="del">
          <ac:chgData name="Camille FABRE" userId="61a62dbaa4ae00dc" providerId="LiveId" clId="{1CD42554-212D-4FAD-B972-F22D6F98529A}" dt="2020-04-28T18:13:19.244" v="3810" actId="478"/>
          <ac:spMkLst>
            <pc:docMk/>
            <pc:sldMk cId="2449107444" sldId="284"/>
            <ac:spMk id="12" creationId="{E76FACAD-4383-40DA-A861-0D510F359565}"/>
          </ac:spMkLst>
        </pc:spChg>
        <pc:spChg chg="del">
          <ac:chgData name="Camille FABRE" userId="61a62dbaa4ae00dc" providerId="LiveId" clId="{1CD42554-212D-4FAD-B972-F22D6F98529A}" dt="2020-04-28T18:13:17.724" v="3808" actId="478"/>
          <ac:spMkLst>
            <pc:docMk/>
            <pc:sldMk cId="2449107444" sldId="284"/>
            <ac:spMk id="13" creationId="{AF7B84ED-6627-40A6-ABE1-49E9A633E57D}"/>
          </ac:spMkLst>
        </pc:spChg>
        <pc:spChg chg="del">
          <ac:chgData name="Camille FABRE" userId="61a62dbaa4ae00dc" providerId="LiveId" clId="{1CD42554-212D-4FAD-B972-F22D6F98529A}" dt="2020-04-28T18:13:18.516" v="3809" actId="478"/>
          <ac:spMkLst>
            <pc:docMk/>
            <pc:sldMk cId="2449107444" sldId="284"/>
            <ac:spMk id="14" creationId="{34E39D52-331C-4A63-A930-B911BB862F67}"/>
          </ac:spMkLst>
        </pc:spChg>
        <pc:spChg chg="del">
          <ac:chgData name="Camille FABRE" userId="61a62dbaa4ae00dc" providerId="LiveId" clId="{1CD42554-212D-4FAD-B972-F22D6F98529A}" dt="2020-04-28T18:13:16.244" v="3807" actId="478"/>
          <ac:spMkLst>
            <pc:docMk/>
            <pc:sldMk cId="2449107444" sldId="284"/>
            <ac:spMk id="15" creationId="{E7BFEA00-743F-4990-A529-9EB7038D6558}"/>
          </ac:spMkLst>
        </pc:spChg>
        <pc:spChg chg="del">
          <ac:chgData name="Camille FABRE" userId="61a62dbaa4ae00dc" providerId="LiveId" clId="{1CD42554-212D-4FAD-B972-F22D6F98529A}" dt="2020-04-28T18:13:15.412" v="3806" actId="478"/>
          <ac:spMkLst>
            <pc:docMk/>
            <pc:sldMk cId="2449107444" sldId="284"/>
            <ac:spMk id="16" creationId="{873BC3AA-B215-4B92-830E-840091A69F52}"/>
          </ac:spMkLst>
        </pc:spChg>
        <pc:spChg chg="del">
          <ac:chgData name="Camille FABRE" userId="61a62dbaa4ae00dc" providerId="LiveId" clId="{1CD42554-212D-4FAD-B972-F22D6F98529A}" dt="2020-04-28T18:13:20.916" v="3812" actId="478"/>
          <ac:spMkLst>
            <pc:docMk/>
            <pc:sldMk cId="2449107444" sldId="284"/>
            <ac:spMk id="17" creationId="{5C6C49BD-FE09-4BF0-B11A-5CC9902B863B}"/>
          </ac:spMkLst>
        </pc:spChg>
        <pc:spChg chg="del">
          <ac:chgData name="Camille FABRE" userId="61a62dbaa4ae00dc" providerId="LiveId" clId="{1CD42554-212D-4FAD-B972-F22D6F98529A}" dt="2020-04-28T18:13:22.357" v="3813" actId="478"/>
          <ac:spMkLst>
            <pc:docMk/>
            <pc:sldMk cId="2449107444" sldId="284"/>
            <ac:spMk id="18" creationId="{181C02BA-13AB-4891-8234-A2507C2AD444}"/>
          </ac:spMkLst>
        </pc:spChg>
        <pc:spChg chg="add">
          <ac:chgData name="Camille FABRE" userId="61a62dbaa4ae00dc" providerId="LiveId" clId="{1CD42554-212D-4FAD-B972-F22D6F98529A}" dt="2020-04-28T19:11:35.788" v="6111"/>
          <ac:spMkLst>
            <pc:docMk/>
            <pc:sldMk cId="2449107444" sldId="284"/>
            <ac:spMk id="20" creationId="{58FB7FB6-C972-4D3B-AACC-D281C8CFE7C5}"/>
          </ac:spMkLst>
        </pc:spChg>
        <pc:spChg chg="add">
          <ac:chgData name="Camille FABRE" userId="61a62dbaa4ae00dc" providerId="LiveId" clId="{1CD42554-212D-4FAD-B972-F22D6F98529A}" dt="2020-04-28T19:14:38.422" v="6204"/>
          <ac:spMkLst>
            <pc:docMk/>
            <pc:sldMk cId="2449107444" sldId="284"/>
            <ac:spMk id="21" creationId="{7583562D-D86B-4355-806F-DA3D78C20804}"/>
          </ac:spMkLst>
        </pc:spChg>
        <pc:spChg chg="add">
          <ac:chgData name="Camille FABRE" userId="61a62dbaa4ae00dc" providerId="LiveId" clId="{1CD42554-212D-4FAD-B972-F22D6F98529A}" dt="2020-04-28T19:16:50.742" v="6322"/>
          <ac:spMkLst>
            <pc:docMk/>
            <pc:sldMk cId="2449107444" sldId="284"/>
            <ac:spMk id="22" creationId="{0DBC7D99-7119-4660-B2CF-012F8F6941BA}"/>
          </ac:spMkLst>
        </pc:spChg>
        <pc:graphicFrameChg chg="add mod modGraphic">
          <ac:chgData name="Camille FABRE" userId="61a62dbaa4ae00dc" providerId="LiveId" clId="{1CD42554-212D-4FAD-B972-F22D6F98529A}" dt="2020-04-28T18:33:22.446" v="5036" actId="20577"/>
          <ac:graphicFrameMkLst>
            <pc:docMk/>
            <pc:sldMk cId="2449107444" sldId="284"/>
            <ac:graphicFrameMk id="4" creationId="{EE52B373-1549-4626-9A51-2BDDFDC74B34}"/>
          </ac:graphicFrameMkLst>
        </pc:graphicFrameChg>
        <pc:picChg chg="add mod">
          <ac:chgData name="Camille FABRE" userId="61a62dbaa4ae00dc" providerId="LiveId" clId="{1CD42554-212D-4FAD-B972-F22D6F98529A}" dt="2020-04-28T18:33:11.643" v="5034" actId="1076"/>
          <ac:picMkLst>
            <pc:docMk/>
            <pc:sldMk cId="2449107444" sldId="284"/>
            <ac:picMk id="19" creationId="{79162336-92B6-4B71-BE9E-119664373803}"/>
          </ac:picMkLst>
        </pc:picChg>
      </pc:sldChg>
      <pc:sldChg chg="addSp delSp modSp add modAnim">
        <pc:chgData name="Camille FABRE" userId="61a62dbaa4ae00dc" providerId="LiveId" clId="{1CD42554-212D-4FAD-B972-F22D6F98529A}" dt="2020-04-28T19:16:52.028" v="6323"/>
        <pc:sldMkLst>
          <pc:docMk/>
          <pc:sldMk cId="415555384" sldId="285"/>
        </pc:sldMkLst>
        <pc:spChg chg="mod">
          <ac:chgData name="Camille FABRE" userId="61a62dbaa4ae00dc" providerId="LiveId" clId="{1CD42554-212D-4FAD-B972-F22D6F98529A}" dt="2020-04-28T18:18:14.324" v="4140" actId="20577"/>
          <ac:spMkLst>
            <pc:docMk/>
            <pc:sldMk cId="415555384" sldId="285"/>
            <ac:spMk id="2" creationId="{F5484494-208D-437D-8E17-51CA4F23BBD0}"/>
          </ac:spMkLst>
        </pc:spChg>
        <pc:spChg chg="mod">
          <ac:chgData name="Camille FABRE" userId="61a62dbaa4ae00dc" providerId="LiveId" clId="{1CD42554-212D-4FAD-B972-F22D6F98529A}" dt="2020-04-28T18:20:46.957" v="4327" actId="207"/>
          <ac:spMkLst>
            <pc:docMk/>
            <pc:sldMk cId="415555384" sldId="285"/>
            <ac:spMk id="3" creationId="{D8F0DC6D-6E3B-416C-8526-D6651FF96A28}"/>
          </ac:spMkLst>
        </pc:spChg>
        <pc:spChg chg="add mod">
          <ac:chgData name="Camille FABRE" userId="61a62dbaa4ae00dc" providerId="LiveId" clId="{1CD42554-212D-4FAD-B972-F22D6F98529A}" dt="2020-04-28T19:11:49.629" v="6113" actId="1076"/>
          <ac:spMkLst>
            <pc:docMk/>
            <pc:sldMk cId="415555384" sldId="285"/>
            <ac:spMk id="9" creationId="{891EE581-FFD0-404C-AE44-6C33636C959D}"/>
          </ac:spMkLst>
        </pc:spChg>
        <pc:spChg chg="add">
          <ac:chgData name="Camille FABRE" userId="61a62dbaa4ae00dc" providerId="LiveId" clId="{1CD42554-212D-4FAD-B972-F22D6F98529A}" dt="2020-04-28T19:14:40.791" v="6205"/>
          <ac:spMkLst>
            <pc:docMk/>
            <pc:sldMk cId="415555384" sldId="285"/>
            <ac:spMk id="11" creationId="{5480903D-6DF2-4D30-8415-2D45AC0D20DB}"/>
          </ac:spMkLst>
        </pc:spChg>
        <pc:spChg chg="add">
          <ac:chgData name="Camille FABRE" userId="61a62dbaa4ae00dc" providerId="LiveId" clId="{1CD42554-212D-4FAD-B972-F22D6F98529A}" dt="2020-04-28T19:16:52.028" v="6323"/>
          <ac:spMkLst>
            <pc:docMk/>
            <pc:sldMk cId="415555384" sldId="285"/>
            <ac:spMk id="12" creationId="{2170B091-D441-48E1-B916-1A318F4C9C1F}"/>
          </ac:spMkLst>
        </pc:spChg>
        <pc:graphicFrameChg chg="add mod modGraphic">
          <ac:chgData name="Camille FABRE" userId="61a62dbaa4ae00dc" providerId="LiveId" clId="{1CD42554-212D-4FAD-B972-F22D6F98529A}" dt="2020-04-28T18:22:45.308" v="4349" actId="2711"/>
          <ac:graphicFrameMkLst>
            <pc:docMk/>
            <pc:sldMk cId="415555384" sldId="285"/>
            <ac:graphicFrameMk id="7" creationId="{D5F7AAEC-7788-4593-B8A9-2C73319E8938}"/>
          </ac:graphicFrameMkLst>
        </pc:graphicFrameChg>
        <pc:picChg chg="add mod">
          <ac:chgData name="Camille FABRE" userId="61a62dbaa4ae00dc" providerId="LiveId" clId="{1CD42554-212D-4FAD-B972-F22D6F98529A}" dt="2020-04-28T18:18:33.648" v="4144" actId="1076"/>
          <ac:picMkLst>
            <pc:docMk/>
            <pc:sldMk cId="415555384" sldId="285"/>
            <ac:picMk id="6" creationId="{18E74B94-0920-4D93-8286-5012B3267339}"/>
          </ac:picMkLst>
        </pc:picChg>
        <pc:picChg chg="add mod">
          <ac:chgData name="Camille FABRE" userId="61a62dbaa4ae00dc" providerId="LiveId" clId="{1CD42554-212D-4FAD-B972-F22D6F98529A}" dt="2020-04-28T18:23:02.369" v="4351" actId="1076"/>
          <ac:picMkLst>
            <pc:docMk/>
            <pc:sldMk cId="415555384" sldId="285"/>
            <ac:picMk id="8" creationId="{A2BDA4BB-9369-4F6E-8691-A191D7D449C8}"/>
          </ac:picMkLst>
        </pc:picChg>
        <pc:picChg chg="del">
          <ac:chgData name="Camille FABRE" userId="61a62dbaa4ae00dc" providerId="LiveId" clId="{1CD42554-212D-4FAD-B972-F22D6F98529A}" dt="2020-04-28T18:18:30.236" v="4143" actId="478"/>
          <ac:picMkLst>
            <pc:docMk/>
            <pc:sldMk cId="415555384" sldId="285"/>
            <ac:picMk id="19" creationId="{79162336-92B6-4B71-BE9E-119664373803}"/>
          </ac:picMkLst>
        </pc:picChg>
      </pc:sldChg>
      <pc:sldChg chg="addSp delSp modSp add">
        <pc:chgData name="Camille FABRE" userId="61a62dbaa4ae00dc" providerId="LiveId" clId="{1CD42554-212D-4FAD-B972-F22D6F98529A}" dt="2020-04-28T19:17:06.598" v="6326"/>
        <pc:sldMkLst>
          <pc:docMk/>
          <pc:sldMk cId="1216801212" sldId="286"/>
        </pc:sldMkLst>
        <pc:spChg chg="mod">
          <ac:chgData name="Camille FABRE" userId="61a62dbaa4ae00dc" providerId="LiveId" clId="{1CD42554-212D-4FAD-B972-F22D6F98529A}" dt="2020-04-28T18:33:57.350" v="5057" actId="5793"/>
          <ac:spMkLst>
            <pc:docMk/>
            <pc:sldMk cId="1216801212" sldId="286"/>
            <ac:spMk id="2" creationId="{5DD5819B-8090-4530-9112-3F666792B705}"/>
          </ac:spMkLst>
        </pc:spChg>
        <pc:spChg chg="mod">
          <ac:chgData name="Camille FABRE" userId="61a62dbaa4ae00dc" providerId="LiveId" clId="{1CD42554-212D-4FAD-B972-F22D6F98529A}" dt="2020-04-28T18:34:36.881" v="5110" actId="6549"/>
          <ac:spMkLst>
            <pc:docMk/>
            <pc:sldMk cId="1216801212" sldId="286"/>
            <ac:spMk id="5" creationId="{9DCF3FBF-1303-4474-8E19-577CB15A3418}"/>
          </ac:spMkLst>
        </pc:spChg>
        <pc:spChg chg="add">
          <ac:chgData name="Camille FABRE" userId="61a62dbaa4ae00dc" providerId="LiveId" clId="{1CD42554-212D-4FAD-B972-F22D6F98529A}" dt="2020-04-28T19:11:54.159" v="6114"/>
          <ac:spMkLst>
            <pc:docMk/>
            <pc:sldMk cId="1216801212" sldId="286"/>
            <ac:spMk id="8" creationId="{FEFB7B72-0EEC-46C3-90F1-4F584CBD0A1A}"/>
          </ac:spMkLst>
        </pc:spChg>
        <pc:spChg chg="add">
          <ac:chgData name="Camille FABRE" userId="61a62dbaa4ae00dc" providerId="LiveId" clId="{1CD42554-212D-4FAD-B972-F22D6F98529A}" dt="2020-04-28T19:14:41.918" v="6206"/>
          <ac:spMkLst>
            <pc:docMk/>
            <pc:sldMk cId="1216801212" sldId="286"/>
            <ac:spMk id="9" creationId="{DF5484F3-89AE-45DA-BB31-6C7BDF0EDC52}"/>
          </ac:spMkLst>
        </pc:spChg>
        <pc:spChg chg="add mod">
          <ac:chgData name="Camille FABRE" userId="61a62dbaa4ae00dc" providerId="LiveId" clId="{1CD42554-212D-4FAD-B972-F22D6F98529A}" dt="2020-04-28T19:17:06.598" v="6326"/>
          <ac:spMkLst>
            <pc:docMk/>
            <pc:sldMk cId="1216801212" sldId="286"/>
            <ac:spMk id="10" creationId="{90529D64-B0AF-44C2-9396-CB7C028E1C16}"/>
          </ac:spMkLst>
        </pc:spChg>
        <pc:picChg chg="del">
          <ac:chgData name="Camille FABRE" userId="61a62dbaa4ae00dc" providerId="LiveId" clId="{1CD42554-212D-4FAD-B972-F22D6F98529A}" dt="2020-04-28T18:34:31.453" v="5109" actId="478"/>
          <ac:picMkLst>
            <pc:docMk/>
            <pc:sldMk cId="1216801212" sldId="286"/>
            <ac:picMk id="7" creationId="{05719F69-B5FF-4177-B1D8-D6FB2D4ACD75}"/>
          </ac:picMkLst>
        </pc:picChg>
      </pc:sldChg>
      <pc:sldChg chg="addSp modSp new">
        <pc:chgData name="Camille FABRE" userId="61a62dbaa4ae00dc" providerId="LiveId" clId="{1CD42554-212D-4FAD-B972-F22D6F98529A}" dt="2020-04-28T19:17:10.774" v="6327"/>
        <pc:sldMkLst>
          <pc:docMk/>
          <pc:sldMk cId="3631645919" sldId="287"/>
        </pc:sldMkLst>
        <pc:spChg chg="mod">
          <ac:chgData name="Camille FABRE" userId="61a62dbaa4ae00dc" providerId="LiveId" clId="{1CD42554-212D-4FAD-B972-F22D6F98529A}" dt="2020-04-28T18:34:57.110" v="5135" actId="14100"/>
          <ac:spMkLst>
            <pc:docMk/>
            <pc:sldMk cId="3631645919" sldId="287"/>
            <ac:spMk id="2" creationId="{54198A98-93D7-4282-A9B8-6548EBC8BD97}"/>
          </ac:spMkLst>
        </pc:spChg>
        <pc:spChg chg="mod">
          <ac:chgData name="Camille FABRE" userId="61a62dbaa4ae00dc" providerId="LiveId" clId="{1CD42554-212D-4FAD-B972-F22D6F98529A}" dt="2020-04-28T18:35:33.399" v="5143" actId="123"/>
          <ac:spMkLst>
            <pc:docMk/>
            <pc:sldMk cId="3631645919" sldId="287"/>
            <ac:spMk id="3" creationId="{12A664D5-BE8F-4240-A18D-ED4272EF8217}"/>
          </ac:spMkLst>
        </pc:spChg>
        <pc:spChg chg="add">
          <ac:chgData name="Camille FABRE" userId="61a62dbaa4ae00dc" providerId="LiveId" clId="{1CD42554-212D-4FAD-B972-F22D6F98529A}" dt="2020-04-28T19:11:55.161" v="6115"/>
          <ac:spMkLst>
            <pc:docMk/>
            <pc:sldMk cId="3631645919" sldId="287"/>
            <ac:spMk id="5" creationId="{BE991055-7B44-4E2D-B372-40EAB195D073}"/>
          </ac:spMkLst>
        </pc:spChg>
        <pc:spChg chg="add">
          <ac:chgData name="Camille FABRE" userId="61a62dbaa4ae00dc" providerId="LiveId" clId="{1CD42554-212D-4FAD-B972-F22D6F98529A}" dt="2020-04-28T19:14:43.107" v="6207"/>
          <ac:spMkLst>
            <pc:docMk/>
            <pc:sldMk cId="3631645919" sldId="287"/>
            <ac:spMk id="6" creationId="{9052A168-2BF0-43AA-ACBD-351A594FDB23}"/>
          </ac:spMkLst>
        </pc:spChg>
        <pc:spChg chg="add">
          <ac:chgData name="Camille FABRE" userId="61a62dbaa4ae00dc" providerId="LiveId" clId="{1CD42554-212D-4FAD-B972-F22D6F98529A}" dt="2020-04-28T19:17:10.774" v="6327"/>
          <ac:spMkLst>
            <pc:docMk/>
            <pc:sldMk cId="3631645919" sldId="287"/>
            <ac:spMk id="7" creationId="{5477FD23-5E27-4CD6-A9FF-B42603C7253F}"/>
          </ac:spMkLst>
        </pc:spChg>
        <pc:picChg chg="add mod">
          <ac:chgData name="Camille FABRE" userId="61a62dbaa4ae00dc" providerId="LiveId" clId="{1CD42554-212D-4FAD-B972-F22D6F98529A}" dt="2020-04-28T18:36:06.300" v="5148" actId="1076"/>
          <ac:picMkLst>
            <pc:docMk/>
            <pc:sldMk cId="3631645919" sldId="287"/>
            <ac:picMk id="4" creationId="{A3B6BAE6-1158-4135-8352-5A6DE8EA76A1}"/>
          </ac:picMkLst>
        </pc:picChg>
      </pc:sldChg>
      <pc:sldChg chg="addSp delSp modSp add">
        <pc:chgData name="Camille FABRE" userId="61a62dbaa4ae00dc" providerId="LiveId" clId="{1CD42554-212D-4FAD-B972-F22D6F98529A}" dt="2020-04-28T19:17:12.199" v="6328"/>
        <pc:sldMkLst>
          <pc:docMk/>
          <pc:sldMk cId="963368903" sldId="288"/>
        </pc:sldMkLst>
        <pc:spChg chg="mod">
          <ac:chgData name="Camille FABRE" userId="61a62dbaa4ae00dc" providerId="LiveId" clId="{1CD42554-212D-4FAD-B972-F22D6F98529A}" dt="2020-04-28T18:37:42.357" v="5167" actId="20577"/>
          <ac:spMkLst>
            <pc:docMk/>
            <pc:sldMk cId="963368903" sldId="288"/>
            <ac:spMk id="2" creationId="{54198A98-93D7-4282-A9B8-6548EBC8BD97}"/>
          </ac:spMkLst>
        </pc:spChg>
        <pc:spChg chg="mod">
          <ac:chgData name="Camille FABRE" userId="61a62dbaa4ae00dc" providerId="LiveId" clId="{1CD42554-212D-4FAD-B972-F22D6F98529A}" dt="2020-04-28T18:42:02.988" v="5499" actId="1076"/>
          <ac:spMkLst>
            <pc:docMk/>
            <pc:sldMk cId="963368903" sldId="288"/>
            <ac:spMk id="3" creationId="{12A664D5-BE8F-4240-A18D-ED4272EF8217}"/>
          </ac:spMkLst>
        </pc:spChg>
        <pc:spChg chg="add mod">
          <ac:chgData name="Camille FABRE" userId="61a62dbaa4ae00dc" providerId="LiveId" clId="{1CD42554-212D-4FAD-B972-F22D6F98529A}" dt="2020-04-28T18:44:58.586" v="5638" actId="113"/>
          <ac:spMkLst>
            <pc:docMk/>
            <pc:sldMk cId="963368903" sldId="288"/>
            <ac:spMk id="5" creationId="{1E3AF845-D8E5-4411-8E20-E3D407C00F73}"/>
          </ac:spMkLst>
        </pc:spChg>
        <pc:spChg chg="add">
          <ac:chgData name="Camille FABRE" userId="61a62dbaa4ae00dc" providerId="LiveId" clId="{1CD42554-212D-4FAD-B972-F22D6F98529A}" dt="2020-04-28T19:11:56.753" v="6116"/>
          <ac:spMkLst>
            <pc:docMk/>
            <pc:sldMk cId="963368903" sldId="288"/>
            <ac:spMk id="6" creationId="{DF757AE4-DBA7-4C0E-8A52-2F3CD9FC182E}"/>
          </ac:spMkLst>
        </pc:spChg>
        <pc:spChg chg="add">
          <ac:chgData name="Camille FABRE" userId="61a62dbaa4ae00dc" providerId="LiveId" clId="{1CD42554-212D-4FAD-B972-F22D6F98529A}" dt="2020-04-28T19:14:44.358" v="6208"/>
          <ac:spMkLst>
            <pc:docMk/>
            <pc:sldMk cId="963368903" sldId="288"/>
            <ac:spMk id="7" creationId="{13FA1EA1-4FD2-412F-9900-A74C2A56B5ED}"/>
          </ac:spMkLst>
        </pc:spChg>
        <pc:spChg chg="add">
          <ac:chgData name="Camille FABRE" userId="61a62dbaa4ae00dc" providerId="LiveId" clId="{1CD42554-212D-4FAD-B972-F22D6F98529A}" dt="2020-04-28T19:17:12.199" v="6328"/>
          <ac:spMkLst>
            <pc:docMk/>
            <pc:sldMk cId="963368903" sldId="288"/>
            <ac:spMk id="8" creationId="{288F5367-7D17-4D5D-AE74-E4EC5D015DE2}"/>
          </ac:spMkLst>
        </pc:spChg>
        <pc:picChg chg="del">
          <ac:chgData name="Camille FABRE" userId="61a62dbaa4ae00dc" providerId="LiveId" clId="{1CD42554-212D-4FAD-B972-F22D6F98529A}" dt="2020-04-28T18:37:46.268" v="5168" actId="478"/>
          <ac:picMkLst>
            <pc:docMk/>
            <pc:sldMk cId="963368903" sldId="288"/>
            <ac:picMk id="4" creationId="{A3B6BAE6-1158-4135-8352-5A6DE8EA76A1}"/>
          </ac:picMkLst>
        </pc:picChg>
      </pc:sldChg>
      <pc:sldChg chg="addSp delSp modSp add">
        <pc:chgData name="Camille FABRE" userId="61a62dbaa4ae00dc" providerId="LiveId" clId="{1CD42554-212D-4FAD-B972-F22D6F98529A}" dt="2020-04-28T19:17:13.247" v="6329"/>
        <pc:sldMkLst>
          <pc:docMk/>
          <pc:sldMk cId="673535663" sldId="289"/>
        </pc:sldMkLst>
        <pc:spChg chg="mod">
          <ac:chgData name="Camille FABRE" userId="61a62dbaa4ae00dc" providerId="LiveId" clId="{1CD42554-212D-4FAD-B972-F22D6F98529A}" dt="2020-04-28T18:45:33.559" v="5657" actId="20577"/>
          <ac:spMkLst>
            <pc:docMk/>
            <pc:sldMk cId="673535663" sldId="289"/>
            <ac:spMk id="2" creationId="{54198A98-93D7-4282-A9B8-6548EBC8BD97}"/>
          </ac:spMkLst>
        </pc:spChg>
        <pc:spChg chg="del">
          <ac:chgData name="Camille FABRE" userId="61a62dbaa4ae00dc" providerId="LiveId" clId="{1CD42554-212D-4FAD-B972-F22D6F98529A}" dt="2020-04-28T18:45:40.423" v="5659" actId="478"/>
          <ac:spMkLst>
            <pc:docMk/>
            <pc:sldMk cId="673535663" sldId="289"/>
            <ac:spMk id="3" creationId="{12A664D5-BE8F-4240-A18D-ED4272EF8217}"/>
          </ac:spMkLst>
        </pc:spChg>
        <pc:spChg chg="add mod">
          <ac:chgData name="Camille FABRE" userId="61a62dbaa4ae00dc" providerId="LiveId" clId="{1CD42554-212D-4FAD-B972-F22D6F98529A}" dt="2020-04-28T18:47:06.578" v="5856" actId="403"/>
          <ac:spMkLst>
            <pc:docMk/>
            <pc:sldMk cId="673535663" sldId="289"/>
            <ac:spMk id="6" creationId="{CAB1A477-96D1-4544-9652-A7C24070457B}"/>
          </ac:spMkLst>
        </pc:spChg>
        <pc:spChg chg="add">
          <ac:chgData name="Camille FABRE" userId="61a62dbaa4ae00dc" providerId="LiveId" clId="{1CD42554-212D-4FAD-B972-F22D6F98529A}" dt="2020-04-28T19:11:58.179" v="6117"/>
          <ac:spMkLst>
            <pc:docMk/>
            <pc:sldMk cId="673535663" sldId="289"/>
            <ac:spMk id="7" creationId="{8A9E208F-81BD-4BC4-A3DA-B2F7A29CBF4D}"/>
          </ac:spMkLst>
        </pc:spChg>
        <pc:spChg chg="add">
          <ac:chgData name="Camille FABRE" userId="61a62dbaa4ae00dc" providerId="LiveId" clId="{1CD42554-212D-4FAD-B972-F22D6F98529A}" dt="2020-04-28T19:14:46.292" v="6209"/>
          <ac:spMkLst>
            <pc:docMk/>
            <pc:sldMk cId="673535663" sldId="289"/>
            <ac:spMk id="8" creationId="{A0299A7E-41B7-4789-B357-E887340C86DA}"/>
          </ac:spMkLst>
        </pc:spChg>
        <pc:spChg chg="add">
          <ac:chgData name="Camille FABRE" userId="61a62dbaa4ae00dc" providerId="LiveId" clId="{1CD42554-212D-4FAD-B972-F22D6F98529A}" dt="2020-04-28T19:17:13.247" v="6329"/>
          <ac:spMkLst>
            <pc:docMk/>
            <pc:sldMk cId="673535663" sldId="289"/>
            <ac:spMk id="9" creationId="{B4729A46-B87D-4CDD-B6B4-C09C502FCD6B}"/>
          </ac:spMkLst>
        </pc:spChg>
        <pc:picChg chg="del">
          <ac:chgData name="Camille FABRE" userId="61a62dbaa4ae00dc" providerId="LiveId" clId="{1CD42554-212D-4FAD-B972-F22D6F98529A}" dt="2020-04-28T18:45:36.080" v="5658" actId="478"/>
          <ac:picMkLst>
            <pc:docMk/>
            <pc:sldMk cId="673535663" sldId="289"/>
            <ac:picMk id="4" creationId="{A3B6BAE6-1158-4135-8352-5A6DE8EA76A1}"/>
          </ac:picMkLst>
        </pc:picChg>
      </pc:sldChg>
      <pc:sldChg chg="add del">
        <pc:chgData name="Camille FABRE" userId="61a62dbaa4ae00dc" providerId="LiveId" clId="{1CD42554-212D-4FAD-B972-F22D6F98529A}" dt="2020-04-28T18:56:47.013" v="5941" actId="47"/>
        <pc:sldMkLst>
          <pc:docMk/>
          <pc:sldMk cId="29961219" sldId="290"/>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de-DE"/>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de-DE"/>
          </a:p>
        </p:txBody>
      </p:sp>
      <p:sp>
        <p:nvSpPr>
          <p:cNvPr id="4" name="Espace réservé de la date 3"/>
          <p:cNvSpPr>
            <a:spLocks noGrp="1"/>
          </p:cNvSpPr>
          <p:nvPr>
            <p:ph type="dt" sz="half" idx="10"/>
          </p:nvPr>
        </p:nvSpPr>
        <p:spPr/>
        <p:txBody>
          <a:bodyPr/>
          <a:lstStyle/>
          <a:p>
            <a:fld id="{638941B0-F4D5-4460-BCAD-F7E2B41A8257}" type="datetimeFigureOut">
              <a:rPr lang="de-DE" smtClean="0"/>
              <a:t>28.04.2020</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3310491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de-DE"/>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e la date 3"/>
          <p:cNvSpPr>
            <a:spLocks noGrp="1"/>
          </p:cNvSpPr>
          <p:nvPr>
            <p:ph type="dt" sz="half" idx="10"/>
          </p:nvPr>
        </p:nvSpPr>
        <p:spPr/>
        <p:txBody>
          <a:bodyPr/>
          <a:lstStyle/>
          <a:p>
            <a:fld id="{638941B0-F4D5-4460-BCAD-F7E2B41A8257}" type="datetimeFigureOut">
              <a:rPr lang="de-DE" smtClean="0"/>
              <a:t>28.04.2020</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4172787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endParaRPr lang="de-DE"/>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e la date 3"/>
          <p:cNvSpPr>
            <a:spLocks noGrp="1"/>
          </p:cNvSpPr>
          <p:nvPr>
            <p:ph type="dt" sz="half" idx="10"/>
          </p:nvPr>
        </p:nvSpPr>
        <p:spPr/>
        <p:txBody>
          <a:bodyPr/>
          <a:lstStyle/>
          <a:p>
            <a:fld id="{638941B0-F4D5-4460-BCAD-F7E2B41A8257}" type="datetimeFigureOut">
              <a:rPr lang="de-DE" smtClean="0"/>
              <a:t>28.04.2020</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1902177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de-DE"/>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e la date 3"/>
          <p:cNvSpPr>
            <a:spLocks noGrp="1"/>
          </p:cNvSpPr>
          <p:nvPr>
            <p:ph type="dt" sz="half" idx="10"/>
          </p:nvPr>
        </p:nvSpPr>
        <p:spPr/>
        <p:txBody>
          <a:bodyPr/>
          <a:lstStyle/>
          <a:p>
            <a:fld id="{638941B0-F4D5-4460-BCAD-F7E2B41A8257}" type="datetimeFigureOut">
              <a:rPr lang="de-DE" smtClean="0"/>
              <a:t>28.04.2020</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3841795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de-DE"/>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38941B0-F4D5-4460-BCAD-F7E2B41A8257}" type="datetimeFigureOut">
              <a:rPr lang="de-DE" smtClean="0"/>
              <a:t>28.04.2020</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3466923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de-DE"/>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5" name="Espace réservé de la date 4"/>
          <p:cNvSpPr>
            <a:spLocks noGrp="1"/>
          </p:cNvSpPr>
          <p:nvPr>
            <p:ph type="dt" sz="half" idx="10"/>
          </p:nvPr>
        </p:nvSpPr>
        <p:spPr/>
        <p:txBody>
          <a:bodyPr/>
          <a:lstStyle/>
          <a:p>
            <a:fld id="{638941B0-F4D5-4460-BCAD-F7E2B41A8257}" type="datetimeFigureOut">
              <a:rPr lang="de-DE" smtClean="0"/>
              <a:t>28.04.2020</a:t>
            </a:fld>
            <a:endParaRPr lang="de-DE"/>
          </a:p>
        </p:txBody>
      </p:sp>
      <p:sp>
        <p:nvSpPr>
          <p:cNvPr id="6" name="Espace réservé du pied de page 5"/>
          <p:cNvSpPr>
            <a:spLocks noGrp="1"/>
          </p:cNvSpPr>
          <p:nvPr>
            <p:ph type="ftr" sz="quarter" idx="11"/>
          </p:nvPr>
        </p:nvSpPr>
        <p:spPr/>
        <p:txBody>
          <a:bodyPr/>
          <a:lstStyle/>
          <a:p>
            <a:endParaRPr lang="de-DE"/>
          </a:p>
        </p:txBody>
      </p:sp>
      <p:sp>
        <p:nvSpPr>
          <p:cNvPr id="7" name="Espace réservé du numéro de diapositive 6"/>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3747632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endParaRPr lang="de-DE"/>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7" name="Espace réservé de la date 6"/>
          <p:cNvSpPr>
            <a:spLocks noGrp="1"/>
          </p:cNvSpPr>
          <p:nvPr>
            <p:ph type="dt" sz="half" idx="10"/>
          </p:nvPr>
        </p:nvSpPr>
        <p:spPr/>
        <p:txBody>
          <a:bodyPr/>
          <a:lstStyle/>
          <a:p>
            <a:fld id="{638941B0-F4D5-4460-BCAD-F7E2B41A8257}" type="datetimeFigureOut">
              <a:rPr lang="de-DE" smtClean="0"/>
              <a:t>28.04.2020</a:t>
            </a:fld>
            <a:endParaRPr lang="de-DE"/>
          </a:p>
        </p:txBody>
      </p:sp>
      <p:sp>
        <p:nvSpPr>
          <p:cNvPr id="8" name="Espace réservé du pied de page 7"/>
          <p:cNvSpPr>
            <a:spLocks noGrp="1"/>
          </p:cNvSpPr>
          <p:nvPr>
            <p:ph type="ftr" sz="quarter" idx="11"/>
          </p:nvPr>
        </p:nvSpPr>
        <p:spPr/>
        <p:txBody>
          <a:bodyPr/>
          <a:lstStyle/>
          <a:p>
            <a:endParaRPr lang="de-DE"/>
          </a:p>
        </p:txBody>
      </p:sp>
      <p:sp>
        <p:nvSpPr>
          <p:cNvPr id="9" name="Espace réservé du numéro de diapositive 8"/>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2611866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de-DE"/>
          </a:p>
        </p:txBody>
      </p:sp>
      <p:sp>
        <p:nvSpPr>
          <p:cNvPr id="3" name="Espace réservé de la date 2"/>
          <p:cNvSpPr>
            <a:spLocks noGrp="1"/>
          </p:cNvSpPr>
          <p:nvPr>
            <p:ph type="dt" sz="half" idx="10"/>
          </p:nvPr>
        </p:nvSpPr>
        <p:spPr/>
        <p:txBody>
          <a:bodyPr/>
          <a:lstStyle/>
          <a:p>
            <a:fld id="{638941B0-F4D5-4460-BCAD-F7E2B41A8257}" type="datetimeFigureOut">
              <a:rPr lang="de-DE" smtClean="0"/>
              <a:t>28.04.2020</a:t>
            </a:fld>
            <a:endParaRPr lang="de-DE"/>
          </a:p>
        </p:txBody>
      </p:sp>
      <p:sp>
        <p:nvSpPr>
          <p:cNvPr id="4" name="Espace réservé du pied de page 3"/>
          <p:cNvSpPr>
            <a:spLocks noGrp="1"/>
          </p:cNvSpPr>
          <p:nvPr>
            <p:ph type="ftr" sz="quarter" idx="11"/>
          </p:nvPr>
        </p:nvSpPr>
        <p:spPr/>
        <p:txBody>
          <a:bodyPr/>
          <a:lstStyle/>
          <a:p>
            <a:endParaRPr lang="de-DE"/>
          </a:p>
        </p:txBody>
      </p:sp>
      <p:sp>
        <p:nvSpPr>
          <p:cNvPr id="5" name="Espace réservé du numéro de diapositive 4"/>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3395854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38941B0-F4D5-4460-BCAD-F7E2B41A8257}" type="datetimeFigureOut">
              <a:rPr lang="de-DE" smtClean="0"/>
              <a:t>28.04.2020</a:t>
            </a:fld>
            <a:endParaRPr lang="de-DE"/>
          </a:p>
        </p:txBody>
      </p:sp>
      <p:sp>
        <p:nvSpPr>
          <p:cNvPr id="3" name="Espace réservé du pied de page 2"/>
          <p:cNvSpPr>
            <a:spLocks noGrp="1"/>
          </p:cNvSpPr>
          <p:nvPr>
            <p:ph type="ftr" sz="quarter" idx="11"/>
          </p:nvPr>
        </p:nvSpPr>
        <p:spPr/>
        <p:txBody>
          <a:bodyPr/>
          <a:lstStyle/>
          <a:p>
            <a:endParaRPr lang="de-DE"/>
          </a:p>
        </p:txBody>
      </p:sp>
      <p:sp>
        <p:nvSpPr>
          <p:cNvPr id="4" name="Espace réservé du numéro de diapositive 3"/>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404020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de-DE"/>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de-DE" smtClean="0"/>
              <a:t>28.04.2020</a:t>
            </a:fld>
            <a:endParaRPr lang="de-DE"/>
          </a:p>
        </p:txBody>
      </p:sp>
      <p:sp>
        <p:nvSpPr>
          <p:cNvPr id="6" name="Espace réservé du pied de page 5"/>
          <p:cNvSpPr>
            <a:spLocks noGrp="1"/>
          </p:cNvSpPr>
          <p:nvPr>
            <p:ph type="ftr" sz="quarter" idx="11"/>
          </p:nvPr>
        </p:nvSpPr>
        <p:spPr/>
        <p:txBody>
          <a:bodyPr/>
          <a:lstStyle/>
          <a:p>
            <a:endParaRPr lang="de-DE"/>
          </a:p>
        </p:txBody>
      </p:sp>
      <p:sp>
        <p:nvSpPr>
          <p:cNvPr id="7" name="Espace réservé du numéro de diapositive 6"/>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270640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de-DE"/>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de-DE" smtClean="0"/>
              <a:t>28.04.2020</a:t>
            </a:fld>
            <a:endParaRPr lang="de-DE"/>
          </a:p>
        </p:txBody>
      </p:sp>
      <p:sp>
        <p:nvSpPr>
          <p:cNvPr id="6" name="Espace réservé du pied de page 5"/>
          <p:cNvSpPr>
            <a:spLocks noGrp="1"/>
          </p:cNvSpPr>
          <p:nvPr>
            <p:ph type="ftr" sz="quarter" idx="11"/>
          </p:nvPr>
        </p:nvSpPr>
        <p:spPr/>
        <p:txBody>
          <a:bodyPr/>
          <a:lstStyle/>
          <a:p>
            <a:endParaRPr lang="de-DE"/>
          </a:p>
        </p:txBody>
      </p:sp>
      <p:sp>
        <p:nvSpPr>
          <p:cNvPr id="7" name="Espace réservé du numéro de diapositive 6"/>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161090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de-DE"/>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941B0-F4D5-4460-BCAD-F7E2B41A8257}" type="datetimeFigureOut">
              <a:rPr lang="de-DE" smtClean="0"/>
              <a:t>28.04.2020</a:t>
            </a:fld>
            <a:endParaRPr lang="de-DE"/>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6CCC6-2BE5-4E42-96A4-D1E8E81A3D8E}" type="slidenum">
              <a:rPr lang="de-DE" smtClean="0"/>
              <a:t>‹N°›</a:t>
            </a:fld>
            <a:endParaRPr lang="de-DE"/>
          </a:p>
        </p:txBody>
      </p:sp>
    </p:spTree>
    <p:extLst>
      <p:ext uri="{BB962C8B-B14F-4D97-AF65-F5344CB8AC3E}">
        <p14:creationId xmlns:p14="http://schemas.microsoft.com/office/powerpoint/2010/main" val="3071127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slide" Target="slide5.xml"/><Relationship Id="rId4" Type="http://schemas.openxmlformats.org/officeDocument/2006/relationships/slide" Target="slide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slide" Target="slide11.xml"/><Relationship Id="rId4" Type="http://schemas.openxmlformats.org/officeDocument/2006/relationships/hyperlink" Target="https://pixabay.com/en/music-note-music-note-musical-notes-1967480/" TargetMode="External"/></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slide" Target="slide11.xml"/></Relationships>
</file>

<file path=ppt/slides/_rels/slide17.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Layout" Target="../slideLayouts/slideLayout2.xml"/><Relationship Id="rId7" Type="http://schemas.openxmlformats.org/officeDocument/2006/relationships/slide" Target="slide1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hyperlink" Target="https://pixabay.com/en/music-note-music-note-musical-notes-1967480/" TargetMode="External"/><Relationship Id="rId4" Type="http://schemas.openxmlformats.org/officeDocument/2006/relationships/image" Target="../media/image4.png"/><Relationship Id="rId9" Type="http://schemas.openxmlformats.org/officeDocument/2006/relationships/slide" Target="slide11.xml"/></Relationships>
</file>

<file path=ppt/slides/_rels/slide18.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slide" Target="slide18.xml"/><Relationship Id="rId4" Type="http://schemas.openxmlformats.org/officeDocument/2006/relationships/slide" Target="slide3.xml"/></Relationships>
</file>

<file path=ppt/slides/_rels/slide19.xml.rels><?xml version="1.0" encoding="UTF-8" standalone="yes"?>
<Relationships xmlns="http://schemas.openxmlformats.org/package/2006/relationships"><Relationship Id="rId3" Type="http://schemas.openxmlformats.org/officeDocument/2006/relationships/hyperlink" Target="http://www.surrenderedmarriage.org/2012/01/mega-mystery.html" TargetMode="External"/><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slide" Target="slide3.xml"/><Relationship Id="rId4" Type="http://schemas.openxmlformats.org/officeDocument/2006/relationships/slide" Target="slide17.xml"/></Relationships>
</file>

<file path=ppt/slides/_rels/slide2.xml.rels><?xml version="1.0" encoding="UTF-8" standalone="yes"?>
<Relationships xmlns="http://schemas.openxmlformats.org/package/2006/relationships"><Relationship Id="rId3" Type="http://schemas.openxmlformats.org/officeDocument/2006/relationships/hyperlink" Target="https://www.wordreference.com/" TargetMode="External"/><Relationship Id="rId2" Type="http://schemas.openxmlformats.org/officeDocument/2006/relationships/hyperlink" Target="http://blog.ac-versailles.fr/myonlineenglishclass/index.php/category/5%C2%B03-S%C3%A9ances-en-ligne" TargetMode="External"/><Relationship Id="rId1" Type="http://schemas.openxmlformats.org/officeDocument/2006/relationships/slideLayout" Target="../slideLayouts/slideLayout2.xml"/><Relationship Id="rId4" Type="http://schemas.openxmlformats.org/officeDocument/2006/relationships/hyperlink" Target="https://quizlet.com/class/14115791/" TargetMode="External"/></Relationships>
</file>

<file path=ppt/slides/_rels/slide2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17.xml"/><Relationship Id="rId1" Type="http://schemas.openxmlformats.org/officeDocument/2006/relationships/slideLayout" Target="../slideLayouts/slideLayout2.xml"/><Relationship Id="rId4" Type="http://schemas.openxmlformats.org/officeDocument/2006/relationships/slide" Target="slide18.xml"/></Relationships>
</file>

<file path=ppt/slides/_rels/slide2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17.xml"/><Relationship Id="rId1" Type="http://schemas.openxmlformats.org/officeDocument/2006/relationships/slideLayout" Target="../slideLayouts/slideLayout2.xml"/><Relationship Id="rId4" Type="http://schemas.openxmlformats.org/officeDocument/2006/relationships/slide" Target="slide18.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6.xml"/><Relationship Id="rId18" Type="http://schemas.openxmlformats.org/officeDocument/2006/relationships/slide" Target="slide3.xml"/><Relationship Id="rId3" Type="http://schemas.openxmlformats.org/officeDocument/2006/relationships/slide" Target="slide5.xml"/><Relationship Id="rId7" Type="http://schemas.openxmlformats.org/officeDocument/2006/relationships/slide" Target="slide9.xml"/><Relationship Id="rId12" Type="http://schemas.openxmlformats.org/officeDocument/2006/relationships/slide" Target="slide15.xml"/><Relationship Id="rId17" Type="http://schemas.openxmlformats.org/officeDocument/2006/relationships/slide" Target="slide21.xml"/><Relationship Id="rId2" Type="http://schemas.openxmlformats.org/officeDocument/2006/relationships/slide" Target="slide4.xml"/><Relationship Id="rId16" Type="http://schemas.openxmlformats.org/officeDocument/2006/relationships/slide" Target="slide20.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14.xml"/><Relationship Id="rId5" Type="http://schemas.openxmlformats.org/officeDocument/2006/relationships/slide" Target="slide7.xml"/><Relationship Id="rId15" Type="http://schemas.openxmlformats.org/officeDocument/2006/relationships/slide" Target="slide18.xml"/><Relationship Id="rId10" Type="http://schemas.openxmlformats.org/officeDocument/2006/relationships/slide" Target="slide13.xml"/><Relationship Id="rId4" Type="http://schemas.openxmlformats.org/officeDocument/2006/relationships/slide" Target="slide6.xml"/><Relationship Id="rId9" Type="http://schemas.openxmlformats.org/officeDocument/2006/relationships/slide" Target="slide11.xml"/><Relationship Id="rId14" Type="http://schemas.openxmlformats.org/officeDocument/2006/relationships/slide" Target="slide17.xml"/></Relationships>
</file>

<file path=ppt/slides/_rels/slide4.xml.rels><?xml version="1.0" encoding="UTF-8" standalone="yes"?>
<Relationships xmlns="http://schemas.openxmlformats.org/package/2006/relationships"><Relationship Id="rId3" Type="http://schemas.openxmlformats.org/officeDocument/2006/relationships/slide" Target="slide11.xml"/><Relationship Id="rId7" Type="http://schemas.openxmlformats.org/officeDocument/2006/relationships/slide" Target="slide3.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image" Target="../media/image2.png"/><Relationship Id="rId4" Type="http://schemas.openxmlformats.org/officeDocument/2006/relationships/slide" Target="slide18.xml"/></Relationships>
</file>

<file path=ppt/slides/_rels/slide5.xml.rels><?xml version="1.0" encoding="UTF-8" standalone="yes"?>
<Relationships xmlns="http://schemas.openxmlformats.org/package/2006/relationships"><Relationship Id="rId3" Type="http://schemas.openxmlformats.org/officeDocument/2006/relationships/slide" Target="slide10.xml"/><Relationship Id="rId7" Type="http://schemas.openxmlformats.org/officeDocument/2006/relationships/slide" Target="slide5.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slide" Target="slide4.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4.xml"/><Relationship Id="rId1" Type="http://schemas.openxmlformats.org/officeDocument/2006/relationships/slideLayout" Target="../slideLayouts/slideLayout2.xml"/><Relationship Id="rId4" Type="http://schemas.openxmlformats.org/officeDocument/2006/relationships/slide" Target="slide5.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4.xml"/><Relationship Id="rId1" Type="http://schemas.openxmlformats.org/officeDocument/2006/relationships/slideLayout" Target="../slideLayouts/slideLayout2.xml"/><Relationship Id="rId4" Type="http://schemas.openxmlformats.org/officeDocument/2006/relationships/slide" Target="slide5.xml"/></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4.xml"/><Relationship Id="rId1" Type="http://schemas.openxmlformats.org/officeDocument/2006/relationships/slideLayout" Target="../slideLayouts/slideLayout2.xml"/><Relationship Id="rId4" Type="http://schemas.openxmlformats.org/officeDocument/2006/relationships/slide" Target="slide5.xml"/></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4.xml"/><Relationship Id="rId1" Type="http://schemas.openxmlformats.org/officeDocument/2006/relationships/slideLayout" Target="../slideLayouts/slideLayout2.xml"/><Relationship Id="rId4" Type="http://schemas.openxmlformats.org/officeDocument/2006/relationships/slide" Target="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de-DE" dirty="0">
                <a:solidFill>
                  <a:srgbClr val="92D050"/>
                </a:solidFill>
                <a:latin typeface="Comic Sans MS" panose="030F0702030302020204" pitchFamily="66" charset="0"/>
              </a:rPr>
              <a:t>5°3</a:t>
            </a:r>
            <a:br>
              <a:rPr lang="de-DE" dirty="0">
                <a:latin typeface="Comic Sans MS" panose="030F0702030302020204" pitchFamily="66" charset="0"/>
              </a:rPr>
            </a:br>
            <a:br>
              <a:rPr lang="de-DE" dirty="0">
                <a:latin typeface="Comic Sans MS" panose="030F0702030302020204" pitchFamily="66" charset="0"/>
              </a:rPr>
            </a:br>
            <a:r>
              <a:rPr lang="de-DE" dirty="0">
                <a:latin typeface="Comic Sans MS" panose="030F0702030302020204" pitchFamily="66" charset="0"/>
              </a:rPr>
              <a:t>English</a:t>
            </a:r>
          </a:p>
        </p:txBody>
      </p:sp>
      <p:sp>
        <p:nvSpPr>
          <p:cNvPr id="3" name="Sous-titre 2"/>
          <p:cNvSpPr>
            <a:spLocks noGrp="1"/>
          </p:cNvSpPr>
          <p:nvPr>
            <p:ph type="subTitle" idx="1"/>
          </p:nvPr>
        </p:nvSpPr>
        <p:spPr/>
        <p:txBody>
          <a:bodyPr/>
          <a:lstStyle/>
          <a:p>
            <a:endParaRPr lang="de-DE" dirty="0">
              <a:latin typeface="Comic Sans MS" panose="030F0702030302020204" pitchFamily="66" charset="0"/>
            </a:endParaRPr>
          </a:p>
          <a:p>
            <a:r>
              <a:rPr lang="de-DE" dirty="0" err="1">
                <a:latin typeface="Comic Sans MS" panose="030F0702030302020204" pitchFamily="66" charset="0"/>
              </a:rPr>
              <a:t>Semaine</a:t>
            </a:r>
            <a:r>
              <a:rPr lang="de-DE" dirty="0">
                <a:latin typeface="Comic Sans MS" panose="030F0702030302020204" pitchFamily="66" charset="0"/>
              </a:rPr>
              <a:t> du 27 </a:t>
            </a:r>
            <a:r>
              <a:rPr lang="de-DE" dirty="0" err="1">
                <a:latin typeface="Comic Sans MS" panose="030F0702030302020204" pitchFamily="66" charset="0"/>
              </a:rPr>
              <a:t>avril</a:t>
            </a:r>
            <a:r>
              <a:rPr lang="de-DE" dirty="0">
                <a:latin typeface="Comic Sans MS" panose="030F0702030302020204" pitchFamily="66" charset="0"/>
              </a:rPr>
              <a:t> au 30 </a:t>
            </a:r>
            <a:r>
              <a:rPr lang="de-DE" dirty="0" err="1">
                <a:latin typeface="Comic Sans MS" panose="030F0702030302020204" pitchFamily="66" charset="0"/>
              </a:rPr>
              <a:t>avril</a:t>
            </a:r>
            <a:r>
              <a:rPr lang="de-DE" dirty="0">
                <a:latin typeface="Comic Sans MS" panose="030F0702030302020204" pitchFamily="66" charset="0"/>
              </a:rPr>
              <a:t>.</a:t>
            </a:r>
          </a:p>
        </p:txBody>
      </p:sp>
      <p:pic>
        <p:nvPicPr>
          <p:cNvPr id="3074" name="Picture 2" descr="Policeman (Minifigures) | Brickipedia | Fandom">
            <a:extLst>
              <a:ext uri="{FF2B5EF4-FFF2-40B4-BE49-F238E27FC236}">
                <a16:creationId xmlns:a16="http://schemas.microsoft.com/office/drawing/2014/main" id="{FB2924E4-2D5E-47D5-A116-24169C483D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3255" y="4645375"/>
            <a:ext cx="1925490" cy="221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38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6F3643-2625-4288-ABDB-8625544BD069}"/>
              </a:ext>
            </a:extLst>
          </p:cNvPr>
          <p:cNvSpPr>
            <a:spLocks noGrp="1"/>
          </p:cNvSpPr>
          <p:nvPr>
            <p:ph type="title"/>
          </p:nvPr>
        </p:nvSpPr>
        <p:spPr>
          <a:xfrm>
            <a:off x="838200" y="365125"/>
            <a:ext cx="10515600" cy="624689"/>
          </a:xfrm>
        </p:spPr>
        <p:txBody>
          <a:bodyPr>
            <a:normAutofit/>
          </a:bodyPr>
          <a:lstStyle/>
          <a:p>
            <a:r>
              <a:rPr lang="fr-FR" sz="2400" dirty="0">
                <a:latin typeface="Comic Sans MS" panose="030F0702030302020204" pitchFamily="66" charset="0"/>
              </a:rPr>
              <a:t>c) </a:t>
            </a:r>
            <a:r>
              <a:rPr lang="fr-FR" sz="2400" dirty="0" err="1">
                <a:latin typeface="Comic Sans MS" panose="030F0702030302020204" pitchFamily="66" charset="0"/>
              </a:rPr>
              <a:t>Describe</a:t>
            </a:r>
            <a:r>
              <a:rPr lang="fr-FR" sz="2400" dirty="0">
                <a:latin typeface="Comic Sans MS" panose="030F0702030302020204" pitchFamily="66" charset="0"/>
              </a:rPr>
              <a:t> the image.</a:t>
            </a:r>
          </a:p>
        </p:txBody>
      </p:sp>
      <p:sp>
        <p:nvSpPr>
          <p:cNvPr id="3" name="Espace réservé du contenu 2">
            <a:extLst>
              <a:ext uri="{FF2B5EF4-FFF2-40B4-BE49-F238E27FC236}">
                <a16:creationId xmlns:a16="http://schemas.microsoft.com/office/drawing/2014/main" id="{16E03D7B-8AE6-4991-B53C-38C31E9B9118}"/>
              </a:ext>
            </a:extLst>
          </p:cNvPr>
          <p:cNvSpPr>
            <a:spLocks noGrp="1"/>
          </p:cNvSpPr>
          <p:nvPr>
            <p:ph idx="1"/>
          </p:nvPr>
        </p:nvSpPr>
        <p:spPr>
          <a:xfrm>
            <a:off x="838200" y="1189631"/>
            <a:ext cx="10515600" cy="5418987"/>
          </a:xfrm>
        </p:spPr>
        <p:txBody>
          <a:bodyPr>
            <a:noAutofit/>
          </a:bodyPr>
          <a:lstStyle/>
          <a:p>
            <a:pPr marL="0" indent="0">
              <a:buNone/>
            </a:pPr>
            <a:r>
              <a:rPr lang="fr-FR" sz="1900" b="1" dirty="0" err="1">
                <a:latin typeface="Comic Sans MS" panose="030F0702030302020204" pitchFamily="66" charset="0"/>
              </a:rPr>
              <a:t>What</a:t>
            </a:r>
            <a:r>
              <a:rPr lang="fr-FR" sz="1900" dirty="0">
                <a:latin typeface="Comic Sans MS" panose="030F0702030302020204" pitchFamily="66" charset="0"/>
              </a:rPr>
              <a:t> type of image </a:t>
            </a:r>
            <a:r>
              <a:rPr lang="fr-FR" sz="1900" dirty="0" err="1">
                <a:latin typeface="Comic Sans MS" panose="030F0702030302020204" pitchFamily="66" charset="0"/>
              </a:rPr>
              <a:t>is</a:t>
            </a:r>
            <a:r>
              <a:rPr lang="fr-FR" sz="1900" dirty="0">
                <a:latin typeface="Comic Sans MS" panose="030F0702030302020204" pitchFamily="66" charset="0"/>
              </a:rPr>
              <a:t> </a:t>
            </a:r>
            <a:r>
              <a:rPr lang="fr-FR" sz="1900" dirty="0" err="1">
                <a:latin typeface="Comic Sans MS" panose="030F0702030302020204" pitchFamily="66" charset="0"/>
              </a:rPr>
              <a:t>it</a:t>
            </a:r>
            <a:r>
              <a:rPr lang="fr-FR" sz="1900" b="1" dirty="0">
                <a:latin typeface="Comic Sans MS" panose="030F0702030302020204" pitchFamily="66" charset="0"/>
              </a:rPr>
              <a:t>?</a:t>
            </a:r>
          </a:p>
          <a:p>
            <a:pPr marL="0" indent="0">
              <a:buNone/>
            </a:pPr>
            <a:r>
              <a:rPr lang="fr-FR" sz="1900" dirty="0">
                <a:solidFill>
                  <a:schemeClr val="tx1">
                    <a:lumMod val="50000"/>
                    <a:lumOff val="50000"/>
                  </a:schemeClr>
                </a:solidFill>
                <a:latin typeface="Comic Sans MS" panose="030F0702030302020204" pitchFamily="66" charset="0"/>
              </a:rPr>
              <a:t>De quel type d’image s’agit-il ?</a:t>
            </a:r>
          </a:p>
          <a:p>
            <a:pPr marL="0" indent="0">
              <a:buNone/>
            </a:pPr>
            <a:endParaRPr lang="fr-FR" sz="1900" dirty="0">
              <a:latin typeface="Comic Sans MS" panose="030F0702030302020204" pitchFamily="66" charset="0"/>
            </a:endParaRPr>
          </a:p>
          <a:p>
            <a:pPr marL="0" indent="0">
              <a:buNone/>
            </a:pPr>
            <a:r>
              <a:rPr lang="fr-FR" sz="1900" b="1" dirty="0" err="1">
                <a:latin typeface="Comic Sans MS" panose="030F0702030302020204" pitchFamily="66" charset="0"/>
              </a:rPr>
              <a:t>Where</a:t>
            </a:r>
            <a:r>
              <a:rPr lang="fr-FR" sz="1900" dirty="0">
                <a:latin typeface="Comic Sans MS" panose="030F0702030302020204" pitchFamily="66" charset="0"/>
              </a:rPr>
              <a:t> </a:t>
            </a:r>
            <a:r>
              <a:rPr lang="fr-FR" sz="1900" dirty="0" err="1">
                <a:latin typeface="Comic Sans MS" panose="030F0702030302020204" pitchFamily="66" charset="0"/>
              </a:rPr>
              <a:t>does</a:t>
            </a:r>
            <a:r>
              <a:rPr lang="fr-FR" sz="1900" dirty="0">
                <a:latin typeface="Comic Sans MS" panose="030F0702030302020204" pitchFamily="66" charset="0"/>
              </a:rPr>
              <a:t> the </a:t>
            </a:r>
            <a:r>
              <a:rPr lang="fr-FR" sz="1900" dirty="0" err="1">
                <a:latin typeface="Comic Sans MS" panose="030F0702030302020204" pitchFamily="66" charset="0"/>
              </a:rPr>
              <a:t>scene</a:t>
            </a:r>
            <a:r>
              <a:rPr lang="fr-FR" sz="1900" dirty="0">
                <a:latin typeface="Comic Sans MS" panose="030F0702030302020204" pitchFamily="66" charset="0"/>
              </a:rPr>
              <a:t> </a:t>
            </a:r>
            <a:r>
              <a:rPr lang="fr-FR" sz="1900" dirty="0" err="1">
                <a:latin typeface="Comic Sans MS" panose="030F0702030302020204" pitchFamily="66" charset="0"/>
              </a:rPr>
              <a:t>take</a:t>
            </a:r>
            <a:r>
              <a:rPr lang="fr-FR" sz="1900" dirty="0">
                <a:latin typeface="Comic Sans MS" panose="030F0702030302020204" pitchFamily="66" charset="0"/>
              </a:rPr>
              <a:t> place</a:t>
            </a:r>
            <a:r>
              <a:rPr lang="fr-FR" sz="1900" b="1" dirty="0">
                <a:latin typeface="Comic Sans MS" panose="030F0702030302020204" pitchFamily="66" charset="0"/>
              </a:rPr>
              <a:t>?</a:t>
            </a:r>
          </a:p>
          <a:p>
            <a:pPr marL="0" indent="0">
              <a:buNone/>
            </a:pPr>
            <a:r>
              <a:rPr lang="fr-FR" sz="1900" dirty="0">
                <a:solidFill>
                  <a:schemeClr val="tx1">
                    <a:lumMod val="50000"/>
                    <a:lumOff val="50000"/>
                  </a:schemeClr>
                </a:solidFill>
                <a:latin typeface="Comic Sans MS" panose="030F0702030302020204" pitchFamily="66" charset="0"/>
              </a:rPr>
              <a:t>Où se passe la scène ?</a:t>
            </a:r>
          </a:p>
          <a:p>
            <a:pPr marL="0" indent="0">
              <a:buNone/>
            </a:pPr>
            <a:endParaRPr lang="fr-FR" sz="1900" dirty="0">
              <a:latin typeface="Comic Sans MS" panose="030F0702030302020204" pitchFamily="66" charset="0"/>
            </a:endParaRPr>
          </a:p>
          <a:p>
            <a:pPr marL="0" indent="0">
              <a:buNone/>
            </a:pPr>
            <a:r>
              <a:rPr lang="fr-FR" sz="1900" b="1" dirty="0" err="1">
                <a:latin typeface="Comic Sans MS" panose="030F0702030302020204" pitchFamily="66" charset="0"/>
              </a:rPr>
              <a:t>Who</a:t>
            </a:r>
            <a:r>
              <a:rPr lang="fr-FR" sz="1900" dirty="0">
                <a:latin typeface="Comic Sans MS" panose="030F0702030302020204" pitchFamily="66" charset="0"/>
              </a:rPr>
              <a:t> are the men on the image</a:t>
            </a:r>
            <a:r>
              <a:rPr lang="fr-FR" sz="1900" b="1" dirty="0">
                <a:latin typeface="Comic Sans MS" panose="030F0702030302020204" pitchFamily="66" charset="0"/>
              </a:rPr>
              <a:t>?</a:t>
            </a:r>
          </a:p>
          <a:p>
            <a:pPr marL="0" indent="0">
              <a:buNone/>
            </a:pPr>
            <a:r>
              <a:rPr lang="fr-FR" sz="1900" dirty="0">
                <a:solidFill>
                  <a:schemeClr val="tx1">
                    <a:lumMod val="50000"/>
                    <a:lumOff val="50000"/>
                  </a:schemeClr>
                </a:solidFill>
                <a:latin typeface="Comic Sans MS" panose="030F0702030302020204" pitchFamily="66" charset="0"/>
              </a:rPr>
              <a:t>Qui sont les hommes sur l’image ?</a:t>
            </a:r>
          </a:p>
          <a:p>
            <a:pPr marL="0" indent="0">
              <a:buNone/>
            </a:pPr>
            <a:endParaRPr lang="fr-FR" sz="1900" dirty="0">
              <a:latin typeface="Comic Sans MS" panose="030F0702030302020204" pitchFamily="66" charset="0"/>
            </a:endParaRPr>
          </a:p>
          <a:p>
            <a:pPr marL="0" indent="0">
              <a:buNone/>
            </a:pPr>
            <a:r>
              <a:rPr lang="fr-FR" sz="1900" b="1" dirty="0" err="1">
                <a:latin typeface="Comic Sans MS" panose="030F0702030302020204" pitchFamily="66" charset="0"/>
              </a:rPr>
              <a:t>What</a:t>
            </a:r>
            <a:r>
              <a:rPr lang="fr-FR" sz="1900" b="1" dirty="0">
                <a:latin typeface="Comic Sans MS" panose="030F0702030302020204" pitchFamily="66" charset="0"/>
              </a:rPr>
              <a:t> </a:t>
            </a:r>
            <a:r>
              <a:rPr lang="fr-FR" sz="1900" b="1" dirty="0" err="1">
                <a:latin typeface="Comic Sans MS" panose="030F0702030302020204" pitchFamily="66" charset="0"/>
              </a:rPr>
              <a:t>else</a:t>
            </a:r>
            <a:r>
              <a:rPr lang="fr-FR" sz="1900" b="1" dirty="0">
                <a:latin typeface="Comic Sans MS" panose="030F0702030302020204" pitchFamily="66" charset="0"/>
              </a:rPr>
              <a:t> </a:t>
            </a:r>
            <a:r>
              <a:rPr lang="fr-FR" sz="1900" dirty="0">
                <a:latin typeface="Comic Sans MS" panose="030F0702030302020204" pitchFamily="66" charset="0"/>
              </a:rPr>
              <a:t>can </a:t>
            </a:r>
            <a:r>
              <a:rPr lang="fr-FR" sz="1900" dirty="0" err="1">
                <a:latin typeface="Comic Sans MS" panose="030F0702030302020204" pitchFamily="66" charset="0"/>
              </a:rPr>
              <a:t>you</a:t>
            </a:r>
            <a:r>
              <a:rPr lang="fr-FR" sz="1900" dirty="0">
                <a:latin typeface="Comic Sans MS" panose="030F0702030302020204" pitchFamily="66" charset="0"/>
              </a:rPr>
              <a:t> </a:t>
            </a:r>
            <a:r>
              <a:rPr lang="fr-FR" sz="1900" dirty="0" err="1">
                <a:latin typeface="Comic Sans MS" panose="030F0702030302020204" pitchFamily="66" charset="0"/>
              </a:rPr>
              <a:t>see</a:t>
            </a:r>
            <a:r>
              <a:rPr lang="fr-FR" sz="1900" dirty="0">
                <a:latin typeface="Comic Sans MS" panose="030F0702030302020204" pitchFamily="66" charset="0"/>
              </a:rPr>
              <a:t> on the image</a:t>
            </a:r>
            <a:r>
              <a:rPr lang="fr-FR" sz="1900" b="1" dirty="0">
                <a:latin typeface="Comic Sans MS" panose="030F0702030302020204" pitchFamily="66" charset="0"/>
              </a:rPr>
              <a:t>?</a:t>
            </a:r>
          </a:p>
          <a:p>
            <a:pPr marL="0" indent="0">
              <a:buNone/>
            </a:pPr>
            <a:r>
              <a:rPr lang="fr-FR" sz="1900" dirty="0">
                <a:solidFill>
                  <a:schemeClr val="tx1">
                    <a:lumMod val="50000"/>
                    <a:lumOff val="50000"/>
                  </a:schemeClr>
                </a:solidFill>
                <a:latin typeface="Comic Sans MS" panose="030F0702030302020204" pitchFamily="66" charset="0"/>
              </a:rPr>
              <a:t>Que vois-tu d’autre sur cette image ?</a:t>
            </a:r>
          </a:p>
          <a:p>
            <a:pPr marL="0" indent="0">
              <a:buNone/>
            </a:pPr>
            <a:endParaRPr lang="fr-FR" sz="1900" dirty="0">
              <a:latin typeface="Comic Sans MS" panose="030F0702030302020204" pitchFamily="66" charset="0"/>
            </a:endParaRPr>
          </a:p>
          <a:p>
            <a:pPr marL="0" indent="0">
              <a:buNone/>
            </a:pPr>
            <a:r>
              <a:rPr lang="fr-FR" sz="1900" b="1" dirty="0" err="1">
                <a:latin typeface="Comic Sans MS" panose="030F0702030302020204" pitchFamily="66" charset="0"/>
              </a:rPr>
              <a:t>What</a:t>
            </a:r>
            <a:r>
              <a:rPr lang="fr-FR" sz="1900" dirty="0">
                <a:latin typeface="Comic Sans MS" panose="030F0702030302020204" pitchFamily="66" charset="0"/>
              </a:rPr>
              <a:t> do </a:t>
            </a:r>
            <a:r>
              <a:rPr lang="fr-FR" sz="1900" dirty="0" err="1">
                <a:latin typeface="Comic Sans MS" panose="030F0702030302020204" pitchFamily="66" charset="0"/>
              </a:rPr>
              <a:t>you</a:t>
            </a:r>
            <a:r>
              <a:rPr lang="fr-FR" sz="1900" dirty="0">
                <a:latin typeface="Comic Sans MS" panose="030F0702030302020204" pitchFamily="66" charset="0"/>
              </a:rPr>
              <a:t> </a:t>
            </a:r>
            <a:r>
              <a:rPr lang="fr-FR" sz="1900" dirty="0" err="1">
                <a:latin typeface="Comic Sans MS" panose="030F0702030302020204" pitchFamily="66" charset="0"/>
              </a:rPr>
              <a:t>think</a:t>
            </a:r>
            <a:r>
              <a:rPr lang="fr-FR" sz="1900" dirty="0">
                <a:latin typeface="Comic Sans MS" panose="030F0702030302020204" pitchFamily="66" charset="0"/>
              </a:rPr>
              <a:t> </a:t>
            </a:r>
            <a:r>
              <a:rPr lang="fr-FR" sz="1900" dirty="0" err="1">
                <a:latin typeface="Comic Sans MS" panose="030F0702030302020204" pitchFamily="66" charset="0"/>
              </a:rPr>
              <a:t>happened</a:t>
            </a:r>
            <a:r>
              <a:rPr lang="fr-FR" sz="1900" dirty="0">
                <a:latin typeface="Comic Sans MS" panose="030F0702030302020204" pitchFamily="66" charset="0"/>
              </a:rPr>
              <a:t> </a:t>
            </a:r>
            <a:r>
              <a:rPr lang="fr-FR" sz="1900" dirty="0" err="1">
                <a:latin typeface="Comic Sans MS" panose="030F0702030302020204" pitchFamily="66" charset="0"/>
              </a:rPr>
              <a:t>before</a:t>
            </a:r>
            <a:r>
              <a:rPr lang="fr-FR" sz="1900" dirty="0">
                <a:latin typeface="Comic Sans MS" panose="030F0702030302020204" pitchFamily="66" charset="0"/>
              </a:rPr>
              <a:t> </a:t>
            </a:r>
            <a:r>
              <a:rPr lang="fr-FR" sz="1900" dirty="0" err="1">
                <a:latin typeface="Comic Sans MS" panose="030F0702030302020204" pitchFamily="66" charset="0"/>
              </a:rPr>
              <a:t>this</a:t>
            </a:r>
            <a:r>
              <a:rPr lang="fr-FR" sz="1900" dirty="0">
                <a:latin typeface="Comic Sans MS" panose="030F0702030302020204" pitchFamily="66" charset="0"/>
              </a:rPr>
              <a:t> </a:t>
            </a:r>
            <a:r>
              <a:rPr lang="fr-FR" sz="1900" dirty="0" err="1">
                <a:latin typeface="Comic Sans MS" panose="030F0702030302020204" pitchFamily="66" charset="0"/>
              </a:rPr>
              <a:t>scene</a:t>
            </a:r>
            <a:r>
              <a:rPr lang="fr-FR" sz="1900" b="1" dirty="0">
                <a:latin typeface="Comic Sans MS" panose="030F0702030302020204" pitchFamily="66" charset="0"/>
              </a:rPr>
              <a:t>?</a:t>
            </a:r>
          </a:p>
          <a:p>
            <a:pPr marL="0" indent="0">
              <a:buNone/>
            </a:pPr>
            <a:r>
              <a:rPr lang="fr-FR" sz="1900" dirty="0">
                <a:solidFill>
                  <a:schemeClr val="tx1">
                    <a:lumMod val="50000"/>
                    <a:lumOff val="50000"/>
                  </a:schemeClr>
                </a:solidFill>
                <a:latin typeface="Comic Sans MS" panose="030F0702030302020204" pitchFamily="66" charset="0"/>
              </a:rPr>
              <a:t>A ton avis, que s’est-il passé avant cette scène ?</a:t>
            </a:r>
          </a:p>
        </p:txBody>
      </p:sp>
      <p:pic>
        <p:nvPicPr>
          <p:cNvPr id="4" name="Picture 2">
            <a:extLst>
              <a:ext uri="{FF2B5EF4-FFF2-40B4-BE49-F238E27FC236}">
                <a16:creationId xmlns:a16="http://schemas.microsoft.com/office/drawing/2014/main" id="{0726415F-105C-4B36-B2D6-0A89EA1144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9619" y="1189630"/>
            <a:ext cx="6782268" cy="4287642"/>
          </a:xfrm>
          <a:prstGeom prst="rect">
            <a:avLst/>
          </a:prstGeom>
          <a:noFill/>
          <a:extLst>
            <a:ext uri="{909E8E84-426E-40DD-AFC4-6F175D3DCCD1}">
              <a14:hiddenFill xmlns:a14="http://schemas.microsoft.com/office/drawing/2010/main">
                <a:solidFill>
                  <a:srgbClr val="FFFFFF"/>
                </a:solidFill>
              </a14:hiddenFill>
            </a:ext>
          </a:extLst>
        </p:spPr>
      </p:pic>
      <p:sp>
        <p:nvSpPr>
          <p:cNvPr id="6" name="Ellipse 5">
            <a:hlinkClick r:id="rId3" action="ppaction://hlinksldjump"/>
            <a:extLst>
              <a:ext uri="{FF2B5EF4-FFF2-40B4-BE49-F238E27FC236}">
                <a16:creationId xmlns:a16="http://schemas.microsoft.com/office/drawing/2014/main" id="{F9B407F8-6EA8-4B98-9B15-75C9BCDE738E}"/>
              </a:ext>
            </a:extLst>
          </p:cNvPr>
          <p:cNvSpPr/>
          <p:nvPr/>
        </p:nvSpPr>
        <p:spPr>
          <a:xfrm>
            <a:off x="11247120" y="0"/>
            <a:ext cx="944880" cy="873760"/>
          </a:xfrm>
          <a:prstGeom prst="ellipse">
            <a:avLst/>
          </a:prstGeom>
          <a:solidFill>
            <a:schemeClr val="accent4">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latin typeface="Comic Sans MS" panose="030F0702030302020204" pitchFamily="66" charset="0"/>
              </a:rPr>
              <a:t>S1</a:t>
            </a:r>
          </a:p>
        </p:txBody>
      </p:sp>
      <p:sp>
        <p:nvSpPr>
          <p:cNvPr id="7" name="Rectangle 6">
            <a:hlinkClick r:id="rId4" action="ppaction://hlinksldjump"/>
            <a:extLst>
              <a:ext uri="{FF2B5EF4-FFF2-40B4-BE49-F238E27FC236}">
                <a16:creationId xmlns:a16="http://schemas.microsoft.com/office/drawing/2014/main" id="{9BCA98CB-133A-4092-9644-9D099CE9AC0A}"/>
              </a:ext>
            </a:extLst>
          </p:cNvPr>
          <p:cNvSpPr/>
          <p:nvPr/>
        </p:nvSpPr>
        <p:spPr>
          <a:xfrm>
            <a:off x="9709265" y="6608619"/>
            <a:ext cx="2482735" cy="24938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1200" b="1" dirty="0">
                <a:latin typeface="Comic Sans MS" panose="030F0702030302020204" pitchFamily="66" charset="0"/>
              </a:rPr>
              <a:t>Retour</a:t>
            </a:r>
            <a:r>
              <a:rPr lang="fr-FR" sz="1200" dirty="0">
                <a:latin typeface="Comic Sans MS" panose="030F0702030302020204" pitchFamily="66" charset="0"/>
              </a:rPr>
              <a:t> : découpage séances.</a:t>
            </a:r>
          </a:p>
        </p:txBody>
      </p:sp>
      <p:sp>
        <p:nvSpPr>
          <p:cNvPr id="8" name="Rectangle 7">
            <a:hlinkClick r:id="rId5" action="ppaction://hlinksldjump"/>
            <a:extLst>
              <a:ext uri="{FF2B5EF4-FFF2-40B4-BE49-F238E27FC236}">
                <a16:creationId xmlns:a16="http://schemas.microsoft.com/office/drawing/2014/main" id="{F13B0F28-331C-4F53-B056-F955277FC78E}"/>
              </a:ext>
            </a:extLst>
          </p:cNvPr>
          <p:cNvSpPr/>
          <p:nvPr/>
        </p:nvSpPr>
        <p:spPr>
          <a:xfrm>
            <a:off x="1" y="6608618"/>
            <a:ext cx="2011680" cy="249381"/>
          </a:xfrm>
          <a:prstGeom prst="rect">
            <a:avLst/>
          </a:prstGeom>
          <a:ln>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r-FR" sz="1200" b="1" dirty="0">
                <a:latin typeface="Comic Sans MS" panose="030F0702030302020204" pitchFamily="66" charset="0"/>
              </a:rPr>
              <a:t>Sommaire : </a:t>
            </a:r>
            <a:r>
              <a:rPr lang="fr-FR" sz="1200" dirty="0">
                <a:latin typeface="Comic Sans MS" panose="030F0702030302020204" pitchFamily="66" charset="0"/>
              </a:rPr>
              <a:t>partie 1.</a:t>
            </a:r>
          </a:p>
        </p:txBody>
      </p:sp>
    </p:spTree>
    <p:extLst>
      <p:ext uri="{BB962C8B-B14F-4D97-AF65-F5344CB8AC3E}">
        <p14:creationId xmlns:p14="http://schemas.microsoft.com/office/powerpoint/2010/main" val="3279154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D5819B-8090-4530-9112-3F666792B705}"/>
              </a:ext>
            </a:extLst>
          </p:cNvPr>
          <p:cNvSpPr>
            <a:spLocks noGrp="1"/>
          </p:cNvSpPr>
          <p:nvPr>
            <p:ph type="title"/>
          </p:nvPr>
        </p:nvSpPr>
        <p:spPr>
          <a:xfrm>
            <a:off x="838200" y="365126"/>
            <a:ext cx="10515600" cy="1255856"/>
          </a:xfrm>
        </p:spPr>
        <p:txBody>
          <a:bodyPr>
            <a:normAutofit/>
          </a:bodyPr>
          <a:lstStyle/>
          <a:p>
            <a:r>
              <a:rPr lang="fr-FR" sz="3200" dirty="0">
                <a:latin typeface="Comic Sans MS" panose="030F0702030302020204" pitchFamily="66" charset="0"/>
              </a:rPr>
              <a:t>2) </a:t>
            </a:r>
            <a:r>
              <a:rPr lang="fr-FR" sz="3200" dirty="0" err="1">
                <a:latin typeface="Comic Sans MS" panose="030F0702030302020204" pitchFamily="66" charset="0"/>
              </a:rPr>
              <a:t>Where</a:t>
            </a:r>
            <a:r>
              <a:rPr lang="fr-FR" sz="3200" dirty="0">
                <a:latin typeface="Comic Sans MS" panose="030F0702030302020204" pitchFamily="66" charset="0"/>
              </a:rPr>
              <a:t> </a:t>
            </a:r>
            <a:r>
              <a:rPr lang="fr-FR" sz="3200" dirty="0" err="1">
                <a:latin typeface="Comic Sans MS" panose="030F0702030302020204" pitchFamily="66" charset="0"/>
              </a:rPr>
              <a:t>is</a:t>
            </a:r>
            <a:r>
              <a:rPr lang="fr-FR" sz="3200" dirty="0">
                <a:latin typeface="Comic Sans MS" panose="030F0702030302020204" pitchFamily="66" charset="0"/>
              </a:rPr>
              <a:t> the simple </a:t>
            </a:r>
            <a:r>
              <a:rPr lang="fr-FR" sz="3200" dirty="0" err="1">
                <a:latin typeface="Comic Sans MS" panose="030F0702030302020204" pitchFamily="66" charset="0"/>
              </a:rPr>
              <a:t>past</a:t>
            </a:r>
            <a:r>
              <a:rPr lang="fr-FR" sz="3200" dirty="0">
                <a:latin typeface="Comic Sans MS" panose="030F0702030302020204" pitchFamily="66" charset="0"/>
              </a:rPr>
              <a:t>?</a:t>
            </a:r>
            <a:endParaRPr lang="fr-FR" sz="3200" b="1" dirty="0">
              <a:latin typeface="Comic Sans MS" panose="030F0702030302020204" pitchFamily="66" charset="0"/>
            </a:endParaRPr>
          </a:p>
        </p:txBody>
      </p:sp>
      <p:sp>
        <p:nvSpPr>
          <p:cNvPr id="3" name="Espace réservé du contenu 2">
            <a:extLst>
              <a:ext uri="{FF2B5EF4-FFF2-40B4-BE49-F238E27FC236}">
                <a16:creationId xmlns:a16="http://schemas.microsoft.com/office/drawing/2014/main" id="{F79AAF45-6F78-4B81-A909-0B8AB4955218}"/>
              </a:ext>
            </a:extLst>
          </p:cNvPr>
          <p:cNvSpPr>
            <a:spLocks noGrp="1"/>
          </p:cNvSpPr>
          <p:nvPr>
            <p:ph idx="1"/>
          </p:nvPr>
        </p:nvSpPr>
        <p:spPr/>
        <p:txBody>
          <a:bodyPr/>
          <a:lstStyle/>
          <a:p>
            <a:pPr marL="0" indent="0">
              <a:lnSpc>
                <a:spcPct val="200000"/>
              </a:lnSpc>
              <a:buNone/>
            </a:pPr>
            <a:endParaRPr lang="fr-FR" b="1" dirty="0">
              <a:latin typeface="Comic Sans MS" panose="030F0702030302020204" pitchFamily="66" charset="0"/>
            </a:endParaRPr>
          </a:p>
          <a:p>
            <a:pPr marL="514350" indent="-514350">
              <a:lnSpc>
                <a:spcPct val="200000"/>
              </a:lnSpc>
              <a:buAutoNum type="alphaLcParenR"/>
            </a:pPr>
            <a:endParaRPr lang="fr-FR" b="1" dirty="0">
              <a:latin typeface="Comic Sans MS" panose="030F0702030302020204" pitchFamily="66" charset="0"/>
            </a:endParaRPr>
          </a:p>
          <a:p>
            <a:pPr marL="0" indent="0">
              <a:lnSpc>
                <a:spcPct val="200000"/>
              </a:lnSpc>
              <a:buNone/>
            </a:pPr>
            <a:endParaRPr lang="fr-FR" dirty="0">
              <a:latin typeface="Comic Sans MS" panose="030F0702030302020204" pitchFamily="66" charset="0"/>
            </a:endParaRPr>
          </a:p>
        </p:txBody>
      </p:sp>
      <p:pic>
        <p:nvPicPr>
          <p:cNvPr id="4" name="Picture 2" descr="Library of free graphic transparent library inspector png files ...">
            <a:extLst>
              <a:ext uri="{FF2B5EF4-FFF2-40B4-BE49-F238E27FC236}">
                <a16:creationId xmlns:a16="http://schemas.microsoft.com/office/drawing/2014/main" id="{0FF6D3C7-8BE0-4D21-AFC9-B412C74CE2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9440" y="365125"/>
            <a:ext cx="1584360" cy="236259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9DCF3FBF-1303-4474-8E19-577CB15A3418}"/>
              </a:ext>
            </a:extLst>
          </p:cNvPr>
          <p:cNvSpPr txBox="1"/>
          <p:nvPr/>
        </p:nvSpPr>
        <p:spPr>
          <a:xfrm>
            <a:off x="838200" y="1720735"/>
            <a:ext cx="8387541" cy="3632085"/>
          </a:xfrm>
          <a:prstGeom prst="rect">
            <a:avLst/>
          </a:prstGeom>
          <a:noFill/>
        </p:spPr>
        <p:txBody>
          <a:bodyPr wrap="square" rtlCol="0">
            <a:spAutoFit/>
          </a:bodyPr>
          <a:lstStyle/>
          <a:p>
            <a:pPr marL="457200" indent="-457200">
              <a:lnSpc>
                <a:spcPct val="250000"/>
              </a:lnSpc>
              <a:buAutoNum type="alphaLcParenR"/>
            </a:pPr>
            <a:r>
              <a:rPr lang="fr-FR" sz="2400" dirty="0">
                <a:latin typeface="Comic Sans MS" panose="030F0702030302020204" pitchFamily="66" charset="0"/>
              </a:rPr>
              <a:t>Rappel grammatical : le prétérit simple.</a:t>
            </a:r>
          </a:p>
          <a:p>
            <a:pPr marL="457200" indent="-457200">
              <a:lnSpc>
                <a:spcPct val="250000"/>
              </a:lnSpc>
              <a:buAutoNum type="alphaLcParenR"/>
            </a:pPr>
            <a:r>
              <a:rPr lang="fr-FR" sz="2400" dirty="0">
                <a:latin typeface="Comic Sans MS" panose="030F0702030302020204" pitchFamily="66" charset="0"/>
              </a:rPr>
              <a:t>Exercice de révision.</a:t>
            </a:r>
          </a:p>
          <a:p>
            <a:pPr marL="457200" indent="-457200">
              <a:lnSpc>
                <a:spcPct val="250000"/>
              </a:lnSpc>
              <a:buAutoNum type="alphaLcParenR"/>
            </a:pPr>
            <a:r>
              <a:rPr lang="fr-FR" sz="2400" dirty="0">
                <a:latin typeface="Comic Sans MS" panose="030F0702030302020204" pitchFamily="66" charset="0"/>
              </a:rPr>
              <a:t>A toi d’écrire au prétérit simple.</a:t>
            </a:r>
          </a:p>
          <a:p>
            <a:pPr marL="457200" indent="-457200">
              <a:lnSpc>
                <a:spcPct val="250000"/>
              </a:lnSpc>
              <a:buAutoNum type="alphaLcParenR"/>
            </a:pPr>
            <a:r>
              <a:rPr lang="fr-FR" sz="2400" dirty="0">
                <a:latin typeface="Comic Sans MS" panose="030F0702030302020204" pitchFamily="66" charset="0"/>
              </a:rPr>
              <a:t>The </a:t>
            </a:r>
            <a:r>
              <a:rPr lang="fr-FR" sz="2400" dirty="0" err="1">
                <a:latin typeface="Comic Sans MS" panose="030F0702030302020204" pitchFamily="66" charset="0"/>
              </a:rPr>
              <a:t>sounds</a:t>
            </a:r>
            <a:r>
              <a:rPr lang="fr-FR" sz="2400" dirty="0">
                <a:latin typeface="Comic Sans MS" panose="030F0702030302020204" pitchFamily="66" charset="0"/>
              </a:rPr>
              <a:t> of simple </a:t>
            </a:r>
            <a:r>
              <a:rPr lang="fr-FR" sz="2400" dirty="0" err="1">
                <a:latin typeface="Comic Sans MS" panose="030F0702030302020204" pitchFamily="66" charset="0"/>
              </a:rPr>
              <a:t>past</a:t>
            </a:r>
            <a:r>
              <a:rPr lang="fr-FR" sz="2400" dirty="0">
                <a:latin typeface="Comic Sans MS" panose="030F0702030302020204" pitchFamily="66" charset="0"/>
              </a:rPr>
              <a:t> </a:t>
            </a:r>
          </a:p>
        </p:txBody>
      </p:sp>
      <p:pic>
        <p:nvPicPr>
          <p:cNvPr id="7" name="Image 6" descr="Une image contenant dessin&#10;&#10;Description générée automatiquement">
            <a:extLst>
              <a:ext uri="{FF2B5EF4-FFF2-40B4-BE49-F238E27FC236}">
                <a16:creationId xmlns:a16="http://schemas.microsoft.com/office/drawing/2014/main" id="{05719F69-B5FF-4177-B1D8-D6FB2D4ACD7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207664" y="4935015"/>
            <a:ext cx="361864" cy="398611"/>
          </a:xfrm>
          <a:prstGeom prst="rect">
            <a:avLst/>
          </a:prstGeom>
        </p:spPr>
      </p:pic>
      <p:sp>
        <p:nvSpPr>
          <p:cNvPr id="8" name="Ellipse 7">
            <a:hlinkClick r:id="rId5" action="ppaction://hlinksldjump"/>
            <a:extLst>
              <a:ext uri="{FF2B5EF4-FFF2-40B4-BE49-F238E27FC236}">
                <a16:creationId xmlns:a16="http://schemas.microsoft.com/office/drawing/2014/main" id="{26EC48D6-D5D0-49C1-816B-FEE4E980195B}"/>
              </a:ext>
            </a:extLst>
          </p:cNvPr>
          <p:cNvSpPr/>
          <p:nvPr/>
        </p:nvSpPr>
        <p:spPr>
          <a:xfrm>
            <a:off x="11247120" y="0"/>
            <a:ext cx="944880" cy="873760"/>
          </a:xfrm>
          <a:prstGeom prst="ellipse">
            <a:avLst/>
          </a:prstGeom>
          <a:solidFill>
            <a:schemeClr val="accent4">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latin typeface="Comic Sans MS" panose="030F0702030302020204" pitchFamily="66" charset="0"/>
              </a:rPr>
              <a:t>S2</a:t>
            </a:r>
          </a:p>
        </p:txBody>
      </p:sp>
      <p:sp>
        <p:nvSpPr>
          <p:cNvPr id="9" name="Rectangle 8">
            <a:hlinkClick r:id="rId6" action="ppaction://hlinksldjump"/>
            <a:extLst>
              <a:ext uri="{FF2B5EF4-FFF2-40B4-BE49-F238E27FC236}">
                <a16:creationId xmlns:a16="http://schemas.microsoft.com/office/drawing/2014/main" id="{2B1072FA-C0C9-4324-80A5-FA976043C182}"/>
              </a:ext>
            </a:extLst>
          </p:cNvPr>
          <p:cNvSpPr/>
          <p:nvPr/>
        </p:nvSpPr>
        <p:spPr>
          <a:xfrm>
            <a:off x="9709265" y="6608619"/>
            <a:ext cx="2482735" cy="24938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1200" b="1" dirty="0">
                <a:latin typeface="Comic Sans MS" panose="030F0702030302020204" pitchFamily="66" charset="0"/>
              </a:rPr>
              <a:t>Retour</a:t>
            </a:r>
            <a:r>
              <a:rPr lang="fr-FR" sz="1200" dirty="0">
                <a:latin typeface="Comic Sans MS" panose="030F0702030302020204" pitchFamily="66" charset="0"/>
              </a:rPr>
              <a:t> : découpage séances.</a:t>
            </a:r>
          </a:p>
        </p:txBody>
      </p:sp>
      <p:sp>
        <p:nvSpPr>
          <p:cNvPr id="10" name="Rectangle 9">
            <a:hlinkClick r:id="rId5" action="ppaction://hlinksldjump"/>
            <a:extLst>
              <a:ext uri="{FF2B5EF4-FFF2-40B4-BE49-F238E27FC236}">
                <a16:creationId xmlns:a16="http://schemas.microsoft.com/office/drawing/2014/main" id="{449BD0F6-4E52-4899-BBB8-71DE23B24EEC}"/>
              </a:ext>
            </a:extLst>
          </p:cNvPr>
          <p:cNvSpPr/>
          <p:nvPr/>
        </p:nvSpPr>
        <p:spPr>
          <a:xfrm>
            <a:off x="1" y="6608618"/>
            <a:ext cx="2011680" cy="249381"/>
          </a:xfrm>
          <a:prstGeom prst="rect">
            <a:avLst/>
          </a:prstGeom>
          <a:ln>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r-FR" sz="1200" b="1" dirty="0">
                <a:latin typeface="Comic Sans MS" panose="030F0702030302020204" pitchFamily="66" charset="0"/>
              </a:rPr>
              <a:t>Sommaire : </a:t>
            </a:r>
            <a:r>
              <a:rPr lang="fr-FR" sz="1200" dirty="0">
                <a:latin typeface="Comic Sans MS" panose="030F0702030302020204" pitchFamily="66" charset="0"/>
              </a:rPr>
              <a:t>partie 2.</a:t>
            </a:r>
          </a:p>
        </p:txBody>
      </p:sp>
    </p:spTree>
    <p:extLst>
      <p:ext uri="{BB962C8B-B14F-4D97-AF65-F5344CB8AC3E}">
        <p14:creationId xmlns:p14="http://schemas.microsoft.com/office/powerpoint/2010/main" val="2748491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484494-208D-437D-8E17-51CA4F23BBD0}"/>
              </a:ext>
            </a:extLst>
          </p:cNvPr>
          <p:cNvSpPr>
            <a:spLocks noGrp="1"/>
          </p:cNvSpPr>
          <p:nvPr>
            <p:ph type="title"/>
          </p:nvPr>
        </p:nvSpPr>
        <p:spPr>
          <a:xfrm>
            <a:off x="838200" y="197860"/>
            <a:ext cx="10515600" cy="574213"/>
          </a:xfrm>
        </p:spPr>
        <p:txBody>
          <a:bodyPr>
            <a:normAutofit/>
          </a:bodyPr>
          <a:lstStyle/>
          <a:p>
            <a:r>
              <a:rPr lang="fr-FR" sz="2400" dirty="0">
                <a:latin typeface="Comic Sans MS" panose="030F0702030302020204" pitchFamily="66" charset="0"/>
              </a:rPr>
              <a:t>a) Rappel grammatical : le prétérit simple.</a:t>
            </a:r>
          </a:p>
        </p:txBody>
      </p:sp>
      <p:sp>
        <p:nvSpPr>
          <p:cNvPr id="3" name="Espace réservé du contenu 2">
            <a:extLst>
              <a:ext uri="{FF2B5EF4-FFF2-40B4-BE49-F238E27FC236}">
                <a16:creationId xmlns:a16="http://schemas.microsoft.com/office/drawing/2014/main" id="{8B45C5B7-4E3C-4C19-9EB4-80F63F84DD9E}"/>
              </a:ext>
            </a:extLst>
          </p:cNvPr>
          <p:cNvSpPr>
            <a:spLocks noGrp="1"/>
          </p:cNvSpPr>
          <p:nvPr>
            <p:ph idx="1"/>
          </p:nvPr>
        </p:nvSpPr>
        <p:spPr>
          <a:xfrm>
            <a:off x="838200" y="955660"/>
            <a:ext cx="10515600" cy="4946679"/>
          </a:xfrm>
        </p:spPr>
        <p:txBody>
          <a:bodyPr>
            <a:normAutofit/>
          </a:bodyPr>
          <a:lstStyle/>
          <a:p>
            <a:pPr marL="0" indent="0">
              <a:lnSpc>
                <a:spcPct val="150000"/>
              </a:lnSpc>
              <a:buNone/>
            </a:pPr>
            <a:r>
              <a:rPr lang="fr-FR" sz="1800" dirty="0">
                <a:latin typeface="Comic Sans MS" panose="030F0702030302020204" pitchFamily="66" charset="0"/>
              </a:rPr>
              <a:t>Souviens-toi : le prétérit simple sert à parler d’événements passés, sans lien avec le présent.</a:t>
            </a:r>
          </a:p>
          <a:p>
            <a:pPr marL="0" indent="0">
              <a:lnSpc>
                <a:spcPct val="150000"/>
              </a:lnSpc>
              <a:buNone/>
            </a:pPr>
            <a:r>
              <a:rPr lang="fr-FR" sz="1800" dirty="0">
                <a:latin typeface="Comic Sans MS" panose="030F0702030302020204" pitchFamily="66" charset="0"/>
              </a:rPr>
              <a:t>Il se forme en ajoutant (</a:t>
            </a:r>
            <a:r>
              <a:rPr lang="fr-FR" sz="1800" dirty="0">
                <a:solidFill>
                  <a:srgbClr val="FF0000"/>
                </a:solidFill>
                <a:latin typeface="Comic Sans MS" panose="030F0702030302020204" pitchFamily="66" charset="0"/>
              </a:rPr>
              <a:t>e</a:t>
            </a:r>
            <a:r>
              <a:rPr lang="fr-FR" sz="1800" dirty="0">
                <a:latin typeface="Comic Sans MS" panose="030F0702030302020204" pitchFamily="66" charset="0"/>
              </a:rPr>
              <a:t>)</a:t>
            </a:r>
            <a:r>
              <a:rPr lang="fr-FR" sz="1800" dirty="0">
                <a:solidFill>
                  <a:srgbClr val="FF0000"/>
                </a:solidFill>
                <a:latin typeface="Comic Sans MS" panose="030F0702030302020204" pitchFamily="66" charset="0"/>
              </a:rPr>
              <a:t>d</a:t>
            </a:r>
            <a:r>
              <a:rPr lang="fr-FR" sz="1800" dirty="0">
                <a:latin typeface="Comic Sans MS" panose="030F0702030302020204" pitchFamily="66" charset="0"/>
              </a:rPr>
              <a:t> aux verbes réguliers : </a:t>
            </a:r>
            <a:r>
              <a:rPr lang="fr-FR" sz="1800" dirty="0">
                <a:solidFill>
                  <a:srgbClr val="00B050"/>
                </a:solidFill>
                <a:latin typeface="Comic Sans MS" panose="030F0702030302020204" pitchFamily="66" charset="0"/>
              </a:rPr>
              <a:t>look</a:t>
            </a:r>
            <a:r>
              <a:rPr lang="fr-FR" sz="1800" dirty="0">
                <a:latin typeface="Comic Sans MS" panose="030F0702030302020204" pitchFamily="66" charset="0"/>
              </a:rPr>
              <a:t>	</a:t>
            </a:r>
            <a:r>
              <a:rPr lang="fr-FR" sz="1800" dirty="0" err="1">
                <a:solidFill>
                  <a:srgbClr val="00B050"/>
                </a:solidFill>
                <a:latin typeface="Comic Sans MS" panose="030F0702030302020204" pitchFamily="66" charset="0"/>
              </a:rPr>
              <a:t>look</a:t>
            </a:r>
            <a:r>
              <a:rPr lang="fr-FR" sz="1800" dirty="0" err="1">
                <a:solidFill>
                  <a:srgbClr val="FF0000"/>
                </a:solidFill>
                <a:latin typeface="Comic Sans MS" panose="030F0702030302020204" pitchFamily="66" charset="0"/>
              </a:rPr>
              <a:t>ed</a:t>
            </a:r>
            <a:r>
              <a:rPr lang="fr-FR" sz="1800" dirty="0">
                <a:latin typeface="Comic Sans MS" panose="030F0702030302020204" pitchFamily="66" charset="0"/>
              </a:rPr>
              <a:t>, 	</a:t>
            </a:r>
            <a:r>
              <a:rPr lang="fr-FR" sz="1800" dirty="0">
                <a:solidFill>
                  <a:srgbClr val="00B050"/>
                </a:solidFill>
                <a:latin typeface="Comic Sans MS" panose="030F0702030302020204" pitchFamily="66" charset="0"/>
              </a:rPr>
              <a:t>love</a:t>
            </a:r>
            <a:r>
              <a:rPr lang="fr-FR" sz="1800" dirty="0">
                <a:latin typeface="Comic Sans MS" panose="030F0702030302020204" pitchFamily="66" charset="0"/>
              </a:rPr>
              <a:t>	</a:t>
            </a:r>
            <a:r>
              <a:rPr lang="fr-FR" sz="1800" dirty="0" err="1">
                <a:solidFill>
                  <a:srgbClr val="00B050"/>
                </a:solidFill>
                <a:latin typeface="Comic Sans MS" panose="030F0702030302020204" pitchFamily="66" charset="0"/>
              </a:rPr>
              <a:t>love</a:t>
            </a:r>
            <a:r>
              <a:rPr lang="fr-FR" sz="1800" dirty="0" err="1">
                <a:solidFill>
                  <a:srgbClr val="FF0000"/>
                </a:solidFill>
                <a:latin typeface="Comic Sans MS" panose="030F0702030302020204" pitchFamily="66" charset="0"/>
              </a:rPr>
              <a:t>d</a:t>
            </a:r>
            <a:endParaRPr lang="fr-FR" sz="1800" dirty="0">
              <a:solidFill>
                <a:srgbClr val="FF0000"/>
              </a:solidFill>
              <a:latin typeface="Comic Sans MS" panose="030F0702030302020204" pitchFamily="66" charset="0"/>
            </a:endParaRPr>
          </a:p>
          <a:p>
            <a:pPr marL="0" indent="0">
              <a:lnSpc>
                <a:spcPct val="150000"/>
              </a:lnSpc>
              <a:buNone/>
            </a:pPr>
            <a:r>
              <a:rPr lang="fr-FR" sz="1800" dirty="0">
                <a:latin typeface="Comic Sans MS" panose="030F0702030302020204" pitchFamily="66" charset="0"/>
              </a:rPr>
              <a:t>Les verbes irréguliers ont quant à eux des formes particulières au prétérit : </a:t>
            </a:r>
            <a:r>
              <a:rPr lang="fr-FR" sz="1800" dirty="0" err="1">
                <a:solidFill>
                  <a:srgbClr val="00B050"/>
                </a:solidFill>
                <a:latin typeface="Comic Sans MS" panose="030F0702030302020204" pitchFamily="66" charset="0"/>
              </a:rPr>
              <a:t>fly</a:t>
            </a:r>
            <a:r>
              <a:rPr lang="fr-FR" sz="1800" dirty="0">
                <a:latin typeface="Comic Sans MS" panose="030F0702030302020204" pitchFamily="66" charset="0"/>
              </a:rPr>
              <a:t>	</a:t>
            </a:r>
            <a:r>
              <a:rPr lang="fr-FR" sz="1800" dirty="0" err="1">
                <a:solidFill>
                  <a:srgbClr val="FF0000"/>
                </a:solidFill>
                <a:latin typeface="Comic Sans MS" panose="030F0702030302020204" pitchFamily="66" charset="0"/>
              </a:rPr>
              <a:t>flew</a:t>
            </a:r>
            <a:endParaRPr lang="fr-FR" sz="1800" dirty="0">
              <a:solidFill>
                <a:srgbClr val="FF0000"/>
              </a:solidFill>
              <a:latin typeface="Comic Sans MS" panose="030F0702030302020204" pitchFamily="66" charset="0"/>
            </a:endParaRPr>
          </a:p>
          <a:p>
            <a:pPr marL="0" indent="0">
              <a:lnSpc>
                <a:spcPct val="150000"/>
              </a:lnSpc>
              <a:buNone/>
            </a:pPr>
            <a:r>
              <a:rPr lang="fr-FR" sz="1800" dirty="0">
                <a:latin typeface="Comic Sans MS" panose="030F0702030302020204" pitchFamily="66" charset="0"/>
              </a:rPr>
              <a:t>Il faut donc connaître les différentes formes des verbes irréguliers.</a:t>
            </a:r>
          </a:p>
          <a:p>
            <a:pPr marL="0" indent="0">
              <a:lnSpc>
                <a:spcPct val="150000"/>
              </a:lnSpc>
              <a:buNone/>
            </a:pPr>
            <a:endParaRPr lang="fr-FR" sz="1800" dirty="0">
              <a:latin typeface="Comic Sans MS" panose="030F0702030302020204" pitchFamily="66" charset="0"/>
            </a:endParaRPr>
          </a:p>
          <a:p>
            <a:pPr marL="0" indent="0">
              <a:lnSpc>
                <a:spcPct val="150000"/>
              </a:lnSpc>
              <a:buNone/>
            </a:pPr>
            <a:r>
              <a:rPr lang="fr-FR" sz="1800" dirty="0">
                <a:latin typeface="Comic Sans MS" panose="030F0702030302020204" pitchFamily="66" charset="0"/>
              </a:rPr>
              <a:t>Le prétérit simple est LE temps le plus utilisé pour parler au passé en anglais.</a:t>
            </a:r>
          </a:p>
          <a:p>
            <a:pPr marL="0" indent="0">
              <a:lnSpc>
                <a:spcPct val="150000"/>
              </a:lnSpc>
              <a:buNone/>
            </a:pPr>
            <a:r>
              <a:rPr lang="fr-FR" sz="1800" dirty="0">
                <a:latin typeface="Comic Sans MS" panose="030F0702030302020204" pitchFamily="66" charset="0"/>
              </a:rPr>
              <a:t>Exemple du verbe </a:t>
            </a:r>
            <a:r>
              <a:rPr lang="fr-FR" sz="1800" b="1" dirty="0">
                <a:latin typeface="Comic Sans MS" panose="030F0702030302020204" pitchFamily="66" charset="0"/>
              </a:rPr>
              <a:t>call</a:t>
            </a:r>
            <a:r>
              <a:rPr lang="fr-FR" sz="1800" dirty="0">
                <a:latin typeface="Comic Sans MS" panose="030F0702030302020204" pitchFamily="66" charset="0"/>
              </a:rPr>
              <a:t> (</a:t>
            </a:r>
            <a:r>
              <a:rPr lang="fr-FR" sz="1800" b="1" dirty="0">
                <a:latin typeface="Comic Sans MS" panose="030F0702030302020204" pitchFamily="66" charset="0"/>
              </a:rPr>
              <a:t>appeler</a:t>
            </a:r>
            <a:r>
              <a:rPr lang="fr-FR" sz="1800" dirty="0">
                <a:latin typeface="Comic Sans MS" panose="030F0702030302020204" pitchFamily="66" charset="0"/>
              </a:rPr>
              <a:t>) ci-dessous :</a:t>
            </a:r>
          </a:p>
          <a:p>
            <a:pPr marL="0" indent="0">
              <a:lnSpc>
                <a:spcPct val="150000"/>
              </a:lnSpc>
              <a:buNone/>
            </a:pPr>
            <a:endParaRPr lang="fr-FR" sz="1800" dirty="0">
              <a:latin typeface="Comic Sans MS" panose="030F0702030302020204" pitchFamily="66" charset="0"/>
            </a:endParaRPr>
          </a:p>
          <a:p>
            <a:pPr marL="0" indent="0">
              <a:lnSpc>
                <a:spcPct val="150000"/>
              </a:lnSpc>
              <a:buNone/>
            </a:pPr>
            <a:endParaRPr lang="fr-FR" sz="1800" dirty="0">
              <a:latin typeface="Comic Sans MS" panose="030F0702030302020204" pitchFamily="66" charset="0"/>
            </a:endParaRPr>
          </a:p>
          <a:p>
            <a:pPr marL="0" indent="0">
              <a:lnSpc>
                <a:spcPct val="150000"/>
              </a:lnSpc>
              <a:buNone/>
            </a:pPr>
            <a:endParaRPr lang="fr-FR" sz="1800" dirty="0">
              <a:latin typeface="Comic Sans MS" panose="030F0702030302020204" pitchFamily="66" charset="0"/>
            </a:endParaRPr>
          </a:p>
        </p:txBody>
      </p:sp>
      <p:graphicFrame>
        <p:nvGraphicFramePr>
          <p:cNvPr id="4" name="Tableau 4">
            <a:extLst>
              <a:ext uri="{FF2B5EF4-FFF2-40B4-BE49-F238E27FC236}">
                <a16:creationId xmlns:a16="http://schemas.microsoft.com/office/drawing/2014/main" id="{FC2700DA-CADF-4C6A-A6CC-312E0C0B3CFC}"/>
              </a:ext>
            </a:extLst>
          </p:cNvPr>
          <p:cNvGraphicFramePr>
            <a:graphicFrameLocks noGrp="1"/>
          </p:cNvGraphicFramePr>
          <p:nvPr>
            <p:extLst>
              <p:ext uri="{D42A27DB-BD31-4B8C-83A1-F6EECF244321}">
                <p14:modId xmlns:p14="http://schemas.microsoft.com/office/powerpoint/2010/main" val="397145364"/>
              </p:ext>
            </p:extLst>
          </p:nvPr>
        </p:nvGraphicFramePr>
        <p:xfrm>
          <a:off x="838200" y="4785359"/>
          <a:ext cx="10515600" cy="1630680"/>
        </p:xfrm>
        <a:graphic>
          <a:graphicData uri="http://schemas.openxmlformats.org/drawingml/2006/table">
            <a:tbl>
              <a:tblPr firstRow="1" bandRow="1">
                <a:tableStyleId>{5940675A-B579-460E-94D1-54222C63F5DA}</a:tableStyleId>
              </a:tblPr>
              <a:tblGrid>
                <a:gridCol w="1489364">
                  <a:extLst>
                    <a:ext uri="{9D8B030D-6E8A-4147-A177-3AD203B41FA5}">
                      <a16:colId xmlns:a16="http://schemas.microsoft.com/office/drawing/2014/main" val="413930720"/>
                    </a:ext>
                  </a:extLst>
                </a:gridCol>
                <a:gridCol w="4405745">
                  <a:extLst>
                    <a:ext uri="{9D8B030D-6E8A-4147-A177-3AD203B41FA5}">
                      <a16:colId xmlns:a16="http://schemas.microsoft.com/office/drawing/2014/main" val="922166033"/>
                    </a:ext>
                  </a:extLst>
                </a:gridCol>
                <a:gridCol w="4620491">
                  <a:extLst>
                    <a:ext uri="{9D8B030D-6E8A-4147-A177-3AD203B41FA5}">
                      <a16:colId xmlns:a16="http://schemas.microsoft.com/office/drawing/2014/main" val="547612338"/>
                    </a:ext>
                  </a:extLst>
                </a:gridCol>
              </a:tblGrid>
              <a:tr h="370840">
                <a:tc gridSpan="2">
                  <a:txBody>
                    <a:bodyPr/>
                    <a:lstStyle/>
                    <a:p>
                      <a:pPr algn="ctr"/>
                      <a:r>
                        <a:rPr lang="fr-FR" sz="1400" dirty="0">
                          <a:solidFill>
                            <a:schemeClr val="tx1">
                              <a:lumMod val="50000"/>
                              <a:lumOff val="50000"/>
                            </a:schemeClr>
                          </a:solidFill>
                          <a:latin typeface="Comic Sans MS" panose="030F0702030302020204" pitchFamily="66" charset="0"/>
                        </a:rPr>
                        <a:t>Français</a:t>
                      </a:r>
                    </a:p>
                  </a:txBody>
                  <a:tcPr/>
                </a:tc>
                <a:tc hMerge="1">
                  <a:txBody>
                    <a:bodyPr/>
                    <a:lstStyle/>
                    <a:p>
                      <a:endParaRPr lang="fr-FR" dirty="0">
                        <a:latin typeface="Comic Sans MS" panose="030F0702030302020204" pitchFamily="66" charset="0"/>
                      </a:endParaRPr>
                    </a:p>
                  </a:txBody>
                  <a:tcPr/>
                </a:tc>
                <a:tc>
                  <a:txBody>
                    <a:bodyPr/>
                    <a:lstStyle/>
                    <a:p>
                      <a:pPr algn="ctr"/>
                      <a:r>
                        <a:rPr lang="fr-FR" sz="1400" dirty="0">
                          <a:latin typeface="Comic Sans MS" panose="030F0702030302020204" pitchFamily="66" charset="0"/>
                        </a:rPr>
                        <a:t>Anglais : </a:t>
                      </a:r>
                      <a:r>
                        <a:rPr lang="fr-FR" sz="1400" dirty="0">
                          <a:solidFill>
                            <a:schemeClr val="tx1"/>
                          </a:solidFill>
                          <a:highlight>
                            <a:srgbClr val="CCFFFF"/>
                          </a:highlight>
                          <a:latin typeface="Comic Sans MS" panose="030F0702030302020204" pitchFamily="66" charset="0"/>
                        </a:rPr>
                        <a:t>prétérit simple</a:t>
                      </a:r>
                    </a:p>
                  </a:txBody>
                  <a:tcPr/>
                </a:tc>
                <a:extLst>
                  <a:ext uri="{0D108BD9-81ED-4DB2-BD59-A6C34878D82A}">
                    <a16:rowId xmlns:a16="http://schemas.microsoft.com/office/drawing/2014/main" val="2800960865"/>
                  </a:ext>
                </a:extLst>
              </a:tr>
              <a:tr h="370840">
                <a:tc>
                  <a:txBody>
                    <a:bodyPr/>
                    <a:lstStyle/>
                    <a:p>
                      <a:r>
                        <a:rPr lang="fr-FR" sz="1400" dirty="0">
                          <a:solidFill>
                            <a:schemeClr val="tx1">
                              <a:lumMod val="50000"/>
                              <a:lumOff val="50000"/>
                            </a:schemeClr>
                          </a:solidFill>
                          <a:highlight>
                            <a:srgbClr val="FFFF99"/>
                          </a:highlight>
                          <a:latin typeface="Comic Sans MS" panose="030F0702030302020204" pitchFamily="66" charset="0"/>
                        </a:rPr>
                        <a:t>Passé composé</a:t>
                      </a:r>
                    </a:p>
                  </a:txBody>
                  <a:tcPr/>
                </a:tc>
                <a:tc>
                  <a:txBody>
                    <a:bodyPr/>
                    <a:lstStyle/>
                    <a:p>
                      <a:r>
                        <a:rPr lang="fr-FR" sz="1400" dirty="0">
                          <a:solidFill>
                            <a:schemeClr val="tx1">
                              <a:lumMod val="50000"/>
                              <a:lumOff val="50000"/>
                            </a:schemeClr>
                          </a:solidFill>
                          <a:latin typeface="Comic Sans MS" panose="030F0702030302020204" pitchFamily="66" charset="0"/>
                        </a:rPr>
                        <a:t>J’</a:t>
                      </a:r>
                      <a:r>
                        <a:rPr lang="fr-FR" sz="1400" dirty="0">
                          <a:solidFill>
                            <a:schemeClr val="tx1">
                              <a:lumMod val="50000"/>
                              <a:lumOff val="50000"/>
                            </a:schemeClr>
                          </a:solidFill>
                          <a:highlight>
                            <a:srgbClr val="FFFF99"/>
                          </a:highlight>
                          <a:latin typeface="Comic Sans MS" panose="030F0702030302020204" pitchFamily="66" charset="0"/>
                        </a:rPr>
                        <a:t>ai appelé</a:t>
                      </a:r>
                      <a:r>
                        <a:rPr lang="fr-FR" sz="1400" dirty="0">
                          <a:solidFill>
                            <a:schemeClr val="tx1">
                              <a:lumMod val="50000"/>
                              <a:lumOff val="50000"/>
                            </a:schemeClr>
                          </a:solidFill>
                          <a:latin typeface="Comic Sans MS" panose="030F0702030302020204" pitchFamily="66" charset="0"/>
                        </a:rPr>
                        <a:t> le shérif ce matin.</a:t>
                      </a:r>
                    </a:p>
                  </a:txBody>
                  <a:tcPr/>
                </a:tc>
                <a:tc>
                  <a:txBody>
                    <a:bodyPr/>
                    <a:lstStyle/>
                    <a:p>
                      <a:r>
                        <a:rPr lang="fr-FR" sz="1400" dirty="0">
                          <a:latin typeface="Comic Sans MS" panose="030F0702030302020204" pitchFamily="66" charset="0"/>
                        </a:rPr>
                        <a:t>I </a:t>
                      </a:r>
                      <a:r>
                        <a:rPr lang="fr-FR" sz="1400" dirty="0" err="1">
                          <a:solidFill>
                            <a:srgbClr val="00B050"/>
                          </a:solidFill>
                          <a:highlight>
                            <a:srgbClr val="CCFFFF"/>
                          </a:highlight>
                          <a:latin typeface="Comic Sans MS" panose="030F0702030302020204" pitchFamily="66" charset="0"/>
                        </a:rPr>
                        <a:t>call</a:t>
                      </a:r>
                      <a:r>
                        <a:rPr lang="fr-FR" sz="1400" dirty="0" err="1">
                          <a:solidFill>
                            <a:srgbClr val="FF0000"/>
                          </a:solidFill>
                          <a:highlight>
                            <a:srgbClr val="CCFFFF"/>
                          </a:highlight>
                          <a:latin typeface="Comic Sans MS" panose="030F0702030302020204" pitchFamily="66" charset="0"/>
                        </a:rPr>
                        <a:t>ed</a:t>
                      </a:r>
                      <a:r>
                        <a:rPr lang="fr-FR" sz="1400" dirty="0">
                          <a:latin typeface="Comic Sans MS" panose="030F0702030302020204" pitchFamily="66" charset="0"/>
                        </a:rPr>
                        <a:t> the sheriff </a:t>
                      </a:r>
                      <a:r>
                        <a:rPr lang="fr-FR" sz="1400" dirty="0" err="1">
                          <a:latin typeface="Comic Sans MS" panose="030F0702030302020204" pitchFamily="66" charset="0"/>
                        </a:rPr>
                        <a:t>this</a:t>
                      </a:r>
                      <a:r>
                        <a:rPr lang="fr-FR" sz="1400" dirty="0">
                          <a:latin typeface="Comic Sans MS" panose="030F0702030302020204" pitchFamily="66" charset="0"/>
                        </a:rPr>
                        <a:t> </a:t>
                      </a:r>
                      <a:r>
                        <a:rPr lang="fr-FR" sz="1400" dirty="0" err="1">
                          <a:latin typeface="Comic Sans MS" panose="030F0702030302020204" pitchFamily="66" charset="0"/>
                        </a:rPr>
                        <a:t>morning</a:t>
                      </a:r>
                      <a:r>
                        <a:rPr lang="fr-FR" sz="1400" dirty="0">
                          <a:latin typeface="Comic Sans MS" panose="030F0702030302020204" pitchFamily="66" charset="0"/>
                        </a:rPr>
                        <a:t>.</a:t>
                      </a:r>
                    </a:p>
                  </a:txBody>
                  <a:tcPr/>
                </a:tc>
                <a:extLst>
                  <a:ext uri="{0D108BD9-81ED-4DB2-BD59-A6C34878D82A}">
                    <a16:rowId xmlns:a16="http://schemas.microsoft.com/office/drawing/2014/main" val="3831882385"/>
                  </a:ext>
                </a:extLst>
              </a:tr>
              <a:tr h="370840">
                <a:tc>
                  <a:txBody>
                    <a:bodyPr/>
                    <a:lstStyle/>
                    <a:p>
                      <a:r>
                        <a:rPr lang="fr-FR" sz="1400" dirty="0">
                          <a:solidFill>
                            <a:schemeClr val="tx1">
                              <a:lumMod val="50000"/>
                              <a:lumOff val="50000"/>
                            </a:schemeClr>
                          </a:solidFill>
                          <a:highlight>
                            <a:srgbClr val="CCFF99"/>
                          </a:highlight>
                          <a:latin typeface="Comic Sans MS" panose="030F0702030302020204" pitchFamily="66" charset="0"/>
                        </a:rPr>
                        <a:t>Passé simple</a:t>
                      </a:r>
                    </a:p>
                  </a:txBody>
                  <a:tcPr/>
                </a:tc>
                <a:tc>
                  <a:txBody>
                    <a:bodyPr/>
                    <a:lstStyle/>
                    <a:p>
                      <a:r>
                        <a:rPr lang="fr-FR" sz="1400" dirty="0">
                          <a:solidFill>
                            <a:schemeClr val="tx1">
                              <a:lumMod val="50000"/>
                              <a:lumOff val="50000"/>
                            </a:schemeClr>
                          </a:solidFill>
                          <a:latin typeface="Comic Sans MS" panose="030F0702030302020204" pitchFamily="66" charset="0"/>
                        </a:rPr>
                        <a:t>Il mit son badge, vérifia son revolver et </a:t>
                      </a:r>
                      <a:r>
                        <a:rPr lang="fr-FR" sz="1400" dirty="0">
                          <a:solidFill>
                            <a:schemeClr val="tx1">
                              <a:lumMod val="50000"/>
                              <a:lumOff val="50000"/>
                            </a:schemeClr>
                          </a:solidFill>
                          <a:highlight>
                            <a:srgbClr val="CCFF99"/>
                          </a:highlight>
                          <a:latin typeface="Comic Sans MS" panose="030F0702030302020204" pitchFamily="66" charset="0"/>
                        </a:rPr>
                        <a:t>appela</a:t>
                      </a:r>
                      <a:r>
                        <a:rPr lang="fr-FR" sz="1400" dirty="0">
                          <a:solidFill>
                            <a:schemeClr val="tx1">
                              <a:lumMod val="50000"/>
                              <a:lumOff val="50000"/>
                            </a:schemeClr>
                          </a:solidFill>
                          <a:latin typeface="Comic Sans MS" panose="030F0702030302020204" pitchFamily="66" charset="0"/>
                        </a:rPr>
                        <a:t> le shérif.</a:t>
                      </a:r>
                    </a:p>
                  </a:txBody>
                  <a:tcPr/>
                </a:tc>
                <a:tc>
                  <a:txBody>
                    <a:bodyPr/>
                    <a:lstStyle/>
                    <a:p>
                      <a:r>
                        <a:rPr lang="fr-FR" sz="1400" dirty="0">
                          <a:latin typeface="Comic Sans MS" panose="030F0702030302020204" pitchFamily="66" charset="0"/>
                        </a:rPr>
                        <a:t>He put </a:t>
                      </a:r>
                      <a:r>
                        <a:rPr lang="fr-FR" sz="1400" dirty="0" err="1">
                          <a:latin typeface="Comic Sans MS" panose="030F0702030302020204" pitchFamily="66" charset="0"/>
                        </a:rPr>
                        <a:t>his</a:t>
                      </a:r>
                      <a:r>
                        <a:rPr lang="fr-FR" sz="1400" dirty="0">
                          <a:latin typeface="Comic Sans MS" panose="030F0702030302020204" pitchFamily="66" charset="0"/>
                        </a:rPr>
                        <a:t> badge on, </a:t>
                      </a:r>
                      <a:r>
                        <a:rPr lang="fr-FR" sz="1400" dirty="0" err="1">
                          <a:latin typeface="Comic Sans MS" panose="030F0702030302020204" pitchFamily="66" charset="0"/>
                        </a:rPr>
                        <a:t>checked</a:t>
                      </a:r>
                      <a:r>
                        <a:rPr lang="fr-FR" sz="1400" dirty="0">
                          <a:latin typeface="Comic Sans MS" panose="030F0702030302020204" pitchFamily="66" charset="0"/>
                        </a:rPr>
                        <a:t> </a:t>
                      </a:r>
                      <a:r>
                        <a:rPr lang="fr-FR" sz="1400" dirty="0" err="1">
                          <a:latin typeface="Comic Sans MS" panose="030F0702030302020204" pitchFamily="66" charset="0"/>
                        </a:rPr>
                        <a:t>his</a:t>
                      </a:r>
                      <a:r>
                        <a:rPr lang="fr-FR" sz="1400" dirty="0">
                          <a:latin typeface="Comic Sans MS" panose="030F0702030302020204" pitchFamily="66" charset="0"/>
                        </a:rPr>
                        <a:t> gun and </a:t>
                      </a:r>
                      <a:r>
                        <a:rPr lang="fr-FR" sz="1400" dirty="0" err="1">
                          <a:solidFill>
                            <a:srgbClr val="00B050"/>
                          </a:solidFill>
                          <a:highlight>
                            <a:srgbClr val="CCFFFF"/>
                          </a:highlight>
                          <a:latin typeface="Comic Sans MS" panose="030F0702030302020204" pitchFamily="66" charset="0"/>
                        </a:rPr>
                        <a:t>call</a:t>
                      </a:r>
                      <a:r>
                        <a:rPr lang="fr-FR" sz="1400" dirty="0" err="1">
                          <a:solidFill>
                            <a:srgbClr val="FF0000"/>
                          </a:solidFill>
                          <a:highlight>
                            <a:srgbClr val="CCFFFF"/>
                          </a:highlight>
                          <a:latin typeface="Comic Sans MS" panose="030F0702030302020204" pitchFamily="66" charset="0"/>
                        </a:rPr>
                        <a:t>ed</a:t>
                      </a:r>
                      <a:r>
                        <a:rPr lang="fr-FR" sz="1400" dirty="0">
                          <a:latin typeface="Comic Sans MS" panose="030F0702030302020204" pitchFamily="66" charset="0"/>
                        </a:rPr>
                        <a:t> the sheriff.</a:t>
                      </a:r>
                    </a:p>
                  </a:txBody>
                  <a:tcPr/>
                </a:tc>
                <a:extLst>
                  <a:ext uri="{0D108BD9-81ED-4DB2-BD59-A6C34878D82A}">
                    <a16:rowId xmlns:a16="http://schemas.microsoft.com/office/drawing/2014/main" val="3949862472"/>
                  </a:ext>
                </a:extLst>
              </a:tr>
              <a:tr h="370840">
                <a:tc>
                  <a:txBody>
                    <a:bodyPr/>
                    <a:lstStyle/>
                    <a:p>
                      <a:r>
                        <a:rPr lang="fr-FR" sz="1400" dirty="0">
                          <a:solidFill>
                            <a:schemeClr val="tx1">
                              <a:lumMod val="50000"/>
                              <a:lumOff val="50000"/>
                            </a:schemeClr>
                          </a:solidFill>
                          <a:highlight>
                            <a:srgbClr val="FFCCFF"/>
                          </a:highlight>
                          <a:latin typeface="Comic Sans MS" panose="030F0702030302020204" pitchFamily="66" charset="0"/>
                        </a:rPr>
                        <a:t>Imparfait</a:t>
                      </a:r>
                    </a:p>
                  </a:txBody>
                  <a:tcPr/>
                </a:tc>
                <a:tc>
                  <a:txBody>
                    <a:bodyPr/>
                    <a:lstStyle/>
                    <a:p>
                      <a:r>
                        <a:rPr lang="fr-FR" sz="1400" dirty="0">
                          <a:solidFill>
                            <a:schemeClr val="tx1">
                              <a:lumMod val="50000"/>
                              <a:lumOff val="50000"/>
                            </a:schemeClr>
                          </a:solidFill>
                          <a:latin typeface="Comic Sans MS" panose="030F0702030302020204" pitchFamily="66" charset="0"/>
                        </a:rPr>
                        <a:t>Il </a:t>
                      </a:r>
                      <a:r>
                        <a:rPr lang="fr-FR" sz="1400" dirty="0">
                          <a:solidFill>
                            <a:schemeClr val="tx1">
                              <a:lumMod val="50000"/>
                              <a:lumOff val="50000"/>
                            </a:schemeClr>
                          </a:solidFill>
                          <a:highlight>
                            <a:srgbClr val="FFCCFF"/>
                          </a:highlight>
                          <a:latin typeface="Comic Sans MS" panose="030F0702030302020204" pitchFamily="66" charset="0"/>
                        </a:rPr>
                        <a:t>appelait</a:t>
                      </a:r>
                      <a:r>
                        <a:rPr lang="fr-FR" sz="1400" dirty="0">
                          <a:solidFill>
                            <a:schemeClr val="tx1">
                              <a:lumMod val="50000"/>
                              <a:lumOff val="50000"/>
                            </a:schemeClr>
                          </a:solidFill>
                          <a:latin typeface="Comic Sans MS" panose="030F0702030302020204" pitchFamily="66" charset="0"/>
                        </a:rPr>
                        <a:t> le shérif tous les matins.</a:t>
                      </a:r>
                    </a:p>
                  </a:txBody>
                  <a:tcPr/>
                </a:tc>
                <a:tc>
                  <a:txBody>
                    <a:bodyPr/>
                    <a:lstStyle/>
                    <a:p>
                      <a:r>
                        <a:rPr lang="fr-FR" sz="1400" dirty="0">
                          <a:latin typeface="Comic Sans MS" panose="030F0702030302020204" pitchFamily="66" charset="0"/>
                        </a:rPr>
                        <a:t>He </a:t>
                      </a:r>
                      <a:r>
                        <a:rPr lang="fr-FR" sz="1400" dirty="0" err="1">
                          <a:solidFill>
                            <a:srgbClr val="00B050"/>
                          </a:solidFill>
                          <a:highlight>
                            <a:srgbClr val="CCFFFF"/>
                          </a:highlight>
                          <a:latin typeface="Comic Sans MS" panose="030F0702030302020204" pitchFamily="66" charset="0"/>
                        </a:rPr>
                        <a:t>call</a:t>
                      </a:r>
                      <a:r>
                        <a:rPr lang="fr-FR" sz="1400" dirty="0" err="1">
                          <a:solidFill>
                            <a:srgbClr val="FF0000"/>
                          </a:solidFill>
                          <a:highlight>
                            <a:srgbClr val="CCFFFF"/>
                          </a:highlight>
                          <a:latin typeface="Comic Sans MS" panose="030F0702030302020204" pitchFamily="66" charset="0"/>
                        </a:rPr>
                        <a:t>ed</a:t>
                      </a:r>
                      <a:r>
                        <a:rPr lang="fr-FR" sz="1400" dirty="0">
                          <a:latin typeface="Comic Sans MS" panose="030F0702030302020204" pitchFamily="66" charset="0"/>
                        </a:rPr>
                        <a:t> the sheriff </a:t>
                      </a:r>
                      <a:r>
                        <a:rPr lang="fr-FR" sz="1400" dirty="0" err="1">
                          <a:latin typeface="Comic Sans MS" panose="030F0702030302020204" pitchFamily="66" charset="0"/>
                        </a:rPr>
                        <a:t>each</a:t>
                      </a:r>
                      <a:r>
                        <a:rPr lang="fr-FR" sz="1400" dirty="0">
                          <a:latin typeface="Comic Sans MS" panose="030F0702030302020204" pitchFamily="66" charset="0"/>
                        </a:rPr>
                        <a:t> </a:t>
                      </a:r>
                      <a:r>
                        <a:rPr lang="fr-FR" sz="1400" dirty="0" err="1">
                          <a:latin typeface="Comic Sans MS" panose="030F0702030302020204" pitchFamily="66" charset="0"/>
                        </a:rPr>
                        <a:t>morning</a:t>
                      </a:r>
                      <a:r>
                        <a:rPr lang="fr-FR" sz="1400" dirty="0">
                          <a:latin typeface="Comic Sans MS" panose="030F0702030302020204" pitchFamily="66" charset="0"/>
                        </a:rPr>
                        <a:t>.</a:t>
                      </a:r>
                    </a:p>
                  </a:txBody>
                  <a:tcPr/>
                </a:tc>
                <a:extLst>
                  <a:ext uri="{0D108BD9-81ED-4DB2-BD59-A6C34878D82A}">
                    <a16:rowId xmlns:a16="http://schemas.microsoft.com/office/drawing/2014/main" val="3204487779"/>
                  </a:ext>
                </a:extLst>
              </a:tr>
            </a:tbl>
          </a:graphicData>
        </a:graphic>
      </p:graphicFrame>
      <p:cxnSp>
        <p:nvCxnSpPr>
          <p:cNvPr id="7" name="Connecteur droit avec flèche 6">
            <a:extLst>
              <a:ext uri="{FF2B5EF4-FFF2-40B4-BE49-F238E27FC236}">
                <a16:creationId xmlns:a16="http://schemas.microsoft.com/office/drawing/2014/main" id="{BB6CA3E5-088F-4710-967B-4F0B88502074}"/>
              </a:ext>
            </a:extLst>
          </p:cNvPr>
          <p:cNvCxnSpPr/>
          <p:nvPr/>
        </p:nvCxnSpPr>
        <p:spPr>
          <a:xfrm>
            <a:off x="6858000" y="1787237"/>
            <a:ext cx="423949"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avec flèche 7">
            <a:extLst>
              <a:ext uri="{FF2B5EF4-FFF2-40B4-BE49-F238E27FC236}">
                <a16:creationId xmlns:a16="http://schemas.microsoft.com/office/drawing/2014/main" id="{545AD320-B504-4896-8817-C43A99D65EC7}"/>
              </a:ext>
            </a:extLst>
          </p:cNvPr>
          <p:cNvCxnSpPr/>
          <p:nvPr/>
        </p:nvCxnSpPr>
        <p:spPr>
          <a:xfrm>
            <a:off x="8714509" y="1787237"/>
            <a:ext cx="423949"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cteur droit avec flèche 8">
            <a:extLst>
              <a:ext uri="{FF2B5EF4-FFF2-40B4-BE49-F238E27FC236}">
                <a16:creationId xmlns:a16="http://schemas.microsoft.com/office/drawing/2014/main" id="{D362A1F6-ED60-4E53-9E2F-44DE826D0383}"/>
              </a:ext>
            </a:extLst>
          </p:cNvPr>
          <p:cNvCxnSpPr/>
          <p:nvPr/>
        </p:nvCxnSpPr>
        <p:spPr>
          <a:xfrm>
            <a:off x="9537469" y="2322022"/>
            <a:ext cx="423949"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Ellipse 10">
            <a:hlinkClick r:id="rId2" action="ppaction://hlinksldjump"/>
            <a:extLst>
              <a:ext uri="{FF2B5EF4-FFF2-40B4-BE49-F238E27FC236}">
                <a16:creationId xmlns:a16="http://schemas.microsoft.com/office/drawing/2014/main" id="{6E0E8428-1568-4C3B-85D1-0542F300786E}"/>
              </a:ext>
            </a:extLst>
          </p:cNvPr>
          <p:cNvSpPr/>
          <p:nvPr/>
        </p:nvSpPr>
        <p:spPr>
          <a:xfrm>
            <a:off x="11247120" y="0"/>
            <a:ext cx="944880" cy="873760"/>
          </a:xfrm>
          <a:prstGeom prst="ellipse">
            <a:avLst/>
          </a:prstGeom>
          <a:solidFill>
            <a:schemeClr val="accent4">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latin typeface="Comic Sans MS" panose="030F0702030302020204" pitchFamily="66" charset="0"/>
              </a:rPr>
              <a:t>S2</a:t>
            </a:r>
          </a:p>
        </p:txBody>
      </p:sp>
      <p:sp>
        <p:nvSpPr>
          <p:cNvPr id="12" name="Rectangle 11">
            <a:hlinkClick r:id="rId3" action="ppaction://hlinksldjump"/>
            <a:extLst>
              <a:ext uri="{FF2B5EF4-FFF2-40B4-BE49-F238E27FC236}">
                <a16:creationId xmlns:a16="http://schemas.microsoft.com/office/drawing/2014/main" id="{BF708317-C67F-41A8-B018-2B83BAFD283E}"/>
              </a:ext>
            </a:extLst>
          </p:cNvPr>
          <p:cNvSpPr/>
          <p:nvPr/>
        </p:nvSpPr>
        <p:spPr>
          <a:xfrm>
            <a:off x="9709265" y="6608619"/>
            <a:ext cx="2482735" cy="24938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1200" b="1" dirty="0">
                <a:latin typeface="Comic Sans MS" panose="030F0702030302020204" pitchFamily="66" charset="0"/>
              </a:rPr>
              <a:t>Retour</a:t>
            </a:r>
            <a:r>
              <a:rPr lang="fr-FR" sz="1200" dirty="0">
                <a:latin typeface="Comic Sans MS" panose="030F0702030302020204" pitchFamily="66" charset="0"/>
              </a:rPr>
              <a:t> : découpage séances.</a:t>
            </a:r>
          </a:p>
        </p:txBody>
      </p:sp>
      <p:sp>
        <p:nvSpPr>
          <p:cNvPr id="13" name="Rectangle 12">
            <a:hlinkClick r:id="rId2" action="ppaction://hlinksldjump"/>
            <a:extLst>
              <a:ext uri="{FF2B5EF4-FFF2-40B4-BE49-F238E27FC236}">
                <a16:creationId xmlns:a16="http://schemas.microsoft.com/office/drawing/2014/main" id="{00E48302-88B3-47A6-ABF5-16E0FA0D8553}"/>
              </a:ext>
            </a:extLst>
          </p:cNvPr>
          <p:cNvSpPr/>
          <p:nvPr/>
        </p:nvSpPr>
        <p:spPr>
          <a:xfrm>
            <a:off x="1" y="6608618"/>
            <a:ext cx="2011680" cy="249381"/>
          </a:xfrm>
          <a:prstGeom prst="rect">
            <a:avLst/>
          </a:prstGeom>
          <a:ln>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r-FR" sz="1200" b="1" dirty="0">
                <a:latin typeface="Comic Sans MS" panose="030F0702030302020204" pitchFamily="66" charset="0"/>
              </a:rPr>
              <a:t>Sommaire : </a:t>
            </a:r>
            <a:r>
              <a:rPr lang="fr-FR" sz="1200" dirty="0">
                <a:latin typeface="Comic Sans MS" panose="030F0702030302020204" pitchFamily="66" charset="0"/>
              </a:rPr>
              <a:t>partie 2.</a:t>
            </a:r>
          </a:p>
        </p:txBody>
      </p:sp>
    </p:spTree>
    <p:extLst>
      <p:ext uri="{BB962C8B-B14F-4D97-AF65-F5344CB8AC3E}">
        <p14:creationId xmlns:p14="http://schemas.microsoft.com/office/powerpoint/2010/main" val="849438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contenu 2">
            <a:extLst>
              <a:ext uri="{FF2B5EF4-FFF2-40B4-BE49-F238E27FC236}">
                <a16:creationId xmlns:a16="http://schemas.microsoft.com/office/drawing/2014/main" id="{B12CDE08-FC22-45A3-AF73-1F77CCA8DFBF}"/>
              </a:ext>
            </a:extLst>
          </p:cNvPr>
          <p:cNvSpPr>
            <a:spLocks noGrp="1"/>
          </p:cNvSpPr>
          <p:nvPr>
            <p:ph idx="1"/>
          </p:nvPr>
        </p:nvSpPr>
        <p:spPr>
          <a:xfrm>
            <a:off x="838200" y="955660"/>
            <a:ext cx="10515600" cy="4946679"/>
          </a:xfrm>
        </p:spPr>
        <p:txBody>
          <a:bodyPr>
            <a:normAutofit fontScale="92500" lnSpcReduction="20000"/>
          </a:bodyPr>
          <a:lstStyle/>
          <a:p>
            <a:pPr marL="0" indent="0">
              <a:lnSpc>
                <a:spcPct val="150000"/>
              </a:lnSpc>
              <a:buNone/>
            </a:pPr>
            <a:r>
              <a:rPr lang="fr-FR" sz="1800" dirty="0">
                <a:solidFill>
                  <a:schemeClr val="tx1">
                    <a:lumMod val="50000"/>
                    <a:lumOff val="50000"/>
                  </a:schemeClr>
                </a:solidFill>
                <a:latin typeface="Comic Sans MS" panose="030F0702030302020204" pitchFamily="66" charset="0"/>
              </a:rPr>
              <a:t>Affirmation</a:t>
            </a:r>
            <a:r>
              <a:rPr lang="fr-FR" sz="1800" dirty="0">
                <a:latin typeface="Comic Sans MS" panose="030F0702030302020204" pitchFamily="66" charset="0"/>
              </a:rPr>
              <a:t> : 		I </a:t>
            </a:r>
            <a:r>
              <a:rPr lang="fr-FR" sz="1800" dirty="0" err="1">
                <a:solidFill>
                  <a:srgbClr val="00B050"/>
                </a:solidFill>
                <a:latin typeface="Comic Sans MS" panose="030F0702030302020204" pitchFamily="66" charset="0"/>
              </a:rPr>
              <a:t>kill</a:t>
            </a:r>
            <a:r>
              <a:rPr lang="fr-FR" sz="1800" dirty="0" err="1">
                <a:solidFill>
                  <a:srgbClr val="FF0000"/>
                </a:solidFill>
                <a:latin typeface="Comic Sans MS" panose="030F0702030302020204" pitchFamily="66" charset="0"/>
              </a:rPr>
              <a:t>ed</a:t>
            </a:r>
            <a:r>
              <a:rPr lang="fr-FR" sz="1800" dirty="0">
                <a:latin typeface="Comic Sans MS" panose="030F0702030302020204" pitchFamily="66" charset="0"/>
              </a:rPr>
              <a:t> Colonel </a:t>
            </a:r>
            <a:r>
              <a:rPr lang="fr-FR" sz="1800" dirty="0" err="1">
                <a:latin typeface="Comic Sans MS" panose="030F0702030302020204" pitchFamily="66" charset="0"/>
              </a:rPr>
              <a:t>Mustard</a:t>
            </a:r>
            <a:r>
              <a:rPr lang="fr-FR" sz="2400" b="1" dirty="0">
                <a:latin typeface="Comic Sans MS" panose="030F0702030302020204" pitchFamily="66" charset="0"/>
              </a:rPr>
              <a:t>.</a:t>
            </a:r>
            <a:endParaRPr lang="fr-FR" sz="1800" b="1" dirty="0">
              <a:latin typeface="Comic Sans MS" panose="030F0702030302020204" pitchFamily="66" charset="0"/>
            </a:endParaRPr>
          </a:p>
          <a:p>
            <a:pPr marL="0" indent="0">
              <a:lnSpc>
                <a:spcPct val="150000"/>
              </a:lnSpc>
              <a:buNone/>
            </a:pPr>
            <a:r>
              <a:rPr lang="fr-FR" sz="1800" dirty="0">
                <a:solidFill>
                  <a:schemeClr val="tx1">
                    <a:lumMod val="50000"/>
                    <a:lumOff val="50000"/>
                  </a:schemeClr>
                </a:solidFill>
                <a:latin typeface="Comic Sans MS" panose="030F0702030302020204" pitchFamily="66" charset="0"/>
              </a:rPr>
              <a:t>Négation</a:t>
            </a:r>
            <a:r>
              <a:rPr lang="fr-FR" sz="1800" dirty="0">
                <a:latin typeface="Comic Sans MS" panose="030F0702030302020204" pitchFamily="66" charset="0"/>
              </a:rPr>
              <a:t> : 		I </a:t>
            </a:r>
            <a:r>
              <a:rPr lang="fr-FR" sz="1800" dirty="0" err="1">
                <a:solidFill>
                  <a:srgbClr val="FF0000"/>
                </a:solidFill>
                <a:latin typeface="Comic Sans MS" panose="030F0702030302020204" pitchFamily="66" charset="0"/>
              </a:rPr>
              <a:t>did</a:t>
            </a:r>
            <a:r>
              <a:rPr lang="fr-FR" sz="1800" dirty="0">
                <a:latin typeface="Comic Sans MS" panose="030F0702030302020204" pitchFamily="66" charset="0"/>
              </a:rPr>
              <a:t> </a:t>
            </a:r>
            <a:r>
              <a:rPr lang="fr-FR" sz="1800" dirty="0">
                <a:highlight>
                  <a:srgbClr val="FFFF99"/>
                </a:highlight>
                <a:latin typeface="Comic Sans MS" panose="030F0702030302020204" pitchFamily="66" charset="0"/>
              </a:rPr>
              <a:t>not</a:t>
            </a:r>
            <a:r>
              <a:rPr lang="fr-FR" sz="1800" dirty="0">
                <a:latin typeface="Comic Sans MS" panose="030F0702030302020204" pitchFamily="66" charset="0"/>
              </a:rPr>
              <a:t> </a:t>
            </a:r>
            <a:r>
              <a:rPr lang="fr-FR" sz="1800" dirty="0" err="1">
                <a:solidFill>
                  <a:srgbClr val="00B050"/>
                </a:solidFill>
                <a:latin typeface="Comic Sans MS" panose="030F0702030302020204" pitchFamily="66" charset="0"/>
              </a:rPr>
              <a:t>kill</a:t>
            </a:r>
            <a:r>
              <a:rPr lang="fr-FR" sz="1800" dirty="0">
                <a:latin typeface="Comic Sans MS" panose="030F0702030302020204" pitchFamily="66" charset="0"/>
              </a:rPr>
              <a:t> Colonel </a:t>
            </a:r>
            <a:r>
              <a:rPr lang="fr-FR" sz="1800" dirty="0" err="1">
                <a:latin typeface="Comic Sans MS" panose="030F0702030302020204" pitchFamily="66" charset="0"/>
              </a:rPr>
              <a:t>Mustard</a:t>
            </a:r>
            <a:r>
              <a:rPr lang="fr-FR" sz="2400" b="1" dirty="0">
                <a:latin typeface="Comic Sans MS" panose="030F0702030302020204" pitchFamily="66" charset="0"/>
              </a:rPr>
              <a:t>.</a:t>
            </a:r>
            <a:endParaRPr lang="fr-FR" sz="1800" b="1" dirty="0">
              <a:latin typeface="Comic Sans MS" panose="030F0702030302020204" pitchFamily="66" charset="0"/>
            </a:endParaRPr>
          </a:p>
          <a:p>
            <a:pPr marL="0" indent="0">
              <a:lnSpc>
                <a:spcPct val="150000"/>
              </a:lnSpc>
              <a:buNone/>
            </a:pPr>
            <a:r>
              <a:rPr lang="fr-FR" sz="1800" dirty="0">
                <a:solidFill>
                  <a:schemeClr val="tx1">
                    <a:lumMod val="50000"/>
                    <a:lumOff val="50000"/>
                  </a:schemeClr>
                </a:solidFill>
                <a:latin typeface="Comic Sans MS" panose="030F0702030302020204" pitchFamily="66" charset="0"/>
              </a:rPr>
              <a:t>Négation contractée </a:t>
            </a:r>
            <a:r>
              <a:rPr lang="fr-FR" sz="1800" dirty="0">
                <a:latin typeface="Comic Sans MS" panose="030F0702030302020204" pitchFamily="66" charset="0"/>
              </a:rPr>
              <a:t>: 	I </a:t>
            </a:r>
            <a:r>
              <a:rPr lang="fr-FR" sz="1800" dirty="0" err="1">
                <a:solidFill>
                  <a:srgbClr val="FF0000"/>
                </a:solidFill>
                <a:latin typeface="Comic Sans MS" panose="030F0702030302020204" pitchFamily="66" charset="0"/>
              </a:rPr>
              <a:t>did</a:t>
            </a:r>
            <a:r>
              <a:rPr lang="fr-FR" sz="1800" dirty="0" err="1">
                <a:highlight>
                  <a:srgbClr val="FFFF99"/>
                </a:highlight>
                <a:latin typeface="Comic Sans MS" panose="030F0702030302020204" pitchFamily="66" charset="0"/>
              </a:rPr>
              <a:t>n’t</a:t>
            </a:r>
            <a:r>
              <a:rPr lang="fr-FR" sz="1800" dirty="0">
                <a:latin typeface="Comic Sans MS" panose="030F0702030302020204" pitchFamily="66" charset="0"/>
              </a:rPr>
              <a:t> </a:t>
            </a:r>
            <a:r>
              <a:rPr lang="fr-FR" sz="1800" dirty="0" err="1">
                <a:solidFill>
                  <a:srgbClr val="00B050"/>
                </a:solidFill>
                <a:latin typeface="Comic Sans MS" panose="030F0702030302020204" pitchFamily="66" charset="0"/>
              </a:rPr>
              <a:t>kill</a:t>
            </a:r>
            <a:r>
              <a:rPr lang="fr-FR" sz="1800" dirty="0">
                <a:latin typeface="Comic Sans MS" panose="030F0702030302020204" pitchFamily="66" charset="0"/>
              </a:rPr>
              <a:t> Colonel </a:t>
            </a:r>
            <a:r>
              <a:rPr lang="fr-FR" sz="1800" dirty="0" err="1">
                <a:latin typeface="Comic Sans MS" panose="030F0702030302020204" pitchFamily="66" charset="0"/>
              </a:rPr>
              <a:t>Mustard</a:t>
            </a:r>
            <a:r>
              <a:rPr lang="fr-FR" sz="2400" b="1" dirty="0">
                <a:latin typeface="Comic Sans MS" panose="030F0702030302020204" pitchFamily="66" charset="0"/>
              </a:rPr>
              <a:t>.</a:t>
            </a:r>
          </a:p>
          <a:p>
            <a:pPr marL="0" indent="0">
              <a:lnSpc>
                <a:spcPct val="150000"/>
              </a:lnSpc>
              <a:buNone/>
            </a:pPr>
            <a:r>
              <a:rPr lang="fr-FR" sz="1800" dirty="0">
                <a:solidFill>
                  <a:schemeClr val="tx1">
                    <a:lumMod val="50000"/>
                    <a:lumOff val="50000"/>
                  </a:schemeClr>
                </a:solidFill>
                <a:latin typeface="Comic Sans MS" panose="030F0702030302020204" pitchFamily="66" charset="0"/>
              </a:rPr>
              <a:t>Interrogation</a:t>
            </a:r>
            <a:r>
              <a:rPr lang="fr-FR" sz="1800" dirty="0">
                <a:latin typeface="Comic Sans MS" panose="030F0702030302020204" pitchFamily="66" charset="0"/>
              </a:rPr>
              <a:t> :		</a:t>
            </a:r>
            <a:r>
              <a:rPr lang="fr-FR" sz="1800" dirty="0" err="1">
                <a:solidFill>
                  <a:srgbClr val="FF0000"/>
                </a:solidFill>
                <a:latin typeface="Comic Sans MS" panose="030F0702030302020204" pitchFamily="66" charset="0"/>
              </a:rPr>
              <a:t>Did</a:t>
            </a:r>
            <a:r>
              <a:rPr lang="fr-FR" sz="1800" dirty="0">
                <a:latin typeface="Comic Sans MS" panose="030F0702030302020204" pitchFamily="66" charset="0"/>
              </a:rPr>
              <a:t> </a:t>
            </a:r>
            <a:r>
              <a:rPr lang="fr-FR" sz="1800" dirty="0" err="1">
                <a:latin typeface="Comic Sans MS" panose="030F0702030302020204" pitchFamily="66" charset="0"/>
              </a:rPr>
              <a:t>you</a:t>
            </a:r>
            <a:r>
              <a:rPr lang="fr-FR" sz="1800" dirty="0">
                <a:latin typeface="Comic Sans MS" panose="030F0702030302020204" pitchFamily="66" charset="0"/>
              </a:rPr>
              <a:t> </a:t>
            </a:r>
            <a:r>
              <a:rPr lang="fr-FR" sz="1800" dirty="0" err="1">
                <a:solidFill>
                  <a:srgbClr val="00B050"/>
                </a:solidFill>
                <a:latin typeface="Comic Sans MS" panose="030F0702030302020204" pitchFamily="66" charset="0"/>
              </a:rPr>
              <a:t>kill</a:t>
            </a:r>
            <a:r>
              <a:rPr lang="fr-FR" sz="1800" dirty="0">
                <a:latin typeface="Comic Sans MS" panose="030F0702030302020204" pitchFamily="66" charset="0"/>
              </a:rPr>
              <a:t> Colonel </a:t>
            </a:r>
            <a:r>
              <a:rPr lang="fr-FR" sz="1800" dirty="0" err="1">
                <a:latin typeface="Comic Sans MS" panose="030F0702030302020204" pitchFamily="66" charset="0"/>
              </a:rPr>
              <a:t>Mustard</a:t>
            </a:r>
            <a:r>
              <a:rPr lang="fr-FR" sz="2400" b="1" dirty="0">
                <a:latin typeface="Comic Sans MS" panose="030F0702030302020204" pitchFamily="66" charset="0"/>
              </a:rPr>
              <a:t>?</a:t>
            </a:r>
          </a:p>
          <a:p>
            <a:pPr marL="0" indent="0">
              <a:lnSpc>
                <a:spcPct val="150000"/>
              </a:lnSpc>
              <a:buNone/>
            </a:pPr>
            <a:endParaRPr lang="fr-FR" sz="1800" dirty="0">
              <a:latin typeface="Comic Sans MS" panose="030F0702030302020204" pitchFamily="66" charset="0"/>
            </a:endParaRPr>
          </a:p>
          <a:p>
            <a:pPr marL="0" indent="0">
              <a:lnSpc>
                <a:spcPct val="150000"/>
              </a:lnSpc>
              <a:buNone/>
            </a:pPr>
            <a:r>
              <a:rPr lang="fr-FR" sz="1800" dirty="0">
                <a:solidFill>
                  <a:schemeClr val="tx1">
                    <a:lumMod val="50000"/>
                    <a:lumOff val="50000"/>
                  </a:schemeClr>
                </a:solidFill>
                <a:latin typeface="Comic Sans MS" panose="030F0702030302020204" pitchFamily="66" charset="0"/>
              </a:rPr>
              <a:t>Affirmation</a:t>
            </a:r>
            <a:r>
              <a:rPr lang="fr-FR" sz="1800" dirty="0">
                <a:latin typeface="Comic Sans MS" panose="030F0702030302020204" pitchFamily="66" charset="0"/>
              </a:rPr>
              <a:t> : 		I </a:t>
            </a:r>
            <a:r>
              <a:rPr lang="fr-FR" sz="1800" dirty="0" err="1">
                <a:solidFill>
                  <a:srgbClr val="FF0000"/>
                </a:solidFill>
                <a:latin typeface="Comic Sans MS" panose="030F0702030302020204" pitchFamily="66" charset="0"/>
              </a:rPr>
              <a:t>ran</a:t>
            </a:r>
            <a:r>
              <a:rPr lang="fr-FR" sz="1800" dirty="0">
                <a:latin typeface="Comic Sans MS" panose="030F0702030302020204" pitchFamily="66" charset="0"/>
              </a:rPr>
              <a:t> </a:t>
            </a:r>
            <a:r>
              <a:rPr lang="fr-FR" sz="1800" dirty="0" err="1">
                <a:latin typeface="Comic Sans MS" panose="030F0702030302020204" pitchFamily="66" charset="0"/>
              </a:rPr>
              <a:t>away</a:t>
            </a:r>
            <a:r>
              <a:rPr lang="fr-FR" sz="2400" b="1" dirty="0">
                <a:latin typeface="Comic Sans MS" panose="030F0702030302020204" pitchFamily="66" charset="0"/>
              </a:rPr>
              <a:t>.</a:t>
            </a:r>
          </a:p>
          <a:p>
            <a:pPr marL="0" indent="0">
              <a:lnSpc>
                <a:spcPct val="150000"/>
              </a:lnSpc>
              <a:buNone/>
            </a:pPr>
            <a:r>
              <a:rPr lang="fr-FR" sz="1800" dirty="0">
                <a:solidFill>
                  <a:schemeClr val="tx1">
                    <a:lumMod val="50000"/>
                    <a:lumOff val="50000"/>
                  </a:schemeClr>
                </a:solidFill>
                <a:latin typeface="Comic Sans MS" panose="030F0702030302020204" pitchFamily="66" charset="0"/>
              </a:rPr>
              <a:t>Négation</a:t>
            </a:r>
            <a:r>
              <a:rPr lang="fr-FR" sz="1800" dirty="0">
                <a:latin typeface="Comic Sans MS" panose="030F0702030302020204" pitchFamily="66" charset="0"/>
              </a:rPr>
              <a:t> : 		I </a:t>
            </a:r>
            <a:r>
              <a:rPr lang="fr-FR" sz="1800" dirty="0" err="1">
                <a:solidFill>
                  <a:srgbClr val="FF0000"/>
                </a:solidFill>
                <a:latin typeface="Comic Sans MS" panose="030F0702030302020204" pitchFamily="66" charset="0"/>
              </a:rPr>
              <a:t>did</a:t>
            </a:r>
            <a:r>
              <a:rPr lang="fr-FR" sz="1800" dirty="0">
                <a:latin typeface="Comic Sans MS" panose="030F0702030302020204" pitchFamily="66" charset="0"/>
              </a:rPr>
              <a:t> </a:t>
            </a:r>
            <a:r>
              <a:rPr lang="fr-FR" sz="1800" dirty="0">
                <a:highlight>
                  <a:srgbClr val="FFFF99"/>
                </a:highlight>
                <a:latin typeface="Comic Sans MS" panose="030F0702030302020204" pitchFamily="66" charset="0"/>
              </a:rPr>
              <a:t>not</a:t>
            </a:r>
            <a:r>
              <a:rPr lang="fr-FR" sz="1800" dirty="0">
                <a:latin typeface="Comic Sans MS" panose="030F0702030302020204" pitchFamily="66" charset="0"/>
              </a:rPr>
              <a:t> </a:t>
            </a:r>
            <a:r>
              <a:rPr lang="fr-FR" sz="1800" dirty="0">
                <a:solidFill>
                  <a:srgbClr val="00B050"/>
                </a:solidFill>
                <a:latin typeface="Comic Sans MS" panose="030F0702030302020204" pitchFamily="66" charset="0"/>
              </a:rPr>
              <a:t>run</a:t>
            </a:r>
            <a:r>
              <a:rPr lang="fr-FR" sz="1800" dirty="0">
                <a:latin typeface="Comic Sans MS" panose="030F0702030302020204" pitchFamily="66" charset="0"/>
              </a:rPr>
              <a:t> </a:t>
            </a:r>
            <a:r>
              <a:rPr lang="fr-FR" sz="1800" dirty="0" err="1">
                <a:latin typeface="Comic Sans MS" panose="030F0702030302020204" pitchFamily="66" charset="0"/>
              </a:rPr>
              <a:t>away</a:t>
            </a:r>
            <a:r>
              <a:rPr lang="fr-FR" sz="2400" b="1" dirty="0">
                <a:latin typeface="Comic Sans MS" panose="030F0702030302020204" pitchFamily="66" charset="0"/>
              </a:rPr>
              <a:t>.</a:t>
            </a:r>
          </a:p>
          <a:p>
            <a:pPr marL="0" indent="0">
              <a:lnSpc>
                <a:spcPct val="150000"/>
              </a:lnSpc>
              <a:buNone/>
            </a:pPr>
            <a:r>
              <a:rPr lang="fr-FR" sz="1800" dirty="0">
                <a:solidFill>
                  <a:schemeClr val="tx1">
                    <a:lumMod val="50000"/>
                    <a:lumOff val="50000"/>
                  </a:schemeClr>
                </a:solidFill>
                <a:latin typeface="Comic Sans MS" panose="030F0702030302020204" pitchFamily="66" charset="0"/>
              </a:rPr>
              <a:t>Négation contractée</a:t>
            </a:r>
            <a:r>
              <a:rPr lang="fr-FR" sz="1800" dirty="0">
                <a:latin typeface="Comic Sans MS" panose="030F0702030302020204" pitchFamily="66" charset="0"/>
              </a:rPr>
              <a:t> : 	I </a:t>
            </a:r>
            <a:r>
              <a:rPr lang="fr-FR" sz="1800" dirty="0" err="1">
                <a:solidFill>
                  <a:srgbClr val="FF0000"/>
                </a:solidFill>
                <a:latin typeface="Comic Sans MS" panose="030F0702030302020204" pitchFamily="66" charset="0"/>
              </a:rPr>
              <a:t>did</a:t>
            </a:r>
            <a:r>
              <a:rPr lang="fr-FR" sz="1800" dirty="0" err="1">
                <a:highlight>
                  <a:srgbClr val="FFFF99"/>
                </a:highlight>
                <a:latin typeface="Comic Sans MS" panose="030F0702030302020204" pitchFamily="66" charset="0"/>
              </a:rPr>
              <a:t>n’t</a:t>
            </a:r>
            <a:r>
              <a:rPr lang="fr-FR" sz="1800" dirty="0">
                <a:latin typeface="Comic Sans MS" panose="030F0702030302020204" pitchFamily="66" charset="0"/>
              </a:rPr>
              <a:t> </a:t>
            </a:r>
            <a:r>
              <a:rPr lang="fr-FR" sz="1800" dirty="0">
                <a:solidFill>
                  <a:srgbClr val="00B050"/>
                </a:solidFill>
                <a:latin typeface="Comic Sans MS" panose="030F0702030302020204" pitchFamily="66" charset="0"/>
              </a:rPr>
              <a:t>run</a:t>
            </a:r>
            <a:r>
              <a:rPr lang="fr-FR" sz="1800" dirty="0">
                <a:latin typeface="Comic Sans MS" panose="030F0702030302020204" pitchFamily="66" charset="0"/>
              </a:rPr>
              <a:t> </a:t>
            </a:r>
            <a:r>
              <a:rPr lang="fr-FR" sz="1800" dirty="0" err="1">
                <a:latin typeface="Comic Sans MS" panose="030F0702030302020204" pitchFamily="66" charset="0"/>
              </a:rPr>
              <a:t>away</a:t>
            </a:r>
            <a:r>
              <a:rPr lang="fr-FR" sz="2400" b="1" dirty="0">
                <a:latin typeface="Comic Sans MS" panose="030F0702030302020204" pitchFamily="66" charset="0"/>
              </a:rPr>
              <a:t>.</a:t>
            </a:r>
          </a:p>
          <a:p>
            <a:pPr marL="0" indent="0">
              <a:lnSpc>
                <a:spcPct val="150000"/>
              </a:lnSpc>
              <a:buNone/>
            </a:pPr>
            <a:r>
              <a:rPr lang="fr-FR" sz="1800" dirty="0">
                <a:solidFill>
                  <a:schemeClr val="tx1">
                    <a:lumMod val="50000"/>
                    <a:lumOff val="50000"/>
                  </a:schemeClr>
                </a:solidFill>
                <a:latin typeface="Comic Sans MS" panose="030F0702030302020204" pitchFamily="66" charset="0"/>
              </a:rPr>
              <a:t>Interrogation</a:t>
            </a:r>
            <a:r>
              <a:rPr lang="fr-FR" sz="1800" dirty="0">
                <a:latin typeface="Comic Sans MS" panose="030F0702030302020204" pitchFamily="66" charset="0"/>
              </a:rPr>
              <a:t> : 		</a:t>
            </a:r>
            <a:r>
              <a:rPr lang="fr-FR" sz="1800" dirty="0" err="1">
                <a:solidFill>
                  <a:srgbClr val="FF0000"/>
                </a:solidFill>
                <a:latin typeface="Comic Sans MS" panose="030F0702030302020204" pitchFamily="66" charset="0"/>
              </a:rPr>
              <a:t>Did</a:t>
            </a:r>
            <a:r>
              <a:rPr lang="fr-FR" sz="1800" dirty="0">
                <a:latin typeface="Comic Sans MS" panose="030F0702030302020204" pitchFamily="66" charset="0"/>
              </a:rPr>
              <a:t> </a:t>
            </a:r>
            <a:r>
              <a:rPr lang="fr-FR" sz="1800" dirty="0" err="1">
                <a:latin typeface="Comic Sans MS" panose="030F0702030302020204" pitchFamily="66" charset="0"/>
              </a:rPr>
              <a:t>you</a:t>
            </a:r>
            <a:r>
              <a:rPr lang="fr-FR" sz="1800" dirty="0">
                <a:latin typeface="Comic Sans MS" panose="030F0702030302020204" pitchFamily="66" charset="0"/>
              </a:rPr>
              <a:t> </a:t>
            </a:r>
            <a:r>
              <a:rPr lang="fr-FR" sz="1800" dirty="0">
                <a:solidFill>
                  <a:srgbClr val="00B050"/>
                </a:solidFill>
                <a:latin typeface="Comic Sans MS" panose="030F0702030302020204" pitchFamily="66" charset="0"/>
              </a:rPr>
              <a:t>run</a:t>
            </a:r>
            <a:r>
              <a:rPr lang="fr-FR" sz="1800" dirty="0">
                <a:latin typeface="Comic Sans MS" panose="030F0702030302020204" pitchFamily="66" charset="0"/>
              </a:rPr>
              <a:t> </a:t>
            </a:r>
            <a:r>
              <a:rPr lang="fr-FR" sz="1800" dirty="0" err="1">
                <a:latin typeface="Comic Sans MS" panose="030F0702030302020204" pitchFamily="66" charset="0"/>
              </a:rPr>
              <a:t>away</a:t>
            </a:r>
            <a:r>
              <a:rPr lang="fr-FR" sz="2400" b="1" dirty="0">
                <a:latin typeface="Comic Sans MS" panose="030F0702030302020204" pitchFamily="66" charset="0"/>
              </a:rPr>
              <a:t>?</a:t>
            </a:r>
          </a:p>
          <a:p>
            <a:pPr marL="0" indent="0">
              <a:lnSpc>
                <a:spcPct val="150000"/>
              </a:lnSpc>
              <a:buNone/>
            </a:pPr>
            <a:endParaRPr lang="fr-FR" sz="1800" dirty="0">
              <a:latin typeface="Comic Sans MS" panose="030F0702030302020204" pitchFamily="66" charset="0"/>
            </a:endParaRPr>
          </a:p>
          <a:p>
            <a:pPr marL="0" indent="0">
              <a:lnSpc>
                <a:spcPct val="150000"/>
              </a:lnSpc>
              <a:buNone/>
            </a:pPr>
            <a:endParaRPr lang="fr-FR" sz="1800" dirty="0">
              <a:latin typeface="Comic Sans MS" panose="030F0702030302020204" pitchFamily="66" charset="0"/>
            </a:endParaRPr>
          </a:p>
          <a:p>
            <a:pPr marL="0" indent="0">
              <a:lnSpc>
                <a:spcPct val="150000"/>
              </a:lnSpc>
              <a:buNone/>
            </a:pPr>
            <a:endParaRPr lang="fr-FR" sz="1800" dirty="0">
              <a:latin typeface="Comic Sans MS" panose="030F0702030302020204" pitchFamily="66" charset="0"/>
            </a:endParaRPr>
          </a:p>
        </p:txBody>
      </p:sp>
      <p:sp>
        <p:nvSpPr>
          <p:cNvPr id="15" name="Accolade fermante 14">
            <a:extLst>
              <a:ext uri="{FF2B5EF4-FFF2-40B4-BE49-F238E27FC236}">
                <a16:creationId xmlns:a16="http://schemas.microsoft.com/office/drawing/2014/main" id="{B89D829F-E805-4D44-91A9-B7427085A187}"/>
              </a:ext>
            </a:extLst>
          </p:cNvPr>
          <p:cNvSpPr/>
          <p:nvPr/>
        </p:nvSpPr>
        <p:spPr>
          <a:xfrm>
            <a:off x="6915456" y="1047100"/>
            <a:ext cx="223283" cy="2086798"/>
          </a:xfrm>
          <a:prstGeom prst="rightBrace">
            <a:avLst>
              <a:gd name="adj1" fmla="val 76515"/>
              <a:gd name="adj2" fmla="val 51124"/>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6" name="Accolade fermante 15">
            <a:extLst>
              <a:ext uri="{FF2B5EF4-FFF2-40B4-BE49-F238E27FC236}">
                <a16:creationId xmlns:a16="http://schemas.microsoft.com/office/drawing/2014/main" id="{B91BA718-42E2-41DF-AC75-97F7CDBD48B9}"/>
              </a:ext>
            </a:extLst>
          </p:cNvPr>
          <p:cNvSpPr/>
          <p:nvPr/>
        </p:nvSpPr>
        <p:spPr>
          <a:xfrm>
            <a:off x="6915455" y="3730878"/>
            <a:ext cx="223283" cy="2086798"/>
          </a:xfrm>
          <a:prstGeom prst="rightBrace">
            <a:avLst>
              <a:gd name="adj1" fmla="val 76515"/>
              <a:gd name="adj2" fmla="val 51124"/>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7" name="Rectangle 16">
            <a:extLst>
              <a:ext uri="{FF2B5EF4-FFF2-40B4-BE49-F238E27FC236}">
                <a16:creationId xmlns:a16="http://schemas.microsoft.com/office/drawing/2014/main" id="{B1F06E2B-9AD9-4461-BC99-DE599FE877F1}"/>
              </a:ext>
            </a:extLst>
          </p:cNvPr>
          <p:cNvSpPr/>
          <p:nvPr/>
        </p:nvSpPr>
        <p:spPr>
          <a:xfrm>
            <a:off x="7197436" y="1757990"/>
            <a:ext cx="3690851" cy="66501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2400" dirty="0">
                <a:latin typeface="Comic Sans MS" panose="030F0702030302020204" pitchFamily="66" charset="0"/>
                <a:ea typeface="Open Sans" panose="020B0606030504020204" pitchFamily="34" charset="0"/>
                <a:cs typeface="Open Sans" panose="020B0606030504020204" pitchFamily="34" charset="0"/>
              </a:rPr>
              <a:t>verbe régulier</a:t>
            </a:r>
          </a:p>
        </p:txBody>
      </p:sp>
      <p:sp>
        <p:nvSpPr>
          <p:cNvPr id="18" name="Rectangle 17">
            <a:extLst>
              <a:ext uri="{FF2B5EF4-FFF2-40B4-BE49-F238E27FC236}">
                <a16:creationId xmlns:a16="http://schemas.microsoft.com/office/drawing/2014/main" id="{37FE9DF0-3030-4752-96DA-B9FCAB438FD3}"/>
              </a:ext>
            </a:extLst>
          </p:cNvPr>
          <p:cNvSpPr/>
          <p:nvPr/>
        </p:nvSpPr>
        <p:spPr>
          <a:xfrm>
            <a:off x="7197436" y="4434993"/>
            <a:ext cx="3690851" cy="66501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2400" dirty="0">
                <a:latin typeface="Comic Sans MS" panose="030F0702030302020204" pitchFamily="66" charset="0"/>
                <a:ea typeface="Open Sans" panose="020B0606030504020204" pitchFamily="34" charset="0"/>
                <a:cs typeface="Open Sans" panose="020B0606030504020204" pitchFamily="34" charset="0"/>
              </a:rPr>
              <a:t>verbe irrégulier</a:t>
            </a:r>
          </a:p>
        </p:txBody>
      </p:sp>
      <p:sp>
        <p:nvSpPr>
          <p:cNvPr id="19" name="Ellipse 18">
            <a:hlinkClick r:id="rId2" action="ppaction://hlinksldjump"/>
            <a:extLst>
              <a:ext uri="{FF2B5EF4-FFF2-40B4-BE49-F238E27FC236}">
                <a16:creationId xmlns:a16="http://schemas.microsoft.com/office/drawing/2014/main" id="{1E3E5997-FF77-41ED-B4A4-49CF87668A7C}"/>
              </a:ext>
            </a:extLst>
          </p:cNvPr>
          <p:cNvSpPr/>
          <p:nvPr/>
        </p:nvSpPr>
        <p:spPr>
          <a:xfrm>
            <a:off x="11247120" y="0"/>
            <a:ext cx="944880" cy="873760"/>
          </a:xfrm>
          <a:prstGeom prst="ellipse">
            <a:avLst/>
          </a:prstGeom>
          <a:solidFill>
            <a:schemeClr val="accent4">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latin typeface="Comic Sans MS" panose="030F0702030302020204" pitchFamily="66" charset="0"/>
              </a:rPr>
              <a:t>S2</a:t>
            </a:r>
          </a:p>
        </p:txBody>
      </p:sp>
      <p:sp>
        <p:nvSpPr>
          <p:cNvPr id="20" name="Rectangle 19">
            <a:hlinkClick r:id="rId3" action="ppaction://hlinksldjump"/>
            <a:extLst>
              <a:ext uri="{FF2B5EF4-FFF2-40B4-BE49-F238E27FC236}">
                <a16:creationId xmlns:a16="http://schemas.microsoft.com/office/drawing/2014/main" id="{10215C43-E59A-4F97-8659-43ED4597CA11}"/>
              </a:ext>
            </a:extLst>
          </p:cNvPr>
          <p:cNvSpPr/>
          <p:nvPr/>
        </p:nvSpPr>
        <p:spPr>
          <a:xfrm>
            <a:off x="9709265" y="6608619"/>
            <a:ext cx="2482735" cy="24938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1200" b="1" dirty="0">
                <a:latin typeface="Comic Sans MS" panose="030F0702030302020204" pitchFamily="66" charset="0"/>
              </a:rPr>
              <a:t>Retour</a:t>
            </a:r>
            <a:r>
              <a:rPr lang="fr-FR" sz="1200" dirty="0">
                <a:latin typeface="Comic Sans MS" panose="030F0702030302020204" pitchFamily="66" charset="0"/>
              </a:rPr>
              <a:t> : découpage séances.</a:t>
            </a:r>
          </a:p>
        </p:txBody>
      </p:sp>
      <p:sp>
        <p:nvSpPr>
          <p:cNvPr id="21" name="Rectangle 20">
            <a:hlinkClick r:id="rId2" action="ppaction://hlinksldjump"/>
            <a:extLst>
              <a:ext uri="{FF2B5EF4-FFF2-40B4-BE49-F238E27FC236}">
                <a16:creationId xmlns:a16="http://schemas.microsoft.com/office/drawing/2014/main" id="{C9C821AB-AEDA-4F3E-8862-DEC375EA4E4E}"/>
              </a:ext>
            </a:extLst>
          </p:cNvPr>
          <p:cNvSpPr/>
          <p:nvPr/>
        </p:nvSpPr>
        <p:spPr>
          <a:xfrm>
            <a:off x="1" y="6608618"/>
            <a:ext cx="2011680" cy="249381"/>
          </a:xfrm>
          <a:prstGeom prst="rect">
            <a:avLst/>
          </a:prstGeom>
          <a:ln>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r-FR" sz="1200" b="1" dirty="0">
                <a:latin typeface="Comic Sans MS" panose="030F0702030302020204" pitchFamily="66" charset="0"/>
              </a:rPr>
              <a:t>Sommaire : </a:t>
            </a:r>
            <a:r>
              <a:rPr lang="fr-FR" sz="1200" dirty="0">
                <a:latin typeface="Comic Sans MS" panose="030F0702030302020204" pitchFamily="66" charset="0"/>
              </a:rPr>
              <a:t>partie 2.</a:t>
            </a:r>
          </a:p>
        </p:txBody>
      </p:sp>
    </p:spTree>
    <p:extLst>
      <p:ext uri="{BB962C8B-B14F-4D97-AF65-F5344CB8AC3E}">
        <p14:creationId xmlns:p14="http://schemas.microsoft.com/office/powerpoint/2010/main" val="3299003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484494-208D-437D-8E17-51CA4F23BBD0}"/>
              </a:ext>
            </a:extLst>
          </p:cNvPr>
          <p:cNvSpPr>
            <a:spLocks noGrp="1"/>
          </p:cNvSpPr>
          <p:nvPr>
            <p:ph type="title"/>
          </p:nvPr>
        </p:nvSpPr>
        <p:spPr>
          <a:xfrm>
            <a:off x="838200" y="197860"/>
            <a:ext cx="10515600" cy="574213"/>
          </a:xfrm>
        </p:spPr>
        <p:txBody>
          <a:bodyPr>
            <a:normAutofit/>
          </a:bodyPr>
          <a:lstStyle/>
          <a:p>
            <a:r>
              <a:rPr lang="fr-FR" sz="2400" dirty="0">
                <a:latin typeface="Comic Sans MS" panose="030F0702030302020204" pitchFamily="66" charset="0"/>
              </a:rPr>
              <a:t>b) Exercices de révision</a:t>
            </a:r>
          </a:p>
        </p:txBody>
      </p:sp>
      <p:sp>
        <p:nvSpPr>
          <p:cNvPr id="10" name="Espace réservé du contenu 2">
            <a:extLst>
              <a:ext uri="{FF2B5EF4-FFF2-40B4-BE49-F238E27FC236}">
                <a16:creationId xmlns:a16="http://schemas.microsoft.com/office/drawing/2014/main" id="{B5E90B26-85F8-4EB7-B654-72CA26D4A4A8}"/>
              </a:ext>
            </a:extLst>
          </p:cNvPr>
          <p:cNvSpPr>
            <a:spLocks noGrp="1"/>
          </p:cNvSpPr>
          <p:nvPr>
            <p:ph idx="1"/>
          </p:nvPr>
        </p:nvSpPr>
        <p:spPr>
          <a:xfrm>
            <a:off x="838199" y="955660"/>
            <a:ext cx="11082251" cy="4946679"/>
          </a:xfrm>
        </p:spPr>
        <p:txBody>
          <a:bodyPr>
            <a:normAutofit/>
          </a:bodyPr>
          <a:lstStyle/>
          <a:p>
            <a:pPr marL="0" indent="0">
              <a:lnSpc>
                <a:spcPct val="150000"/>
              </a:lnSpc>
              <a:buNone/>
            </a:pPr>
            <a:r>
              <a:rPr lang="fr-FR" sz="1800" dirty="0">
                <a:highlight>
                  <a:srgbClr val="DDDDDD"/>
                </a:highlight>
                <a:latin typeface="Comic Sans MS" panose="030F0702030302020204" pitchFamily="66" charset="0"/>
              </a:rPr>
              <a:t>Parmi les verbes entre parenthèses ci-dessous, </a:t>
            </a:r>
            <a:r>
              <a:rPr lang="fr-FR" sz="1800" u="sng" dirty="0">
                <a:highlight>
                  <a:srgbClr val="DDDDDD"/>
                </a:highlight>
                <a:latin typeface="Comic Sans MS" panose="030F0702030302020204" pitchFamily="66" charset="0"/>
              </a:rPr>
              <a:t>souligne</a:t>
            </a:r>
            <a:r>
              <a:rPr lang="fr-FR" sz="1800" dirty="0">
                <a:highlight>
                  <a:srgbClr val="DDDDDD"/>
                </a:highlight>
                <a:latin typeface="Comic Sans MS" panose="030F0702030302020204" pitchFamily="66" charset="0"/>
              </a:rPr>
              <a:t> ceux qui sont irréguliers.</a:t>
            </a:r>
          </a:p>
          <a:p>
            <a:pPr marL="0" indent="0">
              <a:lnSpc>
                <a:spcPct val="150000"/>
              </a:lnSpc>
              <a:buNone/>
            </a:pPr>
            <a:r>
              <a:rPr lang="fr-FR" sz="1800" dirty="0">
                <a:highlight>
                  <a:srgbClr val="DDDDDD"/>
                </a:highlight>
                <a:latin typeface="Comic Sans MS" panose="030F0702030302020204" pitchFamily="66" charset="0"/>
              </a:rPr>
              <a:t>Complète les phrases en mettant les verbes entre parenthèses au prétérit simple.</a:t>
            </a:r>
          </a:p>
          <a:p>
            <a:pPr marL="0" indent="0">
              <a:lnSpc>
                <a:spcPct val="150000"/>
              </a:lnSpc>
              <a:buNone/>
            </a:pPr>
            <a:endParaRPr lang="fr-FR" sz="1800" u="sng" dirty="0">
              <a:latin typeface="Comic Sans MS" panose="030F0702030302020204" pitchFamily="66" charset="0"/>
            </a:endParaRPr>
          </a:p>
          <a:p>
            <a:pPr>
              <a:lnSpc>
                <a:spcPct val="150000"/>
              </a:lnSpc>
            </a:pPr>
            <a:r>
              <a:rPr lang="fr-FR" sz="1800" dirty="0" err="1">
                <a:latin typeface="Comic Sans MS" panose="030F0702030302020204" pitchFamily="66" charset="0"/>
              </a:rPr>
              <a:t>Yesterday</a:t>
            </a:r>
            <a:r>
              <a:rPr lang="fr-FR" sz="1800" dirty="0">
                <a:latin typeface="Comic Sans MS" panose="030F0702030302020204" pitchFamily="66" charset="0"/>
              </a:rPr>
              <a:t>, </a:t>
            </a:r>
            <a:r>
              <a:rPr lang="fr-FR" sz="1800" dirty="0" err="1">
                <a:latin typeface="Comic Sans MS" panose="030F0702030302020204" pitchFamily="66" charset="0"/>
              </a:rPr>
              <a:t>we</a:t>
            </a:r>
            <a:r>
              <a:rPr lang="fr-FR" sz="1800" dirty="0">
                <a:latin typeface="Comic Sans MS" panose="030F0702030302020204" pitchFamily="66" charset="0"/>
              </a:rPr>
              <a:t>			 (to arrive) at the crime </a:t>
            </a:r>
            <a:r>
              <a:rPr lang="fr-FR" sz="1800" dirty="0" err="1">
                <a:latin typeface="Comic Sans MS" panose="030F0702030302020204" pitchFamily="66" charset="0"/>
              </a:rPr>
              <a:t>scene</a:t>
            </a:r>
            <a:r>
              <a:rPr lang="fr-FR" sz="1800" dirty="0">
                <a:latin typeface="Comic Sans MS" panose="030F0702030302020204" pitchFamily="66" charset="0"/>
              </a:rPr>
              <a:t>.</a:t>
            </a:r>
          </a:p>
          <a:p>
            <a:pPr>
              <a:lnSpc>
                <a:spcPct val="150000"/>
              </a:lnSpc>
            </a:pPr>
            <a:r>
              <a:rPr lang="fr-FR" sz="1800" dirty="0" err="1">
                <a:latin typeface="Comic Sans MS" panose="030F0702030302020204" pitchFamily="66" charset="0"/>
              </a:rPr>
              <a:t>We</a:t>
            </a:r>
            <a:r>
              <a:rPr lang="fr-FR" sz="1800" dirty="0">
                <a:latin typeface="Comic Sans MS" panose="030F0702030302020204" pitchFamily="66" charset="0"/>
              </a:rPr>
              <a:t> 				 (to </a:t>
            </a:r>
            <a:r>
              <a:rPr lang="fr-FR" sz="1800" dirty="0" err="1">
                <a:latin typeface="Comic Sans MS" panose="030F0702030302020204" pitchFamily="66" charset="0"/>
              </a:rPr>
              <a:t>investigate</a:t>
            </a:r>
            <a:r>
              <a:rPr lang="fr-FR" sz="1800" dirty="0">
                <a:latin typeface="Comic Sans MS" panose="030F0702030302020204" pitchFamily="66" charset="0"/>
              </a:rPr>
              <a:t>) but </a:t>
            </a:r>
            <a:r>
              <a:rPr lang="fr-FR" sz="1800" dirty="0" err="1">
                <a:latin typeface="Comic Sans MS" panose="030F0702030302020204" pitchFamily="66" charset="0"/>
              </a:rPr>
              <a:t>we</a:t>
            </a:r>
            <a:r>
              <a:rPr lang="fr-FR" sz="1800" dirty="0">
                <a:latin typeface="Comic Sans MS" panose="030F0702030302020204" pitchFamily="66" charset="0"/>
              </a:rPr>
              <a:t> 			(not to </a:t>
            </a:r>
            <a:r>
              <a:rPr lang="fr-FR" sz="1800" dirty="0" err="1">
                <a:latin typeface="Comic Sans MS" panose="030F0702030302020204" pitchFamily="66" charset="0"/>
              </a:rPr>
              <a:t>find</a:t>
            </a:r>
            <a:r>
              <a:rPr lang="fr-FR" sz="1800" dirty="0">
                <a:latin typeface="Comic Sans MS" panose="030F0702030302020204" pitchFamily="66" charset="0"/>
              </a:rPr>
              <a:t>) </a:t>
            </a:r>
            <a:r>
              <a:rPr lang="fr-FR" sz="1800" dirty="0" err="1">
                <a:latin typeface="Comic Sans MS" panose="030F0702030302020204" pitchFamily="66" charset="0"/>
              </a:rPr>
              <a:t>any</a:t>
            </a:r>
            <a:r>
              <a:rPr lang="fr-FR" sz="1800" dirty="0">
                <a:latin typeface="Comic Sans MS" panose="030F0702030302020204" pitchFamily="66" charset="0"/>
              </a:rPr>
              <a:t> clues.</a:t>
            </a:r>
          </a:p>
          <a:p>
            <a:pPr>
              <a:lnSpc>
                <a:spcPct val="150000"/>
              </a:lnSpc>
            </a:pPr>
            <a:r>
              <a:rPr lang="fr-FR" sz="1800" dirty="0">
                <a:latin typeface="Comic Sans MS" panose="030F0702030302020204" pitchFamily="66" charset="0"/>
              </a:rPr>
              <a:t>The sheriff			 (to call) me and 				(to </a:t>
            </a:r>
            <a:r>
              <a:rPr lang="fr-FR" sz="1800" dirty="0" err="1">
                <a:latin typeface="Comic Sans MS" panose="030F0702030302020204" pitchFamily="66" charset="0"/>
              </a:rPr>
              <a:t>ask</a:t>
            </a:r>
            <a:r>
              <a:rPr lang="fr-FR" sz="1800" dirty="0">
                <a:latin typeface="Comic Sans MS" panose="030F0702030302020204" pitchFamily="66" charset="0"/>
              </a:rPr>
              <a:t>) about the case.</a:t>
            </a:r>
          </a:p>
          <a:p>
            <a:pPr>
              <a:lnSpc>
                <a:spcPct val="150000"/>
              </a:lnSpc>
            </a:pPr>
            <a:r>
              <a:rPr lang="fr-FR" sz="1800" dirty="0">
                <a:latin typeface="Comic Sans MS" panose="030F0702030302020204" pitchFamily="66" charset="0"/>
              </a:rPr>
              <a:t>The suspect			 (to have) a lot of money in </a:t>
            </a:r>
            <a:r>
              <a:rPr lang="fr-FR" sz="1800" dirty="0" err="1">
                <a:latin typeface="Comic Sans MS" panose="030F0702030302020204" pitchFamily="66" charset="0"/>
              </a:rPr>
              <a:t>his</a:t>
            </a:r>
            <a:r>
              <a:rPr lang="fr-FR" sz="1800" dirty="0">
                <a:latin typeface="Comic Sans MS" panose="030F0702030302020204" pitchFamily="66" charset="0"/>
              </a:rPr>
              <a:t> </a:t>
            </a:r>
            <a:r>
              <a:rPr lang="fr-FR" sz="1800" dirty="0" err="1">
                <a:latin typeface="Comic Sans MS" panose="030F0702030302020204" pitchFamily="66" charset="0"/>
              </a:rPr>
              <a:t>briefcase</a:t>
            </a:r>
            <a:r>
              <a:rPr lang="fr-FR" sz="1800" dirty="0">
                <a:latin typeface="Comic Sans MS" panose="030F0702030302020204" pitchFamily="66" charset="0"/>
              </a:rPr>
              <a:t>.</a:t>
            </a:r>
          </a:p>
          <a:p>
            <a:pPr>
              <a:lnSpc>
                <a:spcPct val="150000"/>
              </a:lnSpc>
            </a:pPr>
            <a:r>
              <a:rPr lang="fr-FR" sz="1800" dirty="0">
                <a:latin typeface="Comic Sans MS" panose="030F0702030302020204" pitchFamily="66" charset="0"/>
              </a:rPr>
              <a:t>The suspect			 (to </a:t>
            </a:r>
            <a:r>
              <a:rPr lang="fr-FR" sz="1800" dirty="0" err="1">
                <a:latin typeface="Comic Sans MS" panose="030F0702030302020204" pitchFamily="66" charset="0"/>
              </a:rPr>
              <a:t>be</a:t>
            </a:r>
            <a:r>
              <a:rPr lang="fr-FR" sz="1800" dirty="0">
                <a:latin typeface="Comic Sans MS" panose="030F0702030302020204" pitchFamily="66" charset="0"/>
              </a:rPr>
              <a:t>) in New York.</a:t>
            </a:r>
          </a:p>
          <a:p>
            <a:pPr>
              <a:lnSpc>
                <a:spcPct val="150000"/>
              </a:lnSpc>
            </a:pPr>
            <a:r>
              <a:rPr lang="fr-FR" sz="1800" dirty="0">
                <a:latin typeface="Comic Sans MS" panose="030F0702030302020204" pitchFamily="66" charset="0"/>
              </a:rPr>
              <a:t>The policemen			 (to </a:t>
            </a:r>
            <a:r>
              <a:rPr lang="fr-FR" sz="1800" dirty="0" err="1">
                <a:latin typeface="Comic Sans MS" panose="030F0702030302020204" pitchFamily="66" charset="0"/>
              </a:rPr>
              <a:t>arrest</a:t>
            </a:r>
            <a:r>
              <a:rPr lang="fr-FR" sz="1800" dirty="0">
                <a:latin typeface="Comic Sans MS" panose="030F0702030302020204" pitchFamily="66" charset="0"/>
              </a:rPr>
              <a:t>) the suspect.</a:t>
            </a:r>
          </a:p>
          <a:p>
            <a:pPr marL="0" indent="0">
              <a:lnSpc>
                <a:spcPct val="150000"/>
              </a:lnSpc>
              <a:buNone/>
            </a:pPr>
            <a:endParaRPr lang="fr-FR" sz="1800" dirty="0">
              <a:latin typeface="Comic Sans MS" panose="030F0702030302020204" pitchFamily="66" charset="0"/>
            </a:endParaRPr>
          </a:p>
          <a:p>
            <a:pPr marL="0" indent="0">
              <a:lnSpc>
                <a:spcPct val="150000"/>
              </a:lnSpc>
              <a:buNone/>
            </a:pPr>
            <a:endParaRPr lang="fr-FR" sz="1800" dirty="0">
              <a:latin typeface="Comic Sans MS" panose="030F0702030302020204" pitchFamily="66" charset="0"/>
            </a:endParaRPr>
          </a:p>
          <a:p>
            <a:pPr marL="0" indent="0">
              <a:lnSpc>
                <a:spcPct val="150000"/>
              </a:lnSpc>
              <a:buNone/>
            </a:pPr>
            <a:endParaRPr lang="fr-FR" sz="1800" dirty="0">
              <a:latin typeface="Comic Sans MS" panose="030F0702030302020204" pitchFamily="66" charset="0"/>
            </a:endParaRPr>
          </a:p>
        </p:txBody>
      </p:sp>
      <p:sp>
        <p:nvSpPr>
          <p:cNvPr id="11" name="Rectangle 10">
            <a:extLst>
              <a:ext uri="{FF2B5EF4-FFF2-40B4-BE49-F238E27FC236}">
                <a16:creationId xmlns:a16="http://schemas.microsoft.com/office/drawing/2014/main" id="{D6E625A1-73A4-469F-9F94-5F7463749248}"/>
              </a:ext>
            </a:extLst>
          </p:cNvPr>
          <p:cNvSpPr/>
          <p:nvPr/>
        </p:nvSpPr>
        <p:spPr>
          <a:xfrm>
            <a:off x="2851265" y="5328126"/>
            <a:ext cx="1720735" cy="391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2" name="Rectangle 11">
            <a:extLst>
              <a:ext uri="{FF2B5EF4-FFF2-40B4-BE49-F238E27FC236}">
                <a16:creationId xmlns:a16="http://schemas.microsoft.com/office/drawing/2014/main" id="{E76FACAD-4383-40DA-A861-0D510F359565}"/>
              </a:ext>
            </a:extLst>
          </p:cNvPr>
          <p:cNvSpPr/>
          <p:nvPr/>
        </p:nvSpPr>
        <p:spPr>
          <a:xfrm>
            <a:off x="2851265" y="4826259"/>
            <a:ext cx="1720735" cy="391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3" name="Rectangle 12">
            <a:extLst>
              <a:ext uri="{FF2B5EF4-FFF2-40B4-BE49-F238E27FC236}">
                <a16:creationId xmlns:a16="http://schemas.microsoft.com/office/drawing/2014/main" id="{AF7B84ED-6627-40A6-ABE1-49E9A633E57D}"/>
              </a:ext>
            </a:extLst>
          </p:cNvPr>
          <p:cNvSpPr/>
          <p:nvPr/>
        </p:nvSpPr>
        <p:spPr>
          <a:xfrm>
            <a:off x="2851265" y="4295283"/>
            <a:ext cx="1720735" cy="391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4" name="Rectangle 13">
            <a:extLst>
              <a:ext uri="{FF2B5EF4-FFF2-40B4-BE49-F238E27FC236}">
                <a16:creationId xmlns:a16="http://schemas.microsoft.com/office/drawing/2014/main" id="{34E39D52-331C-4A63-A930-B911BB862F67}"/>
              </a:ext>
            </a:extLst>
          </p:cNvPr>
          <p:cNvSpPr/>
          <p:nvPr/>
        </p:nvSpPr>
        <p:spPr>
          <a:xfrm>
            <a:off x="2851265" y="3762229"/>
            <a:ext cx="1720735" cy="391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5" name="Rectangle 14">
            <a:extLst>
              <a:ext uri="{FF2B5EF4-FFF2-40B4-BE49-F238E27FC236}">
                <a16:creationId xmlns:a16="http://schemas.microsoft.com/office/drawing/2014/main" id="{E7BFEA00-743F-4990-A529-9EB7038D6558}"/>
              </a:ext>
            </a:extLst>
          </p:cNvPr>
          <p:cNvSpPr/>
          <p:nvPr/>
        </p:nvSpPr>
        <p:spPr>
          <a:xfrm>
            <a:off x="2851265" y="3170142"/>
            <a:ext cx="1720735" cy="391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6" name="Rectangle 15">
            <a:extLst>
              <a:ext uri="{FF2B5EF4-FFF2-40B4-BE49-F238E27FC236}">
                <a16:creationId xmlns:a16="http://schemas.microsoft.com/office/drawing/2014/main" id="{873BC3AA-B215-4B92-830E-840091A69F52}"/>
              </a:ext>
            </a:extLst>
          </p:cNvPr>
          <p:cNvSpPr/>
          <p:nvPr/>
        </p:nvSpPr>
        <p:spPr>
          <a:xfrm>
            <a:off x="2851265" y="2637088"/>
            <a:ext cx="1720735" cy="391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2400" dirty="0" err="1">
                <a:solidFill>
                  <a:schemeClr val="accent1"/>
                </a:solidFill>
                <a:latin typeface="Please write me a song" panose="02000603000000000000" pitchFamily="2" charset="0"/>
                <a:ea typeface="Please write me a song" panose="02000603000000000000" pitchFamily="2" charset="0"/>
              </a:rPr>
              <a:t>arrived</a:t>
            </a:r>
            <a:endParaRPr lang="fr-FR" dirty="0">
              <a:solidFill>
                <a:schemeClr val="accent1"/>
              </a:solidFill>
              <a:latin typeface="Please write me a song" panose="02000603000000000000" pitchFamily="2" charset="0"/>
              <a:ea typeface="Please write me a song" panose="02000603000000000000" pitchFamily="2" charset="0"/>
            </a:endParaRPr>
          </a:p>
        </p:txBody>
      </p:sp>
      <p:sp>
        <p:nvSpPr>
          <p:cNvPr id="17" name="Rectangle 16">
            <a:extLst>
              <a:ext uri="{FF2B5EF4-FFF2-40B4-BE49-F238E27FC236}">
                <a16:creationId xmlns:a16="http://schemas.microsoft.com/office/drawing/2014/main" id="{5C6C49BD-FE09-4BF0-B11A-5CC9902B863B}"/>
              </a:ext>
            </a:extLst>
          </p:cNvPr>
          <p:cNvSpPr/>
          <p:nvPr/>
        </p:nvSpPr>
        <p:spPr>
          <a:xfrm>
            <a:off x="7251468" y="3170142"/>
            <a:ext cx="1720735" cy="391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8" name="Rectangle 17">
            <a:extLst>
              <a:ext uri="{FF2B5EF4-FFF2-40B4-BE49-F238E27FC236}">
                <a16:creationId xmlns:a16="http://schemas.microsoft.com/office/drawing/2014/main" id="{181C02BA-13AB-4891-8234-A2507C2AD444}"/>
              </a:ext>
            </a:extLst>
          </p:cNvPr>
          <p:cNvSpPr/>
          <p:nvPr/>
        </p:nvSpPr>
        <p:spPr>
          <a:xfrm>
            <a:off x="7251467" y="3743498"/>
            <a:ext cx="1720735" cy="391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21" name="Ellipse 20">
            <a:hlinkClick r:id="rId2" action="ppaction://hlinksldjump"/>
            <a:extLst>
              <a:ext uri="{FF2B5EF4-FFF2-40B4-BE49-F238E27FC236}">
                <a16:creationId xmlns:a16="http://schemas.microsoft.com/office/drawing/2014/main" id="{6D12C48D-1B65-47BF-B2BE-92B3C9605A36}"/>
              </a:ext>
            </a:extLst>
          </p:cNvPr>
          <p:cNvSpPr/>
          <p:nvPr/>
        </p:nvSpPr>
        <p:spPr>
          <a:xfrm>
            <a:off x="11247120" y="0"/>
            <a:ext cx="944880" cy="873760"/>
          </a:xfrm>
          <a:prstGeom prst="ellipse">
            <a:avLst/>
          </a:prstGeom>
          <a:solidFill>
            <a:schemeClr val="accent4">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latin typeface="Comic Sans MS" panose="030F0702030302020204" pitchFamily="66" charset="0"/>
              </a:rPr>
              <a:t>S2</a:t>
            </a:r>
          </a:p>
        </p:txBody>
      </p:sp>
      <p:sp>
        <p:nvSpPr>
          <p:cNvPr id="22" name="Rectangle 21">
            <a:hlinkClick r:id="rId3" action="ppaction://hlinksldjump"/>
            <a:extLst>
              <a:ext uri="{FF2B5EF4-FFF2-40B4-BE49-F238E27FC236}">
                <a16:creationId xmlns:a16="http://schemas.microsoft.com/office/drawing/2014/main" id="{3C1C79C2-E3EE-4DAE-A38B-3E0DC7FCC2E4}"/>
              </a:ext>
            </a:extLst>
          </p:cNvPr>
          <p:cNvSpPr/>
          <p:nvPr/>
        </p:nvSpPr>
        <p:spPr>
          <a:xfrm>
            <a:off x="9709265" y="6608619"/>
            <a:ext cx="2482735" cy="24938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1200" b="1" dirty="0">
                <a:latin typeface="Comic Sans MS" panose="030F0702030302020204" pitchFamily="66" charset="0"/>
              </a:rPr>
              <a:t>Retour</a:t>
            </a:r>
            <a:r>
              <a:rPr lang="fr-FR" sz="1200" dirty="0">
                <a:latin typeface="Comic Sans MS" panose="030F0702030302020204" pitchFamily="66" charset="0"/>
              </a:rPr>
              <a:t> : découpage séances.</a:t>
            </a:r>
          </a:p>
        </p:txBody>
      </p:sp>
      <p:sp>
        <p:nvSpPr>
          <p:cNvPr id="23" name="Rectangle 22">
            <a:hlinkClick r:id="rId2" action="ppaction://hlinksldjump"/>
            <a:extLst>
              <a:ext uri="{FF2B5EF4-FFF2-40B4-BE49-F238E27FC236}">
                <a16:creationId xmlns:a16="http://schemas.microsoft.com/office/drawing/2014/main" id="{872ACEEE-4A70-49FD-ACA5-BC02AE16F2A8}"/>
              </a:ext>
            </a:extLst>
          </p:cNvPr>
          <p:cNvSpPr/>
          <p:nvPr/>
        </p:nvSpPr>
        <p:spPr>
          <a:xfrm>
            <a:off x="1" y="6608618"/>
            <a:ext cx="2011680" cy="249381"/>
          </a:xfrm>
          <a:prstGeom prst="rect">
            <a:avLst/>
          </a:prstGeom>
          <a:ln>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r-FR" sz="1200" b="1" dirty="0">
                <a:latin typeface="Comic Sans MS" panose="030F0702030302020204" pitchFamily="66" charset="0"/>
              </a:rPr>
              <a:t>Sommaire : </a:t>
            </a:r>
            <a:r>
              <a:rPr lang="fr-FR" sz="1200" dirty="0">
                <a:latin typeface="Comic Sans MS" panose="030F0702030302020204" pitchFamily="66" charset="0"/>
              </a:rPr>
              <a:t>partie 2.</a:t>
            </a:r>
          </a:p>
        </p:txBody>
      </p:sp>
    </p:spTree>
    <p:extLst>
      <p:ext uri="{BB962C8B-B14F-4D97-AF65-F5344CB8AC3E}">
        <p14:creationId xmlns:p14="http://schemas.microsoft.com/office/powerpoint/2010/main" val="130696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F150C9C-6ACF-4B42-8C73-F061997A4732}"/>
              </a:ext>
            </a:extLst>
          </p:cNvPr>
          <p:cNvSpPr/>
          <p:nvPr/>
        </p:nvSpPr>
        <p:spPr>
          <a:xfrm>
            <a:off x="838200" y="0"/>
            <a:ext cx="10515600" cy="6521209"/>
          </a:xfrm>
          <a:prstGeom prst="rect">
            <a:avLst/>
          </a:prstGeom>
        </p:spPr>
        <p:txBody>
          <a:bodyPr wrap="square">
            <a:spAutoFit/>
          </a:bodyPr>
          <a:lstStyle/>
          <a:p>
            <a:pPr>
              <a:lnSpc>
                <a:spcPct val="200000"/>
              </a:lnSpc>
              <a:buNone/>
            </a:pPr>
            <a:r>
              <a:rPr lang="fr-FR" dirty="0">
                <a:highlight>
                  <a:srgbClr val="DDDDDD"/>
                </a:highlight>
                <a:latin typeface="Comic Sans MS" panose="030F0702030302020204" pitchFamily="66" charset="0"/>
                <a:ea typeface="+mn-lt"/>
                <a:cs typeface="+mn-lt"/>
              </a:rPr>
              <a:t>La police te suspecte. Nie leurs affirmations (= réponds aux affirmations par la négative)</a:t>
            </a:r>
            <a:endParaRPr lang="fr-FR" dirty="0">
              <a:latin typeface="Comic Sans MS" panose="030F0702030302020204" pitchFamily="66" charset="0"/>
              <a:ea typeface="+mn-lt"/>
              <a:cs typeface="+mn-lt"/>
            </a:endParaRPr>
          </a:p>
          <a:p>
            <a:pPr marL="514350" indent="-514350">
              <a:lnSpc>
                <a:spcPct val="150000"/>
              </a:lnSpc>
              <a:buAutoNum type="alphaLcParenR"/>
            </a:pPr>
            <a:endParaRPr lang="en" dirty="0">
              <a:latin typeface="Comic Sans MS" panose="030F0702030302020204" pitchFamily="66" charset="0"/>
              <a:ea typeface="+mn-lt"/>
              <a:cs typeface="+mn-lt"/>
            </a:endParaRPr>
          </a:p>
          <a:p>
            <a:pPr marL="514350" indent="-514350">
              <a:lnSpc>
                <a:spcPct val="150000"/>
              </a:lnSpc>
              <a:buAutoNum type="alphaLcParenR"/>
            </a:pPr>
            <a:r>
              <a:rPr lang="en" dirty="0">
                <a:latin typeface="Comic Sans MS" panose="030F0702030302020204" pitchFamily="66" charset="0"/>
                <a:ea typeface="+mn-lt"/>
                <a:cs typeface="+mn-lt"/>
              </a:rPr>
              <a:t>He was your friend.			</a:t>
            </a:r>
            <a:r>
              <a:rPr lang="en" sz="2400" dirty="0">
                <a:solidFill>
                  <a:schemeClr val="accent1"/>
                </a:solidFill>
                <a:latin typeface="Please write me a song" panose="02000603000000000000" pitchFamily="2" charset="0"/>
                <a:ea typeface="Please write me a song" panose="02000603000000000000" pitchFamily="2" charset="0"/>
                <a:cs typeface="+mn-lt"/>
              </a:rPr>
              <a:t>He was not my fr</a:t>
            </a:r>
            <a:r>
              <a:rPr lang="fr-FR" sz="2400" dirty="0">
                <a:solidFill>
                  <a:schemeClr val="accent1"/>
                </a:solidFill>
                <a:latin typeface="Please write me a song" panose="02000603000000000000" pitchFamily="2" charset="0"/>
                <a:ea typeface="Please write me a song" panose="02000603000000000000" pitchFamily="2" charset="0"/>
                <a:cs typeface="+mn-lt"/>
              </a:rPr>
              <a:t>i</a:t>
            </a:r>
            <a:r>
              <a:rPr lang="en" sz="2400" dirty="0">
                <a:solidFill>
                  <a:schemeClr val="accent1"/>
                </a:solidFill>
                <a:latin typeface="Please write me a song" panose="02000603000000000000" pitchFamily="2" charset="0"/>
                <a:ea typeface="Please write me a song" panose="02000603000000000000" pitchFamily="2" charset="0"/>
                <a:cs typeface="+mn-lt"/>
              </a:rPr>
              <a:t>end.</a:t>
            </a:r>
            <a:endParaRPr lang="fr-FR" sz="2400" dirty="0">
              <a:solidFill>
                <a:schemeClr val="accent1"/>
              </a:solidFill>
              <a:latin typeface="Please write me a song" panose="02000603000000000000" pitchFamily="2" charset="0"/>
              <a:ea typeface="Please write me a song" panose="02000603000000000000" pitchFamily="2" charset="0"/>
              <a:cs typeface="+mn-lt"/>
            </a:endParaRPr>
          </a:p>
          <a:p>
            <a:pPr marL="514350" indent="-514350">
              <a:lnSpc>
                <a:spcPct val="150000"/>
              </a:lnSpc>
              <a:buAutoNum type="alphaLcParenR"/>
            </a:pPr>
            <a:r>
              <a:rPr lang="en" dirty="0">
                <a:latin typeface="Comic Sans MS" panose="030F0702030302020204" pitchFamily="66" charset="0"/>
                <a:ea typeface="+mn-lt"/>
                <a:cs typeface="+mn-lt"/>
              </a:rPr>
              <a:t>You killed Colonel Mustard.		</a:t>
            </a:r>
            <a:r>
              <a:rPr lang="fr-FR" sz="2400" dirty="0">
                <a:solidFill>
                  <a:schemeClr val="accent1"/>
                </a:solidFill>
                <a:latin typeface="Please write me a song" panose="02000603000000000000" pitchFamily="2" charset="0"/>
                <a:ea typeface="Please write me a song" panose="02000603000000000000" pitchFamily="2" charset="0"/>
                <a:cs typeface="+mn-lt"/>
              </a:rPr>
              <a:t>I </a:t>
            </a:r>
            <a:r>
              <a:rPr lang="fr-FR" sz="2400" dirty="0" err="1">
                <a:solidFill>
                  <a:schemeClr val="accent1"/>
                </a:solidFill>
                <a:latin typeface="Please write me a song" panose="02000603000000000000" pitchFamily="2" charset="0"/>
                <a:ea typeface="Please write me a song" panose="02000603000000000000" pitchFamily="2" charset="0"/>
                <a:cs typeface="+mn-lt"/>
              </a:rPr>
              <a:t>did</a:t>
            </a:r>
            <a:r>
              <a:rPr lang="fr-FR" sz="2400" dirty="0">
                <a:solidFill>
                  <a:schemeClr val="accent1"/>
                </a:solidFill>
                <a:latin typeface="Please write me a song" panose="02000603000000000000" pitchFamily="2" charset="0"/>
                <a:ea typeface="Please write me a song" panose="02000603000000000000" pitchFamily="2" charset="0"/>
                <a:cs typeface="+mn-lt"/>
              </a:rPr>
              <a:t> not </a:t>
            </a:r>
            <a:r>
              <a:rPr lang="fr-FR" sz="2400" dirty="0" err="1">
                <a:solidFill>
                  <a:schemeClr val="accent1"/>
                </a:solidFill>
                <a:latin typeface="Please write me a song" panose="02000603000000000000" pitchFamily="2" charset="0"/>
                <a:ea typeface="Please write me a song" panose="02000603000000000000" pitchFamily="2" charset="0"/>
                <a:cs typeface="+mn-lt"/>
              </a:rPr>
              <a:t>kill</a:t>
            </a:r>
            <a:r>
              <a:rPr lang="fr-FR" sz="2400" dirty="0">
                <a:solidFill>
                  <a:schemeClr val="accent1"/>
                </a:solidFill>
                <a:latin typeface="Please write me a song" panose="02000603000000000000" pitchFamily="2" charset="0"/>
                <a:ea typeface="Please write me a song" panose="02000603000000000000" pitchFamily="2" charset="0"/>
                <a:cs typeface="+mn-lt"/>
              </a:rPr>
              <a:t> Colonel </a:t>
            </a:r>
            <a:r>
              <a:rPr lang="fr-FR" sz="2400" dirty="0" err="1">
                <a:solidFill>
                  <a:schemeClr val="accent1"/>
                </a:solidFill>
                <a:latin typeface="Please write me a song" panose="02000603000000000000" pitchFamily="2" charset="0"/>
                <a:ea typeface="Please write me a song" panose="02000603000000000000" pitchFamily="2" charset="0"/>
                <a:cs typeface="+mn-lt"/>
              </a:rPr>
              <a:t>Mustard</a:t>
            </a:r>
            <a:r>
              <a:rPr lang="fr-FR" sz="2400" dirty="0">
                <a:solidFill>
                  <a:schemeClr val="accent1"/>
                </a:solidFill>
                <a:latin typeface="Please write me a song" panose="02000603000000000000" pitchFamily="2" charset="0"/>
                <a:ea typeface="Please write me a song" panose="02000603000000000000" pitchFamily="2" charset="0"/>
                <a:cs typeface="+mn-lt"/>
              </a:rPr>
              <a:t>.</a:t>
            </a:r>
          </a:p>
          <a:p>
            <a:pPr marL="514350" indent="-514350">
              <a:lnSpc>
                <a:spcPct val="200000"/>
              </a:lnSpc>
              <a:buAutoNum type="alphaLcParenR"/>
            </a:pPr>
            <a:r>
              <a:rPr lang="en" dirty="0">
                <a:latin typeface="Comic Sans MS" panose="030F0702030302020204" pitchFamily="66" charset="0"/>
                <a:ea typeface="+mn-lt"/>
                <a:cs typeface="+mn-lt"/>
              </a:rPr>
              <a:t>You changed your identity.</a:t>
            </a:r>
            <a:endParaRPr lang="fr-FR" dirty="0">
              <a:latin typeface="Comic Sans MS" panose="030F0702030302020204" pitchFamily="66" charset="0"/>
              <a:ea typeface="+mn-lt"/>
              <a:cs typeface="+mn-lt"/>
            </a:endParaRPr>
          </a:p>
          <a:p>
            <a:pPr marL="514350" indent="-514350">
              <a:lnSpc>
                <a:spcPct val="200000"/>
              </a:lnSpc>
              <a:buAutoNum type="alphaLcParenR"/>
            </a:pPr>
            <a:r>
              <a:rPr lang="en" dirty="0">
                <a:latin typeface="Comic Sans MS" panose="030F0702030302020204" pitchFamily="66" charset="0"/>
                <a:ea typeface="+mn-lt"/>
                <a:cs typeface="+mn-lt"/>
              </a:rPr>
              <a:t>You went to the bank and you stole the money.</a:t>
            </a:r>
            <a:endParaRPr lang="fr-FR" dirty="0">
              <a:latin typeface="Comic Sans MS" panose="030F0702030302020204" pitchFamily="66" charset="0"/>
              <a:ea typeface="+mn-lt"/>
              <a:cs typeface="+mn-lt"/>
            </a:endParaRPr>
          </a:p>
          <a:p>
            <a:pPr marL="514350" indent="-514350">
              <a:lnSpc>
                <a:spcPct val="200000"/>
              </a:lnSpc>
              <a:buAutoNum type="alphaLcParenR"/>
            </a:pPr>
            <a:r>
              <a:rPr lang="en" dirty="0">
                <a:latin typeface="Comic Sans MS" panose="030F0702030302020204" pitchFamily="66" charset="0"/>
                <a:ea typeface="+mn-lt"/>
                <a:cs typeface="+mn-lt"/>
              </a:rPr>
              <a:t>You witnessed the scene.</a:t>
            </a:r>
            <a:endParaRPr lang="fr-FR" dirty="0">
              <a:latin typeface="Comic Sans MS" panose="030F0702030302020204" pitchFamily="66" charset="0"/>
              <a:ea typeface="+mn-lt"/>
              <a:cs typeface="+mn-lt"/>
            </a:endParaRPr>
          </a:p>
          <a:p>
            <a:pPr marL="514350" indent="-514350">
              <a:lnSpc>
                <a:spcPct val="200000"/>
              </a:lnSpc>
              <a:buAutoNum type="alphaLcParenR"/>
            </a:pPr>
            <a:r>
              <a:rPr lang="en" dirty="0">
                <a:latin typeface="Comic Sans MS" panose="030F0702030302020204" pitchFamily="66" charset="0"/>
                <a:ea typeface="+mn-lt"/>
                <a:cs typeface="+mn-lt"/>
              </a:rPr>
              <a:t>You called the victim right before he disappeared.</a:t>
            </a:r>
            <a:endParaRPr lang="fr-FR" dirty="0">
              <a:latin typeface="Comic Sans MS" panose="030F0702030302020204" pitchFamily="66" charset="0"/>
              <a:ea typeface="+mn-lt"/>
              <a:cs typeface="+mn-lt"/>
            </a:endParaRPr>
          </a:p>
          <a:p>
            <a:pPr marL="514350" indent="-514350">
              <a:lnSpc>
                <a:spcPct val="200000"/>
              </a:lnSpc>
              <a:buAutoNum type="alphaLcParenR"/>
            </a:pPr>
            <a:r>
              <a:rPr lang="en" dirty="0">
                <a:latin typeface="Comic Sans MS" panose="030F0702030302020204" pitchFamily="66" charset="0"/>
                <a:ea typeface="+mn-lt"/>
                <a:cs typeface="+mn-lt"/>
              </a:rPr>
              <a:t>You escaped the crime scene.</a:t>
            </a:r>
            <a:endParaRPr lang="fr-FR" dirty="0">
              <a:latin typeface="Comic Sans MS" panose="030F0702030302020204" pitchFamily="66" charset="0"/>
              <a:ea typeface="+mn-lt"/>
              <a:cs typeface="+mn-lt"/>
            </a:endParaRPr>
          </a:p>
          <a:p>
            <a:pPr marL="514350" indent="-514350">
              <a:lnSpc>
                <a:spcPct val="200000"/>
              </a:lnSpc>
              <a:buAutoNum type="alphaLcParenR"/>
            </a:pPr>
            <a:r>
              <a:rPr lang="en" dirty="0">
                <a:latin typeface="Comic Sans MS" panose="030F0702030302020204" pitchFamily="66" charset="0"/>
                <a:ea typeface="+mn-lt"/>
                <a:cs typeface="+mn-lt"/>
              </a:rPr>
              <a:t>You hid the weapon.</a:t>
            </a:r>
            <a:endParaRPr lang="fr-FR" dirty="0">
              <a:latin typeface="Comic Sans MS" panose="030F0702030302020204" pitchFamily="66" charset="0"/>
              <a:ea typeface="+mn-lt"/>
              <a:cs typeface="+mn-lt"/>
            </a:endParaRPr>
          </a:p>
          <a:p>
            <a:pPr marL="514350" indent="-514350">
              <a:lnSpc>
                <a:spcPct val="200000"/>
              </a:lnSpc>
              <a:buAutoNum type="alphaLcParenR"/>
            </a:pPr>
            <a:r>
              <a:rPr lang="en" dirty="0">
                <a:latin typeface="Comic Sans MS" panose="030F0702030302020204" pitchFamily="66" charset="0"/>
                <a:ea typeface="+mn-lt"/>
                <a:cs typeface="+mn-lt"/>
              </a:rPr>
              <a:t>You trapped the victim.</a:t>
            </a:r>
            <a:endParaRPr lang="fr-FR" dirty="0">
              <a:latin typeface="Comic Sans MS" panose="030F0702030302020204" pitchFamily="66" charset="0"/>
              <a:ea typeface="+mn-lt"/>
              <a:cs typeface="+mn-lt"/>
            </a:endParaRPr>
          </a:p>
          <a:p>
            <a:pPr marL="514350" indent="-514350">
              <a:lnSpc>
                <a:spcPct val="200000"/>
              </a:lnSpc>
              <a:buAutoNum type="alphaLcParenR"/>
            </a:pPr>
            <a:r>
              <a:rPr lang="en" dirty="0">
                <a:latin typeface="Comic Sans MS" panose="030F0702030302020204" pitchFamily="66" charset="0"/>
                <a:ea typeface="+mn-lt"/>
                <a:cs typeface="+mn-lt"/>
              </a:rPr>
              <a:t>You wanted to rob the jewelry store.</a:t>
            </a:r>
            <a:endParaRPr lang="fr-FR" dirty="0">
              <a:latin typeface="Comic Sans MS" panose="030F0702030302020204" pitchFamily="66" charset="0"/>
              <a:ea typeface="+mn-lt"/>
              <a:cs typeface="+mn-lt"/>
            </a:endParaRPr>
          </a:p>
        </p:txBody>
      </p:sp>
      <p:cxnSp>
        <p:nvCxnSpPr>
          <p:cNvPr id="19" name="Connecteur droit avec flèche 18">
            <a:extLst>
              <a:ext uri="{FF2B5EF4-FFF2-40B4-BE49-F238E27FC236}">
                <a16:creationId xmlns:a16="http://schemas.microsoft.com/office/drawing/2014/main" id="{8394F3B1-2FF8-403D-864A-DA3C7130F60B}"/>
              </a:ext>
            </a:extLst>
          </p:cNvPr>
          <p:cNvCxnSpPr>
            <a:cxnSpLocks/>
          </p:cNvCxnSpPr>
          <p:nvPr/>
        </p:nvCxnSpPr>
        <p:spPr>
          <a:xfrm>
            <a:off x="4438990" y="1321726"/>
            <a:ext cx="98090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CDA68F2B-5C87-4D9C-8F7B-5E0970D50B86}"/>
              </a:ext>
            </a:extLst>
          </p:cNvPr>
          <p:cNvCxnSpPr>
            <a:cxnSpLocks/>
          </p:cNvCxnSpPr>
          <p:nvPr/>
        </p:nvCxnSpPr>
        <p:spPr>
          <a:xfrm>
            <a:off x="4438990" y="1873134"/>
            <a:ext cx="98090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Ellipse 20">
            <a:hlinkClick r:id="rId2" action="ppaction://hlinksldjump"/>
            <a:extLst>
              <a:ext uri="{FF2B5EF4-FFF2-40B4-BE49-F238E27FC236}">
                <a16:creationId xmlns:a16="http://schemas.microsoft.com/office/drawing/2014/main" id="{E73B87A8-43C8-4B70-AB25-ED939317087B}"/>
              </a:ext>
            </a:extLst>
          </p:cNvPr>
          <p:cNvSpPr/>
          <p:nvPr/>
        </p:nvSpPr>
        <p:spPr>
          <a:xfrm>
            <a:off x="11247120" y="0"/>
            <a:ext cx="944880" cy="873760"/>
          </a:xfrm>
          <a:prstGeom prst="ellipse">
            <a:avLst/>
          </a:prstGeom>
          <a:solidFill>
            <a:schemeClr val="accent4">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latin typeface="Comic Sans MS" panose="030F0702030302020204" pitchFamily="66" charset="0"/>
              </a:rPr>
              <a:t>S2</a:t>
            </a:r>
          </a:p>
        </p:txBody>
      </p:sp>
      <p:sp>
        <p:nvSpPr>
          <p:cNvPr id="22" name="Rectangle 21">
            <a:hlinkClick r:id="rId3" action="ppaction://hlinksldjump"/>
            <a:extLst>
              <a:ext uri="{FF2B5EF4-FFF2-40B4-BE49-F238E27FC236}">
                <a16:creationId xmlns:a16="http://schemas.microsoft.com/office/drawing/2014/main" id="{A8B8EE5C-4649-4407-82EC-4F8AEECD0789}"/>
              </a:ext>
            </a:extLst>
          </p:cNvPr>
          <p:cNvSpPr/>
          <p:nvPr/>
        </p:nvSpPr>
        <p:spPr>
          <a:xfrm>
            <a:off x="9709265" y="6608619"/>
            <a:ext cx="2482735" cy="24938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1200" b="1" dirty="0">
                <a:latin typeface="Comic Sans MS" panose="030F0702030302020204" pitchFamily="66" charset="0"/>
              </a:rPr>
              <a:t>Retour</a:t>
            </a:r>
            <a:r>
              <a:rPr lang="fr-FR" sz="1200" dirty="0">
                <a:latin typeface="Comic Sans MS" panose="030F0702030302020204" pitchFamily="66" charset="0"/>
              </a:rPr>
              <a:t> : découpage séances.</a:t>
            </a:r>
          </a:p>
        </p:txBody>
      </p:sp>
      <p:sp>
        <p:nvSpPr>
          <p:cNvPr id="23" name="Rectangle 22">
            <a:hlinkClick r:id="rId2" action="ppaction://hlinksldjump"/>
            <a:extLst>
              <a:ext uri="{FF2B5EF4-FFF2-40B4-BE49-F238E27FC236}">
                <a16:creationId xmlns:a16="http://schemas.microsoft.com/office/drawing/2014/main" id="{66550418-0CA4-4CB4-BB84-222CA8EE0816}"/>
              </a:ext>
            </a:extLst>
          </p:cNvPr>
          <p:cNvSpPr/>
          <p:nvPr/>
        </p:nvSpPr>
        <p:spPr>
          <a:xfrm>
            <a:off x="1" y="6608618"/>
            <a:ext cx="2011680" cy="249381"/>
          </a:xfrm>
          <a:prstGeom prst="rect">
            <a:avLst/>
          </a:prstGeom>
          <a:ln>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r-FR" sz="1200" b="1" dirty="0">
                <a:latin typeface="Comic Sans MS" panose="030F0702030302020204" pitchFamily="66" charset="0"/>
              </a:rPr>
              <a:t>Sommaire : </a:t>
            </a:r>
            <a:r>
              <a:rPr lang="fr-FR" sz="1200" dirty="0">
                <a:latin typeface="Comic Sans MS" panose="030F0702030302020204" pitchFamily="66" charset="0"/>
              </a:rPr>
              <a:t>partie 2.</a:t>
            </a:r>
          </a:p>
        </p:txBody>
      </p:sp>
    </p:spTree>
    <p:extLst>
      <p:ext uri="{BB962C8B-B14F-4D97-AF65-F5344CB8AC3E}">
        <p14:creationId xmlns:p14="http://schemas.microsoft.com/office/powerpoint/2010/main" val="760698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484494-208D-437D-8E17-51CA4F23BBD0}"/>
              </a:ext>
            </a:extLst>
          </p:cNvPr>
          <p:cNvSpPr>
            <a:spLocks noGrp="1"/>
          </p:cNvSpPr>
          <p:nvPr>
            <p:ph type="title"/>
          </p:nvPr>
        </p:nvSpPr>
        <p:spPr>
          <a:xfrm>
            <a:off x="838200" y="197860"/>
            <a:ext cx="10515600" cy="574213"/>
          </a:xfrm>
        </p:spPr>
        <p:txBody>
          <a:bodyPr>
            <a:normAutofit/>
          </a:bodyPr>
          <a:lstStyle/>
          <a:p>
            <a:r>
              <a:rPr lang="fr-FR" sz="2400" dirty="0">
                <a:latin typeface="Comic Sans MS" panose="030F0702030302020204" pitchFamily="66" charset="0"/>
              </a:rPr>
              <a:t>c) A toi d’écrire au prétérit simple.</a:t>
            </a:r>
          </a:p>
        </p:txBody>
      </p:sp>
      <p:sp>
        <p:nvSpPr>
          <p:cNvPr id="10" name="Espace réservé du contenu 2">
            <a:extLst>
              <a:ext uri="{FF2B5EF4-FFF2-40B4-BE49-F238E27FC236}">
                <a16:creationId xmlns:a16="http://schemas.microsoft.com/office/drawing/2014/main" id="{B5E90B26-85F8-4EB7-B654-72CA26D4A4A8}"/>
              </a:ext>
            </a:extLst>
          </p:cNvPr>
          <p:cNvSpPr>
            <a:spLocks noGrp="1"/>
          </p:cNvSpPr>
          <p:nvPr>
            <p:ph idx="1"/>
          </p:nvPr>
        </p:nvSpPr>
        <p:spPr>
          <a:xfrm>
            <a:off x="838199" y="955660"/>
            <a:ext cx="11082251" cy="1303317"/>
          </a:xfrm>
        </p:spPr>
        <p:txBody>
          <a:bodyPr>
            <a:normAutofit/>
          </a:bodyPr>
          <a:lstStyle/>
          <a:p>
            <a:pPr marL="0" indent="0">
              <a:lnSpc>
                <a:spcPct val="150000"/>
              </a:lnSpc>
              <a:buNone/>
            </a:pPr>
            <a:endParaRPr lang="fr-FR" sz="1800" dirty="0">
              <a:latin typeface="Comic Sans MS" panose="030F0702030302020204" pitchFamily="66" charset="0"/>
            </a:endParaRPr>
          </a:p>
          <a:p>
            <a:pPr marL="0" indent="0">
              <a:lnSpc>
                <a:spcPct val="150000"/>
              </a:lnSpc>
              <a:buNone/>
            </a:pPr>
            <a:endParaRPr lang="fr-FR" sz="1800" dirty="0">
              <a:latin typeface="Comic Sans MS" panose="030F0702030302020204" pitchFamily="66" charset="0"/>
            </a:endParaRPr>
          </a:p>
          <a:p>
            <a:pPr marL="0" indent="0">
              <a:lnSpc>
                <a:spcPct val="150000"/>
              </a:lnSpc>
              <a:buNone/>
            </a:pPr>
            <a:endParaRPr lang="fr-FR" sz="1800" dirty="0">
              <a:latin typeface="Comic Sans MS" panose="030F0702030302020204" pitchFamily="66" charset="0"/>
            </a:endParaRPr>
          </a:p>
        </p:txBody>
      </p:sp>
      <p:sp>
        <p:nvSpPr>
          <p:cNvPr id="3" name="ZoneTexte 2">
            <a:extLst>
              <a:ext uri="{FF2B5EF4-FFF2-40B4-BE49-F238E27FC236}">
                <a16:creationId xmlns:a16="http://schemas.microsoft.com/office/drawing/2014/main" id="{D8F0DC6D-6E3B-416C-8526-D6651FF96A28}"/>
              </a:ext>
            </a:extLst>
          </p:cNvPr>
          <p:cNvSpPr txBox="1"/>
          <p:nvPr/>
        </p:nvSpPr>
        <p:spPr>
          <a:xfrm>
            <a:off x="838199" y="638766"/>
            <a:ext cx="10116589" cy="1119730"/>
          </a:xfrm>
          <a:prstGeom prst="rect">
            <a:avLst/>
          </a:prstGeom>
          <a:noFill/>
        </p:spPr>
        <p:txBody>
          <a:bodyPr wrap="square" rtlCol="0">
            <a:spAutoFit/>
          </a:bodyPr>
          <a:lstStyle/>
          <a:p>
            <a:pPr>
              <a:lnSpc>
                <a:spcPct val="200000"/>
              </a:lnSpc>
            </a:pPr>
            <a:r>
              <a:rPr lang="fr-FR" dirty="0">
                <a:highlight>
                  <a:srgbClr val="DDDDDD"/>
                </a:highlight>
                <a:latin typeface="Comic Sans MS" panose="030F0702030302020204" pitchFamily="66" charset="0"/>
              </a:rPr>
              <a:t>Tu as été témoin de la scène ci-dessous il y a quelques minutes. Un policier vient te demander ce que tu as vu. Rédige ton témoignage en écrivant au prétérit.</a:t>
            </a:r>
          </a:p>
        </p:txBody>
      </p:sp>
      <p:pic>
        <p:nvPicPr>
          <p:cNvPr id="19" name="Image 4" descr="Une image contenant texte, livre&#10;&#10;Description générée avec un niveau de confiance très élevé">
            <a:extLst>
              <a:ext uri="{FF2B5EF4-FFF2-40B4-BE49-F238E27FC236}">
                <a16:creationId xmlns:a16="http://schemas.microsoft.com/office/drawing/2014/main" id="{79162336-92B6-4B71-BE9E-119664373803}"/>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Lst>
          </a:blip>
          <a:stretch>
            <a:fillRect/>
          </a:stretch>
        </p:blipFill>
        <p:spPr>
          <a:xfrm>
            <a:off x="838199" y="2024086"/>
            <a:ext cx="7841981" cy="4506509"/>
          </a:xfrm>
          <a:prstGeom prst="rect">
            <a:avLst/>
          </a:prstGeom>
        </p:spPr>
      </p:pic>
      <p:graphicFrame>
        <p:nvGraphicFramePr>
          <p:cNvPr id="4" name="Tableau 4">
            <a:extLst>
              <a:ext uri="{FF2B5EF4-FFF2-40B4-BE49-F238E27FC236}">
                <a16:creationId xmlns:a16="http://schemas.microsoft.com/office/drawing/2014/main" id="{EE52B373-1549-4626-9A51-2BDDFDC74B34}"/>
              </a:ext>
            </a:extLst>
          </p:cNvPr>
          <p:cNvGraphicFramePr>
            <a:graphicFrameLocks noGrp="1"/>
          </p:cNvGraphicFramePr>
          <p:nvPr>
            <p:extLst>
              <p:ext uri="{D42A27DB-BD31-4B8C-83A1-F6EECF244321}">
                <p14:modId xmlns:p14="http://schemas.microsoft.com/office/powerpoint/2010/main" val="2094656867"/>
              </p:ext>
            </p:extLst>
          </p:nvPr>
        </p:nvGraphicFramePr>
        <p:xfrm>
          <a:off x="9079192" y="1280514"/>
          <a:ext cx="2720109" cy="5273231"/>
        </p:xfrm>
        <a:graphic>
          <a:graphicData uri="http://schemas.openxmlformats.org/drawingml/2006/table">
            <a:tbl>
              <a:tblPr firstRow="1" bandRow="1">
                <a:tableStyleId>{5940675A-B579-460E-94D1-54222C63F5DA}</a:tableStyleId>
              </a:tblPr>
              <a:tblGrid>
                <a:gridCol w="2720109">
                  <a:extLst>
                    <a:ext uri="{9D8B030D-6E8A-4147-A177-3AD203B41FA5}">
                      <a16:colId xmlns:a16="http://schemas.microsoft.com/office/drawing/2014/main" val="2308969919"/>
                    </a:ext>
                  </a:extLst>
                </a:gridCol>
              </a:tblGrid>
              <a:tr h="262504">
                <a:tc>
                  <a:txBody>
                    <a:bodyPr/>
                    <a:lstStyle/>
                    <a:p>
                      <a:pPr algn="ctr"/>
                      <a:r>
                        <a:rPr lang="fr-FR" sz="1200" dirty="0">
                          <a:latin typeface="Comic Sans MS" panose="030F0702030302020204" pitchFamily="66" charset="0"/>
                        </a:rPr>
                        <a:t>VOCABULARY</a:t>
                      </a:r>
                    </a:p>
                  </a:txBody>
                  <a:tcPr/>
                </a:tc>
                <a:extLst>
                  <a:ext uri="{0D108BD9-81ED-4DB2-BD59-A6C34878D82A}">
                    <a16:rowId xmlns:a16="http://schemas.microsoft.com/office/drawing/2014/main" val="3162361366"/>
                  </a:ext>
                </a:extLst>
              </a:tr>
              <a:tr h="4987577">
                <a:tc>
                  <a:txBody>
                    <a:bodyPr/>
                    <a:lstStyle/>
                    <a:p>
                      <a:pPr>
                        <a:lnSpc>
                          <a:spcPct val="150000"/>
                        </a:lnSpc>
                      </a:pPr>
                      <a:r>
                        <a:rPr lang="fr-FR" sz="1200" dirty="0">
                          <a:latin typeface="Comic Sans MS" panose="030F0702030302020204" pitchFamily="66" charset="0"/>
                        </a:rPr>
                        <a:t>to </a:t>
                      </a:r>
                      <a:r>
                        <a:rPr lang="fr-FR" sz="1200" dirty="0" err="1">
                          <a:solidFill>
                            <a:srgbClr val="00B050"/>
                          </a:solidFill>
                          <a:latin typeface="Comic Sans MS" panose="030F0702030302020204" pitchFamily="66" charset="0"/>
                        </a:rPr>
                        <a:t>be</a:t>
                      </a:r>
                      <a:r>
                        <a:rPr lang="fr-FR" sz="1200" dirty="0">
                          <a:latin typeface="Comic Sans MS" panose="030F0702030302020204" pitchFamily="66" charset="0"/>
                        </a:rPr>
                        <a:t> = </a:t>
                      </a:r>
                      <a:r>
                        <a:rPr lang="fr-FR" sz="1200" dirty="0">
                          <a:solidFill>
                            <a:schemeClr val="tx1">
                              <a:lumMod val="50000"/>
                              <a:lumOff val="50000"/>
                            </a:schemeClr>
                          </a:solidFill>
                          <a:latin typeface="Comic Sans MS" panose="030F0702030302020204" pitchFamily="66" charset="0"/>
                        </a:rPr>
                        <a:t>être</a:t>
                      </a:r>
                    </a:p>
                    <a:p>
                      <a:pPr>
                        <a:lnSpc>
                          <a:spcPct val="150000"/>
                        </a:lnSpc>
                      </a:pPr>
                      <a:r>
                        <a:rPr lang="fr-FR" sz="1200" dirty="0">
                          <a:latin typeface="Comic Sans MS" panose="030F0702030302020204" pitchFamily="66" charset="0"/>
                        </a:rPr>
                        <a:t>a </a:t>
                      </a:r>
                      <a:r>
                        <a:rPr lang="fr-FR" sz="1200" dirty="0" err="1">
                          <a:solidFill>
                            <a:srgbClr val="00B050"/>
                          </a:solidFill>
                          <a:latin typeface="Comic Sans MS" panose="030F0702030302020204" pitchFamily="66" charset="0"/>
                        </a:rPr>
                        <a:t>sidewalk</a:t>
                      </a:r>
                      <a:r>
                        <a:rPr lang="fr-FR" sz="1200" dirty="0">
                          <a:latin typeface="Comic Sans MS" panose="030F0702030302020204" pitchFamily="66" charset="0"/>
                        </a:rPr>
                        <a:t> = un </a:t>
                      </a:r>
                      <a:r>
                        <a:rPr lang="fr-FR" sz="1200" dirty="0">
                          <a:solidFill>
                            <a:schemeClr val="tx1">
                              <a:lumMod val="50000"/>
                              <a:lumOff val="50000"/>
                            </a:schemeClr>
                          </a:solidFill>
                          <a:latin typeface="Comic Sans MS" panose="030F0702030302020204" pitchFamily="66" charset="0"/>
                        </a:rPr>
                        <a:t>trottoir</a:t>
                      </a:r>
                    </a:p>
                    <a:p>
                      <a:pPr>
                        <a:lnSpc>
                          <a:spcPct val="150000"/>
                        </a:lnSpc>
                      </a:pPr>
                      <a:r>
                        <a:rPr lang="fr-FR" sz="1200" dirty="0">
                          <a:latin typeface="Comic Sans MS" panose="030F0702030302020204" pitchFamily="66" charset="0"/>
                        </a:rPr>
                        <a:t>a </a:t>
                      </a:r>
                      <a:r>
                        <a:rPr lang="fr-FR" sz="1200" dirty="0" err="1">
                          <a:solidFill>
                            <a:srgbClr val="00B050"/>
                          </a:solidFill>
                          <a:latin typeface="Comic Sans MS" panose="030F0702030302020204" pitchFamily="66" charset="0"/>
                        </a:rPr>
                        <a:t>bank</a:t>
                      </a:r>
                      <a:r>
                        <a:rPr lang="fr-FR" sz="1200" dirty="0">
                          <a:latin typeface="Comic Sans MS" panose="030F0702030302020204" pitchFamily="66" charset="0"/>
                        </a:rPr>
                        <a:t> = une </a:t>
                      </a:r>
                      <a:r>
                        <a:rPr lang="fr-FR" sz="1200" dirty="0">
                          <a:solidFill>
                            <a:schemeClr val="tx1">
                              <a:lumMod val="50000"/>
                              <a:lumOff val="50000"/>
                            </a:schemeClr>
                          </a:solidFill>
                          <a:latin typeface="Comic Sans MS" panose="030F0702030302020204" pitchFamily="66" charset="0"/>
                        </a:rPr>
                        <a:t>banque</a:t>
                      </a:r>
                    </a:p>
                    <a:p>
                      <a:pPr>
                        <a:lnSpc>
                          <a:spcPct val="150000"/>
                        </a:lnSpc>
                      </a:pPr>
                      <a:r>
                        <a:rPr lang="fr-FR" sz="1200" dirty="0">
                          <a:latin typeface="Comic Sans MS" panose="030F0702030302020204" pitchFamily="66" charset="0"/>
                        </a:rPr>
                        <a:t>to </a:t>
                      </a:r>
                      <a:r>
                        <a:rPr lang="fr-FR" sz="1200" dirty="0">
                          <a:solidFill>
                            <a:srgbClr val="00B050"/>
                          </a:solidFill>
                          <a:latin typeface="Comic Sans MS" panose="030F0702030302020204" pitchFamily="66" charset="0"/>
                        </a:rPr>
                        <a:t>break</a:t>
                      </a:r>
                      <a:r>
                        <a:rPr lang="fr-FR" sz="1200" dirty="0">
                          <a:latin typeface="Comic Sans MS" panose="030F0702030302020204" pitchFamily="66" charset="0"/>
                        </a:rPr>
                        <a:t> = </a:t>
                      </a:r>
                      <a:r>
                        <a:rPr lang="fr-FR" sz="1200" dirty="0">
                          <a:solidFill>
                            <a:schemeClr val="tx1">
                              <a:lumMod val="50000"/>
                              <a:lumOff val="50000"/>
                            </a:schemeClr>
                          </a:solidFill>
                          <a:latin typeface="Comic Sans MS" panose="030F0702030302020204" pitchFamily="66" charset="0"/>
                        </a:rPr>
                        <a:t>casser</a:t>
                      </a:r>
                      <a:r>
                        <a:rPr lang="fr-FR" sz="1200" dirty="0">
                          <a:latin typeface="Comic Sans MS" panose="030F0702030302020204" pitchFamily="66" charset="0"/>
                        </a:rPr>
                        <a:t>, </a:t>
                      </a:r>
                      <a:r>
                        <a:rPr lang="fr-FR" sz="1200" dirty="0">
                          <a:solidFill>
                            <a:schemeClr val="tx1">
                              <a:lumMod val="50000"/>
                              <a:lumOff val="50000"/>
                            </a:schemeClr>
                          </a:solidFill>
                          <a:latin typeface="Comic Sans MS" panose="030F0702030302020204" pitchFamily="66" charset="0"/>
                        </a:rPr>
                        <a:t>briser</a:t>
                      </a:r>
                    </a:p>
                    <a:p>
                      <a:pPr>
                        <a:lnSpc>
                          <a:spcPct val="150000"/>
                        </a:lnSpc>
                      </a:pPr>
                      <a:r>
                        <a:rPr lang="fr-FR" sz="1200" dirty="0">
                          <a:latin typeface="Comic Sans MS" panose="030F0702030302020204" pitchFamily="66" charset="0"/>
                        </a:rPr>
                        <a:t>to</a:t>
                      </a:r>
                      <a:r>
                        <a:rPr lang="fr-FR" sz="1200" dirty="0">
                          <a:solidFill>
                            <a:srgbClr val="00B050"/>
                          </a:solidFill>
                          <a:latin typeface="Comic Sans MS" panose="030F0702030302020204" pitchFamily="66" charset="0"/>
                        </a:rPr>
                        <a:t> run</a:t>
                      </a:r>
                      <a:r>
                        <a:rPr lang="fr-FR" sz="1200" dirty="0">
                          <a:latin typeface="Comic Sans MS" panose="030F0702030302020204" pitchFamily="66" charset="0"/>
                        </a:rPr>
                        <a:t> </a:t>
                      </a:r>
                      <a:r>
                        <a:rPr lang="fr-FR" sz="1200" dirty="0" err="1">
                          <a:solidFill>
                            <a:srgbClr val="00B050"/>
                          </a:solidFill>
                          <a:latin typeface="Comic Sans MS" panose="030F0702030302020204" pitchFamily="66" charset="0"/>
                        </a:rPr>
                        <a:t>away</a:t>
                      </a:r>
                      <a:r>
                        <a:rPr lang="fr-FR" sz="1200" dirty="0">
                          <a:solidFill>
                            <a:srgbClr val="00B050"/>
                          </a:solidFill>
                          <a:latin typeface="Comic Sans MS" panose="030F0702030302020204" pitchFamily="66" charset="0"/>
                        </a:rPr>
                        <a:t> </a:t>
                      </a:r>
                      <a:r>
                        <a:rPr lang="fr-FR" sz="1200" dirty="0">
                          <a:latin typeface="Comic Sans MS" panose="030F0702030302020204" pitchFamily="66" charset="0"/>
                        </a:rPr>
                        <a:t>= </a:t>
                      </a:r>
                      <a:r>
                        <a:rPr lang="fr-FR" sz="1200" dirty="0">
                          <a:solidFill>
                            <a:schemeClr val="tx1">
                              <a:lumMod val="50000"/>
                              <a:lumOff val="50000"/>
                            </a:schemeClr>
                          </a:solidFill>
                          <a:latin typeface="Comic Sans MS" panose="030F0702030302020204" pitchFamily="66" charset="0"/>
                        </a:rPr>
                        <a:t>s’enfuir</a:t>
                      </a:r>
                    </a:p>
                    <a:p>
                      <a:pPr>
                        <a:lnSpc>
                          <a:spcPct val="150000"/>
                        </a:lnSpc>
                      </a:pPr>
                      <a:r>
                        <a:rPr lang="fr-FR" sz="1200" dirty="0">
                          <a:latin typeface="Comic Sans MS" panose="030F0702030302020204" pitchFamily="66" charset="0"/>
                        </a:rPr>
                        <a:t>a </a:t>
                      </a:r>
                      <a:r>
                        <a:rPr lang="fr-FR" sz="1200" dirty="0" err="1">
                          <a:solidFill>
                            <a:srgbClr val="00B050"/>
                          </a:solidFill>
                          <a:latin typeface="Comic Sans MS" panose="030F0702030302020204" pitchFamily="66" charset="0"/>
                        </a:rPr>
                        <a:t>windowpane</a:t>
                      </a:r>
                      <a:r>
                        <a:rPr lang="fr-FR" sz="1200" dirty="0">
                          <a:latin typeface="Comic Sans MS" panose="030F0702030302020204" pitchFamily="66" charset="0"/>
                        </a:rPr>
                        <a:t> = une </a:t>
                      </a:r>
                      <a:r>
                        <a:rPr lang="fr-FR" sz="1200" dirty="0">
                          <a:solidFill>
                            <a:schemeClr val="tx1">
                              <a:lumMod val="50000"/>
                              <a:lumOff val="50000"/>
                            </a:schemeClr>
                          </a:solidFill>
                          <a:latin typeface="Comic Sans MS" panose="030F0702030302020204" pitchFamily="66" charset="0"/>
                        </a:rPr>
                        <a:t>vitre</a:t>
                      </a:r>
                    </a:p>
                    <a:p>
                      <a:pPr>
                        <a:lnSpc>
                          <a:spcPct val="150000"/>
                        </a:lnSpc>
                      </a:pPr>
                      <a:r>
                        <a:rPr lang="fr-FR" sz="1200" dirty="0">
                          <a:latin typeface="Comic Sans MS" panose="030F0702030302020204" pitchFamily="66" charset="0"/>
                        </a:rPr>
                        <a:t>to </a:t>
                      </a:r>
                      <a:r>
                        <a:rPr lang="fr-FR" sz="1200" dirty="0" err="1">
                          <a:solidFill>
                            <a:srgbClr val="00B050"/>
                          </a:solidFill>
                          <a:latin typeface="Comic Sans MS" panose="030F0702030302020204" pitchFamily="66" charset="0"/>
                        </a:rPr>
                        <a:t>shout</a:t>
                      </a:r>
                      <a:r>
                        <a:rPr lang="fr-FR" sz="1200" dirty="0">
                          <a:latin typeface="Comic Sans MS" panose="030F0702030302020204" pitchFamily="66" charset="0"/>
                        </a:rPr>
                        <a:t> = </a:t>
                      </a:r>
                      <a:r>
                        <a:rPr lang="fr-FR" sz="1200" dirty="0">
                          <a:solidFill>
                            <a:schemeClr val="tx1">
                              <a:lumMod val="50000"/>
                              <a:lumOff val="50000"/>
                            </a:schemeClr>
                          </a:solidFill>
                          <a:latin typeface="Comic Sans MS" panose="030F0702030302020204" pitchFamily="66" charset="0"/>
                        </a:rPr>
                        <a:t>crier</a:t>
                      </a:r>
                    </a:p>
                    <a:p>
                      <a:pPr>
                        <a:lnSpc>
                          <a:spcPct val="150000"/>
                        </a:lnSpc>
                      </a:pPr>
                      <a:r>
                        <a:rPr lang="fr-FR" sz="1200" dirty="0">
                          <a:latin typeface="Comic Sans MS" panose="030F0702030302020204" pitchFamily="66" charset="0"/>
                        </a:rPr>
                        <a:t>to </a:t>
                      </a:r>
                      <a:r>
                        <a:rPr lang="fr-FR" sz="1200" dirty="0" err="1">
                          <a:solidFill>
                            <a:srgbClr val="00B050"/>
                          </a:solidFill>
                          <a:latin typeface="Comic Sans MS" panose="030F0702030302020204" pitchFamily="66" charset="0"/>
                        </a:rPr>
                        <a:t>alert</a:t>
                      </a:r>
                      <a:r>
                        <a:rPr lang="fr-FR" sz="1200" dirty="0">
                          <a:latin typeface="Comic Sans MS" panose="030F0702030302020204" pitchFamily="66" charset="0"/>
                        </a:rPr>
                        <a:t> = </a:t>
                      </a:r>
                      <a:r>
                        <a:rPr lang="fr-FR" sz="1200" dirty="0">
                          <a:solidFill>
                            <a:schemeClr val="tx1">
                              <a:lumMod val="50000"/>
                              <a:lumOff val="50000"/>
                            </a:schemeClr>
                          </a:solidFill>
                          <a:latin typeface="Comic Sans MS" panose="030F0702030302020204" pitchFamily="66" charset="0"/>
                        </a:rPr>
                        <a:t>alerter</a:t>
                      </a:r>
                    </a:p>
                    <a:p>
                      <a:pPr>
                        <a:lnSpc>
                          <a:spcPct val="150000"/>
                        </a:lnSpc>
                      </a:pPr>
                      <a:r>
                        <a:rPr lang="fr-FR" sz="1200" dirty="0">
                          <a:latin typeface="Comic Sans MS" panose="030F0702030302020204" pitchFamily="66" charset="0"/>
                        </a:rPr>
                        <a:t>to </a:t>
                      </a:r>
                      <a:r>
                        <a:rPr lang="fr-FR" sz="1200" dirty="0" err="1">
                          <a:solidFill>
                            <a:srgbClr val="00B050"/>
                          </a:solidFill>
                          <a:latin typeface="Comic Sans MS" panose="030F0702030302020204" pitchFamily="66" charset="0"/>
                        </a:rPr>
                        <a:t>whistle</a:t>
                      </a:r>
                      <a:r>
                        <a:rPr lang="fr-FR" sz="1200" dirty="0">
                          <a:latin typeface="Comic Sans MS" panose="030F0702030302020204" pitchFamily="66" charset="0"/>
                        </a:rPr>
                        <a:t> = </a:t>
                      </a:r>
                      <a:r>
                        <a:rPr lang="fr-FR" sz="1200" dirty="0">
                          <a:solidFill>
                            <a:schemeClr val="tx1">
                              <a:lumMod val="50000"/>
                              <a:lumOff val="50000"/>
                            </a:schemeClr>
                          </a:solidFill>
                          <a:latin typeface="Comic Sans MS" panose="030F0702030302020204" pitchFamily="66" charset="0"/>
                        </a:rPr>
                        <a:t>siffler</a:t>
                      </a:r>
                    </a:p>
                    <a:p>
                      <a:pPr>
                        <a:lnSpc>
                          <a:spcPct val="150000"/>
                        </a:lnSpc>
                      </a:pPr>
                      <a:r>
                        <a:rPr lang="fr-FR" sz="1200" dirty="0">
                          <a:latin typeface="Comic Sans MS" panose="030F0702030302020204" pitchFamily="66" charset="0"/>
                        </a:rPr>
                        <a:t>to </a:t>
                      </a:r>
                      <a:r>
                        <a:rPr lang="fr-FR" sz="1200" dirty="0" err="1">
                          <a:solidFill>
                            <a:srgbClr val="00B050"/>
                          </a:solidFill>
                          <a:latin typeface="Comic Sans MS" panose="030F0702030302020204" pitchFamily="66" charset="0"/>
                        </a:rPr>
                        <a:t>witness</a:t>
                      </a:r>
                      <a:r>
                        <a:rPr lang="fr-FR" sz="1200" dirty="0">
                          <a:latin typeface="Comic Sans MS" panose="030F0702030302020204" pitchFamily="66" charset="0"/>
                        </a:rPr>
                        <a:t> = </a:t>
                      </a:r>
                      <a:r>
                        <a:rPr lang="fr-FR" sz="1200" dirty="0">
                          <a:solidFill>
                            <a:schemeClr val="tx1">
                              <a:lumMod val="50000"/>
                              <a:lumOff val="50000"/>
                            </a:schemeClr>
                          </a:solidFill>
                          <a:latin typeface="Comic Sans MS" panose="030F0702030302020204" pitchFamily="66" charset="0"/>
                        </a:rPr>
                        <a:t>être</a:t>
                      </a:r>
                      <a:r>
                        <a:rPr lang="fr-FR" sz="1200" dirty="0">
                          <a:latin typeface="Comic Sans MS" panose="030F0702030302020204" pitchFamily="66" charset="0"/>
                        </a:rPr>
                        <a:t> </a:t>
                      </a:r>
                      <a:r>
                        <a:rPr lang="fr-FR" sz="1200" dirty="0">
                          <a:solidFill>
                            <a:schemeClr val="tx1">
                              <a:lumMod val="50000"/>
                              <a:lumOff val="50000"/>
                            </a:schemeClr>
                          </a:solidFill>
                          <a:latin typeface="Comic Sans MS" panose="030F0702030302020204" pitchFamily="66" charset="0"/>
                        </a:rPr>
                        <a:t>témoin</a:t>
                      </a:r>
                    </a:p>
                    <a:p>
                      <a:pPr>
                        <a:lnSpc>
                          <a:spcPct val="150000"/>
                        </a:lnSpc>
                      </a:pPr>
                      <a:r>
                        <a:rPr lang="fr-FR" sz="1200" dirty="0">
                          <a:latin typeface="Comic Sans MS" panose="030F0702030302020204" pitchFamily="66" charset="0"/>
                        </a:rPr>
                        <a:t>to </a:t>
                      </a:r>
                      <a:r>
                        <a:rPr lang="fr-FR" sz="1200" dirty="0" err="1">
                          <a:solidFill>
                            <a:srgbClr val="00B050"/>
                          </a:solidFill>
                          <a:latin typeface="Comic Sans MS" panose="030F0702030302020204" pitchFamily="66" charset="0"/>
                        </a:rPr>
                        <a:t>remain</a:t>
                      </a:r>
                      <a:r>
                        <a:rPr lang="fr-FR" sz="1200" dirty="0">
                          <a:latin typeface="Comic Sans MS" panose="030F0702030302020204" pitchFamily="66" charset="0"/>
                        </a:rPr>
                        <a:t> </a:t>
                      </a:r>
                      <a:r>
                        <a:rPr lang="fr-FR" sz="1200" dirty="0" err="1">
                          <a:solidFill>
                            <a:srgbClr val="00B050"/>
                          </a:solidFill>
                          <a:latin typeface="Comic Sans MS" panose="030F0702030302020204" pitchFamily="66" charset="0"/>
                        </a:rPr>
                        <a:t>calm</a:t>
                      </a:r>
                      <a:r>
                        <a:rPr lang="fr-FR" sz="1200" dirty="0">
                          <a:latin typeface="Comic Sans MS" panose="030F0702030302020204" pitchFamily="66" charset="0"/>
                        </a:rPr>
                        <a:t> = </a:t>
                      </a:r>
                      <a:r>
                        <a:rPr lang="fr-FR" sz="1200" dirty="0">
                          <a:solidFill>
                            <a:schemeClr val="tx1">
                              <a:lumMod val="50000"/>
                              <a:lumOff val="50000"/>
                            </a:schemeClr>
                          </a:solidFill>
                          <a:latin typeface="Comic Sans MS" panose="030F0702030302020204" pitchFamily="66" charset="0"/>
                        </a:rPr>
                        <a:t>rester</a:t>
                      </a:r>
                      <a:r>
                        <a:rPr lang="fr-FR" sz="1200" dirty="0">
                          <a:latin typeface="Comic Sans MS" panose="030F0702030302020204" pitchFamily="66" charset="0"/>
                        </a:rPr>
                        <a:t> </a:t>
                      </a:r>
                      <a:r>
                        <a:rPr lang="fr-FR" sz="1200" dirty="0">
                          <a:solidFill>
                            <a:schemeClr val="tx1">
                              <a:lumMod val="50000"/>
                              <a:lumOff val="50000"/>
                            </a:schemeClr>
                          </a:solidFill>
                          <a:latin typeface="Comic Sans MS" panose="030F0702030302020204" pitchFamily="66" charset="0"/>
                        </a:rPr>
                        <a:t>calme</a:t>
                      </a:r>
                    </a:p>
                    <a:p>
                      <a:pPr>
                        <a:lnSpc>
                          <a:spcPct val="150000"/>
                        </a:lnSpc>
                      </a:pPr>
                      <a:r>
                        <a:rPr lang="fr-FR" sz="1200" dirty="0">
                          <a:latin typeface="Comic Sans MS" panose="030F0702030302020204" pitchFamily="66" charset="0"/>
                        </a:rPr>
                        <a:t>a </a:t>
                      </a:r>
                      <a:r>
                        <a:rPr lang="fr-FR" sz="1200" dirty="0" err="1">
                          <a:solidFill>
                            <a:srgbClr val="00B050"/>
                          </a:solidFill>
                          <a:latin typeface="Comic Sans MS" panose="030F0702030302020204" pitchFamily="66" charset="0"/>
                        </a:rPr>
                        <a:t>robber</a:t>
                      </a:r>
                      <a:r>
                        <a:rPr lang="fr-FR" sz="1200" dirty="0">
                          <a:latin typeface="Comic Sans MS" panose="030F0702030302020204" pitchFamily="66" charset="0"/>
                        </a:rPr>
                        <a:t> = un </a:t>
                      </a:r>
                      <a:r>
                        <a:rPr lang="fr-FR" sz="1200" dirty="0">
                          <a:solidFill>
                            <a:schemeClr val="tx1">
                              <a:lumMod val="50000"/>
                              <a:lumOff val="50000"/>
                            </a:schemeClr>
                          </a:solidFill>
                          <a:latin typeface="Comic Sans MS" panose="030F0702030302020204" pitchFamily="66" charset="0"/>
                        </a:rPr>
                        <a:t>braqueur</a:t>
                      </a:r>
                    </a:p>
                    <a:p>
                      <a:pPr>
                        <a:lnSpc>
                          <a:spcPct val="150000"/>
                        </a:lnSpc>
                      </a:pPr>
                      <a:r>
                        <a:rPr lang="fr-FR" sz="1200" dirty="0">
                          <a:latin typeface="Comic Sans MS" panose="030F0702030302020204" pitchFamily="66" charset="0"/>
                        </a:rPr>
                        <a:t>a </a:t>
                      </a:r>
                      <a:r>
                        <a:rPr lang="fr-FR" sz="1200" dirty="0">
                          <a:solidFill>
                            <a:srgbClr val="00B050"/>
                          </a:solidFill>
                          <a:latin typeface="Comic Sans MS" panose="030F0702030302020204" pitchFamily="66" charset="0"/>
                        </a:rPr>
                        <a:t>man</a:t>
                      </a:r>
                      <a:r>
                        <a:rPr lang="fr-FR" sz="1200" dirty="0">
                          <a:latin typeface="Comic Sans MS" panose="030F0702030302020204" pitchFamily="66" charset="0"/>
                        </a:rPr>
                        <a:t> = un </a:t>
                      </a:r>
                      <a:r>
                        <a:rPr lang="fr-FR" sz="1200" dirty="0">
                          <a:solidFill>
                            <a:schemeClr val="tx1">
                              <a:lumMod val="50000"/>
                              <a:lumOff val="50000"/>
                            </a:schemeClr>
                          </a:solidFill>
                          <a:latin typeface="Comic Sans MS" panose="030F0702030302020204" pitchFamily="66" charset="0"/>
                        </a:rPr>
                        <a:t>homme</a:t>
                      </a:r>
                    </a:p>
                    <a:p>
                      <a:pPr>
                        <a:lnSpc>
                          <a:spcPct val="150000"/>
                        </a:lnSpc>
                      </a:pPr>
                      <a:r>
                        <a:rPr lang="fr-FR" sz="1200" dirty="0">
                          <a:latin typeface="Comic Sans MS" panose="030F0702030302020204" pitchFamily="66" charset="0"/>
                        </a:rPr>
                        <a:t>a </a:t>
                      </a:r>
                      <a:r>
                        <a:rPr lang="fr-FR" sz="1200" dirty="0" err="1">
                          <a:solidFill>
                            <a:srgbClr val="00B050"/>
                          </a:solidFill>
                          <a:latin typeface="Comic Sans MS" panose="030F0702030302020204" pitchFamily="66" charset="0"/>
                        </a:rPr>
                        <a:t>woman</a:t>
                      </a:r>
                      <a:r>
                        <a:rPr lang="fr-FR" sz="1200" dirty="0">
                          <a:latin typeface="Comic Sans MS" panose="030F0702030302020204" pitchFamily="66" charset="0"/>
                        </a:rPr>
                        <a:t> = une </a:t>
                      </a:r>
                      <a:r>
                        <a:rPr lang="fr-FR" sz="1200" dirty="0">
                          <a:solidFill>
                            <a:schemeClr val="tx1">
                              <a:lumMod val="50000"/>
                              <a:lumOff val="50000"/>
                            </a:schemeClr>
                          </a:solidFill>
                          <a:latin typeface="Comic Sans MS" panose="030F0702030302020204" pitchFamily="66" charset="0"/>
                        </a:rPr>
                        <a:t>femme</a:t>
                      </a:r>
                    </a:p>
                    <a:p>
                      <a:pPr>
                        <a:lnSpc>
                          <a:spcPct val="150000"/>
                        </a:lnSpc>
                      </a:pPr>
                      <a:r>
                        <a:rPr lang="fr-FR" sz="1200" dirty="0">
                          <a:latin typeface="Comic Sans MS" panose="030F0702030302020204" pitchFamily="66" charset="0"/>
                        </a:rPr>
                        <a:t>a </a:t>
                      </a:r>
                      <a:r>
                        <a:rPr lang="fr-FR" sz="1200" dirty="0" err="1">
                          <a:solidFill>
                            <a:srgbClr val="00B050"/>
                          </a:solidFill>
                          <a:latin typeface="Comic Sans MS" panose="030F0702030302020204" pitchFamily="66" charset="0"/>
                        </a:rPr>
                        <a:t>youngster</a:t>
                      </a:r>
                      <a:r>
                        <a:rPr lang="fr-FR" sz="1200" dirty="0">
                          <a:latin typeface="Comic Sans MS" panose="030F0702030302020204" pitchFamily="66" charset="0"/>
                        </a:rPr>
                        <a:t> = un </a:t>
                      </a:r>
                      <a:r>
                        <a:rPr lang="fr-FR" sz="1200" dirty="0">
                          <a:solidFill>
                            <a:schemeClr val="tx1">
                              <a:lumMod val="50000"/>
                              <a:lumOff val="50000"/>
                            </a:schemeClr>
                          </a:solidFill>
                          <a:latin typeface="Comic Sans MS" panose="030F0702030302020204" pitchFamily="66" charset="0"/>
                        </a:rPr>
                        <a:t>jeune</a:t>
                      </a:r>
                    </a:p>
                    <a:p>
                      <a:pPr>
                        <a:lnSpc>
                          <a:spcPct val="150000"/>
                        </a:lnSpc>
                      </a:pPr>
                      <a:r>
                        <a:rPr lang="fr-FR" sz="1200" dirty="0">
                          <a:latin typeface="Comic Sans MS" panose="030F0702030302020204" pitchFamily="66" charset="0"/>
                        </a:rPr>
                        <a:t>a </a:t>
                      </a:r>
                      <a:r>
                        <a:rPr lang="fr-FR" sz="1200" dirty="0" err="1">
                          <a:solidFill>
                            <a:srgbClr val="00B050"/>
                          </a:solidFill>
                          <a:latin typeface="Comic Sans MS" panose="030F0702030302020204" pitchFamily="66" charset="0"/>
                        </a:rPr>
                        <a:t>child</a:t>
                      </a:r>
                      <a:r>
                        <a:rPr lang="fr-FR" sz="1200" dirty="0">
                          <a:latin typeface="Comic Sans MS" panose="030F0702030302020204" pitchFamily="66" charset="0"/>
                        </a:rPr>
                        <a:t>, a </a:t>
                      </a:r>
                      <a:r>
                        <a:rPr lang="fr-FR" sz="1200" dirty="0">
                          <a:solidFill>
                            <a:srgbClr val="00B050"/>
                          </a:solidFill>
                          <a:latin typeface="Comic Sans MS" panose="030F0702030302020204" pitchFamily="66" charset="0"/>
                        </a:rPr>
                        <a:t>kid</a:t>
                      </a:r>
                      <a:r>
                        <a:rPr lang="fr-FR" sz="1200" dirty="0">
                          <a:latin typeface="Comic Sans MS" panose="030F0702030302020204" pitchFamily="66" charset="0"/>
                        </a:rPr>
                        <a:t> = un </a:t>
                      </a:r>
                      <a:r>
                        <a:rPr lang="fr-FR" sz="1200" dirty="0">
                          <a:solidFill>
                            <a:schemeClr val="tx1">
                              <a:lumMod val="50000"/>
                              <a:lumOff val="50000"/>
                            </a:schemeClr>
                          </a:solidFill>
                          <a:latin typeface="Comic Sans MS" panose="030F0702030302020204" pitchFamily="66" charset="0"/>
                        </a:rPr>
                        <a:t>enfant</a:t>
                      </a:r>
                    </a:p>
                    <a:p>
                      <a:pPr>
                        <a:lnSpc>
                          <a:spcPct val="150000"/>
                        </a:lnSpc>
                      </a:pPr>
                      <a:r>
                        <a:rPr lang="fr-FR" sz="1200" dirty="0">
                          <a:latin typeface="Comic Sans MS" panose="030F0702030302020204" pitchFamily="66" charset="0"/>
                        </a:rPr>
                        <a:t>an </a:t>
                      </a:r>
                      <a:r>
                        <a:rPr lang="fr-FR" sz="1200" dirty="0" err="1">
                          <a:solidFill>
                            <a:srgbClr val="00B050"/>
                          </a:solidFill>
                          <a:latin typeface="Comic Sans MS" panose="030F0702030302020204" pitchFamily="66" charset="0"/>
                        </a:rPr>
                        <a:t>old</a:t>
                      </a:r>
                      <a:r>
                        <a:rPr lang="fr-FR" sz="1200" dirty="0">
                          <a:latin typeface="Comic Sans MS" panose="030F0702030302020204" pitchFamily="66" charset="0"/>
                        </a:rPr>
                        <a:t> </a:t>
                      </a:r>
                      <a:r>
                        <a:rPr lang="fr-FR" sz="1200" dirty="0">
                          <a:solidFill>
                            <a:srgbClr val="00B050"/>
                          </a:solidFill>
                          <a:latin typeface="Comic Sans MS" panose="030F0702030302020204" pitchFamily="66" charset="0"/>
                        </a:rPr>
                        <a:t>man</a:t>
                      </a:r>
                      <a:r>
                        <a:rPr lang="fr-FR" sz="1200" dirty="0">
                          <a:latin typeface="Comic Sans MS" panose="030F0702030302020204" pitchFamily="66" charset="0"/>
                        </a:rPr>
                        <a:t> = un </a:t>
                      </a:r>
                      <a:r>
                        <a:rPr lang="fr-FR" sz="1200" dirty="0">
                          <a:solidFill>
                            <a:schemeClr val="tx1">
                              <a:lumMod val="50000"/>
                              <a:lumOff val="50000"/>
                            </a:schemeClr>
                          </a:solidFill>
                          <a:latin typeface="Comic Sans MS" panose="030F0702030302020204" pitchFamily="66" charset="0"/>
                        </a:rPr>
                        <a:t>vieil</a:t>
                      </a:r>
                      <a:r>
                        <a:rPr lang="fr-FR" sz="1200" dirty="0">
                          <a:latin typeface="Comic Sans MS" panose="030F0702030302020204" pitchFamily="66" charset="0"/>
                        </a:rPr>
                        <a:t> </a:t>
                      </a:r>
                      <a:r>
                        <a:rPr lang="fr-FR" sz="1200" dirty="0">
                          <a:solidFill>
                            <a:schemeClr val="tx1">
                              <a:lumMod val="50000"/>
                              <a:lumOff val="50000"/>
                            </a:schemeClr>
                          </a:solidFill>
                          <a:latin typeface="Comic Sans MS" panose="030F0702030302020204" pitchFamily="66" charset="0"/>
                        </a:rPr>
                        <a:t>homme</a:t>
                      </a:r>
                    </a:p>
                    <a:p>
                      <a:pPr>
                        <a:lnSpc>
                          <a:spcPct val="150000"/>
                        </a:lnSpc>
                      </a:pPr>
                      <a:r>
                        <a:rPr lang="fr-FR" sz="1200" dirty="0">
                          <a:latin typeface="Comic Sans MS" panose="030F0702030302020204" pitchFamily="66" charset="0"/>
                        </a:rPr>
                        <a:t>a </a:t>
                      </a:r>
                      <a:r>
                        <a:rPr lang="fr-FR" sz="1200" dirty="0">
                          <a:solidFill>
                            <a:srgbClr val="00B050"/>
                          </a:solidFill>
                          <a:latin typeface="Comic Sans MS" panose="030F0702030302020204" pitchFamily="66" charset="0"/>
                        </a:rPr>
                        <a:t>dog</a:t>
                      </a:r>
                      <a:r>
                        <a:rPr lang="fr-FR" sz="1200" dirty="0">
                          <a:latin typeface="Comic Sans MS" panose="030F0702030302020204" pitchFamily="66" charset="0"/>
                        </a:rPr>
                        <a:t>, a </a:t>
                      </a:r>
                      <a:r>
                        <a:rPr lang="fr-FR" sz="1200" dirty="0">
                          <a:solidFill>
                            <a:srgbClr val="00B050"/>
                          </a:solidFill>
                          <a:latin typeface="Comic Sans MS" panose="030F0702030302020204" pitchFamily="66" charset="0"/>
                        </a:rPr>
                        <a:t>cat</a:t>
                      </a:r>
                      <a:r>
                        <a:rPr lang="fr-FR" sz="1200" dirty="0">
                          <a:latin typeface="Comic Sans MS" panose="030F0702030302020204" pitchFamily="66" charset="0"/>
                        </a:rPr>
                        <a:t> = un </a:t>
                      </a:r>
                      <a:r>
                        <a:rPr lang="fr-FR" sz="1200" dirty="0">
                          <a:solidFill>
                            <a:schemeClr val="tx1">
                              <a:lumMod val="50000"/>
                              <a:lumOff val="50000"/>
                            </a:schemeClr>
                          </a:solidFill>
                          <a:latin typeface="Comic Sans MS" panose="030F0702030302020204" pitchFamily="66" charset="0"/>
                        </a:rPr>
                        <a:t>chien</a:t>
                      </a:r>
                      <a:r>
                        <a:rPr lang="fr-FR" sz="1200" dirty="0">
                          <a:latin typeface="Comic Sans MS" panose="030F0702030302020204" pitchFamily="66" charset="0"/>
                        </a:rPr>
                        <a:t>, un </a:t>
                      </a:r>
                      <a:r>
                        <a:rPr lang="fr-FR" sz="1200" dirty="0">
                          <a:solidFill>
                            <a:schemeClr val="tx1">
                              <a:lumMod val="50000"/>
                              <a:lumOff val="50000"/>
                            </a:schemeClr>
                          </a:solidFill>
                          <a:latin typeface="Comic Sans MS" panose="030F0702030302020204" pitchFamily="66" charset="0"/>
                        </a:rPr>
                        <a:t>chat</a:t>
                      </a:r>
                    </a:p>
                  </a:txBody>
                  <a:tcPr/>
                </a:tc>
                <a:extLst>
                  <a:ext uri="{0D108BD9-81ED-4DB2-BD59-A6C34878D82A}">
                    <a16:rowId xmlns:a16="http://schemas.microsoft.com/office/drawing/2014/main" val="3003981299"/>
                  </a:ext>
                </a:extLst>
              </a:tr>
            </a:tbl>
          </a:graphicData>
        </a:graphic>
      </p:graphicFrame>
      <p:sp>
        <p:nvSpPr>
          <p:cNvPr id="20" name="Ellipse 19">
            <a:hlinkClick r:id="rId4" action="ppaction://hlinksldjump"/>
            <a:extLst>
              <a:ext uri="{FF2B5EF4-FFF2-40B4-BE49-F238E27FC236}">
                <a16:creationId xmlns:a16="http://schemas.microsoft.com/office/drawing/2014/main" id="{58FB7FB6-C972-4D3B-AACC-D281C8CFE7C5}"/>
              </a:ext>
            </a:extLst>
          </p:cNvPr>
          <p:cNvSpPr/>
          <p:nvPr/>
        </p:nvSpPr>
        <p:spPr>
          <a:xfrm>
            <a:off x="11247120" y="0"/>
            <a:ext cx="944880" cy="873760"/>
          </a:xfrm>
          <a:prstGeom prst="ellipse">
            <a:avLst/>
          </a:prstGeom>
          <a:solidFill>
            <a:schemeClr val="accent4">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latin typeface="Comic Sans MS" panose="030F0702030302020204" pitchFamily="66" charset="0"/>
              </a:rPr>
              <a:t>S2</a:t>
            </a:r>
          </a:p>
        </p:txBody>
      </p:sp>
      <p:sp>
        <p:nvSpPr>
          <p:cNvPr id="21" name="Rectangle 20">
            <a:hlinkClick r:id="rId5" action="ppaction://hlinksldjump"/>
            <a:extLst>
              <a:ext uri="{FF2B5EF4-FFF2-40B4-BE49-F238E27FC236}">
                <a16:creationId xmlns:a16="http://schemas.microsoft.com/office/drawing/2014/main" id="{7583562D-D86B-4355-806F-DA3D78C20804}"/>
              </a:ext>
            </a:extLst>
          </p:cNvPr>
          <p:cNvSpPr/>
          <p:nvPr/>
        </p:nvSpPr>
        <p:spPr>
          <a:xfrm>
            <a:off x="9709265" y="6608619"/>
            <a:ext cx="2482735" cy="24938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1200" b="1" dirty="0">
                <a:latin typeface="Comic Sans MS" panose="030F0702030302020204" pitchFamily="66" charset="0"/>
              </a:rPr>
              <a:t>Retour</a:t>
            </a:r>
            <a:r>
              <a:rPr lang="fr-FR" sz="1200" dirty="0">
                <a:latin typeface="Comic Sans MS" panose="030F0702030302020204" pitchFamily="66" charset="0"/>
              </a:rPr>
              <a:t> : découpage séances.</a:t>
            </a:r>
          </a:p>
        </p:txBody>
      </p:sp>
      <p:sp>
        <p:nvSpPr>
          <p:cNvPr id="22" name="Rectangle 21">
            <a:hlinkClick r:id="rId4" action="ppaction://hlinksldjump"/>
            <a:extLst>
              <a:ext uri="{FF2B5EF4-FFF2-40B4-BE49-F238E27FC236}">
                <a16:creationId xmlns:a16="http://schemas.microsoft.com/office/drawing/2014/main" id="{0DBC7D99-7119-4660-B2CF-012F8F6941BA}"/>
              </a:ext>
            </a:extLst>
          </p:cNvPr>
          <p:cNvSpPr/>
          <p:nvPr/>
        </p:nvSpPr>
        <p:spPr>
          <a:xfrm>
            <a:off x="1" y="6608618"/>
            <a:ext cx="2011680" cy="249381"/>
          </a:xfrm>
          <a:prstGeom prst="rect">
            <a:avLst/>
          </a:prstGeom>
          <a:ln>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r-FR" sz="1200" b="1" dirty="0">
                <a:latin typeface="Comic Sans MS" panose="030F0702030302020204" pitchFamily="66" charset="0"/>
              </a:rPr>
              <a:t>Sommaire : </a:t>
            </a:r>
            <a:r>
              <a:rPr lang="fr-FR" sz="1200" dirty="0">
                <a:latin typeface="Comic Sans MS" panose="030F0702030302020204" pitchFamily="66" charset="0"/>
              </a:rPr>
              <a:t>partie 2.</a:t>
            </a:r>
          </a:p>
        </p:txBody>
      </p:sp>
    </p:spTree>
    <p:extLst>
      <p:ext uri="{BB962C8B-B14F-4D97-AF65-F5344CB8AC3E}">
        <p14:creationId xmlns:p14="http://schemas.microsoft.com/office/powerpoint/2010/main" val="2449107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484494-208D-437D-8E17-51CA4F23BBD0}"/>
              </a:ext>
            </a:extLst>
          </p:cNvPr>
          <p:cNvSpPr>
            <a:spLocks noGrp="1"/>
          </p:cNvSpPr>
          <p:nvPr>
            <p:ph type="title"/>
          </p:nvPr>
        </p:nvSpPr>
        <p:spPr>
          <a:xfrm>
            <a:off x="838200" y="197860"/>
            <a:ext cx="10515600" cy="574213"/>
          </a:xfrm>
        </p:spPr>
        <p:txBody>
          <a:bodyPr>
            <a:normAutofit/>
          </a:bodyPr>
          <a:lstStyle/>
          <a:p>
            <a:r>
              <a:rPr lang="fr-FR" sz="2400" dirty="0">
                <a:latin typeface="Comic Sans MS" panose="030F0702030302020204" pitchFamily="66" charset="0"/>
              </a:rPr>
              <a:t>d) The </a:t>
            </a:r>
            <a:r>
              <a:rPr lang="fr-FR" sz="2400" dirty="0" err="1">
                <a:latin typeface="Comic Sans MS" panose="030F0702030302020204" pitchFamily="66" charset="0"/>
              </a:rPr>
              <a:t>sounds</a:t>
            </a:r>
            <a:r>
              <a:rPr lang="fr-FR" sz="2400" dirty="0">
                <a:latin typeface="Comic Sans MS" panose="030F0702030302020204" pitchFamily="66" charset="0"/>
              </a:rPr>
              <a:t> of simple </a:t>
            </a:r>
            <a:r>
              <a:rPr lang="fr-FR" sz="2400" dirty="0" err="1">
                <a:latin typeface="Comic Sans MS" panose="030F0702030302020204" pitchFamily="66" charset="0"/>
              </a:rPr>
              <a:t>past</a:t>
            </a:r>
            <a:r>
              <a:rPr lang="fr-FR" sz="2400" dirty="0">
                <a:latin typeface="Comic Sans MS" panose="030F0702030302020204" pitchFamily="66" charset="0"/>
              </a:rPr>
              <a:t>.</a:t>
            </a:r>
          </a:p>
        </p:txBody>
      </p:sp>
      <p:sp>
        <p:nvSpPr>
          <p:cNvPr id="10" name="Espace réservé du contenu 2">
            <a:extLst>
              <a:ext uri="{FF2B5EF4-FFF2-40B4-BE49-F238E27FC236}">
                <a16:creationId xmlns:a16="http://schemas.microsoft.com/office/drawing/2014/main" id="{B5E90B26-85F8-4EB7-B654-72CA26D4A4A8}"/>
              </a:ext>
            </a:extLst>
          </p:cNvPr>
          <p:cNvSpPr>
            <a:spLocks noGrp="1"/>
          </p:cNvSpPr>
          <p:nvPr>
            <p:ph idx="1"/>
          </p:nvPr>
        </p:nvSpPr>
        <p:spPr>
          <a:xfrm>
            <a:off x="838199" y="955660"/>
            <a:ext cx="11082251" cy="1303317"/>
          </a:xfrm>
        </p:spPr>
        <p:txBody>
          <a:bodyPr>
            <a:normAutofit/>
          </a:bodyPr>
          <a:lstStyle/>
          <a:p>
            <a:pPr marL="0" indent="0">
              <a:lnSpc>
                <a:spcPct val="150000"/>
              </a:lnSpc>
              <a:buNone/>
            </a:pPr>
            <a:endParaRPr lang="fr-FR" sz="1800" dirty="0">
              <a:latin typeface="Comic Sans MS" panose="030F0702030302020204" pitchFamily="66" charset="0"/>
            </a:endParaRPr>
          </a:p>
          <a:p>
            <a:pPr marL="0" indent="0">
              <a:lnSpc>
                <a:spcPct val="150000"/>
              </a:lnSpc>
              <a:buNone/>
            </a:pPr>
            <a:endParaRPr lang="fr-FR" sz="1800" dirty="0">
              <a:latin typeface="Comic Sans MS" panose="030F0702030302020204" pitchFamily="66" charset="0"/>
            </a:endParaRPr>
          </a:p>
          <a:p>
            <a:pPr marL="0" indent="0">
              <a:lnSpc>
                <a:spcPct val="150000"/>
              </a:lnSpc>
              <a:buNone/>
            </a:pPr>
            <a:endParaRPr lang="fr-FR" sz="1800" dirty="0">
              <a:latin typeface="Comic Sans MS" panose="030F0702030302020204" pitchFamily="66" charset="0"/>
            </a:endParaRPr>
          </a:p>
        </p:txBody>
      </p:sp>
      <p:sp>
        <p:nvSpPr>
          <p:cNvPr id="3" name="ZoneTexte 2">
            <a:extLst>
              <a:ext uri="{FF2B5EF4-FFF2-40B4-BE49-F238E27FC236}">
                <a16:creationId xmlns:a16="http://schemas.microsoft.com/office/drawing/2014/main" id="{D8F0DC6D-6E3B-416C-8526-D6651FF96A28}"/>
              </a:ext>
            </a:extLst>
          </p:cNvPr>
          <p:cNvSpPr txBox="1"/>
          <p:nvPr/>
        </p:nvSpPr>
        <p:spPr>
          <a:xfrm>
            <a:off x="1037705" y="771769"/>
            <a:ext cx="10116589" cy="1119730"/>
          </a:xfrm>
          <a:prstGeom prst="rect">
            <a:avLst/>
          </a:prstGeom>
          <a:noFill/>
        </p:spPr>
        <p:txBody>
          <a:bodyPr wrap="square" rtlCol="0">
            <a:spAutoFit/>
          </a:bodyPr>
          <a:lstStyle/>
          <a:p>
            <a:pPr>
              <a:lnSpc>
                <a:spcPct val="200000"/>
              </a:lnSpc>
            </a:pPr>
            <a:r>
              <a:rPr lang="fr-FR" dirty="0">
                <a:highlight>
                  <a:srgbClr val="DDDDDD"/>
                </a:highlight>
                <a:latin typeface="Comic Sans MS" panose="030F0702030302020204" pitchFamily="66" charset="0"/>
              </a:rPr>
              <a:t>Ecoute la prononciation des verbes ci-dessous grâce à ce lien :</a:t>
            </a:r>
          </a:p>
          <a:p>
            <a:pPr>
              <a:lnSpc>
                <a:spcPct val="200000"/>
              </a:lnSpc>
            </a:pPr>
            <a:r>
              <a:rPr lang="fr-FR" dirty="0">
                <a:highlight>
                  <a:srgbClr val="DDDDDD"/>
                </a:highlight>
                <a:latin typeface="Comic Sans MS" panose="030F0702030302020204" pitchFamily="66" charset="0"/>
              </a:rPr>
              <a:t>Quelles règles de prononciation de la terminaison (</a:t>
            </a:r>
            <a:r>
              <a:rPr lang="fr-FR" dirty="0">
                <a:solidFill>
                  <a:srgbClr val="FF0000"/>
                </a:solidFill>
                <a:highlight>
                  <a:srgbClr val="DDDDDD"/>
                </a:highlight>
                <a:latin typeface="Comic Sans MS" panose="030F0702030302020204" pitchFamily="66" charset="0"/>
              </a:rPr>
              <a:t>e</a:t>
            </a:r>
            <a:r>
              <a:rPr lang="fr-FR" dirty="0">
                <a:highlight>
                  <a:srgbClr val="DDDDDD"/>
                </a:highlight>
                <a:latin typeface="Comic Sans MS" panose="030F0702030302020204" pitchFamily="66" charset="0"/>
              </a:rPr>
              <a:t>)</a:t>
            </a:r>
            <a:r>
              <a:rPr lang="fr-FR" dirty="0">
                <a:solidFill>
                  <a:srgbClr val="FF0000"/>
                </a:solidFill>
                <a:highlight>
                  <a:srgbClr val="DDDDDD"/>
                </a:highlight>
                <a:latin typeface="Comic Sans MS" panose="030F0702030302020204" pitchFamily="66" charset="0"/>
              </a:rPr>
              <a:t>d</a:t>
            </a:r>
            <a:r>
              <a:rPr lang="fr-FR" dirty="0">
                <a:highlight>
                  <a:srgbClr val="DDDDDD"/>
                </a:highlight>
                <a:latin typeface="Comic Sans MS" panose="030F0702030302020204" pitchFamily="66" charset="0"/>
              </a:rPr>
              <a:t> peux-tu en déduire ?</a:t>
            </a:r>
          </a:p>
        </p:txBody>
      </p:sp>
      <p:pic>
        <p:nvPicPr>
          <p:cNvPr id="6" name="Image 5" descr="Une image contenant dessin&#10;&#10;Description générée automatiquement">
            <a:extLst>
              <a:ext uri="{FF2B5EF4-FFF2-40B4-BE49-F238E27FC236}">
                <a16:creationId xmlns:a16="http://schemas.microsoft.com/office/drawing/2014/main" id="{18E74B94-0920-4D93-8286-5012B326733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192789" y="197860"/>
            <a:ext cx="361864" cy="398611"/>
          </a:xfrm>
          <a:prstGeom prst="rect">
            <a:avLst/>
          </a:prstGeom>
        </p:spPr>
      </p:pic>
      <p:graphicFrame>
        <p:nvGraphicFramePr>
          <p:cNvPr id="7" name="Tableau 4">
            <a:extLst>
              <a:ext uri="{FF2B5EF4-FFF2-40B4-BE49-F238E27FC236}">
                <a16:creationId xmlns:a16="http://schemas.microsoft.com/office/drawing/2014/main" id="{D5F7AAEC-7788-4593-B8A9-2C73319E8938}"/>
              </a:ext>
            </a:extLst>
          </p:cNvPr>
          <p:cNvGraphicFramePr>
            <a:graphicFrameLocks noGrp="1"/>
          </p:cNvGraphicFramePr>
          <p:nvPr>
            <p:extLst>
              <p:ext uri="{D42A27DB-BD31-4B8C-83A1-F6EECF244321}">
                <p14:modId xmlns:p14="http://schemas.microsoft.com/office/powerpoint/2010/main" val="2205590532"/>
              </p:ext>
            </p:extLst>
          </p:nvPr>
        </p:nvGraphicFramePr>
        <p:xfrm>
          <a:off x="1108469" y="2440479"/>
          <a:ext cx="8168640" cy="2411682"/>
        </p:xfrm>
        <a:graphic>
          <a:graphicData uri="http://schemas.openxmlformats.org/drawingml/2006/table">
            <a:tbl>
              <a:tblPr firstRow="1" bandRow="1">
                <a:tableStyleId>{2D5ABB26-0587-4C30-8999-92F81FD0307C}</a:tableStyleId>
              </a:tblPr>
              <a:tblGrid>
                <a:gridCol w="2722880">
                  <a:extLst>
                    <a:ext uri="{9D8B030D-6E8A-4147-A177-3AD203B41FA5}">
                      <a16:colId xmlns:a16="http://schemas.microsoft.com/office/drawing/2014/main" val="3164089081"/>
                    </a:ext>
                  </a:extLst>
                </a:gridCol>
                <a:gridCol w="2722880">
                  <a:extLst>
                    <a:ext uri="{9D8B030D-6E8A-4147-A177-3AD203B41FA5}">
                      <a16:colId xmlns:a16="http://schemas.microsoft.com/office/drawing/2014/main" val="2379908000"/>
                    </a:ext>
                  </a:extLst>
                </a:gridCol>
                <a:gridCol w="2722880">
                  <a:extLst>
                    <a:ext uri="{9D8B030D-6E8A-4147-A177-3AD203B41FA5}">
                      <a16:colId xmlns:a16="http://schemas.microsoft.com/office/drawing/2014/main" val="1462748797"/>
                    </a:ext>
                  </a:extLst>
                </a:gridCol>
              </a:tblGrid>
              <a:tr h="401947">
                <a:tc>
                  <a:txBody>
                    <a:bodyPr/>
                    <a:lstStyle/>
                    <a:p>
                      <a:pPr lvl="0" algn="ctr">
                        <a:buNone/>
                      </a:pPr>
                      <a:r>
                        <a:rPr lang="fr-FR" sz="1800" b="0" dirty="0" err="1">
                          <a:solidFill>
                            <a:srgbClr val="00B050"/>
                          </a:solidFill>
                          <a:latin typeface="Comic Sans MS" panose="030F0702030302020204" pitchFamily="66" charset="0"/>
                        </a:rPr>
                        <a:t>stop</a:t>
                      </a:r>
                      <a:r>
                        <a:rPr lang="fr-FR" sz="1800" b="1" dirty="0" err="1">
                          <a:latin typeface="Comic Sans MS" panose="030F0702030302020204" pitchFamily="66" charset="0"/>
                        </a:rPr>
                        <a:t>p</a:t>
                      </a:r>
                      <a:r>
                        <a:rPr lang="fr-FR" sz="1800" b="0" dirty="0" err="1">
                          <a:solidFill>
                            <a:srgbClr val="FF0000"/>
                          </a:solidFill>
                          <a:latin typeface="Comic Sans MS" panose="030F0702030302020204" pitchFamily="66" charset="0"/>
                        </a:rPr>
                        <a:t>ed</a:t>
                      </a:r>
                    </a:p>
                  </a:txBody>
                  <a:tcPr/>
                </a:tc>
                <a:tc>
                  <a:txBody>
                    <a:bodyPr/>
                    <a:lstStyle/>
                    <a:p>
                      <a:pPr algn="ctr"/>
                      <a:r>
                        <a:rPr lang="fr-FR" sz="1800" b="0" dirty="0" err="1">
                          <a:solidFill>
                            <a:srgbClr val="00B050"/>
                          </a:solidFill>
                          <a:latin typeface="Comic Sans MS" panose="030F0702030302020204" pitchFamily="66" charset="0"/>
                        </a:rPr>
                        <a:t>decide</a:t>
                      </a:r>
                      <a:r>
                        <a:rPr lang="fr-FR" sz="1800" b="0" dirty="0" err="1">
                          <a:solidFill>
                            <a:srgbClr val="FF0000"/>
                          </a:solidFill>
                          <a:latin typeface="Comic Sans MS" panose="030F0702030302020204" pitchFamily="66" charset="0"/>
                        </a:rPr>
                        <a:t>d</a:t>
                      </a:r>
                    </a:p>
                  </a:txBody>
                  <a:tcPr/>
                </a:tc>
                <a:tc>
                  <a:txBody>
                    <a:bodyPr/>
                    <a:lstStyle/>
                    <a:p>
                      <a:pPr algn="ctr"/>
                      <a:r>
                        <a:rPr lang="fr-FR" sz="1800" b="0" dirty="0" err="1">
                          <a:solidFill>
                            <a:srgbClr val="00B050"/>
                          </a:solidFill>
                          <a:latin typeface="Comic Sans MS" panose="030F0702030302020204" pitchFamily="66" charset="0"/>
                        </a:rPr>
                        <a:t>live</a:t>
                      </a:r>
                      <a:r>
                        <a:rPr lang="fr-FR" sz="1800" b="0" dirty="0" err="1">
                          <a:solidFill>
                            <a:srgbClr val="FF0000"/>
                          </a:solidFill>
                          <a:latin typeface="Comic Sans MS" panose="030F0702030302020204" pitchFamily="66" charset="0"/>
                        </a:rPr>
                        <a:t>d</a:t>
                      </a:r>
                    </a:p>
                  </a:txBody>
                  <a:tcPr/>
                </a:tc>
                <a:extLst>
                  <a:ext uri="{0D108BD9-81ED-4DB2-BD59-A6C34878D82A}">
                    <a16:rowId xmlns:a16="http://schemas.microsoft.com/office/drawing/2014/main" val="928798239"/>
                  </a:ext>
                </a:extLst>
              </a:tr>
              <a:tr h="401947">
                <a:tc>
                  <a:txBody>
                    <a:bodyPr/>
                    <a:lstStyle/>
                    <a:p>
                      <a:pPr lvl="0" algn="ctr">
                        <a:buNone/>
                      </a:pPr>
                      <a:r>
                        <a:rPr lang="fr-FR" sz="1800" b="0" dirty="0" err="1">
                          <a:solidFill>
                            <a:srgbClr val="00B050"/>
                          </a:solidFill>
                          <a:latin typeface="Comic Sans MS" panose="030F0702030302020204" pitchFamily="66" charset="0"/>
                        </a:rPr>
                        <a:t>work</a:t>
                      </a:r>
                      <a:r>
                        <a:rPr lang="fr-FR" sz="1800" b="0" dirty="0" err="1">
                          <a:solidFill>
                            <a:srgbClr val="FF0000"/>
                          </a:solidFill>
                          <a:latin typeface="Comic Sans MS" panose="030F0702030302020204" pitchFamily="66" charset="0"/>
                        </a:rPr>
                        <a:t>ed</a:t>
                      </a:r>
                    </a:p>
                  </a:txBody>
                  <a:tcPr/>
                </a:tc>
                <a:tc>
                  <a:txBody>
                    <a:bodyPr/>
                    <a:lstStyle/>
                    <a:p>
                      <a:pPr lvl="0" algn="ctr">
                        <a:buNone/>
                      </a:pPr>
                      <a:r>
                        <a:rPr lang="fr-FR" sz="1800" b="0" dirty="0" err="1">
                          <a:solidFill>
                            <a:srgbClr val="00B050"/>
                          </a:solidFill>
                          <a:latin typeface="Comic Sans MS" panose="030F0702030302020204" pitchFamily="66" charset="0"/>
                        </a:rPr>
                        <a:t>suspect</a:t>
                      </a:r>
                      <a:r>
                        <a:rPr lang="fr-FR" sz="1800" b="0" dirty="0" err="1">
                          <a:solidFill>
                            <a:srgbClr val="FF0000"/>
                          </a:solidFill>
                          <a:latin typeface="Comic Sans MS" panose="030F0702030302020204" pitchFamily="66" charset="0"/>
                        </a:rPr>
                        <a:t>ed</a:t>
                      </a:r>
                    </a:p>
                  </a:txBody>
                  <a:tcPr/>
                </a:tc>
                <a:tc>
                  <a:txBody>
                    <a:bodyPr/>
                    <a:lstStyle/>
                    <a:p>
                      <a:pPr lvl="0" algn="ctr">
                        <a:buNone/>
                      </a:pPr>
                      <a:r>
                        <a:rPr lang="fr-FR" sz="1800" b="0" dirty="0" err="1">
                          <a:solidFill>
                            <a:srgbClr val="00B050"/>
                          </a:solidFill>
                          <a:latin typeface="Comic Sans MS" panose="030F0702030302020204" pitchFamily="66" charset="0"/>
                        </a:rPr>
                        <a:t>play</a:t>
                      </a:r>
                      <a:r>
                        <a:rPr lang="fr-FR" sz="1800" b="0" dirty="0" err="1">
                          <a:solidFill>
                            <a:srgbClr val="FF0000"/>
                          </a:solidFill>
                          <a:latin typeface="Comic Sans MS" panose="030F0702030302020204" pitchFamily="66" charset="0"/>
                        </a:rPr>
                        <a:t>ed</a:t>
                      </a:r>
                    </a:p>
                  </a:txBody>
                  <a:tcPr/>
                </a:tc>
                <a:extLst>
                  <a:ext uri="{0D108BD9-81ED-4DB2-BD59-A6C34878D82A}">
                    <a16:rowId xmlns:a16="http://schemas.microsoft.com/office/drawing/2014/main" val="2915106858"/>
                  </a:ext>
                </a:extLst>
              </a:tr>
              <a:tr h="401947">
                <a:tc>
                  <a:txBody>
                    <a:bodyPr/>
                    <a:lstStyle/>
                    <a:p>
                      <a:pPr lvl="0" algn="ctr">
                        <a:buNone/>
                      </a:pPr>
                      <a:r>
                        <a:rPr lang="fr-FR" sz="1800" b="0" dirty="0" err="1">
                          <a:solidFill>
                            <a:srgbClr val="00B050"/>
                          </a:solidFill>
                          <a:latin typeface="Comic Sans MS" panose="030F0702030302020204" pitchFamily="66" charset="0"/>
                        </a:rPr>
                        <a:t>laugh</a:t>
                      </a:r>
                      <a:r>
                        <a:rPr lang="fr-FR" sz="1800" b="0" dirty="0" err="1">
                          <a:solidFill>
                            <a:srgbClr val="FF0000"/>
                          </a:solidFill>
                          <a:latin typeface="Comic Sans MS" panose="030F0702030302020204" pitchFamily="66" charset="0"/>
                        </a:rPr>
                        <a:t>ed</a:t>
                      </a:r>
                    </a:p>
                  </a:txBody>
                  <a:tcPr/>
                </a:tc>
                <a:tc rowSpan="4">
                  <a:txBody>
                    <a:bodyPr/>
                    <a:lstStyle/>
                    <a:p>
                      <a:pPr lvl="0" algn="ctr">
                        <a:buNone/>
                      </a:pPr>
                      <a:endParaRPr lang="fr-FR" sz="1800" b="0" dirty="0">
                        <a:latin typeface="Comic Sans MS" panose="030F0702030302020204" pitchFamily="66" charset="0"/>
                      </a:endParaRPr>
                    </a:p>
                  </a:txBody>
                  <a:tcPr/>
                </a:tc>
                <a:tc>
                  <a:txBody>
                    <a:bodyPr/>
                    <a:lstStyle/>
                    <a:p>
                      <a:pPr lvl="0" algn="ctr">
                        <a:buNone/>
                      </a:pPr>
                      <a:r>
                        <a:rPr lang="fr-FR" sz="1800" b="0" dirty="0" err="1">
                          <a:solidFill>
                            <a:srgbClr val="00B050"/>
                          </a:solidFill>
                          <a:latin typeface="Comic Sans MS" panose="030F0702030302020204" pitchFamily="66" charset="0"/>
                        </a:rPr>
                        <a:t>happen</a:t>
                      </a:r>
                      <a:r>
                        <a:rPr lang="fr-FR" sz="1800" b="0" dirty="0" err="1">
                          <a:solidFill>
                            <a:srgbClr val="FF0000"/>
                          </a:solidFill>
                          <a:latin typeface="Comic Sans MS" panose="030F0702030302020204" pitchFamily="66" charset="0"/>
                        </a:rPr>
                        <a:t>ed</a:t>
                      </a:r>
                    </a:p>
                  </a:txBody>
                  <a:tcPr/>
                </a:tc>
                <a:extLst>
                  <a:ext uri="{0D108BD9-81ED-4DB2-BD59-A6C34878D82A}">
                    <a16:rowId xmlns:a16="http://schemas.microsoft.com/office/drawing/2014/main" val="1349924424"/>
                  </a:ext>
                </a:extLst>
              </a:tr>
              <a:tr h="401947">
                <a:tc>
                  <a:txBody>
                    <a:bodyPr/>
                    <a:lstStyle/>
                    <a:p>
                      <a:pPr lvl="0" algn="ctr">
                        <a:buNone/>
                      </a:pPr>
                      <a:r>
                        <a:rPr lang="fr-FR" sz="1800" b="0" dirty="0" err="1">
                          <a:solidFill>
                            <a:srgbClr val="00B050"/>
                          </a:solidFill>
                          <a:latin typeface="Comic Sans MS" panose="030F0702030302020204" pitchFamily="66" charset="0"/>
                        </a:rPr>
                        <a:t>miss</a:t>
                      </a:r>
                      <a:r>
                        <a:rPr lang="fr-FR" sz="1800" b="0" dirty="0" err="1">
                          <a:solidFill>
                            <a:srgbClr val="FF0000"/>
                          </a:solidFill>
                          <a:latin typeface="Comic Sans MS" panose="030F0702030302020204" pitchFamily="66" charset="0"/>
                        </a:rPr>
                        <a:t>ed</a:t>
                      </a:r>
                    </a:p>
                  </a:txBody>
                  <a:tcPr/>
                </a:tc>
                <a:tc vMerge="1">
                  <a:txBody>
                    <a:bodyPr/>
                    <a:lstStyle/>
                    <a:p>
                      <a:pPr lvl="0" algn="ctr">
                        <a:buNone/>
                      </a:pPr>
                      <a:endParaRPr lang="fr-FR" sz="1800" b="0" dirty="0">
                        <a:latin typeface="Comic Sans MS" panose="030F0702030302020204" pitchFamily="66" charset="0"/>
                      </a:endParaRPr>
                    </a:p>
                  </a:txBody>
                  <a:tcPr/>
                </a:tc>
                <a:tc>
                  <a:txBody>
                    <a:bodyPr/>
                    <a:lstStyle/>
                    <a:p>
                      <a:pPr lvl="0" algn="ctr">
                        <a:buNone/>
                      </a:pPr>
                      <a:r>
                        <a:rPr lang="fr-FR" sz="1800" b="0" dirty="0" err="1">
                          <a:solidFill>
                            <a:srgbClr val="00B050"/>
                          </a:solidFill>
                          <a:latin typeface="Comic Sans MS" panose="030F0702030302020204" pitchFamily="66" charset="0"/>
                        </a:rPr>
                        <a:t>call</a:t>
                      </a:r>
                      <a:r>
                        <a:rPr lang="fr-FR" sz="1800" b="0" dirty="0" err="1">
                          <a:solidFill>
                            <a:srgbClr val="FF0000"/>
                          </a:solidFill>
                          <a:latin typeface="Comic Sans MS" panose="030F0702030302020204" pitchFamily="66" charset="0"/>
                        </a:rPr>
                        <a:t>ed</a:t>
                      </a:r>
                    </a:p>
                  </a:txBody>
                  <a:tcPr/>
                </a:tc>
                <a:extLst>
                  <a:ext uri="{0D108BD9-81ED-4DB2-BD59-A6C34878D82A}">
                    <a16:rowId xmlns:a16="http://schemas.microsoft.com/office/drawing/2014/main" val="268872959"/>
                  </a:ext>
                </a:extLst>
              </a:tr>
              <a:tr h="401947">
                <a:tc>
                  <a:txBody>
                    <a:bodyPr/>
                    <a:lstStyle/>
                    <a:p>
                      <a:pPr lvl="0" algn="ctr">
                        <a:buNone/>
                      </a:pPr>
                      <a:r>
                        <a:rPr lang="fr-FR" sz="1800" b="0" dirty="0" err="1">
                          <a:solidFill>
                            <a:srgbClr val="00B050"/>
                          </a:solidFill>
                          <a:latin typeface="Comic Sans MS" panose="030F0702030302020204" pitchFamily="66" charset="0"/>
                        </a:rPr>
                        <a:t>push</a:t>
                      </a:r>
                      <a:r>
                        <a:rPr lang="fr-FR" sz="1800" b="0" dirty="0" err="1">
                          <a:solidFill>
                            <a:srgbClr val="FF0000"/>
                          </a:solidFill>
                          <a:latin typeface="Comic Sans MS" panose="030F0702030302020204" pitchFamily="66" charset="0"/>
                        </a:rPr>
                        <a:t>ed</a:t>
                      </a:r>
                    </a:p>
                  </a:txBody>
                  <a:tcPr/>
                </a:tc>
                <a:tc vMerge="1">
                  <a:txBody>
                    <a:bodyPr/>
                    <a:lstStyle/>
                    <a:p>
                      <a:pPr lvl="0" algn="ctr">
                        <a:buNone/>
                      </a:pPr>
                      <a:endParaRPr lang="fr-FR" sz="1800" b="0" dirty="0">
                        <a:latin typeface="Comic Sans MS" panose="030F0702030302020204" pitchFamily="66" charset="0"/>
                      </a:endParaRPr>
                    </a:p>
                  </a:txBody>
                  <a:tcPr/>
                </a:tc>
                <a:tc rowSpan="2">
                  <a:txBody>
                    <a:bodyPr/>
                    <a:lstStyle/>
                    <a:p>
                      <a:pPr lvl="0" algn="ctr">
                        <a:buNone/>
                      </a:pPr>
                      <a:endParaRPr lang="fr-FR" sz="1800" b="0" dirty="0">
                        <a:latin typeface="Comic Sans MS" panose="030F0702030302020204" pitchFamily="66" charset="0"/>
                      </a:endParaRPr>
                    </a:p>
                  </a:txBody>
                  <a:tcPr/>
                </a:tc>
                <a:extLst>
                  <a:ext uri="{0D108BD9-81ED-4DB2-BD59-A6C34878D82A}">
                    <a16:rowId xmlns:a16="http://schemas.microsoft.com/office/drawing/2014/main" val="4233953965"/>
                  </a:ext>
                </a:extLst>
              </a:tr>
              <a:tr h="401947">
                <a:tc>
                  <a:txBody>
                    <a:bodyPr/>
                    <a:lstStyle/>
                    <a:p>
                      <a:pPr lvl="0" algn="ctr">
                        <a:buNone/>
                      </a:pPr>
                      <a:r>
                        <a:rPr lang="fr-FR" sz="1800" b="0" dirty="0" err="1">
                          <a:solidFill>
                            <a:srgbClr val="00B050"/>
                          </a:solidFill>
                          <a:latin typeface="Comic Sans MS" panose="030F0702030302020204" pitchFamily="66" charset="0"/>
                        </a:rPr>
                        <a:t>watch</a:t>
                      </a:r>
                      <a:r>
                        <a:rPr lang="fr-FR" sz="1800" b="0" dirty="0" err="1">
                          <a:solidFill>
                            <a:srgbClr val="FF0000"/>
                          </a:solidFill>
                          <a:latin typeface="Comic Sans MS" panose="030F0702030302020204" pitchFamily="66" charset="0"/>
                        </a:rPr>
                        <a:t>ed</a:t>
                      </a:r>
                    </a:p>
                  </a:txBody>
                  <a:tcPr/>
                </a:tc>
                <a:tc vMerge="1">
                  <a:txBody>
                    <a:bodyPr/>
                    <a:lstStyle/>
                    <a:p>
                      <a:pPr lvl="0" algn="ctr">
                        <a:buNone/>
                      </a:pPr>
                      <a:endParaRPr lang="fr-FR" sz="1800" b="0" dirty="0">
                        <a:latin typeface="Comic Sans MS" panose="030F0702030302020204" pitchFamily="66" charset="0"/>
                      </a:endParaRPr>
                    </a:p>
                  </a:txBody>
                  <a:tcPr/>
                </a:tc>
                <a:tc vMerge="1">
                  <a:txBody>
                    <a:bodyPr/>
                    <a:lstStyle/>
                    <a:p>
                      <a:pPr lvl="0" algn="ctr">
                        <a:buNone/>
                      </a:pPr>
                      <a:endParaRPr lang="fr-FR" sz="1800" b="0" dirty="0">
                        <a:latin typeface="Comic Sans MS" panose="030F0702030302020204" pitchFamily="66" charset="0"/>
                      </a:endParaRPr>
                    </a:p>
                  </a:txBody>
                  <a:tcPr/>
                </a:tc>
                <a:extLst>
                  <a:ext uri="{0D108BD9-81ED-4DB2-BD59-A6C34878D82A}">
                    <a16:rowId xmlns:a16="http://schemas.microsoft.com/office/drawing/2014/main" val="1148146631"/>
                  </a:ext>
                </a:extLst>
              </a:tr>
            </a:tbl>
          </a:graphicData>
        </a:graphic>
      </p:graphicFrame>
      <p:pic>
        <p:nvPicPr>
          <p:cNvPr id="8" name="Vocaroo fdrJfqj4dE4">
            <a:hlinkClick r:id="" action="ppaction://media"/>
            <a:extLst>
              <a:ext uri="{FF2B5EF4-FFF2-40B4-BE49-F238E27FC236}">
                <a16:creationId xmlns:a16="http://schemas.microsoft.com/office/drawing/2014/main" id="{A2BDA4BB-9369-4F6E-8691-A191D7D449C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1359" y="925234"/>
            <a:ext cx="406400" cy="406400"/>
          </a:xfrm>
          <a:prstGeom prst="rect">
            <a:avLst/>
          </a:prstGeom>
        </p:spPr>
      </p:pic>
      <p:sp>
        <p:nvSpPr>
          <p:cNvPr id="9" name="Ellipse 8">
            <a:hlinkClick r:id="rId7" action="ppaction://hlinksldjump"/>
            <a:extLst>
              <a:ext uri="{FF2B5EF4-FFF2-40B4-BE49-F238E27FC236}">
                <a16:creationId xmlns:a16="http://schemas.microsoft.com/office/drawing/2014/main" id="{891EE581-FFD0-404C-AE44-6C33636C959D}"/>
              </a:ext>
            </a:extLst>
          </p:cNvPr>
          <p:cNvSpPr/>
          <p:nvPr/>
        </p:nvSpPr>
        <p:spPr>
          <a:xfrm>
            <a:off x="11247120" y="0"/>
            <a:ext cx="944880" cy="873760"/>
          </a:xfrm>
          <a:prstGeom prst="ellipse">
            <a:avLst/>
          </a:prstGeom>
          <a:solidFill>
            <a:schemeClr val="accent4">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latin typeface="Comic Sans MS" panose="030F0702030302020204" pitchFamily="66" charset="0"/>
              </a:rPr>
              <a:t>S3</a:t>
            </a:r>
          </a:p>
        </p:txBody>
      </p:sp>
      <p:sp>
        <p:nvSpPr>
          <p:cNvPr id="11" name="Rectangle 10">
            <a:hlinkClick r:id="rId8" action="ppaction://hlinksldjump"/>
            <a:extLst>
              <a:ext uri="{FF2B5EF4-FFF2-40B4-BE49-F238E27FC236}">
                <a16:creationId xmlns:a16="http://schemas.microsoft.com/office/drawing/2014/main" id="{5480903D-6DF2-4D30-8415-2D45AC0D20DB}"/>
              </a:ext>
            </a:extLst>
          </p:cNvPr>
          <p:cNvSpPr/>
          <p:nvPr/>
        </p:nvSpPr>
        <p:spPr>
          <a:xfrm>
            <a:off x="9709265" y="6608619"/>
            <a:ext cx="2482735" cy="24938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1200" b="1" dirty="0">
                <a:latin typeface="Comic Sans MS" panose="030F0702030302020204" pitchFamily="66" charset="0"/>
              </a:rPr>
              <a:t>Retour</a:t>
            </a:r>
            <a:r>
              <a:rPr lang="fr-FR" sz="1200" dirty="0">
                <a:latin typeface="Comic Sans MS" panose="030F0702030302020204" pitchFamily="66" charset="0"/>
              </a:rPr>
              <a:t> : découpage séances.</a:t>
            </a:r>
          </a:p>
        </p:txBody>
      </p:sp>
      <p:sp>
        <p:nvSpPr>
          <p:cNvPr id="12" name="Rectangle 11">
            <a:hlinkClick r:id="rId9" action="ppaction://hlinksldjump"/>
            <a:extLst>
              <a:ext uri="{FF2B5EF4-FFF2-40B4-BE49-F238E27FC236}">
                <a16:creationId xmlns:a16="http://schemas.microsoft.com/office/drawing/2014/main" id="{2170B091-D441-48E1-B916-1A318F4C9C1F}"/>
              </a:ext>
            </a:extLst>
          </p:cNvPr>
          <p:cNvSpPr/>
          <p:nvPr/>
        </p:nvSpPr>
        <p:spPr>
          <a:xfrm>
            <a:off x="1" y="6608618"/>
            <a:ext cx="2011680" cy="249381"/>
          </a:xfrm>
          <a:prstGeom prst="rect">
            <a:avLst/>
          </a:prstGeom>
          <a:ln>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r-FR" sz="1200" b="1" dirty="0">
                <a:latin typeface="Comic Sans MS" panose="030F0702030302020204" pitchFamily="66" charset="0"/>
              </a:rPr>
              <a:t>Sommaire : </a:t>
            </a:r>
            <a:r>
              <a:rPr lang="fr-FR" sz="1200" dirty="0">
                <a:latin typeface="Comic Sans MS" panose="030F0702030302020204" pitchFamily="66" charset="0"/>
              </a:rPr>
              <a:t>partie 2.</a:t>
            </a:r>
          </a:p>
        </p:txBody>
      </p:sp>
    </p:spTree>
    <p:extLst>
      <p:ext uri="{BB962C8B-B14F-4D97-AF65-F5344CB8AC3E}">
        <p14:creationId xmlns:p14="http://schemas.microsoft.com/office/powerpoint/2010/main" val="415555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92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D5819B-8090-4530-9112-3F666792B705}"/>
              </a:ext>
            </a:extLst>
          </p:cNvPr>
          <p:cNvSpPr>
            <a:spLocks noGrp="1"/>
          </p:cNvSpPr>
          <p:nvPr>
            <p:ph type="title"/>
          </p:nvPr>
        </p:nvSpPr>
        <p:spPr>
          <a:xfrm>
            <a:off x="838200" y="365126"/>
            <a:ext cx="10515600" cy="1255856"/>
          </a:xfrm>
        </p:spPr>
        <p:txBody>
          <a:bodyPr>
            <a:normAutofit/>
          </a:bodyPr>
          <a:lstStyle/>
          <a:p>
            <a:r>
              <a:rPr lang="fr-FR" sz="3200" dirty="0">
                <a:latin typeface="Comic Sans MS" panose="030F0702030302020204" pitchFamily="66" charset="0"/>
              </a:rPr>
              <a:t>3) </a:t>
            </a:r>
            <a:r>
              <a:rPr lang="fr-FR" sz="3200" dirty="0" err="1">
                <a:latin typeface="Comic Sans MS" panose="030F0702030302020204" pitchFamily="66" charset="0"/>
              </a:rPr>
              <a:t>It’s</a:t>
            </a:r>
            <a:r>
              <a:rPr lang="fr-FR" sz="3200" dirty="0">
                <a:latin typeface="Comic Sans MS" panose="030F0702030302020204" pitchFamily="66" charset="0"/>
              </a:rPr>
              <a:t> a </a:t>
            </a:r>
            <a:r>
              <a:rPr lang="fr-FR" sz="3200" dirty="0" err="1">
                <a:latin typeface="Comic Sans MS" panose="030F0702030302020204" pitchFamily="66" charset="0"/>
              </a:rPr>
              <a:t>mystery</a:t>
            </a:r>
            <a:r>
              <a:rPr lang="fr-FR" sz="3200" dirty="0">
                <a:latin typeface="Comic Sans MS" panose="030F0702030302020204" pitchFamily="66" charset="0"/>
              </a:rPr>
              <a:t>…</a:t>
            </a:r>
            <a:endParaRPr lang="fr-FR" sz="3200" b="1" dirty="0">
              <a:latin typeface="Comic Sans MS" panose="030F0702030302020204" pitchFamily="66" charset="0"/>
            </a:endParaRPr>
          </a:p>
        </p:txBody>
      </p:sp>
      <p:sp>
        <p:nvSpPr>
          <p:cNvPr id="3" name="Espace réservé du contenu 2">
            <a:extLst>
              <a:ext uri="{FF2B5EF4-FFF2-40B4-BE49-F238E27FC236}">
                <a16:creationId xmlns:a16="http://schemas.microsoft.com/office/drawing/2014/main" id="{F79AAF45-6F78-4B81-A909-0B8AB4955218}"/>
              </a:ext>
            </a:extLst>
          </p:cNvPr>
          <p:cNvSpPr>
            <a:spLocks noGrp="1"/>
          </p:cNvSpPr>
          <p:nvPr>
            <p:ph idx="1"/>
          </p:nvPr>
        </p:nvSpPr>
        <p:spPr/>
        <p:txBody>
          <a:bodyPr/>
          <a:lstStyle/>
          <a:p>
            <a:pPr marL="0" indent="0">
              <a:lnSpc>
                <a:spcPct val="200000"/>
              </a:lnSpc>
              <a:buNone/>
            </a:pPr>
            <a:endParaRPr lang="fr-FR" b="1" dirty="0">
              <a:latin typeface="Comic Sans MS" panose="030F0702030302020204" pitchFamily="66" charset="0"/>
            </a:endParaRPr>
          </a:p>
          <a:p>
            <a:pPr marL="514350" indent="-514350">
              <a:lnSpc>
                <a:spcPct val="200000"/>
              </a:lnSpc>
              <a:buAutoNum type="alphaLcParenR"/>
            </a:pPr>
            <a:endParaRPr lang="fr-FR" b="1" dirty="0">
              <a:latin typeface="Comic Sans MS" panose="030F0702030302020204" pitchFamily="66" charset="0"/>
            </a:endParaRPr>
          </a:p>
          <a:p>
            <a:pPr marL="0" indent="0">
              <a:lnSpc>
                <a:spcPct val="200000"/>
              </a:lnSpc>
              <a:buNone/>
            </a:pPr>
            <a:endParaRPr lang="fr-FR" dirty="0">
              <a:latin typeface="Comic Sans MS" panose="030F0702030302020204" pitchFamily="66" charset="0"/>
            </a:endParaRPr>
          </a:p>
        </p:txBody>
      </p:sp>
      <p:pic>
        <p:nvPicPr>
          <p:cNvPr id="4" name="Picture 2" descr="Library of free graphic transparent library inspector png files ...">
            <a:extLst>
              <a:ext uri="{FF2B5EF4-FFF2-40B4-BE49-F238E27FC236}">
                <a16:creationId xmlns:a16="http://schemas.microsoft.com/office/drawing/2014/main" id="{0FF6D3C7-8BE0-4D21-AFC9-B412C74CE2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9440" y="365125"/>
            <a:ext cx="1584360" cy="236259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9DCF3FBF-1303-4474-8E19-577CB15A3418}"/>
              </a:ext>
            </a:extLst>
          </p:cNvPr>
          <p:cNvSpPr txBox="1"/>
          <p:nvPr/>
        </p:nvSpPr>
        <p:spPr>
          <a:xfrm>
            <a:off x="838200" y="1720735"/>
            <a:ext cx="8387541" cy="2708755"/>
          </a:xfrm>
          <a:prstGeom prst="rect">
            <a:avLst/>
          </a:prstGeom>
          <a:noFill/>
        </p:spPr>
        <p:txBody>
          <a:bodyPr wrap="square" rtlCol="0">
            <a:spAutoFit/>
          </a:bodyPr>
          <a:lstStyle/>
          <a:p>
            <a:pPr marL="457200" indent="-457200">
              <a:lnSpc>
                <a:spcPct val="250000"/>
              </a:lnSpc>
              <a:buAutoNum type="alphaLcParenR"/>
            </a:pPr>
            <a:r>
              <a:rPr lang="fr-FR" sz="2400" dirty="0">
                <a:latin typeface="Comic Sans MS" panose="030F0702030302020204" pitchFamily="66" charset="0"/>
              </a:rPr>
              <a:t>Read the </a:t>
            </a:r>
            <a:r>
              <a:rPr lang="fr-FR" sz="2400" dirty="0" err="1">
                <a:latin typeface="Comic Sans MS" panose="030F0702030302020204" pitchFamily="66" charset="0"/>
              </a:rPr>
              <a:t>text</a:t>
            </a:r>
            <a:r>
              <a:rPr lang="fr-FR" sz="2400" dirty="0">
                <a:latin typeface="Comic Sans MS" panose="030F0702030302020204" pitchFamily="66" charset="0"/>
              </a:rPr>
              <a:t>.</a:t>
            </a:r>
          </a:p>
          <a:p>
            <a:pPr marL="457200" indent="-457200">
              <a:lnSpc>
                <a:spcPct val="250000"/>
              </a:lnSpc>
              <a:buAutoNum type="alphaLcParenR"/>
            </a:pPr>
            <a:r>
              <a:rPr lang="fr-FR" sz="2400" dirty="0" err="1">
                <a:latin typeface="Comic Sans MS" panose="030F0702030302020204" pitchFamily="66" charset="0"/>
              </a:rPr>
              <a:t>Analyze</a:t>
            </a:r>
            <a:r>
              <a:rPr lang="fr-FR" sz="2400" dirty="0">
                <a:latin typeface="Comic Sans MS" panose="030F0702030302020204" pitchFamily="66" charset="0"/>
              </a:rPr>
              <a:t> the </a:t>
            </a:r>
            <a:r>
              <a:rPr lang="fr-FR" sz="2400" dirty="0" err="1">
                <a:latin typeface="Comic Sans MS" panose="030F0702030302020204" pitchFamily="66" charset="0"/>
              </a:rPr>
              <a:t>text</a:t>
            </a:r>
            <a:r>
              <a:rPr lang="fr-FR" sz="2400" dirty="0">
                <a:latin typeface="Comic Sans MS" panose="030F0702030302020204" pitchFamily="66" charset="0"/>
              </a:rPr>
              <a:t>.</a:t>
            </a:r>
          </a:p>
          <a:p>
            <a:pPr marL="457200" indent="-457200">
              <a:lnSpc>
                <a:spcPct val="250000"/>
              </a:lnSpc>
              <a:buAutoNum type="alphaLcParenR"/>
            </a:pPr>
            <a:r>
              <a:rPr lang="fr-FR" sz="2400" dirty="0">
                <a:latin typeface="Comic Sans MS" panose="030F0702030302020204" pitchFamily="66" charset="0"/>
              </a:rPr>
              <a:t>Solve the </a:t>
            </a:r>
            <a:r>
              <a:rPr lang="fr-FR" sz="2400" dirty="0" err="1">
                <a:latin typeface="Comic Sans MS" panose="030F0702030302020204" pitchFamily="66" charset="0"/>
              </a:rPr>
              <a:t>mystery</a:t>
            </a:r>
            <a:r>
              <a:rPr lang="fr-FR" sz="2400" dirty="0">
                <a:latin typeface="Comic Sans MS" panose="030F0702030302020204" pitchFamily="66" charset="0"/>
              </a:rPr>
              <a:t>.</a:t>
            </a:r>
          </a:p>
        </p:txBody>
      </p:sp>
      <p:sp>
        <p:nvSpPr>
          <p:cNvPr id="8" name="Ellipse 7">
            <a:hlinkClick r:id="rId3" action="ppaction://hlinksldjump"/>
            <a:extLst>
              <a:ext uri="{FF2B5EF4-FFF2-40B4-BE49-F238E27FC236}">
                <a16:creationId xmlns:a16="http://schemas.microsoft.com/office/drawing/2014/main" id="{FEFB7B72-0EEC-46C3-90F1-4F584CBD0A1A}"/>
              </a:ext>
            </a:extLst>
          </p:cNvPr>
          <p:cNvSpPr/>
          <p:nvPr/>
        </p:nvSpPr>
        <p:spPr>
          <a:xfrm>
            <a:off x="11247120" y="0"/>
            <a:ext cx="944880" cy="873760"/>
          </a:xfrm>
          <a:prstGeom prst="ellipse">
            <a:avLst/>
          </a:prstGeom>
          <a:solidFill>
            <a:schemeClr val="accent4">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latin typeface="Comic Sans MS" panose="030F0702030302020204" pitchFamily="66" charset="0"/>
              </a:rPr>
              <a:t>S3</a:t>
            </a:r>
          </a:p>
        </p:txBody>
      </p:sp>
      <p:sp>
        <p:nvSpPr>
          <p:cNvPr id="9" name="Rectangle 8">
            <a:hlinkClick r:id="rId4" action="ppaction://hlinksldjump"/>
            <a:extLst>
              <a:ext uri="{FF2B5EF4-FFF2-40B4-BE49-F238E27FC236}">
                <a16:creationId xmlns:a16="http://schemas.microsoft.com/office/drawing/2014/main" id="{DF5484F3-89AE-45DA-BB31-6C7BDF0EDC52}"/>
              </a:ext>
            </a:extLst>
          </p:cNvPr>
          <p:cNvSpPr/>
          <p:nvPr/>
        </p:nvSpPr>
        <p:spPr>
          <a:xfrm>
            <a:off x="9709265" y="6608619"/>
            <a:ext cx="2482735" cy="24938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1200" b="1" dirty="0">
                <a:latin typeface="Comic Sans MS" panose="030F0702030302020204" pitchFamily="66" charset="0"/>
              </a:rPr>
              <a:t>Retour</a:t>
            </a:r>
            <a:r>
              <a:rPr lang="fr-FR" sz="1200" dirty="0">
                <a:latin typeface="Comic Sans MS" panose="030F0702030302020204" pitchFamily="66" charset="0"/>
              </a:rPr>
              <a:t> : découpage séances.</a:t>
            </a:r>
          </a:p>
        </p:txBody>
      </p:sp>
      <p:sp>
        <p:nvSpPr>
          <p:cNvPr id="10" name="Rectangle 9">
            <a:hlinkClick r:id="rId5" action="ppaction://hlinksldjump"/>
            <a:extLst>
              <a:ext uri="{FF2B5EF4-FFF2-40B4-BE49-F238E27FC236}">
                <a16:creationId xmlns:a16="http://schemas.microsoft.com/office/drawing/2014/main" id="{90529D64-B0AF-44C2-9396-CB7C028E1C16}"/>
              </a:ext>
            </a:extLst>
          </p:cNvPr>
          <p:cNvSpPr/>
          <p:nvPr/>
        </p:nvSpPr>
        <p:spPr>
          <a:xfrm>
            <a:off x="1" y="6608618"/>
            <a:ext cx="2011680" cy="249381"/>
          </a:xfrm>
          <a:prstGeom prst="rect">
            <a:avLst/>
          </a:prstGeom>
          <a:ln>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r-FR" sz="1200" b="1" dirty="0">
                <a:latin typeface="Comic Sans MS" panose="030F0702030302020204" pitchFamily="66" charset="0"/>
              </a:rPr>
              <a:t>Sommaire : </a:t>
            </a:r>
            <a:r>
              <a:rPr lang="fr-FR" sz="1200" dirty="0">
                <a:latin typeface="Comic Sans MS" panose="030F0702030302020204" pitchFamily="66" charset="0"/>
              </a:rPr>
              <a:t>partie 3.</a:t>
            </a:r>
          </a:p>
        </p:txBody>
      </p:sp>
    </p:spTree>
    <p:extLst>
      <p:ext uri="{BB962C8B-B14F-4D97-AF65-F5344CB8AC3E}">
        <p14:creationId xmlns:p14="http://schemas.microsoft.com/office/powerpoint/2010/main" val="1216801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198A98-93D7-4282-A9B8-6548EBC8BD97}"/>
              </a:ext>
            </a:extLst>
          </p:cNvPr>
          <p:cNvSpPr>
            <a:spLocks noGrp="1"/>
          </p:cNvSpPr>
          <p:nvPr>
            <p:ph type="title"/>
          </p:nvPr>
        </p:nvSpPr>
        <p:spPr>
          <a:xfrm>
            <a:off x="838200" y="365126"/>
            <a:ext cx="10515600" cy="540962"/>
          </a:xfrm>
        </p:spPr>
        <p:txBody>
          <a:bodyPr>
            <a:normAutofit/>
          </a:bodyPr>
          <a:lstStyle/>
          <a:p>
            <a:r>
              <a:rPr lang="fr-FR" sz="2400" dirty="0">
                <a:latin typeface="Comic Sans MS" panose="030F0702030302020204" pitchFamily="66" charset="0"/>
              </a:rPr>
              <a:t>a) Read the </a:t>
            </a:r>
            <a:r>
              <a:rPr lang="fr-FR" sz="2400" dirty="0" err="1">
                <a:latin typeface="Comic Sans MS" panose="030F0702030302020204" pitchFamily="66" charset="0"/>
              </a:rPr>
              <a:t>text</a:t>
            </a:r>
            <a:r>
              <a:rPr lang="fr-FR" sz="2400" dirty="0">
                <a:latin typeface="Comic Sans MS" panose="030F0702030302020204" pitchFamily="66" charset="0"/>
              </a:rPr>
              <a:t>.</a:t>
            </a:r>
          </a:p>
        </p:txBody>
      </p:sp>
      <p:sp>
        <p:nvSpPr>
          <p:cNvPr id="3" name="Espace réservé du contenu 2">
            <a:extLst>
              <a:ext uri="{FF2B5EF4-FFF2-40B4-BE49-F238E27FC236}">
                <a16:creationId xmlns:a16="http://schemas.microsoft.com/office/drawing/2014/main" id="{12A664D5-BE8F-4240-A18D-ED4272EF8217}"/>
              </a:ext>
            </a:extLst>
          </p:cNvPr>
          <p:cNvSpPr>
            <a:spLocks noGrp="1"/>
          </p:cNvSpPr>
          <p:nvPr>
            <p:ph idx="1"/>
          </p:nvPr>
        </p:nvSpPr>
        <p:spPr>
          <a:xfrm>
            <a:off x="838200" y="1163782"/>
            <a:ext cx="8097982" cy="5013181"/>
          </a:xfrm>
        </p:spPr>
        <p:txBody>
          <a:bodyPr>
            <a:normAutofit/>
          </a:bodyPr>
          <a:lstStyle/>
          <a:p>
            <a:pPr marL="0" indent="0" algn="just">
              <a:lnSpc>
                <a:spcPct val="300000"/>
              </a:lnSpc>
              <a:buNone/>
            </a:pPr>
            <a:r>
              <a:rPr lang="en-US" sz="1800" dirty="0">
                <a:latin typeface="Comic Sans MS" panose="030F0702030302020204" pitchFamily="66" charset="0"/>
              </a:rPr>
              <a:t>One night, a man killed his wife with a knife in their car. No one saw him. He threw the knife in the river. He was careful not to leave fingerprints. Then, he went back home. An hour later, the police called him and told him his wife was dead and that he needed to come to the crime scene immediately. When he arrived, they arrested him. How did they know?</a:t>
            </a:r>
            <a:endParaRPr lang="fr-FR" sz="1800" dirty="0">
              <a:latin typeface="Comic Sans MS" panose="030F0702030302020204" pitchFamily="66" charset="0"/>
            </a:endParaRPr>
          </a:p>
          <a:p>
            <a:pPr marL="0" indent="0" algn="just">
              <a:lnSpc>
                <a:spcPct val="300000"/>
              </a:lnSpc>
              <a:buNone/>
            </a:pPr>
            <a:endParaRPr lang="fr-FR" sz="1800" dirty="0">
              <a:latin typeface="Comic Sans MS" panose="030F0702030302020204" pitchFamily="66" charset="0"/>
            </a:endParaRPr>
          </a:p>
        </p:txBody>
      </p:sp>
      <p:pic>
        <p:nvPicPr>
          <p:cNvPr id="4" name="Image 3" descr="Une image contenant dessin&#10;&#10;Description générée automatiquement">
            <a:extLst>
              <a:ext uri="{FF2B5EF4-FFF2-40B4-BE49-F238E27FC236}">
                <a16:creationId xmlns:a16="http://schemas.microsoft.com/office/drawing/2014/main" id="{A3B6BAE6-1158-4135-8352-5A6DE8EA76A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2079" b="-3"/>
          <a:stretch/>
        </p:blipFill>
        <p:spPr>
          <a:xfrm>
            <a:off x="9657575" y="2562857"/>
            <a:ext cx="1696225" cy="1732286"/>
          </a:xfrm>
          <a:prstGeom prst="rect">
            <a:avLst/>
          </a:prstGeom>
          <a:effectLst/>
        </p:spPr>
      </p:pic>
      <p:sp>
        <p:nvSpPr>
          <p:cNvPr id="5" name="Ellipse 4">
            <a:hlinkClick r:id="rId4" action="ppaction://hlinksldjump"/>
            <a:extLst>
              <a:ext uri="{FF2B5EF4-FFF2-40B4-BE49-F238E27FC236}">
                <a16:creationId xmlns:a16="http://schemas.microsoft.com/office/drawing/2014/main" id="{BE991055-7B44-4E2D-B372-40EAB195D073}"/>
              </a:ext>
            </a:extLst>
          </p:cNvPr>
          <p:cNvSpPr/>
          <p:nvPr/>
        </p:nvSpPr>
        <p:spPr>
          <a:xfrm>
            <a:off x="11247120" y="0"/>
            <a:ext cx="944880" cy="873760"/>
          </a:xfrm>
          <a:prstGeom prst="ellipse">
            <a:avLst/>
          </a:prstGeom>
          <a:solidFill>
            <a:schemeClr val="accent4">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latin typeface="Comic Sans MS" panose="030F0702030302020204" pitchFamily="66" charset="0"/>
              </a:rPr>
              <a:t>S3</a:t>
            </a:r>
          </a:p>
        </p:txBody>
      </p:sp>
      <p:sp>
        <p:nvSpPr>
          <p:cNvPr id="6" name="Rectangle 5">
            <a:hlinkClick r:id="rId5" action="ppaction://hlinksldjump"/>
            <a:extLst>
              <a:ext uri="{FF2B5EF4-FFF2-40B4-BE49-F238E27FC236}">
                <a16:creationId xmlns:a16="http://schemas.microsoft.com/office/drawing/2014/main" id="{9052A168-2BF0-43AA-ACBD-351A594FDB23}"/>
              </a:ext>
            </a:extLst>
          </p:cNvPr>
          <p:cNvSpPr/>
          <p:nvPr/>
        </p:nvSpPr>
        <p:spPr>
          <a:xfrm>
            <a:off x="9709265" y="6608619"/>
            <a:ext cx="2482735" cy="24938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1200" b="1" dirty="0">
                <a:latin typeface="Comic Sans MS" panose="030F0702030302020204" pitchFamily="66" charset="0"/>
              </a:rPr>
              <a:t>Retour</a:t>
            </a:r>
            <a:r>
              <a:rPr lang="fr-FR" sz="1200" dirty="0">
                <a:latin typeface="Comic Sans MS" panose="030F0702030302020204" pitchFamily="66" charset="0"/>
              </a:rPr>
              <a:t> : découpage séances.</a:t>
            </a:r>
          </a:p>
        </p:txBody>
      </p:sp>
      <p:sp>
        <p:nvSpPr>
          <p:cNvPr id="7" name="Rectangle 6">
            <a:hlinkClick r:id="rId6" action="ppaction://hlinksldjump"/>
            <a:extLst>
              <a:ext uri="{FF2B5EF4-FFF2-40B4-BE49-F238E27FC236}">
                <a16:creationId xmlns:a16="http://schemas.microsoft.com/office/drawing/2014/main" id="{5477FD23-5E27-4CD6-A9FF-B42603C7253F}"/>
              </a:ext>
            </a:extLst>
          </p:cNvPr>
          <p:cNvSpPr/>
          <p:nvPr/>
        </p:nvSpPr>
        <p:spPr>
          <a:xfrm>
            <a:off x="1" y="6608618"/>
            <a:ext cx="2011680" cy="249381"/>
          </a:xfrm>
          <a:prstGeom prst="rect">
            <a:avLst/>
          </a:prstGeom>
          <a:ln>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r-FR" sz="1200" b="1" dirty="0">
                <a:latin typeface="Comic Sans MS" panose="030F0702030302020204" pitchFamily="66" charset="0"/>
              </a:rPr>
              <a:t>Sommaire : </a:t>
            </a:r>
            <a:r>
              <a:rPr lang="fr-FR" sz="1200" dirty="0">
                <a:latin typeface="Comic Sans MS" panose="030F0702030302020204" pitchFamily="66" charset="0"/>
              </a:rPr>
              <a:t>partie 3.</a:t>
            </a:r>
          </a:p>
        </p:txBody>
      </p:sp>
    </p:spTree>
    <p:extLst>
      <p:ext uri="{BB962C8B-B14F-4D97-AF65-F5344CB8AC3E}">
        <p14:creationId xmlns:p14="http://schemas.microsoft.com/office/powerpoint/2010/main" val="3631645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63C1DD-C85D-4419-B161-35316DB5B6BD}"/>
              </a:ext>
            </a:extLst>
          </p:cNvPr>
          <p:cNvSpPr>
            <a:spLocks noGrp="1"/>
          </p:cNvSpPr>
          <p:nvPr>
            <p:ph type="title"/>
          </p:nvPr>
        </p:nvSpPr>
        <p:spPr/>
        <p:txBody>
          <a:bodyPr/>
          <a:lstStyle/>
          <a:p>
            <a:r>
              <a:rPr lang="fr-FR" dirty="0">
                <a:latin typeface="Comic Sans MS" panose="030F0702030302020204" pitchFamily="66" charset="0"/>
              </a:rPr>
              <a:t>Liens utiles</a:t>
            </a:r>
          </a:p>
        </p:txBody>
      </p:sp>
      <p:sp>
        <p:nvSpPr>
          <p:cNvPr id="3" name="Espace réservé du contenu 2">
            <a:extLst>
              <a:ext uri="{FF2B5EF4-FFF2-40B4-BE49-F238E27FC236}">
                <a16:creationId xmlns:a16="http://schemas.microsoft.com/office/drawing/2014/main" id="{FE6EB4D2-A00E-404D-8A89-8953572F2A28}"/>
              </a:ext>
            </a:extLst>
          </p:cNvPr>
          <p:cNvSpPr>
            <a:spLocks noGrp="1"/>
          </p:cNvSpPr>
          <p:nvPr>
            <p:ph idx="1"/>
          </p:nvPr>
        </p:nvSpPr>
        <p:spPr/>
        <p:txBody>
          <a:bodyPr>
            <a:normAutofit/>
          </a:bodyPr>
          <a:lstStyle/>
          <a:p>
            <a:pPr>
              <a:lnSpc>
                <a:spcPct val="200000"/>
              </a:lnSpc>
            </a:pPr>
            <a:r>
              <a:rPr lang="fr-FR" dirty="0">
                <a:latin typeface="Comic Sans MS" panose="030F0702030302020204" pitchFamily="66" charset="0"/>
                <a:hlinkClick r:id="rId2"/>
              </a:rPr>
              <a:t>Les séances précédentes sur le blog.</a:t>
            </a:r>
            <a:endParaRPr lang="fr-FR" dirty="0">
              <a:latin typeface="Comic Sans MS" panose="030F0702030302020204" pitchFamily="66" charset="0"/>
            </a:endParaRPr>
          </a:p>
          <a:p>
            <a:pPr>
              <a:lnSpc>
                <a:spcPct val="200000"/>
              </a:lnSpc>
            </a:pPr>
            <a:r>
              <a:rPr lang="fr-FR" dirty="0">
                <a:latin typeface="Comic Sans MS" panose="030F0702030302020204" pitchFamily="66" charset="0"/>
                <a:hlinkClick r:id="rId3"/>
              </a:rPr>
              <a:t>Un bon dictionnaire en ligne.</a:t>
            </a:r>
            <a:endParaRPr lang="fr-FR" dirty="0">
              <a:latin typeface="Comic Sans MS" panose="030F0702030302020204" pitchFamily="66" charset="0"/>
            </a:endParaRPr>
          </a:p>
          <a:p>
            <a:pPr>
              <a:lnSpc>
                <a:spcPct val="200000"/>
              </a:lnSpc>
            </a:pPr>
            <a:r>
              <a:rPr lang="fr-FR" dirty="0">
                <a:latin typeface="Comic Sans MS" panose="030F0702030302020204" pitchFamily="66" charset="0"/>
                <a:hlinkClick r:id="rId4"/>
              </a:rPr>
              <a:t>Votre espace </a:t>
            </a:r>
            <a:r>
              <a:rPr lang="fr-FR" dirty="0" err="1">
                <a:latin typeface="Comic Sans MS" panose="030F0702030302020204" pitchFamily="66" charset="0"/>
                <a:hlinkClick r:id="rId4"/>
              </a:rPr>
              <a:t>Quizlet</a:t>
            </a:r>
            <a:r>
              <a:rPr lang="fr-FR" dirty="0">
                <a:latin typeface="Comic Sans MS" panose="030F0702030302020204" pitchFamily="66" charset="0"/>
                <a:hlinkClick r:id="rId4"/>
              </a:rPr>
              <a:t>.</a:t>
            </a:r>
            <a:endParaRPr lang="fr-FR" dirty="0">
              <a:latin typeface="Comic Sans MS" panose="030F0702030302020204" pitchFamily="66" charset="0"/>
            </a:endParaRPr>
          </a:p>
          <a:p>
            <a:pPr marL="457200" lvl="1" indent="0">
              <a:lnSpc>
                <a:spcPct val="200000"/>
              </a:lnSpc>
              <a:buNone/>
            </a:pPr>
            <a:endParaRPr lang="fr-FR" dirty="0">
              <a:latin typeface="Comic Sans MS" panose="030F0702030302020204" pitchFamily="66" charset="0"/>
            </a:endParaRPr>
          </a:p>
        </p:txBody>
      </p:sp>
    </p:spTree>
    <p:extLst>
      <p:ext uri="{BB962C8B-B14F-4D97-AF65-F5344CB8AC3E}">
        <p14:creationId xmlns:p14="http://schemas.microsoft.com/office/powerpoint/2010/main" val="735554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198A98-93D7-4282-A9B8-6548EBC8BD97}"/>
              </a:ext>
            </a:extLst>
          </p:cNvPr>
          <p:cNvSpPr>
            <a:spLocks noGrp="1"/>
          </p:cNvSpPr>
          <p:nvPr>
            <p:ph type="title"/>
          </p:nvPr>
        </p:nvSpPr>
        <p:spPr>
          <a:xfrm>
            <a:off x="838200" y="365126"/>
            <a:ext cx="10515600" cy="540962"/>
          </a:xfrm>
        </p:spPr>
        <p:txBody>
          <a:bodyPr>
            <a:normAutofit/>
          </a:bodyPr>
          <a:lstStyle/>
          <a:p>
            <a:r>
              <a:rPr lang="fr-FR" sz="2400" dirty="0">
                <a:latin typeface="Comic Sans MS" panose="030F0702030302020204" pitchFamily="66" charset="0"/>
              </a:rPr>
              <a:t>b) </a:t>
            </a:r>
            <a:r>
              <a:rPr lang="fr-FR" sz="2400" dirty="0" err="1">
                <a:latin typeface="Comic Sans MS" panose="030F0702030302020204" pitchFamily="66" charset="0"/>
              </a:rPr>
              <a:t>Analyze</a:t>
            </a:r>
            <a:r>
              <a:rPr lang="fr-FR" sz="2400" dirty="0">
                <a:latin typeface="Comic Sans MS" panose="030F0702030302020204" pitchFamily="66" charset="0"/>
              </a:rPr>
              <a:t> the </a:t>
            </a:r>
            <a:r>
              <a:rPr lang="fr-FR" sz="2400" dirty="0" err="1">
                <a:latin typeface="Comic Sans MS" panose="030F0702030302020204" pitchFamily="66" charset="0"/>
              </a:rPr>
              <a:t>text</a:t>
            </a:r>
            <a:r>
              <a:rPr lang="fr-FR" sz="2400" dirty="0">
                <a:latin typeface="Comic Sans MS" panose="030F0702030302020204" pitchFamily="66" charset="0"/>
              </a:rPr>
              <a:t>.</a:t>
            </a:r>
          </a:p>
        </p:txBody>
      </p:sp>
      <p:sp>
        <p:nvSpPr>
          <p:cNvPr id="3" name="Espace réservé du contenu 2">
            <a:extLst>
              <a:ext uri="{FF2B5EF4-FFF2-40B4-BE49-F238E27FC236}">
                <a16:creationId xmlns:a16="http://schemas.microsoft.com/office/drawing/2014/main" id="{12A664D5-BE8F-4240-A18D-ED4272EF8217}"/>
              </a:ext>
            </a:extLst>
          </p:cNvPr>
          <p:cNvSpPr>
            <a:spLocks noGrp="1"/>
          </p:cNvSpPr>
          <p:nvPr>
            <p:ph idx="1"/>
          </p:nvPr>
        </p:nvSpPr>
        <p:spPr>
          <a:xfrm>
            <a:off x="946265" y="3125585"/>
            <a:ext cx="10515599" cy="3566767"/>
          </a:xfrm>
          <a:ln w="9525">
            <a:solidFill>
              <a:schemeClr val="tx1"/>
            </a:solidFill>
          </a:ln>
        </p:spPr>
        <p:txBody>
          <a:bodyPr>
            <a:normAutofit/>
          </a:bodyPr>
          <a:lstStyle/>
          <a:p>
            <a:pPr marL="0" indent="0" algn="just">
              <a:lnSpc>
                <a:spcPct val="300000"/>
              </a:lnSpc>
              <a:buNone/>
            </a:pPr>
            <a:r>
              <a:rPr lang="en-US" sz="1800" dirty="0">
                <a:latin typeface="Comic Sans MS" panose="030F0702030302020204" pitchFamily="66" charset="0"/>
              </a:rPr>
              <a:t>One night, a man killed his wife with a knife in their car. No one saw him. He threw the knife in the river. He was careful not to leave fingerprints. Then, he went back home. An hour later, the police called him and told him his wife was dead and that he needed to come to the crime scene immediately. When he arrived, they arrested him. How did they know?</a:t>
            </a:r>
            <a:endParaRPr lang="fr-FR" sz="1800" dirty="0">
              <a:latin typeface="Comic Sans MS" panose="030F0702030302020204" pitchFamily="66" charset="0"/>
            </a:endParaRPr>
          </a:p>
          <a:p>
            <a:pPr marL="0" indent="0" algn="just">
              <a:lnSpc>
                <a:spcPct val="300000"/>
              </a:lnSpc>
              <a:buNone/>
            </a:pPr>
            <a:endParaRPr lang="fr-FR" sz="1800" dirty="0">
              <a:latin typeface="Comic Sans MS" panose="030F0702030302020204" pitchFamily="66" charset="0"/>
            </a:endParaRPr>
          </a:p>
        </p:txBody>
      </p:sp>
      <p:sp>
        <p:nvSpPr>
          <p:cNvPr id="5" name="ZoneTexte 4">
            <a:extLst>
              <a:ext uri="{FF2B5EF4-FFF2-40B4-BE49-F238E27FC236}">
                <a16:creationId xmlns:a16="http://schemas.microsoft.com/office/drawing/2014/main" id="{1E3AF845-D8E5-4411-8E20-E3D407C00F73}"/>
              </a:ext>
            </a:extLst>
          </p:cNvPr>
          <p:cNvSpPr txBox="1"/>
          <p:nvPr/>
        </p:nvSpPr>
        <p:spPr>
          <a:xfrm>
            <a:off x="838200" y="906088"/>
            <a:ext cx="10515599" cy="2123851"/>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Ø"/>
            </a:pPr>
            <a:r>
              <a:rPr lang="en-US" dirty="0">
                <a:highlight>
                  <a:srgbClr val="FFFF99"/>
                </a:highlight>
                <a:latin typeface="Comic Sans MS" panose="030F0702030302020204" pitchFamily="66" charset="0"/>
              </a:rPr>
              <a:t>Highlight</a:t>
            </a:r>
            <a:r>
              <a:rPr lang="en-US" dirty="0">
                <a:latin typeface="Comic Sans MS" panose="030F0702030302020204" pitchFamily="66" charset="0"/>
              </a:rPr>
              <a:t> or </a:t>
            </a:r>
            <a:r>
              <a:rPr lang="en-US" u="heavy" dirty="0">
                <a:uFill>
                  <a:solidFill>
                    <a:srgbClr val="FFFF99"/>
                  </a:solidFill>
                </a:uFill>
                <a:latin typeface="Comic Sans MS" panose="030F0702030302020204" pitchFamily="66" charset="0"/>
              </a:rPr>
              <a:t>underline</a:t>
            </a:r>
            <a:r>
              <a:rPr lang="en-US" dirty="0">
                <a:latin typeface="Comic Sans MS" panose="030F0702030302020204" pitchFamily="66" charset="0"/>
              </a:rPr>
              <a:t> the </a:t>
            </a:r>
            <a:r>
              <a:rPr lang="en-US" b="1" dirty="0">
                <a:latin typeface="Comic Sans MS" panose="030F0702030302020204" pitchFamily="66" charset="0"/>
              </a:rPr>
              <a:t>people</a:t>
            </a:r>
            <a:r>
              <a:rPr lang="en-US" dirty="0">
                <a:latin typeface="Comic Sans MS" panose="030F0702030302020204" pitchFamily="66" charset="0"/>
              </a:rPr>
              <a:t> involved in this mystery in yellow.</a:t>
            </a:r>
          </a:p>
          <a:p>
            <a:pPr marL="285750" indent="-285750" algn="just">
              <a:lnSpc>
                <a:spcPct val="150000"/>
              </a:lnSpc>
              <a:buFont typeface="Wingdings" panose="05000000000000000000" pitchFamily="2" charset="2"/>
              <a:buChar char="Ø"/>
            </a:pPr>
            <a:r>
              <a:rPr lang="en-US" dirty="0">
                <a:highlight>
                  <a:srgbClr val="FFCC99"/>
                </a:highlight>
                <a:latin typeface="Comic Sans MS" panose="030F0702030302020204" pitchFamily="66" charset="0"/>
              </a:rPr>
              <a:t>Highlight</a:t>
            </a:r>
            <a:r>
              <a:rPr lang="en-US" dirty="0">
                <a:latin typeface="Comic Sans MS" panose="030F0702030302020204" pitchFamily="66" charset="0"/>
              </a:rPr>
              <a:t> or </a:t>
            </a:r>
            <a:r>
              <a:rPr lang="en-US" u="heavy" dirty="0">
                <a:uFill>
                  <a:solidFill>
                    <a:srgbClr val="FFCC99"/>
                  </a:solidFill>
                </a:uFill>
                <a:latin typeface="Comic Sans MS" panose="030F0702030302020204" pitchFamily="66" charset="0"/>
              </a:rPr>
              <a:t>underline</a:t>
            </a:r>
            <a:r>
              <a:rPr lang="en-US" dirty="0">
                <a:latin typeface="Comic Sans MS" panose="030F0702030302020204" pitchFamily="66" charset="0"/>
              </a:rPr>
              <a:t> the </a:t>
            </a:r>
            <a:r>
              <a:rPr lang="en-US" b="1" dirty="0">
                <a:latin typeface="Comic Sans MS" panose="030F0702030302020204" pitchFamily="66" charset="0"/>
              </a:rPr>
              <a:t>weapon(s)</a:t>
            </a:r>
            <a:r>
              <a:rPr lang="en-US" dirty="0">
                <a:latin typeface="Comic Sans MS" panose="030F0702030302020204" pitchFamily="66" charset="0"/>
              </a:rPr>
              <a:t> in orange.</a:t>
            </a:r>
          </a:p>
          <a:p>
            <a:pPr marL="285750" indent="-285750" algn="just">
              <a:lnSpc>
                <a:spcPct val="150000"/>
              </a:lnSpc>
              <a:buFont typeface="Wingdings" panose="05000000000000000000" pitchFamily="2" charset="2"/>
              <a:buChar char="Ø"/>
            </a:pPr>
            <a:r>
              <a:rPr lang="en-US" dirty="0">
                <a:highlight>
                  <a:srgbClr val="FFCCFF"/>
                </a:highlight>
                <a:latin typeface="Comic Sans MS" panose="030F0702030302020204" pitchFamily="66" charset="0"/>
              </a:rPr>
              <a:t>Highlight</a:t>
            </a:r>
            <a:r>
              <a:rPr lang="en-US" dirty="0">
                <a:latin typeface="Comic Sans MS" panose="030F0702030302020204" pitchFamily="66" charset="0"/>
              </a:rPr>
              <a:t> or </a:t>
            </a:r>
            <a:r>
              <a:rPr lang="en-US" u="heavy" dirty="0">
                <a:uFill>
                  <a:solidFill>
                    <a:srgbClr val="FFCCFF"/>
                  </a:solidFill>
                </a:uFill>
                <a:latin typeface="Comic Sans MS" panose="030F0702030302020204" pitchFamily="66" charset="0"/>
              </a:rPr>
              <a:t>underline</a:t>
            </a:r>
            <a:r>
              <a:rPr lang="en-US" dirty="0">
                <a:latin typeface="Comic Sans MS" panose="030F0702030302020204" pitchFamily="66" charset="0"/>
              </a:rPr>
              <a:t> the </a:t>
            </a:r>
            <a:r>
              <a:rPr lang="en-US" b="1" dirty="0">
                <a:latin typeface="Comic Sans MS" panose="030F0702030302020204" pitchFamily="66" charset="0"/>
              </a:rPr>
              <a:t>places</a:t>
            </a:r>
            <a:r>
              <a:rPr lang="en-US" dirty="0">
                <a:latin typeface="Comic Sans MS" panose="030F0702030302020204" pitchFamily="66" charset="0"/>
              </a:rPr>
              <a:t> in pink.</a:t>
            </a:r>
          </a:p>
          <a:p>
            <a:pPr marL="285750" indent="-285750" algn="just">
              <a:lnSpc>
                <a:spcPct val="150000"/>
              </a:lnSpc>
              <a:buFont typeface="Wingdings" panose="05000000000000000000" pitchFamily="2" charset="2"/>
              <a:buChar char="Ø"/>
            </a:pPr>
            <a:r>
              <a:rPr lang="en-US" dirty="0">
                <a:highlight>
                  <a:srgbClr val="CCFFFF"/>
                </a:highlight>
                <a:latin typeface="Comic Sans MS" panose="030F0702030302020204" pitchFamily="66" charset="0"/>
              </a:rPr>
              <a:t>Highlight</a:t>
            </a:r>
            <a:r>
              <a:rPr lang="en-US" dirty="0">
                <a:latin typeface="Comic Sans MS" panose="030F0702030302020204" pitchFamily="66" charset="0"/>
              </a:rPr>
              <a:t> or </a:t>
            </a:r>
            <a:r>
              <a:rPr lang="en-US" u="heavy" dirty="0">
                <a:uFill>
                  <a:solidFill>
                    <a:srgbClr val="CCFFFF"/>
                  </a:solidFill>
                </a:uFill>
                <a:latin typeface="Comic Sans MS" panose="030F0702030302020204" pitchFamily="66" charset="0"/>
              </a:rPr>
              <a:t>underline</a:t>
            </a:r>
            <a:r>
              <a:rPr lang="en-US" dirty="0">
                <a:latin typeface="Comic Sans MS" panose="030F0702030302020204" pitchFamily="66" charset="0"/>
              </a:rPr>
              <a:t> the </a:t>
            </a:r>
            <a:r>
              <a:rPr lang="en-US" b="1" dirty="0">
                <a:latin typeface="Comic Sans MS" panose="030F0702030302020204" pitchFamily="66" charset="0"/>
              </a:rPr>
              <a:t>clues</a:t>
            </a:r>
            <a:r>
              <a:rPr lang="en-US" dirty="0">
                <a:latin typeface="Comic Sans MS" panose="030F0702030302020204" pitchFamily="66" charset="0"/>
              </a:rPr>
              <a:t> in blue.</a:t>
            </a:r>
          </a:p>
          <a:p>
            <a:pPr marL="285750" indent="-285750" algn="just">
              <a:lnSpc>
                <a:spcPct val="150000"/>
              </a:lnSpc>
              <a:buFont typeface="Wingdings" panose="05000000000000000000" pitchFamily="2" charset="2"/>
              <a:buChar char="Ø"/>
            </a:pPr>
            <a:r>
              <a:rPr lang="en-US" u="heavy" dirty="0">
                <a:uFill>
                  <a:solidFill>
                    <a:srgbClr val="FF0000"/>
                  </a:solidFill>
                </a:uFill>
                <a:latin typeface="Comic Sans MS" panose="030F0702030302020204" pitchFamily="66" charset="0"/>
              </a:rPr>
              <a:t>Underline</a:t>
            </a:r>
            <a:r>
              <a:rPr lang="en-US" dirty="0">
                <a:latin typeface="Comic Sans MS" panose="030F0702030302020204" pitchFamily="66" charset="0"/>
              </a:rPr>
              <a:t> verbs in the </a:t>
            </a:r>
            <a:r>
              <a:rPr lang="en-US" b="1" dirty="0">
                <a:latin typeface="Comic Sans MS" panose="030F0702030302020204" pitchFamily="66" charset="0"/>
              </a:rPr>
              <a:t>simple past</a:t>
            </a:r>
            <a:r>
              <a:rPr lang="en-US" dirty="0">
                <a:latin typeface="Comic Sans MS" panose="030F0702030302020204" pitchFamily="66" charset="0"/>
              </a:rPr>
              <a:t> in red.</a:t>
            </a:r>
          </a:p>
        </p:txBody>
      </p:sp>
      <p:sp>
        <p:nvSpPr>
          <p:cNvPr id="6" name="Ellipse 5">
            <a:hlinkClick r:id="rId2" action="ppaction://hlinksldjump"/>
            <a:extLst>
              <a:ext uri="{FF2B5EF4-FFF2-40B4-BE49-F238E27FC236}">
                <a16:creationId xmlns:a16="http://schemas.microsoft.com/office/drawing/2014/main" id="{DF757AE4-DBA7-4C0E-8A52-2F3CD9FC182E}"/>
              </a:ext>
            </a:extLst>
          </p:cNvPr>
          <p:cNvSpPr/>
          <p:nvPr/>
        </p:nvSpPr>
        <p:spPr>
          <a:xfrm>
            <a:off x="11247120" y="0"/>
            <a:ext cx="944880" cy="873760"/>
          </a:xfrm>
          <a:prstGeom prst="ellipse">
            <a:avLst/>
          </a:prstGeom>
          <a:solidFill>
            <a:schemeClr val="accent4">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latin typeface="Comic Sans MS" panose="030F0702030302020204" pitchFamily="66" charset="0"/>
              </a:rPr>
              <a:t>S3</a:t>
            </a:r>
          </a:p>
        </p:txBody>
      </p:sp>
      <p:sp>
        <p:nvSpPr>
          <p:cNvPr id="7" name="Rectangle 6">
            <a:hlinkClick r:id="rId3" action="ppaction://hlinksldjump"/>
            <a:extLst>
              <a:ext uri="{FF2B5EF4-FFF2-40B4-BE49-F238E27FC236}">
                <a16:creationId xmlns:a16="http://schemas.microsoft.com/office/drawing/2014/main" id="{13FA1EA1-4FD2-412F-9900-A74C2A56B5ED}"/>
              </a:ext>
            </a:extLst>
          </p:cNvPr>
          <p:cNvSpPr/>
          <p:nvPr/>
        </p:nvSpPr>
        <p:spPr>
          <a:xfrm>
            <a:off x="9709265" y="6608619"/>
            <a:ext cx="2482735" cy="24938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1200" b="1" dirty="0">
                <a:latin typeface="Comic Sans MS" panose="030F0702030302020204" pitchFamily="66" charset="0"/>
              </a:rPr>
              <a:t>Retour</a:t>
            </a:r>
            <a:r>
              <a:rPr lang="fr-FR" sz="1200" dirty="0">
                <a:latin typeface="Comic Sans MS" panose="030F0702030302020204" pitchFamily="66" charset="0"/>
              </a:rPr>
              <a:t> : découpage séances.</a:t>
            </a:r>
          </a:p>
        </p:txBody>
      </p:sp>
      <p:sp>
        <p:nvSpPr>
          <p:cNvPr id="8" name="Rectangle 7">
            <a:hlinkClick r:id="rId4" action="ppaction://hlinksldjump"/>
            <a:extLst>
              <a:ext uri="{FF2B5EF4-FFF2-40B4-BE49-F238E27FC236}">
                <a16:creationId xmlns:a16="http://schemas.microsoft.com/office/drawing/2014/main" id="{288F5367-7D17-4D5D-AE74-E4EC5D015DE2}"/>
              </a:ext>
            </a:extLst>
          </p:cNvPr>
          <p:cNvSpPr/>
          <p:nvPr/>
        </p:nvSpPr>
        <p:spPr>
          <a:xfrm>
            <a:off x="1" y="6608618"/>
            <a:ext cx="2011680" cy="249381"/>
          </a:xfrm>
          <a:prstGeom prst="rect">
            <a:avLst/>
          </a:prstGeom>
          <a:ln>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r-FR" sz="1200" b="1" dirty="0">
                <a:latin typeface="Comic Sans MS" panose="030F0702030302020204" pitchFamily="66" charset="0"/>
              </a:rPr>
              <a:t>Sommaire : </a:t>
            </a:r>
            <a:r>
              <a:rPr lang="fr-FR" sz="1200" dirty="0">
                <a:latin typeface="Comic Sans MS" panose="030F0702030302020204" pitchFamily="66" charset="0"/>
              </a:rPr>
              <a:t>partie 3.</a:t>
            </a:r>
          </a:p>
        </p:txBody>
      </p:sp>
    </p:spTree>
    <p:extLst>
      <p:ext uri="{BB962C8B-B14F-4D97-AF65-F5344CB8AC3E}">
        <p14:creationId xmlns:p14="http://schemas.microsoft.com/office/powerpoint/2010/main" val="9633689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198A98-93D7-4282-A9B8-6548EBC8BD97}"/>
              </a:ext>
            </a:extLst>
          </p:cNvPr>
          <p:cNvSpPr>
            <a:spLocks noGrp="1"/>
          </p:cNvSpPr>
          <p:nvPr>
            <p:ph type="title"/>
          </p:nvPr>
        </p:nvSpPr>
        <p:spPr>
          <a:xfrm>
            <a:off x="838200" y="365126"/>
            <a:ext cx="10515600" cy="540962"/>
          </a:xfrm>
        </p:spPr>
        <p:txBody>
          <a:bodyPr>
            <a:normAutofit/>
          </a:bodyPr>
          <a:lstStyle/>
          <a:p>
            <a:r>
              <a:rPr lang="fr-FR" sz="2400" dirty="0">
                <a:latin typeface="Comic Sans MS" panose="030F0702030302020204" pitchFamily="66" charset="0"/>
              </a:rPr>
              <a:t>c) Solve the </a:t>
            </a:r>
            <a:r>
              <a:rPr lang="fr-FR" sz="2400" dirty="0" err="1">
                <a:latin typeface="Comic Sans MS" panose="030F0702030302020204" pitchFamily="66" charset="0"/>
              </a:rPr>
              <a:t>mystery</a:t>
            </a:r>
            <a:r>
              <a:rPr lang="fr-FR" sz="2400" dirty="0">
                <a:latin typeface="Comic Sans MS" panose="030F0702030302020204" pitchFamily="66" charset="0"/>
              </a:rPr>
              <a:t>.</a:t>
            </a:r>
          </a:p>
        </p:txBody>
      </p:sp>
      <p:sp>
        <p:nvSpPr>
          <p:cNvPr id="6" name="Espace réservé du contenu 5">
            <a:extLst>
              <a:ext uri="{FF2B5EF4-FFF2-40B4-BE49-F238E27FC236}">
                <a16:creationId xmlns:a16="http://schemas.microsoft.com/office/drawing/2014/main" id="{CAB1A477-96D1-4544-9652-A7C24070457B}"/>
              </a:ext>
            </a:extLst>
          </p:cNvPr>
          <p:cNvSpPr>
            <a:spLocks noGrp="1"/>
          </p:cNvSpPr>
          <p:nvPr>
            <p:ph idx="1"/>
          </p:nvPr>
        </p:nvSpPr>
        <p:spPr>
          <a:xfrm>
            <a:off x="838200" y="1253331"/>
            <a:ext cx="10515600" cy="4351338"/>
          </a:xfrm>
        </p:spPr>
        <p:txBody>
          <a:bodyPr>
            <a:normAutofit/>
          </a:bodyPr>
          <a:lstStyle/>
          <a:p>
            <a:pPr marL="0" indent="0">
              <a:buNone/>
            </a:pPr>
            <a:r>
              <a:rPr lang="fr-FR" sz="1800" dirty="0">
                <a:highlight>
                  <a:srgbClr val="DDDDDD"/>
                </a:highlight>
                <a:latin typeface="Comic Sans MS" panose="030F0702030302020204" pitchFamily="66" charset="0"/>
              </a:rPr>
              <a:t>How </a:t>
            </a:r>
            <a:r>
              <a:rPr lang="fr-FR" sz="1800" dirty="0" err="1">
                <a:highlight>
                  <a:srgbClr val="DDDDDD"/>
                </a:highlight>
                <a:latin typeface="Comic Sans MS" panose="030F0702030302020204" pitchFamily="66" charset="0"/>
              </a:rPr>
              <a:t>did</a:t>
            </a:r>
            <a:r>
              <a:rPr lang="fr-FR" sz="1800" dirty="0">
                <a:highlight>
                  <a:srgbClr val="DDDDDD"/>
                </a:highlight>
                <a:latin typeface="Comic Sans MS" panose="030F0702030302020204" pitchFamily="66" charset="0"/>
              </a:rPr>
              <a:t> the police </a:t>
            </a:r>
            <a:r>
              <a:rPr lang="fr-FR" sz="1800" dirty="0" err="1">
                <a:highlight>
                  <a:srgbClr val="DDDDDD"/>
                </a:highlight>
                <a:latin typeface="Comic Sans MS" panose="030F0702030302020204" pitchFamily="66" charset="0"/>
              </a:rPr>
              <a:t>immediately</a:t>
            </a:r>
            <a:r>
              <a:rPr lang="fr-FR" sz="1800" dirty="0">
                <a:highlight>
                  <a:srgbClr val="DDDDDD"/>
                </a:highlight>
                <a:latin typeface="Comic Sans MS" panose="030F0702030302020204" pitchFamily="66" charset="0"/>
              </a:rPr>
              <a:t> know </a:t>
            </a:r>
            <a:r>
              <a:rPr lang="fr-FR" sz="1800" dirty="0" err="1">
                <a:highlight>
                  <a:srgbClr val="DDDDDD"/>
                </a:highlight>
                <a:latin typeface="Comic Sans MS" panose="030F0702030302020204" pitchFamily="66" charset="0"/>
              </a:rPr>
              <a:t>that</a:t>
            </a:r>
            <a:r>
              <a:rPr lang="fr-FR" sz="1800" dirty="0">
                <a:highlight>
                  <a:srgbClr val="DDDDDD"/>
                </a:highlight>
                <a:latin typeface="Comic Sans MS" panose="030F0702030302020204" pitchFamily="66" charset="0"/>
              </a:rPr>
              <a:t> the </a:t>
            </a:r>
            <a:r>
              <a:rPr lang="fr-FR" sz="1800" dirty="0" err="1">
                <a:highlight>
                  <a:srgbClr val="DDDDDD"/>
                </a:highlight>
                <a:latin typeface="Comic Sans MS" panose="030F0702030302020204" pitchFamily="66" charset="0"/>
              </a:rPr>
              <a:t>husband</a:t>
            </a:r>
            <a:r>
              <a:rPr lang="fr-FR" sz="1800" dirty="0">
                <a:highlight>
                  <a:srgbClr val="DDDDDD"/>
                </a:highlight>
                <a:latin typeface="Comic Sans MS" panose="030F0702030302020204" pitchFamily="66" charset="0"/>
              </a:rPr>
              <a:t> </a:t>
            </a:r>
            <a:r>
              <a:rPr lang="fr-FR" sz="1800" dirty="0" err="1">
                <a:highlight>
                  <a:srgbClr val="DDDDDD"/>
                </a:highlight>
                <a:latin typeface="Comic Sans MS" panose="030F0702030302020204" pitchFamily="66" charset="0"/>
              </a:rPr>
              <a:t>killed</a:t>
            </a:r>
            <a:r>
              <a:rPr lang="fr-FR" sz="1800" dirty="0">
                <a:highlight>
                  <a:srgbClr val="DDDDDD"/>
                </a:highlight>
                <a:latin typeface="Comic Sans MS" panose="030F0702030302020204" pitchFamily="66" charset="0"/>
              </a:rPr>
              <a:t> </a:t>
            </a:r>
            <a:r>
              <a:rPr lang="fr-FR" sz="1800" dirty="0" err="1">
                <a:highlight>
                  <a:srgbClr val="DDDDDD"/>
                </a:highlight>
                <a:latin typeface="Comic Sans MS" panose="030F0702030302020204" pitchFamily="66" charset="0"/>
              </a:rPr>
              <a:t>his</a:t>
            </a:r>
            <a:r>
              <a:rPr lang="fr-FR" sz="1800" dirty="0">
                <a:highlight>
                  <a:srgbClr val="DDDDDD"/>
                </a:highlight>
                <a:latin typeface="Comic Sans MS" panose="030F0702030302020204" pitchFamily="66" charset="0"/>
              </a:rPr>
              <a:t> </a:t>
            </a:r>
            <a:r>
              <a:rPr lang="fr-FR" sz="1800" dirty="0" err="1">
                <a:highlight>
                  <a:srgbClr val="DDDDDD"/>
                </a:highlight>
                <a:latin typeface="Comic Sans MS" panose="030F0702030302020204" pitchFamily="66" charset="0"/>
              </a:rPr>
              <a:t>wife</a:t>
            </a:r>
            <a:r>
              <a:rPr lang="fr-FR" sz="1800" b="1" dirty="0">
                <a:highlight>
                  <a:srgbClr val="DDDDDD"/>
                </a:highlight>
                <a:latin typeface="Comic Sans MS" panose="030F0702030302020204" pitchFamily="66" charset="0"/>
              </a:rPr>
              <a:t>?</a:t>
            </a:r>
          </a:p>
          <a:p>
            <a:pPr marL="0" indent="0">
              <a:buNone/>
            </a:pPr>
            <a:endParaRPr lang="fr-FR" sz="1800" dirty="0">
              <a:highlight>
                <a:srgbClr val="DDDDDD"/>
              </a:highlight>
              <a:latin typeface="Comic Sans MS" panose="030F0702030302020204" pitchFamily="66" charset="0"/>
            </a:endParaRPr>
          </a:p>
          <a:p>
            <a:pPr marL="0" indent="0">
              <a:buNone/>
            </a:pPr>
            <a:r>
              <a:rPr lang="fr-FR" sz="1800" dirty="0">
                <a:highlight>
                  <a:srgbClr val="DDDDDD"/>
                </a:highlight>
                <a:latin typeface="Comic Sans MS" panose="030F0702030302020204" pitchFamily="66" charset="0"/>
              </a:rPr>
              <a:t>Write a short </a:t>
            </a:r>
            <a:r>
              <a:rPr lang="fr-FR" sz="1800" dirty="0" err="1">
                <a:highlight>
                  <a:srgbClr val="DDDDDD"/>
                </a:highlight>
                <a:latin typeface="Comic Sans MS" panose="030F0702030302020204" pitchFamily="66" charset="0"/>
              </a:rPr>
              <a:t>paragraph</a:t>
            </a:r>
            <a:r>
              <a:rPr lang="fr-FR" sz="1800" dirty="0">
                <a:highlight>
                  <a:srgbClr val="DDDDDD"/>
                </a:highlight>
                <a:latin typeface="Comic Sans MS" panose="030F0702030302020204" pitchFamily="66" charset="0"/>
              </a:rPr>
              <a:t> (about 3 </a:t>
            </a:r>
            <a:r>
              <a:rPr lang="fr-FR" sz="1800" dirty="0" err="1">
                <a:highlight>
                  <a:srgbClr val="DDDDDD"/>
                </a:highlight>
                <a:latin typeface="Comic Sans MS" panose="030F0702030302020204" pitchFamily="66" charset="0"/>
              </a:rPr>
              <a:t>lines</a:t>
            </a:r>
            <a:r>
              <a:rPr lang="fr-FR" sz="1800" dirty="0">
                <a:highlight>
                  <a:srgbClr val="DDDDDD"/>
                </a:highlight>
                <a:latin typeface="Comic Sans MS" panose="030F0702030302020204" pitchFamily="66" charset="0"/>
              </a:rPr>
              <a:t>) to </a:t>
            </a:r>
            <a:r>
              <a:rPr lang="fr-FR" sz="1800" dirty="0" err="1">
                <a:highlight>
                  <a:srgbClr val="DDDDDD"/>
                </a:highlight>
                <a:latin typeface="Comic Sans MS" panose="030F0702030302020204" pitchFamily="66" charset="0"/>
              </a:rPr>
              <a:t>explain</a:t>
            </a:r>
            <a:r>
              <a:rPr lang="fr-FR" sz="1800" b="1" dirty="0">
                <a:highlight>
                  <a:srgbClr val="DDDDDD"/>
                </a:highlight>
                <a:latin typeface="Comic Sans MS" panose="030F0702030302020204" pitchFamily="66" charset="0"/>
              </a:rPr>
              <a:t>:</a:t>
            </a:r>
          </a:p>
          <a:p>
            <a:pPr marL="0" indent="0">
              <a:buNone/>
            </a:pPr>
            <a:endParaRPr lang="fr-FR" sz="1800" b="1" dirty="0">
              <a:highlight>
                <a:srgbClr val="DDDDDD"/>
              </a:highlight>
              <a:latin typeface="Comic Sans MS" panose="030F0702030302020204" pitchFamily="66" charset="0"/>
            </a:endParaRPr>
          </a:p>
          <a:p>
            <a:pPr marL="0" indent="0">
              <a:buNone/>
            </a:pPr>
            <a:r>
              <a:rPr lang="fr-FR" sz="2400" dirty="0">
                <a:solidFill>
                  <a:schemeClr val="accent1"/>
                </a:solidFill>
                <a:latin typeface="Please write me a song" panose="02000603000000000000" pitchFamily="2" charset="0"/>
                <a:ea typeface="Please write me a song" panose="02000603000000000000" pitchFamily="2" charset="0"/>
                <a:cs typeface="+mn-lt"/>
              </a:rPr>
              <a:t>The police </a:t>
            </a:r>
            <a:r>
              <a:rPr lang="fr-FR" sz="2400" dirty="0" err="1">
                <a:solidFill>
                  <a:schemeClr val="accent1"/>
                </a:solidFill>
                <a:latin typeface="Please write me a song" panose="02000603000000000000" pitchFamily="2" charset="0"/>
                <a:ea typeface="Please write me a song" panose="02000603000000000000" pitchFamily="2" charset="0"/>
                <a:cs typeface="+mn-lt"/>
              </a:rPr>
              <a:t>found</a:t>
            </a:r>
            <a:r>
              <a:rPr lang="fr-FR" sz="2400" dirty="0">
                <a:solidFill>
                  <a:schemeClr val="accent1"/>
                </a:solidFill>
                <a:latin typeface="Please write me a song" panose="02000603000000000000" pitchFamily="2" charset="0"/>
                <a:ea typeface="Please write me a song" panose="02000603000000000000" pitchFamily="2" charset="0"/>
                <a:cs typeface="+mn-lt"/>
              </a:rPr>
              <a:t> out </a:t>
            </a:r>
            <a:r>
              <a:rPr lang="fr-FR" sz="2400" dirty="0" err="1">
                <a:solidFill>
                  <a:schemeClr val="accent1"/>
                </a:solidFill>
                <a:latin typeface="Please write me a song" panose="02000603000000000000" pitchFamily="2" charset="0"/>
                <a:ea typeface="Please write me a song" panose="02000603000000000000" pitchFamily="2" charset="0"/>
                <a:cs typeface="+mn-lt"/>
              </a:rPr>
              <a:t>because</a:t>
            </a:r>
            <a:r>
              <a:rPr lang="fr-FR" sz="2400" dirty="0">
                <a:solidFill>
                  <a:schemeClr val="accent1"/>
                </a:solidFill>
                <a:latin typeface="Please write me a song" panose="02000603000000000000" pitchFamily="2" charset="0"/>
                <a:ea typeface="Please write me a song" panose="02000603000000000000" pitchFamily="2" charset="0"/>
                <a:cs typeface="+mn-lt"/>
              </a:rPr>
              <a:t> …</a:t>
            </a:r>
          </a:p>
          <a:p>
            <a:pPr marL="0" indent="0">
              <a:buNone/>
            </a:pPr>
            <a:endParaRPr lang="fr-FR" sz="1800" b="1" dirty="0">
              <a:highlight>
                <a:srgbClr val="DDDDDD"/>
              </a:highlight>
              <a:latin typeface="Comic Sans MS" panose="030F0702030302020204" pitchFamily="66" charset="0"/>
            </a:endParaRPr>
          </a:p>
        </p:txBody>
      </p:sp>
      <p:sp>
        <p:nvSpPr>
          <p:cNvPr id="7" name="Ellipse 6">
            <a:hlinkClick r:id="rId2" action="ppaction://hlinksldjump"/>
            <a:extLst>
              <a:ext uri="{FF2B5EF4-FFF2-40B4-BE49-F238E27FC236}">
                <a16:creationId xmlns:a16="http://schemas.microsoft.com/office/drawing/2014/main" id="{8A9E208F-81BD-4BC4-A3DA-B2F7A29CBF4D}"/>
              </a:ext>
            </a:extLst>
          </p:cNvPr>
          <p:cNvSpPr/>
          <p:nvPr/>
        </p:nvSpPr>
        <p:spPr>
          <a:xfrm>
            <a:off x="11247120" y="0"/>
            <a:ext cx="944880" cy="873760"/>
          </a:xfrm>
          <a:prstGeom prst="ellipse">
            <a:avLst/>
          </a:prstGeom>
          <a:solidFill>
            <a:schemeClr val="accent4">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latin typeface="Comic Sans MS" panose="030F0702030302020204" pitchFamily="66" charset="0"/>
              </a:rPr>
              <a:t>S3</a:t>
            </a:r>
          </a:p>
        </p:txBody>
      </p:sp>
      <p:sp>
        <p:nvSpPr>
          <p:cNvPr id="8" name="Rectangle 7">
            <a:hlinkClick r:id="rId3" action="ppaction://hlinksldjump"/>
            <a:extLst>
              <a:ext uri="{FF2B5EF4-FFF2-40B4-BE49-F238E27FC236}">
                <a16:creationId xmlns:a16="http://schemas.microsoft.com/office/drawing/2014/main" id="{A0299A7E-41B7-4789-B357-E887340C86DA}"/>
              </a:ext>
            </a:extLst>
          </p:cNvPr>
          <p:cNvSpPr/>
          <p:nvPr/>
        </p:nvSpPr>
        <p:spPr>
          <a:xfrm>
            <a:off x="9709265" y="6608619"/>
            <a:ext cx="2482735" cy="24938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1200" b="1" dirty="0">
                <a:latin typeface="Comic Sans MS" panose="030F0702030302020204" pitchFamily="66" charset="0"/>
              </a:rPr>
              <a:t>Retour</a:t>
            </a:r>
            <a:r>
              <a:rPr lang="fr-FR" sz="1200" dirty="0">
                <a:latin typeface="Comic Sans MS" panose="030F0702030302020204" pitchFamily="66" charset="0"/>
              </a:rPr>
              <a:t> : découpage séances.</a:t>
            </a:r>
          </a:p>
        </p:txBody>
      </p:sp>
      <p:sp>
        <p:nvSpPr>
          <p:cNvPr id="9" name="Rectangle 8">
            <a:hlinkClick r:id="rId4" action="ppaction://hlinksldjump"/>
            <a:extLst>
              <a:ext uri="{FF2B5EF4-FFF2-40B4-BE49-F238E27FC236}">
                <a16:creationId xmlns:a16="http://schemas.microsoft.com/office/drawing/2014/main" id="{B4729A46-B87D-4CDD-B6B4-C09C502FCD6B}"/>
              </a:ext>
            </a:extLst>
          </p:cNvPr>
          <p:cNvSpPr/>
          <p:nvPr/>
        </p:nvSpPr>
        <p:spPr>
          <a:xfrm>
            <a:off x="1" y="6608618"/>
            <a:ext cx="2011680" cy="249381"/>
          </a:xfrm>
          <a:prstGeom prst="rect">
            <a:avLst/>
          </a:prstGeom>
          <a:ln>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r-FR" sz="1200" b="1" dirty="0">
                <a:latin typeface="Comic Sans MS" panose="030F0702030302020204" pitchFamily="66" charset="0"/>
              </a:rPr>
              <a:t>Sommaire : </a:t>
            </a:r>
            <a:r>
              <a:rPr lang="fr-FR" sz="1200" dirty="0">
                <a:latin typeface="Comic Sans MS" panose="030F0702030302020204" pitchFamily="66" charset="0"/>
              </a:rPr>
              <a:t>partie 3.</a:t>
            </a:r>
          </a:p>
        </p:txBody>
      </p:sp>
    </p:spTree>
    <p:extLst>
      <p:ext uri="{BB962C8B-B14F-4D97-AF65-F5344CB8AC3E}">
        <p14:creationId xmlns:p14="http://schemas.microsoft.com/office/powerpoint/2010/main" val="673535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br>
              <a:rPr lang="de-DE" dirty="0">
                <a:latin typeface="Comic Sans MS" panose="030F0702030302020204" pitchFamily="66" charset="0"/>
              </a:rPr>
            </a:br>
            <a:br>
              <a:rPr lang="de-DE" dirty="0">
                <a:latin typeface="Comic Sans MS" panose="030F0702030302020204" pitchFamily="66" charset="0"/>
              </a:rPr>
            </a:br>
            <a:r>
              <a:rPr lang="de-DE" dirty="0">
                <a:latin typeface="Comic Sans MS" panose="030F0702030302020204" pitchFamily="66" charset="0"/>
              </a:rPr>
              <a:t>Bye</a:t>
            </a:r>
            <a:r>
              <a:rPr lang="de-DE" b="1" dirty="0">
                <a:latin typeface="Comic Sans MS" panose="030F0702030302020204" pitchFamily="66" charset="0"/>
              </a:rPr>
              <a:t>!</a:t>
            </a:r>
          </a:p>
        </p:txBody>
      </p:sp>
      <p:pic>
        <p:nvPicPr>
          <p:cNvPr id="3074" name="Picture 2" descr="Policeman (Minifigures) | Brickipedia | Fandom">
            <a:extLst>
              <a:ext uri="{FF2B5EF4-FFF2-40B4-BE49-F238E27FC236}">
                <a16:creationId xmlns:a16="http://schemas.microsoft.com/office/drawing/2014/main" id="{FB2924E4-2D5E-47D5-A116-24169C483D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3255" y="4645375"/>
            <a:ext cx="1925490" cy="221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2566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4">
            <a:extLst>
              <a:ext uri="{FF2B5EF4-FFF2-40B4-BE49-F238E27FC236}">
                <a16:creationId xmlns:a16="http://schemas.microsoft.com/office/drawing/2014/main" id="{F301A6D2-7874-40A7-8B6A-B8AA439218B1}"/>
              </a:ext>
            </a:extLst>
          </p:cNvPr>
          <p:cNvGraphicFramePr>
            <a:graphicFrameLocks noGrp="1"/>
          </p:cNvGraphicFramePr>
          <p:nvPr>
            <p:extLst>
              <p:ext uri="{D42A27DB-BD31-4B8C-83A1-F6EECF244321}">
                <p14:modId xmlns:p14="http://schemas.microsoft.com/office/powerpoint/2010/main" val="2276699602"/>
              </p:ext>
            </p:extLst>
          </p:nvPr>
        </p:nvGraphicFramePr>
        <p:xfrm>
          <a:off x="1066800" y="941593"/>
          <a:ext cx="10058400" cy="3886964"/>
        </p:xfrm>
        <a:graphic>
          <a:graphicData uri="http://schemas.openxmlformats.org/drawingml/2006/table">
            <a:tbl>
              <a:tblPr firstRow="1" bandRow="1">
                <a:tableStyleId>{5940675A-B579-460E-94D1-54222C63F5DA}</a:tableStyleId>
              </a:tblPr>
              <a:tblGrid>
                <a:gridCol w="6664960">
                  <a:extLst>
                    <a:ext uri="{9D8B030D-6E8A-4147-A177-3AD203B41FA5}">
                      <a16:colId xmlns:a16="http://schemas.microsoft.com/office/drawing/2014/main" val="1087054894"/>
                    </a:ext>
                  </a:extLst>
                </a:gridCol>
                <a:gridCol w="3393440">
                  <a:extLst>
                    <a:ext uri="{9D8B030D-6E8A-4147-A177-3AD203B41FA5}">
                      <a16:colId xmlns:a16="http://schemas.microsoft.com/office/drawing/2014/main" val="1685593560"/>
                    </a:ext>
                  </a:extLst>
                </a:gridCol>
              </a:tblGrid>
              <a:tr h="370840">
                <a:tc>
                  <a:txBody>
                    <a:bodyPr/>
                    <a:lstStyle/>
                    <a:p>
                      <a:pPr>
                        <a:lnSpc>
                          <a:spcPct val="200000"/>
                        </a:lnSpc>
                      </a:pPr>
                      <a:r>
                        <a:rPr lang="fr-FR" dirty="0">
                          <a:latin typeface="Comic Sans MS" panose="030F0702030302020204" pitchFamily="66" charset="0"/>
                        </a:rPr>
                        <a:t>Découpage conseillé des séances de travail.</a:t>
                      </a:r>
                    </a:p>
                  </a:txBody>
                  <a:tcPr>
                    <a:solidFill>
                      <a:schemeClr val="accent4">
                        <a:lumMod val="20000"/>
                        <a:lumOff val="80000"/>
                      </a:schemeClr>
                    </a:solidFill>
                  </a:tcPr>
                </a:tc>
                <a:tc>
                  <a:txBody>
                    <a:bodyPr/>
                    <a:lstStyle/>
                    <a:p>
                      <a:pPr>
                        <a:lnSpc>
                          <a:spcPct val="200000"/>
                        </a:lnSpc>
                      </a:pPr>
                      <a:r>
                        <a:rPr lang="fr-FR" dirty="0">
                          <a:latin typeface="Comic Sans MS" panose="030F0702030302020204" pitchFamily="66" charset="0"/>
                        </a:rPr>
                        <a:t>Temps de travail conseillé.</a:t>
                      </a:r>
                    </a:p>
                  </a:txBody>
                  <a:tcPr>
                    <a:solidFill>
                      <a:schemeClr val="accent4">
                        <a:lumMod val="20000"/>
                        <a:lumOff val="80000"/>
                      </a:schemeClr>
                    </a:solidFill>
                  </a:tcPr>
                </a:tc>
                <a:extLst>
                  <a:ext uri="{0D108BD9-81ED-4DB2-BD59-A6C34878D82A}">
                    <a16:rowId xmlns:a16="http://schemas.microsoft.com/office/drawing/2014/main" val="46920382"/>
                  </a:ext>
                </a:extLst>
              </a:tr>
              <a:tr h="370840">
                <a:tc>
                  <a:txBody>
                    <a:bodyPr/>
                    <a:lstStyle/>
                    <a:p>
                      <a:pPr>
                        <a:lnSpc>
                          <a:spcPct val="200000"/>
                        </a:lnSpc>
                      </a:pPr>
                      <a:r>
                        <a:rPr lang="fr-FR" b="1" dirty="0">
                          <a:latin typeface="Comic Sans MS" panose="030F0702030302020204" pitchFamily="66" charset="0"/>
                        </a:rPr>
                        <a:t>Séance 1</a:t>
                      </a:r>
                    </a:p>
                    <a:p>
                      <a:pPr>
                        <a:lnSpc>
                          <a:spcPct val="200000"/>
                        </a:lnSpc>
                      </a:pPr>
                      <a:r>
                        <a:rPr lang="fr-FR" dirty="0">
                          <a:latin typeface="Comic Sans MS" panose="030F0702030302020204" pitchFamily="66" charset="0"/>
                        </a:rPr>
                        <a:t>Pages   </a:t>
                      </a:r>
                      <a:r>
                        <a:rPr lang="fr-FR" dirty="0">
                          <a:latin typeface="Comic Sans MS" panose="030F0702030302020204" pitchFamily="66" charset="0"/>
                          <a:hlinkClick r:id="rId2" action="ppaction://hlinksldjump"/>
                        </a:rPr>
                        <a:t>4</a:t>
                      </a:r>
                      <a:r>
                        <a:rPr lang="fr-FR" dirty="0">
                          <a:latin typeface="Comic Sans MS" panose="030F0702030302020204" pitchFamily="66" charset="0"/>
                        </a:rPr>
                        <a:t>   </a:t>
                      </a:r>
                      <a:r>
                        <a:rPr lang="fr-FR" dirty="0">
                          <a:latin typeface="Comic Sans MS" panose="030F0702030302020204" pitchFamily="66" charset="0"/>
                          <a:hlinkClick r:id="rId3" action="ppaction://hlinksldjump"/>
                        </a:rPr>
                        <a:t>5</a:t>
                      </a:r>
                      <a:r>
                        <a:rPr lang="fr-FR" dirty="0">
                          <a:latin typeface="Comic Sans MS" panose="030F0702030302020204" pitchFamily="66" charset="0"/>
                        </a:rPr>
                        <a:t>   </a:t>
                      </a:r>
                      <a:r>
                        <a:rPr lang="fr-FR" dirty="0">
                          <a:latin typeface="Comic Sans MS" panose="030F0702030302020204" pitchFamily="66" charset="0"/>
                          <a:hlinkClick r:id="rId4" action="ppaction://hlinksldjump"/>
                        </a:rPr>
                        <a:t>6</a:t>
                      </a:r>
                      <a:r>
                        <a:rPr lang="fr-FR" dirty="0">
                          <a:latin typeface="Comic Sans MS" panose="030F0702030302020204" pitchFamily="66" charset="0"/>
                        </a:rPr>
                        <a:t>   </a:t>
                      </a:r>
                      <a:r>
                        <a:rPr lang="fr-FR" dirty="0">
                          <a:latin typeface="Comic Sans MS" panose="030F0702030302020204" pitchFamily="66" charset="0"/>
                          <a:hlinkClick r:id="rId5" action="ppaction://hlinksldjump"/>
                        </a:rPr>
                        <a:t>7</a:t>
                      </a:r>
                      <a:r>
                        <a:rPr lang="fr-FR" dirty="0">
                          <a:latin typeface="Comic Sans MS" panose="030F0702030302020204" pitchFamily="66" charset="0"/>
                        </a:rPr>
                        <a:t>   </a:t>
                      </a:r>
                      <a:r>
                        <a:rPr lang="fr-FR" dirty="0">
                          <a:latin typeface="Comic Sans MS" panose="030F0702030302020204" pitchFamily="66" charset="0"/>
                          <a:hlinkClick r:id="rId6" action="ppaction://hlinksldjump"/>
                        </a:rPr>
                        <a:t>8</a:t>
                      </a:r>
                      <a:r>
                        <a:rPr lang="fr-FR" dirty="0">
                          <a:latin typeface="Comic Sans MS" panose="030F0702030302020204" pitchFamily="66" charset="0"/>
                        </a:rPr>
                        <a:t>   </a:t>
                      </a:r>
                      <a:r>
                        <a:rPr lang="fr-FR" dirty="0">
                          <a:latin typeface="Comic Sans MS" panose="030F0702030302020204" pitchFamily="66" charset="0"/>
                          <a:hlinkClick r:id="rId7" action="ppaction://hlinksldjump"/>
                        </a:rPr>
                        <a:t>9</a:t>
                      </a:r>
                      <a:r>
                        <a:rPr lang="fr-FR" dirty="0">
                          <a:latin typeface="Comic Sans MS" panose="030F0702030302020204" pitchFamily="66" charset="0"/>
                        </a:rPr>
                        <a:t>   </a:t>
                      </a:r>
                      <a:r>
                        <a:rPr lang="fr-FR" dirty="0">
                          <a:latin typeface="Comic Sans MS" panose="030F0702030302020204" pitchFamily="66" charset="0"/>
                          <a:hlinkClick r:id="rId8" action="ppaction://hlinksldjump"/>
                        </a:rPr>
                        <a:t>10</a:t>
                      </a:r>
                      <a:endParaRPr lang="fr-FR" dirty="0">
                        <a:latin typeface="Comic Sans MS" panose="030F0702030302020204" pitchFamily="66" charset="0"/>
                      </a:endParaRPr>
                    </a:p>
                  </a:txBody>
                  <a:tcPr/>
                </a:tc>
                <a:tc>
                  <a:txBody>
                    <a:bodyPr/>
                    <a:lstStyle/>
                    <a:p>
                      <a:pPr>
                        <a:lnSpc>
                          <a:spcPct val="200000"/>
                        </a:lnSpc>
                      </a:pPr>
                      <a:r>
                        <a:rPr lang="fr-FR" dirty="0">
                          <a:latin typeface="Comic Sans MS" panose="030F0702030302020204" pitchFamily="66" charset="0"/>
                        </a:rPr>
                        <a:t>55 minutes.</a:t>
                      </a:r>
                    </a:p>
                  </a:txBody>
                  <a:tcPr/>
                </a:tc>
                <a:extLst>
                  <a:ext uri="{0D108BD9-81ED-4DB2-BD59-A6C34878D82A}">
                    <a16:rowId xmlns:a16="http://schemas.microsoft.com/office/drawing/2014/main" val="100138219"/>
                  </a:ext>
                </a:extLst>
              </a:tr>
              <a:tr h="370840">
                <a:tc>
                  <a:txBody>
                    <a:bodyPr/>
                    <a:lstStyle/>
                    <a:p>
                      <a:pPr>
                        <a:lnSpc>
                          <a:spcPct val="200000"/>
                        </a:lnSpc>
                      </a:pPr>
                      <a:r>
                        <a:rPr lang="fr-FR" b="1" dirty="0">
                          <a:latin typeface="Comic Sans MS" panose="030F0702030302020204" pitchFamily="66" charset="0"/>
                        </a:rPr>
                        <a:t>Séance 2</a:t>
                      </a:r>
                    </a:p>
                    <a:p>
                      <a:pPr>
                        <a:lnSpc>
                          <a:spcPct val="200000"/>
                        </a:lnSpc>
                      </a:pPr>
                      <a:r>
                        <a:rPr lang="fr-FR" dirty="0">
                          <a:latin typeface="Comic Sans MS" panose="030F0702030302020204" pitchFamily="66" charset="0"/>
                        </a:rPr>
                        <a:t>Pages   </a:t>
                      </a:r>
                      <a:r>
                        <a:rPr lang="fr-FR" dirty="0">
                          <a:latin typeface="Comic Sans MS" panose="030F0702030302020204" pitchFamily="66" charset="0"/>
                          <a:hlinkClick r:id="rId9" action="ppaction://hlinksldjump"/>
                        </a:rPr>
                        <a:t>11</a:t>
                      </a:r>
                      <a:r>
                        <a:rPr lang="fr-FR" dirty="0">
                          <a:latin typeface="Comic Sans MS" panose="030F0702030302020204" pitchFamily="66" charset="0"/>
                        </a:rPr>
                        <a:t>   </a:t>
                      </a:r>
                      <a:r>
                        <a:rPr lang="fr-FR" dirty="0">
                          <a:latin typeface="Comic Sans MS" panose="030F0702030302020204" pitchFamily="66" charset="0"/>
                          <a:hlinkClick r:id="rId9" action="ppaction://hlinksldjump"/>
                        </a:rPr>
                        <a:t>12</a:t>
                      </a:r>
                      <a:r>
                        <a:rPr lang="fr-FR" dirty="0">
                          <a:latin typeface="Comic Sans MS" panose="030F0702030302020204" pitchFamily="66" charset="0"/>
                        </a:rPr>
                        <a:t>   </a:t>
                      </a:r>
                      <a:r>
                        <a:rPr lang="fr-FR" dirty="0">
                          <a:latin typeface="Comic Sans MS" panose="030F0702030302020204" pitchFamily="66" charset="0"/>
                          <a:hlinkClick r:id="rId10" action="ppaction://hlinksldjump"/>
                        </a:rPr>
                        <a:t>13</a:t>
                      </a:r>
                      <a:r>
                        <a:rPr lang="fr-FR" dirty="0">
                          <a:latin typeface="Comic Sans MS" panose="030F0702030302020204" pitchFamily="66" charset="0"/>
                        </a:rPr>
                        <a:t>   </a:t>
                      </a:r>
                      <a:r>
                        <a:rPr lang="fr-FR" dirty="0">
                          <a:latin typeface="Comic Sans MS" panose="030F0702030302020204" pitchFamily="66" charset="0"/>
                          <a:hlinkClick r:id="rId11" action="ppaction://hlinksldjump"/>
                        </a:rPr>
                        <a:t>14</a:t>
                      </a:r>
                      <a:r>
                        <a:rPr lang="fr-FR" dirty="0">
                          <a:latin typeface="Comic Sans MS" panose="030F0702030302020204" pitchFamily="66" charset="0"/>
                        </a:rPr>
                        <a:t>   </a:t>
                      </a:r>
                      <a:r>
                        <a:rPr lang="fr-FR" dirty="0">
                          <a:latin typeface="Comic Sans MS" panose="030F0702030302020204" pitchFamily="66" charset="0"/>
                          <a:hlinkClick r:id="rId12" action="ppaction://hlinksldjump"/>
                        </a:rPr>
                        <a:t>15</a:t>
                      </a:r>
                      <a:r>
                        <a:rPr lang="fr-FR" dirty="0">
                          <a:latin typeface="Comic Sans MS" panose="030F0702030302020204" pitchFamily="66" charset="0"/>
                        </a:rPr>
                        <a:t>   </a:t>
                      </a:r>
                      <a:r>
                        <a:rPr lang="fr-FR" dirty="0">
                          <a:latin typeface="Comic Sans MS" panose="030F0702030302020204" pitchFamily="66" charset="0"/>
                          <a:hlinkClick r:id="rId13" action="ppaction://hlinksldjump"/>
                        </a:rPr>
                        <a:t>16</a:t>
                      </a:r>
                      <a:endParaRPr lang="fr-FR" dirty="0">
                        <a:latin typeface="Comic Sans MS" panose="030F0702030302020204" pitchFamily="66" charset="0"/>
                      </a:endParaRPr>
                    </a:p>
                  </a:txBody>
                  <a:tcPr/>
                </a:tc>
                <a:tc>
                  <a:txBody>
                    <a:bodyPr/>
                    <a:lstStyle/>
                    <a:p>
                      <a:pPr>
                        <a:lnSpc>
                          <a:spcPct val="200000"/>
                        </a:lnSpc>
                      </a:pPr>
                      <a:r>
                        <a:rPr lang="fr-FR" dirty="0">
                          <a:latin typeface="Comic Sans MS" panose="030F0702030302020204" pitchFamily="66" charset="0"/>
                        </a:rPr>
                        <a:t>55 minutes.</a:t>
                      </a:r>
                    </a:p>
                  </a:txBody>
                  <a:tcPr/>
                </a:tc>
                <a:extLst>
                  <a:ext uri="{0D108BD9-81ED-4DB2-BD59-A6C34878D82A}">
                    <a16:rowId xmlns:a16="http://schemas.microsoft.com/office/drawing/2014/main" val="2209580789"/>
                  </a:ext>
                </a:extLst>
              </a:tr>
              <a:tr h="370840">
                <a:tc>
                  <a:txBody>
                    <a:bodyPr/>
                    <a:lstStyle/>
                    <a:p>
                      <a:pPr>
                        <a:lnSpc>
                          <a:spcPct val="200000"/>
                        </a:lnSpc>
                      </a:pPr>
                      <a:r>
                        <a:rPr lang="fr-FR" b="1" dirty="0">
                          <a:latin typeface="Comic Sans MS" panose="030F0702030302020204" pitchFamily="66" charset="0"/>
                        </a:rPr>
                        <a:t>Séance 3</a:t>
                      </a:r>
                    </a:p>
                    <a:p>
                      <a:pPr>
                        <a:lnSpc>
                          <a:spcPct val="200000"/>
                        </a:lnSpc>
                      </a:pPr>
                      <a:r>
                        <a:rPr lang="fr-FR" dirty="0">
                          <a:latin typeface="Comic Sans MS" panose="030F0702030302020204" pitchFamily="66" charset="0"/>
                        </a:rPr>
                        <a:t>Pages   </a:t>
                      </a:r>
                      <a:r>
                        <a:rPr lang="fr-FR" dirty="0">
                          <a:latin typeface="Comic Sans MS" panose="030F0702030302020204" pitchFamily="66" charset="0"/>
                          <a:hlinkClick r:id="rId14" action="ppaction://hlinksldjump"/>
                        </a:rPr>
                        <a:t>17</a:t>
                      </a:r>
                      <a:r>
                        <a:rPr lang="fr-FR" dirty="0">
                          <a:latin typeface="Comic Sans MS" panose="030F0702030302020204" pitchFamily="66" charset="0"/>
                        </a:rPr>
                        <a:t>   </a:t>
                      </a:r>
                      <a:r>
                        <a:rPr lang="fr-FR" dirty="0">
                          <a:latin typeface="Comic Sans MS" panose="030F0702030302020204" pitchFamily="66" charset="0"/>
                          <a:hlinkClick r:id="rId15" action="ppaction://hlinksldjump"/>
                        </a:rPr>
                        <a:t>18</a:t>
                      </a:r>
                      <a:r>
                        <a:rPr lang="fr-FR" dirty="0">
                          <a:latin typeface="Comic Sans MS" panose="030F0702030302020204" pitchFamily="66" charset="0"/>
                        </a:rPr>
                        <a:t>   </a:t>
                      </a:r>
                      <a:r>
                        <a:rPr lang="fr-FR" dirty="0">
                          <a:latin typeface="Comic Sans MS" panose="030F0702030302020204" pitchFamily="66" charset="0"/>
                          <a:hlinkClick r:id="rId15" action="ppaction://hlinksldjump"/>
                        </a:rPr>
                        <a:t>19</a:t>
                      </a:r>
                      <a:r>
                        <a:rPr lang="fr-FR" dirty="0">
                          <a:latin typeface="Comic Sans MS" panose="030F0702030302020204" pitchFamily="66" charset="0"/>
                        </a:rPr>
                        <a:t>   </a:t>
                      </a:r>
                      <a:r>
                        <a:rPr lang="fr-FR" dirty="0">
                          <a:latin typeface="Comic Sans MS" panose="030F0702030302020204" pitchFamily="66" charset="0"/>
                          <a:hlinkClick r:id="rId16" action="ppaction://hlinksldjump"/>
                        </a:rPr>
                        <a:t>20</a:t>
                      </a:r>
                      <a:r>
                        <a:rPr lang="fr-FR" dirty="0">
                          <a:latin typeface="Comic Sans MS" panose="030F0702030302020204" pitchFamily="66" charset="0"/>
                        </a:rPr>
                        <a:t>   </a:t>
                      </a:r>
                      <a:r>
                        <a:rPr lang="fr-FR" dirty="0">
                          <a:latin typeface="Comic Sans MS" panose="030F0702030302020204" pitchFamily="66" charset="0"/>
                          <a:hlinkClick r:id="rId17" action="ppaction://hlinksldjump"/>
                        </a:rPr>
                        <a:t>21</a:t>
                      </a:r>
                      <a:endParaRPr lang="fr-FR" dirty="0">
                        <a:latin typeface="Comic Sans MS" panose="030F0702030302020204" pitchFamily="66" charset="0"/>
                      </a:endParaRPr>
                    </a:p>
                  </a:txBody>
                  <a:tcPr/>
                </a:tc>
                <a:tc>
                  <a:txBody>
                    <a:bodyPr/>
                    <a:lstStyle/>
                    <a:p>
                      <a:pPr>
                        <a:lnSpc>
                          <a:spcPct val="200000"/>
                        </a:lnSpc>
                      </a:pPr>
                      <a:r>
                        <a:rPr lang="fr-FR" dirty="0">
                          <a:latin typeface="Comic Sans MS" panose="030F0702030302020204" pitchFamily="66" charset="0"/>
                        </a:rPr>
                        <a:t>45 minutes.</a:t>
                      </a:r>
                    </a:p>
                  </a:txBody>
                  <a:tcPr/>
                </a:tc>
                <a:extLst>
                  <a:ext uri="{0D108BD9-81ED-4DB2-BD59-A6C34878D82A}">
                    <a16:rowId xmlns:a16="http://schemas.microsoft.com/office/drawing/2014/main" val="1191876317"/>
                  </a:ext>
                </a:extLst>
              </a:tr>
            </a:tbl>
          </a:graphicData>
        </a:graphic>
      </p:graphicFrame>
      <p:sp>
        <p:nvSpPr>
          <p:cNvPr id="2" name="Ellipse 1">
            <a:hlinkClick r:id="rId2" action="ppaction://hlinksldjump"/>
            <a:extLst>
              <a:ext uri="{FF2B5EF4-FFF2-40B4-BE49-F238E27FC236}">
                <a16:creationId xmlns:a16="http://schemas.microsoft.com/office/drawing/2014/main" id="{6506F254-AFCC-4D7A-A742-A94988354CB7}"/>
              </a:ext>
            </a:extLst>
          </p:cNvPr>
          <p:cNvSpPr/>
          <p:nvPr/>
        </p:nvSpPr>
        <p:spPr>
          <a:xfrm>
            <a:off x="6690360" y="1625600"/>
            <a:ext cx="944880" cy="873760"/>
          </a:xfrm>
          <a:prstGeom prst="ellipse">
            <a:avLst/>
          </a:prstGeom>
          <a:solidFill>
            <a:schemeClr val="accent4">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latin typeface="Comic Sans MS" panose="030F0702030302020204" pitchFamily="66" charset="0"/>
              </a:rPr>
              <a:t>S1</a:t>
            </a:r>
          </a:p>
        </p:txBody>
      </p:sp>
      <p:sp>
        <p:nvSpPr>
          <p:cNvPr id="6" name="Ellipse 5">
            <a:hlinkClick r:id="rId9" action="ppaction://hlinksldjump"/>
            <a:extLst>
              <a:ext uri="{FF2B5EF4-FFF2-40B4-BE49-F238E27FC236}">
                <a16:creationId xmlns:a16="http://schemas.microsoft.com/office/drawing/2014/main" id="{DB9D376F-CDCE-46DD-9556-32A6CCFFC864}"/>
              </a:ext>
            </a:extLst>
          </p:cNvPr>
          <p:cNvSpPr/>
          <p:nvPr/>
        </p:nvSpPr>
        <p:spPr>
          <a:xfrm>
            <a:off x="6690360" y="2746487"/>
            <a:ext cx="944880" cy="873760"/>
          </a:xfrm>
          <a:prstGeom prst="ellipse">
            <a:avLst/>
          </a:prstGeom>
          <a:solidFill>
            <a:schemeClr val="accent4">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latin typeface="Comic Sans MS" panose="030F0702030302020204" pitchFamily="66" charset="0"/>
              </a:rPr>
              <a:t>S2</a:t>
            </a:r>
          </a:p>
        </p:txBody>
      </p:sp>
      <p:sp>
        <p:nvSpPr>
          <p:cNvPr id="5" name="Ellipse 4">
            <a:hlinkClick r:id="rId14" action="ppaction://hlinksldjump"/>
            <a:extLst>
              <a:ext uri="{FF2B5EF4-FFF2-40B4-BE49-F238E27FC236}">
                <a16:creationId xmlns:a16="http://schemas.microsoft.com/office/drawing/2014/main" id="{EAC72D72-692F-4FF0-BE04-C538BE332028}"/>
              </a:ext>
            </a:extLst>
          </p:cNvPr>
          <p:cNvSpPr/>
          <p:nvPr/>
        </p:nvSpPr>
        <p:spPr>
          <a:xfrm>
            <a:off x="6690360" y="3867374"/>
            <a:ext cx="944880" cy="873760"/>
          </a:xfrm>
          <a:prstGeom prst="ellipse">
            <a:avLst/>
          </a:prstGeom>
          <a:solidFill>
            <a:schemeClr val="accent4">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latin typeface="Comic Sans MS" panose="030F0702030302020204" pitchFamily="66" charset="0"/>
              </a:rPr>
              <a:t>S3</a:t>
            </a:r>
          </a:p>
        </p:txBody>
      </p:sp>
      <p:sp>
        <p:nvSpPr>
          <p:cNvPr id="3" name="Rectangle 2">
            <a:hlinkClick r:id="rId18" action="ppaction://hlinksldjump"/>
            <a:extLst>
              <a:ext uri="{FF2B5EF4-FFF2-40B4-BE49-F238E27FC236}">
                <a16:creationId xmlns:a16="http://schemas.microsoft.com/office/drawing/2014/main" id="{699FA7BB-09C3-4F49-BAEB-C240C29AEACC}"/>
              </a:ext>
            </a:extLst>
          </p:cNvPr>
          <p:cNvSpPr/>
          <p:nvPr/>
        </p:nvSpPr>
        <p:spPr>
          <a:xfrm>
            <a:off x="9709265" y="6608619"/>
            <a:ext cx="2482735" cy="24938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1200" b="1" dirty="0">
                <a:latin typeface="Comic Sans MS" panose="030F0702030302020204" pitchFamily="66" charset="0"/>
              </a:rPr>
              <a:t>Retour</a:t>
            </a:r>
            <a:r>
              <a:rPr lang="fr-FR" sz="1200" dirty="0">
                <a:latin typeface="Comic Sans MS" panose="030F0702030302020204" pitchFamily="66" charset="0"/>
              </a:rPr>
              <a:t> : découpage séances.</a:t>
            </a:r>
          </a:p>
        </p:txBody>
      </p:sp>
    </p:spTree>
    <p:extLst>
      <p:ext uri="{BB962C8B-B14F-4D97-AF65-F5344CB8AC3E}">
        <p14:creationId xmlns:p14="http://schemas.microsoft.com/office/powerpoint/2010/main" val="1275497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5520F3-BBCE-460F-BA21-2BB0992B7B4A}"/>
              </a:ext>
            </a:extLst>
          </p:cNvPr>
          <p:cNvSpPr>
            <a:spLocks noGrp="1"/>
          </p:cNvSpPr>
          <p:nvPr>
            <p:ph type="title"/>
          </p:nvPr>
        </p:nvSpPr>
        <p:spPr/>
        <p:txBody>
          <a:bodyPr/>
          <a:lstStyle/>
          <a:p>
            <a:r>
              <a:rPr lang="fr-FR" dirty="0" err="1">
                <a:latin typeface="Comic Sans MS" panose="030F0702030302020204" pitchFamily="66" charset="0"/>
              </a:rPr>
              <a:t>Whodunnit</a:t>
            </a:r>
            <a:r>
              <a:rPr lang="fr-FR" b="1" dirty="0">
                <a:latin typeface="Comic Sans MS" panose="030F0702030302020204" pitchFamily="66" charset="0"/>
              </a:rPr>
              <a:t>?</a:t>
            </a:r>
          </a:p>
        </p:txBody>
      </p:sp>
      <p:sp>
        <p:nvSpPr>
          <p:cNvPr id="3" name="Espace réservé du contenu 2">
            <a:extLst>
              <a:ext uri="{FF2B5EF4-FFF2-40B4-BE49-F238E27FC236}">
                <a16:creationId xmlns:a16="http://schemas.microsoft.com/office/drawing/2014/main" id="{4F0A5C47-F5DC-41B7-B51F-05220856743F}"/>
              </a:ext>
            </a:extLst>
          </p:cNvPr>
          <p:cNvSpPr>
            <a:spLocks noGrp="1"/>
          </p:cNvSpPr>
          <p:nvPr>
            <p:ph idx="1"/>
          </p:nvPr>
        </p:nvSpPr>
        <p:spPr/>
        <p:txBody>
          <a:bodyPr>
            <a:normAutofit/>
          </a:bodyPr>
          <a:lstStyle/>
          <a:p>
            <a:pPr marL="514350" indent="-514350">
              <a:lnSpc>
                <a:spcPct val="150000"/>
              </a:lnSpc>
              <a:buAutoNum type="arabicParenR"/>
            </a:pPr>
            <a:r>
              <a:rPr lang="fr-FR" sz="3200" dirty="0" err="1">
                <a:latin typeface="Comic Sans MS" panose="030F0702030302020204" pitchFamily="66" charset="0"/>
                <a:hlinkClick r:id="rId2" action="ppaction://hlinksldjump"/>
              </a:rPr>
              <a:t>Let’s</a:t>
            </a:r>
            <a:r>
              <a:rPr lang="fr-FR" sz="3200" dirty="0">
                <a:latin typeface="Comic Sans MS" panose="030F0702030302020204" pitchFamily="66" charset="0"/>
                <a:hlinkClick r:id="rId2" action="ppaction://hlinksldjump"/>
              </a:rPr>
              <a:t> start the investigation</a:t>
            </a:r>
            <a:r>
              <a:rPr lang="fr-FR" sz="3200" b="1" dirty="0">
                <a:latin typeface="Comic Sans MS" panose="030F0702030302020204" pitchFamily="66" charset="0"/>
                <a:hlinkClick r:id="rId2" action="ppaction://hlinksldjump"/>
              </a:rPr>
              <a:t>!</a:t>
            </a:r>
            <a:endParaRPr lang="fr-FR" sz="3200" b="1" dirty="0">
              <a:latin typeface="Comic Sans MS" panose="030F0702030302020204" pitchFamily="66" charset="0"/>
            </a:endParaRPr>
          </a:p>
          <a:p>
            <a:pPr marL="514350" indent="-514350">
              <a:lnSpc>
                <a:spcPct val="150000"/>
              </a:lnSpc>
              <a:buAutoNum type="arabicParenR"/>
            </a:pPr>
            <a:r>
              <a:rPr lang="fr-FR" sz="3200" dirty="0" err="1">
                <a:latin typeface="Comic Sans MS" panose="030F0702030302020204" pitchFamily="66" charset="0"/>
                <a:hlinkClick r:id="rId3" action="ppaction://hlinksldjump"/>
              </a:rPr>
              <a:t>Where</a:t>
            </a:r>
            <a:r>
              <a:rPr lang="fr-FR" sz="3200" dirty="0">
                <a:latin typeface="Comic Sans MS" panose="030F0702030302020204" pitchFamily="66" charset="0"/>
                <a:hlinkClick r:id="rId3" action="ppaction://hlinksldjump"/>
              </a:rPr>
              <a:t> </a:t>
            </a:r>
            <a:r>
              <a:rPr lang="fr-FR" sz="3200" dirty="0" err="1">
                <a:latin typeface="Comic Sans MS" panose="030F0702030302020204" pitchFamily="66" charset="0"/>
                <a:hlinkClick r:id="rId3" action="ppaction://hlinksldjump"/>
              </a:rPr>
              <a:t>is</a:t>
            </a:r>
            <a:r>
              <a:rPr lang="fr-FR" sz="3200" dirty="0">
                <a:latin typeface="Comic Sans MS" panose="030F0702030302020204" pitchFamily="66" charset="0"/>
                <a:hlinkClick r:id="rId3" action="ppaction://hlinksldjump"/>
              </a:rPr>
              <a:t> the simple </a:t>
            </a:r>
            <a:r>
              <a:rPr lang="fr-FR" sz="3200" dirty="0" err="1">
                <a:latin typeface="Comic Sans MS" panose="030F0702030302020204" pitchFamily="66" charset="0"/>
                <a:hlinkClick r:id="rId3" action="ppaction://hlinksldjump"/>
              </a:rPr>
              <a:t>past</a:t>
            </a:r>
            <a:r>
              <a:rPr lang="fr-FR" sz="3200" b="1" dirty="0">
                <a:latin typeface="Comic Sans MS" panose="030F0702030302020204" pitchFamily="66" charset="0"/>
                <a:hlinkClick r:id="rId3" action="ppaction://hlinksldjump"/>
              </a:rPr>
              <a:t>?</a:t>
            </a:r>
            <a:endParaRPr lang="fr-FR" sz="3200" b="1" dirty="0">
              <a:latin typeface="Comic Sans MS" panose="030F0702030302020204" pitchFamily="66" charset="0"/>
            </a:endParaRPr>
          </a:p>
          <a:p>
            <a:pPr marL="514350" indent="-514350">
              <a:lnSpc>
                <a:spcPct val="150000"/>
              </a:lnSpc>
              <a:buAutoNum type="arabicParenR"/>
            </a:pPr>
            <a:r>
              <a:rPr lang="fr-FR" sz="3200" dirty="0" err="1">
                <a:latin typeface="Comic Sans MS" panose="030F0702030302020204" pitchFamily="66" charset="0"/>
                <a:hlinkClick r:id="rId4" action="ppaction://hlinksldjump"/>
              </a:rPr>
              <a:t>It’s</a:t>
            </a:r>
            <a:r>
              <a:rPr lang="fr-FR" sz="3200" dirty="0">
                <a:latin typeface="Comic Sans MS" panose="030F0702030302020204" pitchFamily="66" charset="0"/>
                <a:hlinkClick r:id="rId4" action="ppaction://hlinksldjump"/>
              </a:rPr>
              <a:t> a </a:t>
            </a:r>
            <a:r>
              <a:rPr lang="fr-FR" sz="3200" dirty="0" err="1">
                <a:latin typeface="Comic Sans MS" panose="030F0702030302020204" pitchFamily="66" charset="0"/>
                <a:hlinkClick r:id="rId4" action="ppaction://hlinksldjump"/>
              </a:rPr>
              <a:t>mystery</a:t>
            </a:r>
            <a:r>
              <a:rPr lang="fr-FR" sz="3200" b="1" dirty="0">
                <a:latin typeface="Comic Sans MS" panose="030F0702030302020204" pitchFamily="66" charset="0"/>
                <a:hlinkClick r:id="rId4" action="ppaction://hlinksldjump"/>
              </a:rPr>
              <a:t>…</a:t>
            </a:r>
            <a:endParaRPr lang="fr-FR" sz="3200" b="1" dirty="0">
              <a:latin typeface="Comic Sans MS" panose="030F0702030302020204" pitchFamily="66" charset="0"/>
            </a:endParaRPr>
          </a:p>
        </p:txBody>
      </p:sp>
      <p:pic>
        <p:nvPicPr>
          <p:cNvPr id="1026" name="Picture 2" descr="Library of free graphic transparent library inspector png files ...">
            <a:extLst>
              <a:ext uri="{FF2B5EF4-FFF2-40B4-BE49-F238E27FC236}">
                <a16:creationId xmlns:a16="http://schemas.microsoft.com/office/drawing/2014/main" id="{BCA1BB66-10AC-46A7-844A-1AFAA8540F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69440" y="365125"/>
            <a:ext cx="1584360" cy="236259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
        <p:nvSpPr>
          <p:cNvPr id="5" name="Ellipse 4">
            <a:hlinkClick r:id="rId6" action="ppaction://hlinksldjump"/>
            <a:extLst>
              <a:ext uri="{FF2B5EF4-FFF2-40B4-BE49-F238E27FC236}">
                <a16:creationId xmlns:a16="http://schemas.microsoft.com/office/drawing/2014/main" id="{FD0748AD-873A-4265-80FC-497B0A9E1D6C}"/>
              </a:ext>
            </a:extLst>
          </p:cNvPr>
          <p:cNvSpPr/>
          <p:nvPr/>
        </p:nvSpPr>
        <p:spPr>
          <a:xfrm>
            <a:off x="11247120" y="0"/>
            <a:ext cx="944880" cy="873760"/>
          </a:xfrm>
          <a:prstGeom prst="ellipse">
            <a:avLst/>
          </a:prstGeom>
          <a:solidFill>
            <a:schemeClr val="accent4">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latin typeface="Comic Sans MS" panose="030F0702030302020204" pitchFamily="66" charset="0"/>
              </a:rPr>
              <a:t>S1</a:t>
            </a:r>
          </a:p>
        </p:txBody>
      </p:sp>
      <p:sp>
        <p:nvSpPr>
          <p:cNvPr id="6" name="Rectangle 5">
            <a:hlinkClick r:id="rId7" action="ppaction://hlinksldjump"/>
            <a:extLst>
              <a:ext uri="{FF2B5EF4-FFF2-40B4-BE49-F238E27FC236}">
                <a16:creationId xmlns:a16="http://schemas.microsoft.com/office/drawing/2014/main" id="{823F61A3-2C35-48C3-88C9-43E03AAA6954}"/>
              </a:ext>
            </a:extLst>
          </p:cNvPr>
          <p:cNvSpPr/>
          <p:nvPr/>
        </p:nvSpPr>
        <p:spPr>
          <a:xfrm>
            <a:off x="9709265" y="6608619"/>
            <a:ext cx="2482735" cy="24938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1200" b="1" dirty="0">
                <a:latin typeface="Comic Sans MS" panose="030F0702030302020204" pitchFamily="66" charset="0"/>
              </a:rPr>
              <a:t>Retour</a:t>
            </a:r>
            <a:r>
              <a:rPr lang="fr-FR" sz="1200" dirty="0">
                <a:latin typeface="Comic Sans MS" panose="030F0702030302020204" pitchFamily="66" charset="0"/>
              </a:rPr>
              <a:t> : découpage séances.</a:t>
            </a:r>
          </a:p>
        </p:txBody>
      </p:sp>
    </p:spTree>
    <p:extLst>
      <p:ext uri="{BB962C8B-B14F-4D97-AF65-F5344CB8AC3E}">
        <p14:creationId xmlns:p14="http://schemas.microsoft.com/office/powerpoint/2010/main" val="3037234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D5819B-8090-4530-9112-3F666792B705}"/>
              </a:ext>
            </a:extLst>
          </p:cNvPr>
          <p:cNvSpPr>
            <a:spLocks noGrp="1"/>
          </p:cNvSpPr>
          <p:nvPr>
            <p:ph type="title"/>
          </p:nvPr>
        </p:nvSpPr>
        <p:spPr/>
        <p:txBody>
          <a:bodyPr>
            <a:normAutofit/>
          </a:bodyPr>
          <a:lstStyle/>
          <a:p>
            <a:r>
              <a:rPr lang="fr-FR" sz="3200" dirty="0">
                <a:latin typeface="Comic Sans MS" panose="030F0702030302020204" pitchFamily="66" charset="0"/>
              </a:rPr>
              <a:t>1) </a:t>
            </a:r>
            <a:r>
              <a:rPr lang="fr-FR" sz="3200" dirty="0" err="1">
                <a:latin typeface="Comic Sans MS" panose="030F0702030302020204" pitchFamily="66" charset="0"/>
              </a:rPr>
              <a:t>Let’s</a:t>
            </a:r>
            <a:r>
              <a:rPr lang="fr-FR" sz="3200" dirty="0">
                <a:latin typeface="Comic Sans MS" panose="030F0702030302020204" pitchFamily="66" charset="0"/>
              </a:rPr>
              <a:t> start the investigation</a:t>
            </a:r>
            <a:r>
              <a:rPr lang="fr-FR" sz="3200" b="1" dirty="0">
                <a:latin typeface="Comic Sans MS" panose="030F0702030302020204" pitchFamily="66" charset="0"/>
              </a:rPr>
              <a:t>!</a:t>
            </a:r>
          </a:p>
        </p:txBody>
      </p:sp>
      <p:sp>
        <p:nvSpPr>
          <p:cNvPr id="3" name="Espace réservé du contenu 2">
            <a:extLst>
              <a:ext uri="{FF2B5EF4-FFF2-40B4-BE49-F238E27FC236}">
                <a16:creationId xmlns:a16="http://schemas.microsoft.com/office/drawing/2014/main" id="{F79AAF45-6F78-4B81-A909-0B8AB4955218}"/>
              </a:ext>
            </a:extLst>
          </p:cNvPr>
          <p:cNvSpPr>
            <a:spLocks noGrp="1"/>
          </p:cNvSpPr>
          <p:nvPr>
            <p:ph idx="1"/>
          </p:nvPr>
        </p:nvSpPr>
        <p:spPr/>
        <p:txBody>
          <a:bodyPr/>
          <a:lstStyle/>
          <a:p>
            <a:pPr marL="514350" indent="-514350">
              <a:lnSpc>
                <a:spcPct val="200000"/>
              </a:lnSpc>
              <a:buAutoNum type="alphaLcParenR"/>
            </a:pPr>
            <a:r>
              <a:rPr lang="fr-FR" sz="2400" i="1" dirty="0">
                <a:solidFill>
                  <a:schemeClr val="accent1">
                    <a:lumMod val="60000"/>
                    <a:lumOff val="40000"/>
                  </a:schemeClr>
                </a:solidFill>
                <a:latin typeface="Comic Sans MS" panose="030F0702030302020204" pitchFamily="66" charset="0"/>
              </a:rPr>
              <a:t>Observe</a:t>
            </a:r>
            <a:r>
              <a:rPr lang="fr-FR" sz="2400" b="1" i="1" dirty="0">
                <a:solidFill>
                  <a:schemeClr val="accent1">
                    <a:lumMod val="60000"/>
                    <a:lumOff val="40000"/>
                  </a:schemeClr>
                </a:solidFill>
                <a:latin typeface="Comic Sans MS" panose="030F0702030302020204" pitchFamily="66" charset="0"/>
              </a:rPr>
              <a:t>:</a:t>
            </a:r>
            <a:r>
              <a:rPr lang="fr-FR" sz="2400" i="1" dirty="0">
                <a:solidFill>
                  <a:schemeClr val="accent1">
                    <a:lumMod val="60000"/>
                    <a:lumOff val="40000"/>
                  </a:schemeClr>
                </a:solidFill>
                <a:latin typeface="Comic Sans MS" panose="030F0702030302020204" pitchFamily="66" charset="0"/>
              </a:rPr>
              <a:t> image</a:t>
            </a:r>
            <a:r>
              <a:rPr lang="fr-FR" sz="2400" b="1" i="1" dirty="0">
                <a:solidFill>
                  <a:schemeClr val="accent1">
                    <a:lumMod val="60000"/>
                    <a:lumOff val="40000"/>
                  </a:schemeClr>
                </a:solidFill>
                <a:latin typeface="Comic Sans MS" panose="030F0702030302020204" pitchFamily="66" charset="0"/>
              </a:rPr>
              <a:t>.</a:t>
            </a:r>
          </a:p>
          <a:p>
            <a:pPr marL="514350" indent="-514350">
              <a:lnSpc>
                <a:spcPct val="200000"/>
              </a:lnSpc>
              <a:buFont typeface="Arial" panose="020B0604020202020204" pitchFamily="34" charset="0"/>
              <a:buAutoNum type="alphaLcParenR"/>
            </a:pPr>
            <a:r>
              <a:rPr lang="fr-FR" sz="2400" i="1" dirty="0">
                <a:solidFill>
                  <a:schemeClr val="accent1">
                    <a:lumMod val="60000"/>
                    <a:lumOff val="40000"/>
                  </a:schemeClr>
                </a:solidFill>
                <a:latin typeface="Comic Sans MS" panose="030F0702030302020204" pitchFamily="66" charset="0"/>
              </a:rPr>
              <a:t>Read and </a:t>
            </a:r>
            <a:r>
              <a:rPr lang="fr-FR" sz="2400" i="1" dirty="0" err="1">
                <a:solidFill>
                  <a:schemeClr val="accent1">
                    <a:lumMod val="60000"/>
                    <a:lumOff val="40000"/>
                  </a:schemeClr>
                </a:solidFill>
                <a:latin typeface="Comic Sans MS" panose="030F0702030302020204" pitchFamily="66" charset="0"/>
              </a:rPr>
              <a:t>learn</a:t>
            </a:r>
            <a:r>
              <a:rPr lang="fr-FR" sz="2400" b="1" i="1" dirty="0">
                <a:solidFill>
                  <a:schemeClr val="accent1">
                    <a:lumMod val="60000"/>
                    <a:lumOff val="40000"/>
                  </a:schemeClr>
                </a:solidFill>
                <a:latin typeface="Comic Sans MS" panose="030F0702030302020204" pitchFamily="66" charset="0"/>
              </a:rPr>
              <a:t>:</a:t>
            </a:r>
            <a:r>
              <a:rPr lang="fr-FR" sz="2400" i="1" dirty="0">
                <a:solidFill>
                  <a:schemeClr val="accent1">
                    <a:lumMod val="60000"/>
                    <a:lumOff val="40000"/>
                  </a:schemeClr>
                </a:solidFill>
                <a:latin typeface="Comic Sans MS" panose="030F0702030302020204" pitchFamily="66" charset="0"/>
              </a:rPr>
              <a:t> </a:t>
            </a:r>
            <a:r>
              <a:rPr lang="fr-FR" sz="2400" i="1" dirty="0" err="1">
                <a:solidFill>
                  <a:schemeClr val="accent1">
                    <a:lumMod val="60000"/>
                    <a:lumOff val="40000"/>
                  </a:schemeClr>
                </a:solidFill>
                <a:latin typeface="Comic Sans MS" panose="030F0702030302020204" pitchFamily="66" charset="0"/>
              </a:rPr>
              <a:t>vocabulary</a:t>
            </a:r>
            <a:r>
              <a:rPr lang="fr-FR" sz="2400" b="1" i="1" dirty="0">
                <a:solidFill>
                  <a:schemeClr val="accent1">
                    <a:lumMod val="60000"/>
                    <a:lumOff val="40000"/>
                  </a:schemeClr>
                </a:solidFill>
                <a:latin typeface="Comic Sans MS" panose="030F0702030302020204" pitchFamily="66" charset="0"/>
              </a:rPr>
              <a:t>.</a:t>
            </a:r>
          </a:p>
          <a:p>
            <a:pPr lvl="1">
              <a:lnSpc>
                <a:spcPct val="200000"/>
              </a:lnSpc>
            </a:pPr>
            <a:r>
              <a:rPr lang="fr-FR" sz="2000" dirty="0">
                <a:latin typeface="Comic Sans MS" panose="030F0702030302020204" pitchFamily="66" charset="0"/>
                <a:hlinkClick r:id="rId2" action="ppaction://hlinksldjump"/>
              </a:rPr>
              <a:t>Read and </a:t>
            </a:r>
            <a:r>
              <a:rPr lang="fr-FR" sz="2000" dirty="0" err="1">
                <a:latin typeface="Comic Sans MS" panose="030F0702030302020204" pitchFamily="66" charset="0"/>
                <a:hlinkClick r:id="rId2" action="ppaction://hlinksldjump"/>
              </a:rPr>
              <a:t>learn</a:t>
            </a:r>
            <a:r>
              <a:rPr lang="fr-FR" sz="2000" dirty="0">
                <a:latin typeface="Comic Sans MS" panose="030F0702030302020204" pitchFamily="66" charset="0"/>
                <a:hlinkClick r:id="rId2" action="ppaction://hlinksldjump"/>
              </a:rPr>
              <a:t>.</a:t>
            </a:r>
            <a:endParaRPr lang="fr-FR" sz="2000" dirty="0">
              <a:latin typeface="Comic Sans MS" panose="030F0702030302020204" pitchFamily="66" charset="0"/>
            </a:endParaRPr>
          </a:p>
          <a:p>
            <a:pPr lvl="1">
              <a:lnSpc>
                <a:spcPct val="200000"/>
              </a:lnSpc>
            </a:pPr>
            <a:r>
              <a:rPr lang="fr-FR" sz="2000" dirty="0">
                <a:latin typeface="Comic Sans MS" panose="030F0702030302020204" pitchFamily="66" charset="0"/>
                <a:hlinkClick r:id="rId2" action="ppaction://hlinksldjump"/>
              </a:rPr>
              <a:t>Read </a:t>
            </a:r>
            <a:r>
              <a:rPr lang="fr-FR" sz="2000" dirty="0" err="1">
                <a:latin typeface="Comic Sans MS" panose="030F0702030302020204" pitchFamily="66" charset="0"/>
                <a:hlinkClick r:id="rId2" action="ppaction://hlinksldjump"/>
              </a:rPr>
              <a:t>examples</a:t>
            </a:r>
            <a:r>
              <a:rPr lang="fr-FR" sz="2000" dirty="0">
                <a:latin typeface="Comic Sans MS" panose="030F0702030302020204" pitchFamily="66" charset="0"/>
                <a:hlinkClick r:id="rId2" action="ppaction://hlinksldjump"/>
              </a:rPr>
              <a:t>.</a:t>
            </a:r>
            <a:endParaRPr lang="fr-FR" sz="2000" dirty="0">
              <a:latin typeface="Comic Sans MS" panose="030F0702030302020204" pitchFamily="66" charset="0"/>
            </a:endParaRPr>
          </a:p>
          <a:p>
            <a:pPr marL="514350" indent="-514350">
              <a:lnSpc>
                <a:spcPct val="200000"/>
              </a:lnSpc>
              <a:buFont typeface="Arial" panose="020B0604020202020204" pitchFamily="34" charset="0"/>
              <a:buAutoNum type="alphaLcParenR"/>
            </a:pPr>
            <a:r>
              <a:rPr lang="fr-FR" sz="2400" dirty="0" err="1">
                <a:latin typeface="Comic Sans MS" panose="030F0702030302020204" pitchFamily="66" charset="0"/>
                <a:hlinkClick r:id="rId3" action="ppaction://hlinksldjump"/>
              </a:rPr>
              <a:t>Describe</a:t>
            </a:r>
            <a:r>
              <a:rPr lang="fr-FR" sz="2400" dirty="0">
                <a:latin typeface="Comic Sans MS" panose="030F0702030302020204" pitchFamily="66" charset="0"/>
                <a:hlinkClick r:id="rId3" action="ppaction://hlinksldjump"/>
              </a:rPr>
              <a:t> the image.</a:t>
            </a:r>
            <a:endParaRPr lang="fr-FR" sz="2400" dirty="0">
              <a:latin typeface="Comic Sans MS" panose="030F0702030302020204" pitchFamily="66" charset="0"/>
            </a:endParaRPr>
          </a:p>
          <a:p>
            <a:pPr marL="0" indent="0">
              <a:lnSpc>
                <a:spcPct val="200000"/>
              </a:lnSpc>
              <a:buNone/>
            </a:pPr>
            <a:endParaRPr lang="fr-FR" b="1" dirty="0">
              <a:latin typeface="Comic Sans MS" panose="030F0702030302020204" pitchFamily="66" charset="0"/>
            </a:endParaRPr>
          </a:p>
          <a:p>
            <a:pPr marL="514350" indent="-514350">
              <a:lnSpc>
                <a:spcPct val="200000"/>
              </a:lnSpc>
              <a:buAutoNum type="alphaLcParenR"/>
            </a:pPr>
            <a:endParaRPr lang="fr-FR" b="1" dirty="0">
              <a:latin typeface="Comic Sans MS" panose="030F0702030302020204" pitchFamily="66" charset="0"/>
            </a:endParaRPr>
          </a:p>
          <a:p>
            <a:pPr marL="0" indent="0">
              <a:lnSpc>
                <a:spcPct val="200000"/>
              </a:lnSpc>
              <a:buNone/>
            </a:pPr>
            <a:endParaRPr lang="fr-FR" dirty="0">
              <a:latin typeface="Comic Sans MS" panose="030F0702030302020204" pitchFamily="66" charset="0"/>
            </a:endParaRPr>
          </a:p>
        </p:txBody>
      </p:sp>
      <p:pic>
        <p:nvPicPr>
          <p:cNvPr id="4" name="Picture 2" descr="Library of free graphic transparent library inspector png files ...">
            <a:extLst>
              <a:ext uri="{FF2B5EF4-FFF2-40B4-BE49-F238E27FC236}">
                <a16:creationId xmlns:a16="http://schemas.microsoft.com/office/drawing/2014/main" id="{0FF6D3C7-8BE0-4D21-AFC9-B412C74CE2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69440" y="365125"/>
            <a:ext cx="1584360" cy="236259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
        <p:nvSpPr>
          <p:cNvPr id="5" name="Accolade fermante 4">
            <a:extLst>
              <a:ext uri="{FF2B5EF4-FFF2-40B4-BE49-F238E27FC236}">
                <a16:creationId xmlns:a16="http://schemas.microsoft.com/office/drawing/2014/main" id="{518F3896-A9C8-4041-A26C-FFD49860BC27}"/>
              </a:ext>
            </a:extLst>
          </p:cNvPr>
          <p:cNvSpPr/>
          <p:nvPr/>
        </p:nvSpPr>
        <p:spPr>
          <a:xfrm>
            <a:off x="5328092" y="2010970"/>
            <a:ext cx="223283" cy="1711843"/>
          </a:xfrm>
          <a:prstGeom prst="rightBrace">
            <a:avLst>
              <a:gd name="adj1" fmla="val 76515"/>
              <a:gd name="adj2" fmla="val 5112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 name="ZoneTexte 5">
            <a:extLst>
              <a:ext uri="{FF2B5EF4-FFF2-40B4-BE49-F238E27FC236}">
                <a16:creationId xmlns:a16="http://schemas.microsoft.com/office/drawing/2014/main" id="{D52B6158-BF20-45C5-BCC7-03EC35F3CB06}"/>
              </a:ext>
            </a:extLst>
          </p:cNvPr>
          <p:cNvSpPr txBox="1"/>
          <p:nvPr/>
        </p:nvSpPr>
        <p:spPr>
          <a:xfrm>
            <a:off x="5551375" y="2682225"/>
            <a:ext cx="3721395" cy="369332"/>
          </a:xfrm>
          <a:prstGeom prst="rect">
            <a:avLst/>
          </a:prstGeom>
          <a:noFill/>
        </p:spPr>
        <p:txBody>
          <a:bodyPr wrap="square" rtlCol="0">
            <a:spAutoFit/>
          </a:bodyPr>
          <a:lstStyle/>
          <a:p>
            <a:r>
              <a:rPr lang="fr-FR" i="1" dirty="0">
                <a:solidFill>
                  <a:schemeClr val="accent1">
                    <a:lumMod val="60000"/>
                    <a:lumOff val="40000"/>
                  </a:schemeClr>
                </a:solidFill>
                <a:latin typeface="Comic Sans MS" panose="030F0702030302020204" pitchFamily="66" charset="0"/>
              </a:rPr>
              <a:t>Semaine précédente</a:t>
            </a:r>
          </a:p>
        </p:txBody>
      </p:sp>
      <p:sp>
        <p:nvSpPr>
          <p:cNvPr id="7" name="Ellipse 6">
            <a:hlinkClick r:id="rId5" action="ppaction://hlinksldjump"/>
            <a:extLst>
              <a:ext uri="{FF2B5EF4-FFF2-40B4-BE49-F238E27FC236}">
                <a16:creationId xmlns:a16="http://schemas.microsoft.com/office/drawing/2014/main" id="{1302789C-B625-4490-9934-157DF3041B11}"/>
              </a:ext>
            </a:extLst>
          </p:cNvPr>
          <p:cNvSpPr/>
          <p:nvPr/>
        </p:nvSpPr>
        <p:spPr>
          <a:xfrm>
            <a:off x="11247120" y="0"/>
            <a:ext cx="944880" cy="873760"/>
          </a:xfrm>
          <a:prstGeom prst="ellipse">
            <a:avLst/>
          </a:prstGeom>
          <a:solidFill>
            <a:schemeClr val="accent4">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latin typeface="Comic Sans MS" panose="030F0702030302020204" pitchFamily="66" charset="0"/>
              </a:rPr>
              <a:t>S1</a:t>
            </a:r>
          </a:p>
        </p:txBody>
      </p:sp>
      <p:sp>
        <p:nvSpPr>
          <p:cNvPr id="8" name="Rectangle 7">
            <a:hlinkClick r:id="rId6" action="ppaction://hlinksldjump"/>
            <a:extLst>
              <a:ext uri="{FF2B5EF4-FFF2-40B4-BE49-F238E27FC236}">
                <a16:creationId xmlns:a16="http://schemas.microsoft.com/office/drawing/2014/main" id="{DA8F15D8-680D-411F-AE52-5B1E74C8CEB2}"/>
              </a:ext>
            </a:extLst>
          </p:cNvPr>
          <p:cNvSpPr/>
          <p:nvPr/>
        </p:nvSpPr>
        <p:spPr>
          <a:xfrm>
            <a:off x="9709265" y="6608619"/>
            <a:ext cx="2482735" cy="24938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1200" b="1" dirty="0">
                <a:latin typeface="Comic Sans MS" panose="030F0702030302020204" pitchFamily="66" charset="0"/>
              </a:rPr>
              <a:t>Retour</a:t>
            </a:r>
            <a:r>
              <a:rPr lang="fr-FR" sz="1200" dirty="0">
                <a:latin typeface="Comic Sans MS" panose="030F0702030302020204" pitchFamily="66" charset="0"/>
              </a:rPr>
              <a:t> : découpage séances.</a:t>
            </a:r>
          </a:p>
        </p:txBody>
      </p:sp>
      <p:sp>
        <p:nvSpPr>
          <p:cNvPr id="9" name="Rectangle 8">
            <a:hlinkClick r:id="rId7" action="ppaction://hlinksldjump"/>
            <a:extLst>
              <a:ext uri="{FF2B5EF4-FFF2-40B4-BE49-F238E27FC236}">
                <a16:creationId xmlns:a16="http://schemas.microsoft.com/office/drawing/2014/main" id="{1673AE68-46D7-43A7-9114-282458318825}"/>
              </a:ext>
            </a:extLst>
          </p:cNvPr>
          <p:cNvSpPr/>
          <p:nvPr/>
        </p:nvSpPr>
        <p:spPr>
          <a:xfrm>
            <a:off x="1" y="6608618"/>
            <a:ext cx="2011680" cy="249381"/>
          </a:xfrm>
          <a:prstGeom prst="rect">
            <a:avLst/>
          </a:prstGeom>
          <a:ln>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r-FR" sz="1200" b="1" dirty="0">
                <a:latin typeface="Comic Sans MS" panose="030F0702030302020204" pitchFamily="66" charset="0"/>
              </a:rPr>
              <a:t>Sommaire : </a:t>
            </a:r>
            <a:r>
              <a:rPr lang="fr-FR" sz="1200" dirty="0">
                <a:latin typeface="Comic Sans MS" panose="030F0702030302020204" pitchFamily="66" charset="0"/>
              </a:rPr>
              <a:t>partie 1.</a:t>
            </a:r>
          </a:p>
        </p:txBody>
      </p:sp>
    </p:spTree>
    <p:extLst>
      <p:ext uri="{BB962C8B-B14F-4D97-AF65-F5344CB8AC3E}">
        <p14:creationId xmlns:p14="http://schemas.microsoft.com/office/powerpoint/2010/main" val="2238658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4">
            <a:extLst>
              <a:ext uri="{FF2B5EF4-FFF2-40B4-BE49-F238E27FC236}">
                <a16:creationId xmlns:a16="http://schemas.microsoft.com/office/drawing/2014/main" id="{88F14674-3800-4769-9A88-295CE4EA4F4F}"/>
              </a:ext>
            </a:extLst>
          </p:cNvPr>
          <p:cNvGraphicFramePr>
            <a:graphicFrameLocks noGrp="1"/>
          </p:cNvGraphicFramePr>
          <p:nvPr>
            <p:extLst>
              <p:ext uri="{D42A27DB-BD31-4B8C-83A1-F6EECF244321}">
                <p14:modId xmlns:p14="http://schemas.microsoft.com/office/powerpoint/2010/main" val="3933191258"/>
              </p:ext>
            </p:extLst>
          </p:nvPr>
        </p:nvGraphicFramePr>
        <p:xfrm>
          <a:off x="838200" y="132874"/>
          <a:ext cx="9992360" cy="6588951"/>
        </p:xfrm>
        <a:graphic>
          <a:graphicData uri="http://schemas.openxmlformats.org/drawingml/2006/table">
            <a:tbl>
              <a:tblPr firstRow="1" bandRow="1">
                <a:tableStyleId>{5940675A-B579-460E-94D1-54222C63F5DA}</a:tableStyleId>
              </a:tblPr>
              <a:tblGrid>
                <a:gridCol w="2470608">
                  <a:extLst>
                    <a:ext uri="{9D8B030D-6E8A-4147-A177-3AD203B41FA5}">
                      <a16:colId xmlns:a16="http://schemas.microsoft.com/office/drawing/2014/main" val="2964829592"/>
                    </a:ext>
                  </a:extLst>
                </a:gridCol>
                <a:gridCol w="3695307">
                  <a:extLst>
                    <a:ext uri="{9D8B030D-6E8A-4147-A177-3AD203B41FA5}">
                      <a16:colId xmlns:a16="http://schemas.microsoft.com/office/drawing/2014/main" val="1167060899"/>
                    </a:ext>
                  </a:extLst>
                </a:gridCol>
                <a:gridCol w="3826445">
                  <a:extLst>
                    <a:ext uri="{9D8B030D-6E8A-4147-A177-3AD203B41FA5}">
                      <a16:colId xmlns:a16="http://schemas.microsoft.com/office/drawing/2014/main" val="1713513693"/>
                    </a:ext>
                  </a:extLst>
                </a:gridCol>
              </a:tblGrid>
              <a:tr h="370840">
                <a:tc>
                  <a:txBody>
                    <a:bodyPr/>
                    <a:lstStyle/>
                    <a:p>
                      <a:r>
                        <a:rPr lang="fr-FR" dirty="0">
                          <a:latin typeface="Comic Sans MS" panose="030F0702030302020204" pitchFamily="66" charset="0"/>
                        </a:rPr>
                        <a:t>Catégorie</a:t>
                      </a:r>
                    </a:p>
                  </a:txBody>
                  <a:tcPr>
                    <a:solidFill>
                      <a:srgbClr val="66FF66"/>
                    </a:solidFill>
                  </a:tcPr>
                </a:tc>
                <a:tc>
                  <a:txBody>
                    <a:bodyPr/>
                    <a:lstStyle/>
                    <a:p>
                      <a:r>
                        <a:rPr lang="fr-FR" dirty="0">
                          <a:latin typeface="Comic Sans MS" panose="030F0702030302020204" pitchFamily="66" charset="0"/>
                        </a:rPr>
                        <a:t>Mot anglais</a:t>
                      </a:r>
                    </a:p>
                  </a:txBody>
                  <a:tcPr>
                    <a:solidFill>
                      <a:srgbClr val="66FF66"/>
                    </a:solidFill>
                  </a:tcPr>
                </a:tc>
                <a:tc>
                  <a:txBody>
                    <a:bodyPr/>
                    <a:lstStyle/>
                    <a:p>
                      <a:r>
                        <a:rPr lang="fr-FR" dirty="0">
                          <a:latin typeface="Comic Sans MS" panose="030F0702030302020204" pitchFamily="66" charset="0"/>
                        </a:rPr>
                        <a:t>Traduction</a:t>
                      </a:r>
                    </a:p>
                  </a:txBody>
                  <a:tcPr>
                    <a:solidFill>
                      <a:srgbClr val="66FF66"/>
                    </a:solidFill>
                  </a:tcPr>
                </a:tc>
                <a:extLst>
                  <a:ext uri="{0D108BD9-81ED-4DB2-BD59-A6C34878D82A}">
                    <a16:rowId xmlns:a16="http://schemas.microsoft.com/office/drawing/2014/main" val="261480411"/>
                  </a:ext>
                </a:extLst>
              </a:tr>
              <a:tr h="370840">
                <a:tc>
                  <a:txBody>
                    <a:bodyPr/>
                    <a:lstStyle/>
                    <a:p>
                      <a:pPr>
                        <a:lnSpc>
                          <a:spcPct val="150000"/>
                        </a:lnSpc>
                      </a:pPr>
                      <a:r>
                        <a:rPr lang="fr-FR" dirty="0">
                          <a:latin typeface="Comic Sans MS" panose="030F0702030302020204" pitchFamily="66" charset="0"/>
                        </a:rPr>
                        <a:t>Verbes</a:t>
                      </a:r>
                    </a:p>
                  </a:txBody>
                  <a:tcPr/>
                </a:tc>
                <a:tc>
                  <a:txBody>
                    <a:bodyPr/>
                    <a:lstStyle/>
                    <a:p>
                      <a:pPr rtl="0" fontAlgn="base">
                        <a:lnSpc>
                          <a:spcPct val="150000"/>
                        </a:lnSpc>
                      </a:pPr>
                      <a:r>
                        <a:rPr lang="en-US" sz="1800" b="0" i="0" kern="1200" dirty="0">
                          <a:solidFill>
                            <a:schemeClr val="tx1"/>
                          </a:solidFill>
                          <a:effectLst/>
                          <a:latin typeface="Comic Sans MS" panose="030F0702030302020204" pitchFamily="66" charset="0"/>
                          <a:ea typeface="+mn-ea"/>
                          <a:cs typeface="+mn-cs"/>
                        </a:rPr>
                        <a:t>to </a:t>
                      </a:r>
                      <a:r>
                        <a:rPr lang="en-US" sz="1800" b="0" i="0" kern="1200" dirty="0">
                          <a:solidFill>
                            <a:srgbClr val="00B050"/>
                          </a:solidFill>
                          <a:effectLst/>
                          <a:latin typeface="Comic Sans MS" panose="030F0702030302020204" pitchFamily="66" charset="0"/>
                          <a:ea typeface="+mn-ea"/>
                          <a:cs typeface="+mn-cs"/>
                        </a:rPr>
                        <a:t>murder</a:t>
                      </a:r>
                    </a:p>
                    <a:p>
                      <a:pPr rtl="0" fontAlgn="base">
                        <a:lnSpc>
                          <a:spcPct val="150000"/>
                        </a:lnSpc>
                      </a:pPr>
                      <a:r>
                        <a:rPr lang="en-US" sz="1800" b="0" i="0" kern="1200" dirty="0">
                          <a:solidFill>
                            <a:schemeClr val="tx1"/>
                          </a:solidFill>
                          <a:effectLst/>
                          <a:latin typeface="Comic Sans MS" panose="030F0702030302020204" pitchFamily="66" charset="0"/>
                          <a:ea typeface="+mn-ea"/>
                          <a:cs typeface="+mn-cs"/>
                        </a:rPr>
                        <a:t>to </a:t>
                      </a:r>
                      <a:r>
                        <a:rPr lang="en-US" sz="1800" b="0" i="0" kern="1200" dirty="0">
                          <a:solidFill>
                            <a:srgbClr val="00B050"/>
                          </a:solidFill>
                          <a:effectLst/>
                          <a:latin typeface="Comic Sans MS" panose="030F0702030302020204" pitchFamily="66" charset="0"/>
                          <a:ea typeface="+mn-ea"/>
                          <a:cs typeface="+mn-cs"/>
                        </a:rPr>
                        <a:t>kill</a:t>
                      </a:r>
                    </a:p>
                    <a:p>
                      <a:pPr rtl="0" fontAlgn="base">
                        <a:lnSpc>
                          <a:spcPct val="150000"/>
                        </a:lnSpc>
                      </a:pPr>
                      <a:r>
                        <a:rPr lang="en-US" sz="1800" b="0" i="0" kern="1200" dirty="0">
                          <a:solidFill>
                            <a:schemeClr val="tx1"/>
                          </a:solidFill>
                          <a:effectLst/>
                          <a:latin typeface="Comic Sans MS" panose="030F0702030302020204" pitchFamily="66" charset="0"/>
                          <a:ea typeface="+mn-ea"/>
                          <a:cs typeface="+mn-cs"/>
                        </a:rPr>
                        <a:t>to </a:t>
                      </a:r>
                      <a:r>
                        <a:rPr lang="en-US" sz="1800" b="0" i="0" kern="1200" dirty="0">
                          <a:solidFill>
                            <a:srgbClr val="00B050"/>
                          </a:solidFill>
                          <a:effectLst/>
                          <a:latin typeface="Comic Sans MS" panose="030F0702030302020204" pitchFamily="66" charset="0"/>
                          <a:ea typeface="+mn-ea"/>
                          <a:cs typeface="+mn-cs"/>
                        </a:rPr>
                        <a:t>steal</a:t>
                      </a:r>
                    </a:p>
                    <a:p>
                      <a:pPr rtl="0" fontAlgn="base">
                        <a:lnSpc>
                          <a:spcPct val="150000"/>
                        </a:lnSpc>
                      </a:pPr>
                      <a:r>
                        <a:rPr lang="en-US" sz="1800" b="0" i="0" kern="1200" dirty="0">
                          <a:solidFill>
                            <a:schemeClr val="tx1"/>
                          </a:solidFill>
                          <a:effectLst/>
                          <a:latin typeface="Comic Sans MS" panose="030F0702030302020204" pitchFamily="66" charset="0"/>
                          <a:ea typeface="+mn-ea"/>
                          <a:cs typeface="+mn-cs"/>
                        </a:rPr>
                        <a:t>to </a:t>
                      </a:r>
                      <a:r>
                        <a:rPr lang="en-US" sz="1800" b="0" i="0" kern="1200" dirty="0">
                          <a:solidFill>
                            <a:srgbClr val="00B050"/>
                          </a:solidFill>
                          <a:effectLst/>
                          <a:latin typeface="Comic Sans MS" panose="030F0702030302020204" pitchFamily="66" charset="0"/>
                          <a:ea typeface="+mn-ea"/>
                          <a:cs typeface="+mn-cs"/>
                        </a:rPr>
                        <a:t>thieve</a:t>
                      </a:r>
                    </a:p>
                    <a:p>
                      <a:pPr rtl="0" fontAlgn="base">
                        <a:lnSpc>
                          <a:spcPct val="150000"/>
                        </a:lnSpc>
                      </a:pPr>
                      <a:r>
                        <a:rPr lang="en-US" sz="1800" b="0" i="0" kern="1200" dirty="0">
                          <a:solidFill>
                            <a:schemeClr val="tx1"/>
                          </a:solidFill>
                          <a:effectLst/>
                          <a:latin typeface="Comic Sans MS" panose="030F0702030302020204" pitchFamily="66" charset="0"/>
                          <a:ea typeface="+mn-ea"/>
                          <a:cs typeface="+mn-cs"/>
                        </a:rPr>
                        <a:t>to </a:t>
                      </a:r>
                      <a:r>
                        <a:rPr lang="en-US" sz="1800" b="0" i="0" kern="1200" dirty="0">
                          <a:solidFill>
                            <a:srgbClr val="00B050"/>
                          </a:solidFill>
                          <a:effectLst/>
                          <a:latin typeface="Comic Sans MS" panose="030F0702030302020204" pitchFamily="66" charset="0"/>
                          <a:ea typeface="+mn-ea"/>
                          <a:cs typeface="+mn-cs"/>
                        </a:rPr>
                        <a:t>rob</a:t>
                      </a:r>
                    </a:p>
                    <a:p>
                      <a:pPr rtl="0" fontAlgn="base">
                        <a:lnSpc>
                          <a:spcPct val="150000"/>
                        </a:lnSpc>
                      </a:pPr>
                      <a:r>
                        <a:rPr lang="en-US" sz="1800" b="0" i="0" kern="1200" dirty="0">
                          <a:solidFill>
                            <a:schemeClr val="tx1"/>
                          </a:solidFill>
                          <a:effectLst/>
                          <a:latin typeface="Comic Sans MS" panose="030F0702030302020204" pitchFamily="66" charset="0"/>
                          <a:ea typeface="+mn-ea"/>
                          <a:cs typeface="+mn-cs"/>
                        </a:rPr>
                        <a:t>to </a:t>
                      </a:r>
                      <a:r>
                        <a:rPr lang="en-US" sz="1800" b="0" i="0" kern="1200" dirty="0">
                          <a:solidFill>
                            <a:srgbClr val="00B050"/>
                          </a:solidFill>
                          <a:effectLst/>
                          <a:latin typeface="Comic Sans MS" panose="030F0702030302020204" pitchFamily="66" charset="0"/>
                          <a:ea typeface="+mn-ea"/>
                          <a:cs typeface="+mn-cs"/>
                        </a:rPr>
                        <a:t>burgle</a:t>
                      </a:r>
                    </a:p>
                    <a:p>
                      <a:pPr rtl="0" fontAlgn="base">
                        <a:lnSpc>
                          <a:spcPct val="150000"/>
                        </a:lnSpc>
                      </a:pPr>
                      <a:r>
                        <a:rPr lang="en-US" sz="1800" b="0" i="0" kern="1200" dirty="0">
                          <a:solidFill>
                            <a:schemeClr val="tx1"/>
                          </a:solidFill>
                          <a:effectLst/>
                          <a:latin typeface="Comic Sans MS" panose="030F0702030302020204" pitchFamily="66" charset="0"/>
                          <a:ea typeface="+mn-ea"/>
                          <a:cs typeface="+mn-cs"/>
                        </a:rPr>
                        <a:t>to </a:t>
                      </a:r>
                      <a:r>
                        <a:rPr lang="en-US" sz="1800" b="0" i="0" kern="1200" dirty="0">
                          <a:solidFill>
                            <a:srgbClr val="00B050"/>
                          </a:solidFill>
                          <a:effectLst/>
                          <a:latin typeface="Comic Sans MS" panose="030F0702030302020204" pitchFamily="66" charset="0"/>
                          <a:ea typeface="+mn-ea"/>
                          <a:cs typeface="+mn-cs"/>
                        </a:rPr>
                        <a:t>abduct</a:t>
                      </a:r>
                    </a:p>
                    <a:p>
                      <a:pPr rtl="0" fontAlgn="base">
                        <a:lnSpc>
                          <a:spcPct val="150000"/>
                        </a:lnSpc>
                      </a:pPr>
                      <a:r>
                        <a:rPr lang="en-US" sz="1800" b="0" i="0" kern="1200" dirty="0">
                          <a:solidFill>
                            <a:schemeClr val="tx1"/>
                          </a:solidFill>
                          <a:effectLst/>
                          <a:latin typeface="Comic Sans MS" panose="030F0702030302020204" pitchFamily="66" charset="0"/>
                          <a:ea typeface="+mn-ea"/>
                          <a:cs typeface="+mn-cs"/>
                        </a:rPr>
                        <a:t>to </a:t>
                      </a:r>
                      <a:r>
                        <a:rPr lang="en-US" sz="1800" b="0" i="0" kern="1200" dirty="0">
                          <a:solidFill>
                            <a:srgbClr val="00B050"/>
                          </a:solidFill>
                          <a:effectLst/>
                          <a:latin typeface="Comic Sans MS" panose="030F0702030302020204" pitchFamily="66" charset="0"/>
                          <a:ea typeface="+mn-ea"/>
                          <a:cs typeface="+mn-cs"/>
                        </a:rPr>
                        <a:t>kidnap</a:t>
                      </a:r>
                    </a:p>
                    <a:p>
                      <a:pPr rtl="0" fontAlgn="base">
                        <a:lnSpc>
                          <a:spcPct val="150000"/>
                        </a:lnSpc>
                      </a:pPr>
                      <a:r>
                        <a:rPr lang="en-US" sz="1800" b="0" i="0" kern="1200" dirty="0">
                          <a:solidFill>
                            <a:schemeClr val="tx1"/>
                          </a:solidFill>
                          <a:effectLst/>
                          <a:latin typeface="Comic Sans MS" panose="030F0702030302020204" pitchFamily="66" charset="0"/>
                          <a:ea typeface="+mn-ea"/>
                          <a:cs typeface="+mn-cs"/>
                        </a:rPr>
                        <a:t>to </a:t>
                      </a:r>
                      <a:r>
                        <a:rPr lang="en-US" sz="1800" b="0" i="0" kern="1200" dirty="0">
                          <a:solidFill>
                            <a:srgbClr val="00B050"/>
                          </a:solidFill>
                          <a:effectLst/>
                          <a:latin typeface="Comic Sans MS" panose="030F0702030302020204" pitchFamily="66" charset="0"/>
                          <a:ea typeface="+mn-ea"/>
                          <a:cs typeface="+mn-cs"/>
                        </a:rPr>
                        <a:t>shoot</a:t>
                      </a:r>
                      <a:r>
                        <a:rPr lang="en-US" sz="1800" b="0" i="0" kern="1200" dirty="0">
                          <a:solidFill>
                            <a:schemeClr val="tx1"/>
                          </a:solidFill>
                          <a:effectLst/>
                          <a:latin typeface="Comic Sans MS" panose="030F0702030302020204" pitchFamily="66" charset="0"/>
                          <a:ea typeface="+mn-ea"/>
                          <a:cs typeface="+mn-cs"/>
                        </a:rPr>
                        <a:t> </a:t>
                      </a:r>
                    </a:p>
                    <a:p>
                      <a:pPr rtl="0" fontAlgn="base">
                        <a:lnSpc>
                          <a:spcPct val="150000"/>
                        </a:lnSpc>
                      </a:pPr>
                      <a:r>
                        <a:rPr lang="en-US" sz="1800" b="0" i="0" kern="1200" dirty="0">
                          <a:solidFill>
                            <a:schemeClr val="tx1"/>
                          </a:solidFill>
                          <a:effectLst/>
                          <a:latin typeface="Comic Sans MS" panose="030F0702030302020204" pitchFamily="66" charset="0"/>
                          <a:ea typeface="+mn-ea"/>
                          <a:cs typeface="+mn-cs"/>
                        </a:rPr>
                        <a:t>to </a:t>
                      </a:r>
                      <a:r>
                        <a:rPr lang="en-US" sz="1800" b="0" i="0" kern="1200" dirty="0">
                          <a:solidFill>
                            <a:srgbClr val="00B050"/>
                          </a:solidFill>
                          <a:effectLst/>
                          <a:latin typeface="Comic Sans MS" panose="030F0702030302020204" pitchFamily="66" charset="0"/>
                          <a:ea typeface="+mn-ea"/>
                          <a:cs typeface="+mn-cs"/>
                        </a:rPr>
                        <a:t>trap</a:t>
                      </a:r>
                      <a:r>
                        <a:rPr lang="en-US" sz="1800" b="0" i="0" kern="1200" dirty="0">
                          <a:solidFill>
                            <a:schemeClr val="tx1"/>
                          </a:solidFill>
                          <a:effectLst/>
                          <a:latin typeface="Comic Sans MS" panose="030F0702030302020204" pitchFamily="66" charset="0"/>
                          <a:ea typeface="+mn-ea"/>
                          <a:cs typeface="+mn-cs"/>
                        </a:rPr>
                        <a:t> </a:t>
                      </a:r>
                    </a:p>
                    <a:p>
                      <a:pPr rtl="0" fontAlgn="base">
                        <a:lnSpc>
                          <a:spcPct val="150000"/>
                        </a:lnSpc>
                      </a:pPr>
                      <a:r>
                        <a:rPr lang="en-US" sz="1800" b="0" i="0" kern="1200" dirty="0">
                          <a:solidFill>
                            <a:schemeClr val="tx1"/>
                          </a:solidFill>
                          <a:effectLst/>
                          <a:latin typeface="Comic Sans MS" panose="030F0702030302020204" pitchFamily="66" charset="0"/>
                          <a:ea typeface="+mn-ea"/>
                          <a:cs typeface="+mn-cs"/>
                        </a:rPr>
                        <a:t>to </a:t>
                      </a:r>
                      <a:r>
                        <a:rPr lang="en-US" sz="1800" b="0" i="0" kern="1200" dirty="0">
                          <a:solidFill>
                            <a:srgbClr val="00B050"/>
                          </a:solidFill>
                          <a:effectLst/>
                          <a:latin typeface="Comic Sans MS" panose="030F0702030302020204" pitchFamily="66" charset="0"/>
                          <a:ea typeface="+mn-ea"/>
                          <a:cs typeface="+mn-cs"/>
                        </a:rPr>
                        <a:t>escape</a:t>
                      </a:r>
                    </a:p>
                    <a:p>
                      <a:pPr rtl="0" fontAlgn="base">
                        <a:lnSpc>
                          <a:spcPct val="150000"/>
                        </a:lnSpc>
                      </a:pPr>
                      <a:r>
                        <a:rPr lang="en-GB" sz="1800" b="0" i="0" kern="1200" dirty="0">
                          <a:solidFill>
                            <a:schemeClr val="tx1"/>
                          </a:solidFill>
                          <a:effectLst/>
                          <a:latin typeface="Comic Sans MS" panose="030F0702030302020204" pitchFamily="66" charset="0"/>
                          <a:ea typeface="+mn-ea"/>
                          <a:cs typeface="+mn-cs"/>
                        </a:rPr>
                        <a:t>to </a:t>
                      </a:r>
                      <a:r>
                        <a:rPr lang="en-GB" sz="1800" b="0" i="0" kern="1200" dirty="0">
                          <a:solidFill>
                            <a:srgbClr val="00B050"/>
                          </a:solidFill>
                          <a:effectLst/>
                          <a:latin typeface="Comic Sans MS" panose="030F0702030302020204" pitchFamily="66" charset="0"/>
                          <a:ea typeface="+mn-ea"/>
                          <a:cs typeface="+mn-cs"/>
                        </a:rPr>
                        <a:t>witness</a:t>
                      </a:r>
                      <a:r>
                        <a:rPr lang="en-GB" sz="1800" b="0" i="0" kern="1200" dirty="0">
                          <a:solidFill>
                            <a:schemeClr val="tx1"/>
                          </a:solidFill>
                          <a:effectLst/>
                          <a:latin typeface="Comic Sans MS" panose="030F0702030302020204" pitchFamily="66" charset="0"/>
                          <a:ea typeface="+mn-ea"/>
                          <a:cs typeface="+mn-cs"/>
                        </a:rPr>
                        <a:t> </a:t>
                      </a:r>
                    </a:p>
                    <a:p>
                      <a:pPr rtl="0" fontAlgn="base">
                        <a:lnSpc>
                          <a:spcPct val="150000"/>
                        </a:lnSpc>
                      </a:pPr>
                      <a:r>
                        <a:rPr lang="en-GB" sz="1800" b="0" i="0" kern="1200" dirty="0">
                          <a:solidFill>
                            <a:schemeClr val="tx1"/>
                          </a:solidFill>
                          <a:effectLst/>
                          <a:latin typeface="Comic Sans MS" panose="030F0702030302020204" pitchFamily="66" charset="0"/>
                          <a:ea typeface="+mn-ea"/>
                          <a:cs typeface="+mn-cs"/>
                        </a:rPr>
                        <a:t>to </a:t>
                      </a:r>
                      <a:r>
                        <a:rPr lang="en-GB" sz="1800" b="0" i="0" kern="1200" dirty="0">
                          <a:solidFill>
                            <a:srgbClr val="00B050"/>
                          </a:solidFill>
                          <a:effectLst/>
                          <a:latin typeface="Comic Sans MS" panose="030F0702030302020204" pitchFamily="66" charset="0"/>
                          <a:ea typeface="+mn-ea"/>
                          <a:cs typeface="+mn-cs"/>
                        </a:rPr>
                        <a:t>report</a:t>
                      </a:r>
                    </a:p>
                    <a:p>
                      <a:pPr rtl="0" fontAlgn="base">
                        <a:lnSpc>
                          <a:spcPct val="150000"/>
                        </a:lnSpc>
                      </a:pPr>
                      <a:r>
                        <a:rPr lang="en-GB" sz="1800" b="0" i="0" kern="1200" dirty="0">
                          <a:solidFill>
                            <a:schemeClr val="tx1"/>
                          </a:solidFill>
                          <a:effectLst/>
                          <a:latin typeface="Comic Sans MS" panose="030F0702030302020204" pitchFamily="66" charset="0"/>
                          <a:ea typeface="+mn-ea"/>
                          <a:cs typeface="+mn-cs"/>
                        </a:rPr>
                        <a:t>to </a:t>
                      </a:r>
                      <a:r>
                        <a:rPr lang="en-GB" sz="1800" b="0" i="0" kern="1200" dirty="0">
                          <a:solidFill>
                            <a:srgbClr val="00B050"/>
                          </a:solidFill>
                          <a:effectLst/>
                          <a:latin typeface="Comic Sans MS" panose="030F0702030302020204" pitchFamily="66" charset="0"/>
                          <a:ea typeface="+mn-ea"/>
                          <a:cs typeface="+mn-cs"/>
                        </a:rPr>
                        <a:t>report</a:t>
                      </a:r>
                    </a:p>
                    <a:p>
                      <a:pPr marL="0" marR="0" lvl="0" indent="0" algn="l" defTabSz="914400" rtl="0" eaLnBrk="1" fontAlgn="base" latinLnBrk="0" hangingPunct="1">
                        <a:lnSpc>
                          <a:spcPct val="150000"/>
                        </a:lnSpc>
                        <a:spcBef>
                          <a:spcPts val="0"/>
                        </a:spcBef>
                        <a:spcAft>
                          <a:spcPts val="0"/>
                        </a:spcAft>
                        <a:buClrTx/>
                        <a:buSzTx/>
                        <a:buFontTx/>
                        <a:buNone/>
                        <a:tabLst/>
                        <a:defRPr/>
                      </a:pPr>
                      <a:r>
                        <a:rPr lang="en-US" sz="1800" b="0" i="0" kern="1200" dirty="0">
                          <a:solidFill>
                            <a:schemeClr val="tx1"/>
                          </a:solidFill>
                          <a:effectLst/>
                          <a:latin typeface="Comic Sans MS" panose="030F0702030302020204" pitchFamily="66" charset="0"/>
                          <a:ea typeface="+mn-ea"/>
                          <a:cs typeface="+mn-cs"/>
                        </a:rPr>
                        <a:t>to </a:t>
                      </a:r>
                      <a:r>
                        <a:rPr lang="en-US" sz="1800" b="0" i="0" kern="1200" dirty="0">
                          <a:solidFill>
                            <a:srgbClr val="00B050"/>
                          </a:solidFill>
                          <a:effectLst/>
                          <a:latin typeface="Comic Sans MS" panose="030F0702030302020204" pitchFamily="66" charset="0"/>
                          <a:ea typeface="+mn-ea"/>
                          <a:cs typeface="+mn-cs"/>
                        </a:rPr>
                        <a:t>arrest</a:t>
                      </a:r>
                      <a:r>
                        <a:rPr lang="en-US" sz="1800" b="0" i="0" kern="1200" dirty="0">
                          <a:solidFill>
                            <a:schemeClr val="tx1"/>
                          </a:solidFill>
                          <a:effectLst/>
                          <a:latin typeface="Comic Sans MS" panose="030F0702030302020204" pitchFamily="66" charset="0"/>
                          <a:ea typeface="+mn-ea"/>
                          <a:cs typeface="+mn-cs"/>
                        </a:rPr>
                        <a:t> </a:t>
                      </a:r>
                    </a:p>
                  </a:txBody>
                  <a:tcPr/>
                </a:tc>
                <a:tc>
                  <a:txBody>
                    <a:bodyPr/>
                    <a:lstStyle/>
                    <a:p>
                      <a:pPr rtl="0" fontAlgn="base">
                        <a:lnSpc>
                          <a:spcPct val="150000"/>
                        </a:lnSpc>
                      </a:pPr>
                      <a:r>
                        <a:rPr lang="fr-FR" sz="1800" b="0" i="0" kern="1200" dirty="0">
                          <a:solidFill>
                            <a:schemeClr val="tx1">
                              <a:lumMod val="50000"/>
                              <a:lumOff val="50000"/>
                            </a:schemeClr>
                          </a:solidFill>
                          <a:effectLst/>
                          <a:latin typeface="Comic Sans MS" panose="030F0702030302020204" pitchFamily="66" charset="0"/>
                          <a:ea typeface="+mn-ea"/>
                          <a:cs typeface="+mn-cs"/>
                        </a:rPr>
                        <a:t>assassiner</a:t>
                      </a:r>
                    </a:p>
                    <a:p>
                      <a:pPr rtl="0" fontAlgn="base">
                        <a:lnSpc>
                          <a:spcPct val="150000"/>
                        </a:lnSpc>
                      </a:pPr>
                      <a:r>
                        <a:rPr lang="fr-FR" sz="1800" b="0" i="0" kern="1200" dirty="0">
                          <a:solidFill>
                            <a:schemeClr val="tx1">
                              <a:lumMod val="50000"/>
                              <a:lumOff val="50000"/>
                            </a:schemeClr>
                          </a:solidFill>
                          <a:effectLst/>
                          <a:latin typeface="Comic Sans MS" panose="030F0702030302020204" pitchFamily="66" charset="0"/>
                          <a:ea typeface="+mn-ea"/>
                          <a:cs typeface="+mn-cs"/>
                        </a:rPr>
                        <a:t>tuer</a:t>
                      </a:r>
                    </a:p>
                    <a:p>
                      <a:pPr rtl="0" fontAlgn="base">
                        <a:lnSpc>
                          <a:spcPct val="150000"/>
                        </a:lnSpc>
                      </a:pPr>
                      <a:r>
                        <a:rPr lang="fr-FR" sz="1800" b="0" i="0" kern="1200" dirty="0">
                          <a:solidFill>
                            <a:schemeClr val="tx1">
                              <a:lumMod val="50000"/>
                              <a:lumOff val="50000"/>
                            </a:schemeClr>
                          </a:solidFill>
                          <a:effectLst/>
                          <a:latin typeface="Comic Sans MS" panose="030F0702030302020204" pitchFamily="66" charset="0"/>
                          <a:ea typeface="+mn-ea"/>
                          <a:cs typeface="+mn-cs"/>
                        </a:rPr>
                        <a:t>voler, dérober</a:t>
                      </a:r>
                    </a:p>
                    <a:p>
                      <a:pPr rtl="0" fontAlgn="base">
                        <a:lnSpc>
                          <a:spcPct val="150000"/>
                        </a:lnSpc>
                      </a:pPr>
                      <a:r>
                        <a:rPr lang="fr-FR" sz="1800" b="0" i="0" kern="1200" dirty="0">
                          <a:solidFill>
                            <a:schemeClr val="tx1">
                              <a:lumMod val="50000"/>
                              <a:lumOff val="50000"/>
                            </a:schemeClr>
                          </a:solidFill>
                          <a:effectLst/>
                          <a:latin typeface="Comic Sans MS" panose="030F0702030302020204" pitchFamily="66" charset="0"/>
                          <a:ea typeface="+mn-ea"/>
                          <a:cs typeface="+mn-cs"/>
                        </a:rPr>
                        <a:t>voler</a:t>
                      </a:r>
                    </a:p>
                    <a:p>
                      <a:pPr rtl="0" fontAlgn="base">
                        <a:lnSpc>
                          <a:spcPct val="150000"/>
                        </a:lnSpc>
                      </a:pPr>
                      <a:r>
                        <a:rPr lang="fr-FR" sz="1800" b="0" i="0" kern="1200" dirty="0">
                          <a:solidFill>
                            <a:schemeClr val="tx1">
                              <a:lumMod val="50000"/>
                              <a:lumOff val="50000"/>
                            </a:schemeClr>
                          </a:solidFill>
                          <a:effectLst/>
                          <a:latin typeface="Comic Sans MS" panose="030F0702030302020204" pitchFamily="66" charset="0"/>
                          <a:ea typeface="+mn-ea"/>
                          <a:cs typeface="+mn-cs"/>
                        </a:rPr>
                        <a:t>voler, braquer</a:t>
                      </a:r>
                    </a:p>
                    <a:p>
                      <a:pPr rtl="0" fontAlgn="base">
                        <a:lnSpc>
                          <a:spcPct val="150000"/>
                        </a:lnSpc>
                      </a:pPr>
                      <a:r>
                        <a:rPr lang="fr-FR" sz="1800" b="0" i="0" kern="1200" dirty="0">
                          <a:solidFill>
                            <a:schemeClr val="tx1">
                              <a:lumMod val="50000"/>
                              <a:lumOff val="50000"/>
                            </a:schemeClr>
                          </a:solidFill>
                          <a:effectLst/>
                          <a:latin typeface="Comic Sans MS" panose="030F0702030302020204" pitchFamily="66" charset="0"/>
                          <a:ea typeface="+mn-ea"/>
                          <a:cs typeface="+mn-cs"/>
                        </a:rPr>
                        <a:t>voler, cambrioler</a:t>
                      </a:r>
                    </a:p>
                    <a:p>
                      <a:pPr rtl="0" fontAlgn="base">
                        <a:lnSpc>
                          <a:spcPct val="150000"/>
                        </a:lnSpc>
                      </a:pPr>
                      <a:r>
                        <a:rPr lang="fr-FR" sz="1800" b="0" i="0" kern="1200" dirty="0">
                          <a:solidFill>
                            <a:schemeClr val="tx1">
                              <a:lumMod val="50000"/>
                              <a:lumOff val="50000"/>
                            </a:schemeClr>
                          </a:solidFill>
                          <a:effectLst/>
                          <a:latin typeface="Comic Sans MS" panose="030F0702030302020204" pitchFamily="66" charset="0"/>
                          <a:ea typeface="+mn-ea"/>
                          <a:cs typeface="+mn-cs"/>
                        </a:rPr>
                        <a:t>enlever</a:t>
                      </a:r>
                    </a:p>
                    <a:p>
                      <a:pPr rtl="0" fontAlgn="base">
                        <a:lnSpc>
                          <a:spcPct val="150000"/>
                        </a:lnSpc>
                      </a:pPr>
                      <a:r>
                        <a:rPr lang="fr-FR" sz="1800" b="0" i="0" kern="1200" dirty="0">
                          <a:solidFill>
                            <a:schemeClr val="tx1">
                              <a:lumMod val="50000"/>
                              <a:lumOff val="50000"/>
                            </a:schemeClr>
                          </a:solidFill>
                          <a:effectLst/>
                          <a:latin typeface="Comic Sans MS" panose="030F0702030302020204" pitchFamily="66" charset="0"/>
                          <a:ea typeface="+mn-ea"/>
                          <a:cs typeface="+mn-cs"/>
                        </a:rPr>
                        <a:t>kidnapper</a:t>
                      </a:r>
                    </a:p>
                    <a:p>
                      <a:pPr>
                        <a:lnSpc>
                          <a:spcPct val="150000"/>
                        </a:lnSpc>
                      </a:pPr>
                      <a:r>
                        <a:rPr lang="fr-FR" dirty="0">
                          <a:solidFill>
                            <a:schemeClr val="tx1">
                              <a:lumMod val="50000"/>
                              <a:lumOff val="50000"/>
                            </a:schemeClr>
                          </a:solidFill>
                          <a:latin typeface="Comic Sans MS" panose="030F0702030302020204" pitchFamily="66" charset="0"/>
                        </a:rPr>
                        <a:t>tirer</a:t>
                      </a:r>
                    </a:p>
                    <a:p>
                      <a:pPr>
                        <a:lnSpc>
                          <a:spcPct val="150000"/>
                        </a:lnSpc>
                      </a:pPr>
                      <a:r>
                        <a:rPr lang="fr-FR" dirty="0">
                          <a:solidFill>
                            <a:schemeClr val="tx1">
                              <a:lumMod val="50000"/>
                              <a:lumOff val="50000"/>
                            </a:schemeClr>
                          </a:solidFill>
                          <a:latin typeface="Comic Sans MS" panose="030F0702030302020204" pitchFamily="66" charset="0"/>
                        </a:rPr>
                        <a:t>piéger</a:t>
                      </a:r>
                    </a:p>
                    <a:p>
                      <a:pPr>
                        <a:lnSpc>
                          <a:spcPct val="150000"/>
                        </a:lnSpc>
                      </a:pPr>
                      <a:r>
                        <a:rPr lang="fr-FR" dirty="0">
                          <a:solidFill>
                            <a:schemeClr val="tx1">
                              <a:lumMod val="50000"/>
                              <a:lumOff val="50000"/>
                            </a:schemeClr>
                          </a:solidFill>
                          <a:latin typeface="Comic Sans MS" panose="030F0702030302020204" pitchFamily="66" charset="0"/>
                        </a:rPr>
                        <a:t>s’échapper</a:t>
                      </a:r>
                    </a:p>
                    <a:p>
                      <a:pPr>
                        <a:lnSpc>
                          <a:spcPct val="150000"/>
                        </a:lnSpc>
                      </a:pPr>
                      <a:r>
                        <a:rPr lang="fr-FR" dirty="0">
                          <a:solidFill>
                            <a:schemeClr val="tx1">
                              <a:lumMod val="50000"/>
                              <a:lumOff val="50000"/>
                            </a:schemeClr>
                          </a:solidFill>
                          <a:latin typeface="Comic Sans MS" panose="030F0702030302020204" pitchFamily="66" charset="0"/>
                        </a:rPr>
                        <a:t>être témoin de</a:t>
                      </a:r>
                    </a:p>
                    <a:p>
                      <a:pPr marL="0" marR="0" lvl="0" indent="0" algn="l" defTabSz="914400" rtl="0" eaLnBrk="1" fontAlgn="auto" latinLnBrk="0" hangingPunct="1">
                        <a:lnSpc>
                          <a:spcPct val="150000"/>
                        </a:lnSpc>
                        <a:spcBef>
                          <a:spcPts val="0"/>
                        </a:spcBef>
                        <a:spcAft>
                          <a:spcPts val="0"/>
                        </a:spcAft>
                        <a:buClrTx/>
                        <a:buSzTx/>
                        <a:buFontTx/>
                        <a:buNone/>
                        <a:tabLst/>
                        <a:defRPr/>
                      </a:pPr>
                      <a:r>
                        <a:rPr lang="fr-FR" dirty="0">
                          <a:solidFill>
                            <a:schemeClr val="tx1">
                              <a:lumMod val="50000"/>
                              <a:lumOff val="50000"/>
                            </a:schemeClr>
                          </a:solidFill>
                          <a:latin typeface="Comic Sans MS" panose="030F0702030302020204" pitchFamily="66" charset="0"/>
                        </a:rPr>
                        <a:t>signaler </a:t>
                      </a:r>
                    </a:p>
                    <a:p>
                      <a:pPr>
                        <a:lnSpc>
                          <a:spcPct val="150000"/>
                        </a:lnSpc>
                      </a:pPr>
                      <a:r>
                        <a:rPr lang="fr-FR" dirty="0">
                          <a:solidFill>
                            <a:schemeClr val="tx1">
                              <a:lumMod val="50000"/>
                              <a:lumOff val="50000"/>
                            </a:schemeClr>
                          </a:solidFill>
                          <a:latin typeface="Comic Sans MS" panose="030F0702030302020204" pitchFamily="66" charset="0"/>
                        </a:rPr>
                        <a:t>faire un rapport, un compte-rendu</a:t>
                      </a:r>
                    </a:p>
                    <a:p>
                      <a:pPr>
                        <a:lnSpc>
                          <a:spcPct val="150000"/>
                        </a:lnSpc>
                      </a:pPr>
                      <a:r>
                        <a:rPr lang="fr-FR" dirty="0">
                          <a:solidFill>
                            <a:schemeClr val="tx1">
                              <a:lumMod val="50000"/>
                              <a:lumOff val="50000"/>
                            </a:schemeClr>
                          </a:solidFill>
                          <a:latin typeface="Comic Sans MS" panose="030F0702030302020204" pitchFamily="66" charset="0"/>
                        </a:rPr>
                        <a:t>arrêter</a:t>
                      </a:r>
                    </a:p>
                  </a:txBody>
                  <a:tcPr/>
                </a:tc>
                <a:extLst>
                  <a:ext uri="{0D108BD9-81ED-4DB2-BD59-A6C34878D82A}">
                    <a16:rowId xmlns:a16="http://schemas.microsoft.com/office/drawing/2014/main" val="3982253292"/>
                  </a:ext>
                </a:extLst>
              </a:tr>
            </a:tbl>
          </a:graphicData>
        </a:graphic>
      </p:graphicFrame>
      <p:sp>
        <p:nvSpPr>
          <p:cNvPr id="2" name="Rectangle 1">
            <a:extLst>
              <a:ext uri="{FF2B5EF4-FFF2-40B4-BE49-F238E27FC236}">
                <a16:creationId xmlns:a16="http://schemas.microsoft.com/office/drawing/2014/main" id="{0650C14C-4440-4DFC-AF57-65753696344E}"/>
              </a:ext>
            </a:extLst>
          </p:cNvPr>
          <p:cNvSpPr/>
          <p:nvPr/>
        </p:nvSpPr>
        <p:spPr>
          <a:xfrm rot="20295313">
            <a:off x="60557" y="1479669"/>
            <a:ext cx="2019992" cy="714895"/>
          </a:xfrm>
          <a:prstGeom prst="rect">
            <a:avLst/>
          </a:prstGeom>
          <a:solidFill>
            <a:srgbClr val="CCFF99"/>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dirty="0">
                <a:solidFill>
                  <a:schemeClr val="tx1"/>
                </a:solidFill>
                <a:latin typeface="Comic Sans MS" panose="030F0702030302020204" pitchFamily="66" charset="0"/>
              </a:rPr>
              <a:t>Read and </a:t>
            </a:r>
            <a:r>
              <a:rPr lang="fr-FR" dirty="0" err="1">
                <a:solidFill>
                  <a:schemeClr val="tx1"/>
                </a:solidFill>
                <a:latin typeface="Comic Sans MS" panose="030F0702030302020204" pitchFamily="66" charset="0"/>
              </a:rPr>
              <a:t>learn</a:t>
            </a:r>
            <a:r>
              <a:rPr lang="fr-FR" dirty="0">
                <a:solidFill>
                  <a:schemeClr val="tx1"/>
                </a:solidFill>
                <a:latin typeface="Comic Sans MS" panose="030F0702030302020204" pitchFamily="66" charset="0"/>
              </a:rPr>
              <a:t>.</a:t>
            </a:r>
          </a:p>
        </p:txBody>
      </p:sp>
      <p:sp>
        <p:nvSpPr>
          <p:cNvPr id="5" name="Ellipse 4">
            <a:hlinkClick r:id="rId2" action="ppaction://hlinksldjump"/>
            <a:extLst>
              <a:ext uri="{FF2B5EF4-FFF2-40B4-BE49-F238E27FC236}">
                <a16:creationId xmlns:a16="http://schemas.microsoft.com/office/drawing/2014/main" id="{ACE2AE45-69BF-4728-B3EC-5448B31E4BE0}"/>
              </a:ext>
            </a:extLst>
          </p:cNvPr>
          <p:cNvSpPr/>
          <p:nvPr/>
        </p:nvSpPr>
        <p:spPr>
          <a:xfrm>
            <a:off x="11247120" y="0"/>
            <a:ext cx="944880" cy="873760"/>
          </a:xfrm>
          <a:prstGeom prst="ellipse">
            <a:avLst/>
          </a:prstGeom>
          <a:solidFill>
            <a:schemeClr val="accent4">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latin typeface="Comic Sans MS" panose="030F0702030302020204" pitchFamily="66" charset="0"/>
              </a:rPr>
              <a:t>S1</a:t>
            </a:r>
          </a:p>
        </p:txBody>
      </p:sp>
      <p:sp>
        <p:nvSpPr>
          <p:cNvPr id="6" name="Rectangle 5">
            <a:hlinkClick r:id="rId3" action="ppaction://hlinksldjump"/>
            <a:extLst>
              <a:ext uri="{FF2B5EF4-FFF2-40B4-BE49-F238E27FC236}">
                <a16:creationId xmlns:a16="http://schemas.microsoft.com/office/drawing/2014/main" id="{04444F42-1768-4B5D-A4D1-222803F60D97}"/>
              </a:ext>
            </a:extLst>
          </p:cNvPr>
          <p:cNvSpPr/>
          <p:nvPr/>
        </p:nvSpPr>
        <p:spPr>
          <a:xfrm>
            <a:off x="9709265" y="6608619"/>
            <a:ext cx="2482735" cy="24938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1200" b="1" dirty="0">
                <a:latin typeface="Comic Sans MS" panose="030F0702030302020204" pitchFamily="66" charset="0"/>
              </a:rPr>
              <a:t>Retour</a:t>
            </a:r>
            <a:r>
              <a:rPr lang="fr-FR" sz="1200" dirty="0">
                <a:latin typeface="Comic Sans MS" panose="030F0702030302020204" pitchFamily="66" charset="0"/>
              </a:rPr>
              <a:t> : découpage séances.</a:t>
            </a:r>
          </a:p>
        </p:txBody>
      </p:sp>
      <p:sp>
        <p:nvSpPr>
          <p:cNvPr id="7" name="Rectangle 6">
            <a:hlinkClick r:id="rId4" action="ppaction://hlinksldjump"/>
            <a:extLst>
              <a:ext uri="{FF2B5EF4-FFF2-40B4-BE49-F238E27FC236}">
                <a16:creationId xmlns:a16="http://schemas.microsoft.com/office/drawing/2014/main" id="{391D65B6-F005-4811-AFB9-C869CD0504B5}"/>
              </a:ext>
            </a:extLst>
          </p:cNvPr>
          <p:cNvSpPr/>
          <p:nvPr/>
        </p:nvSpPr>
        <p:spPr>
          <a:xfrm>
            <a:off x="1" y="6608618"/>
            <a:ext cx="2011680" cy="249381"/>
          </a:xfrm>
          <a:prstGeom prst="rect">
            <a:avLst/>
          </a:prstGeom>
          <a:ln>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r-FR" sz="1200" b="1" dirty="0">
                <a:latin typeface="Comic Sans MS" panose="030F0702030302020204" pitchFamily="66" charset="0"/>
              </a:rPr>
              <a:t>Sommaire : </a:t>
            </a:r>
            <a:r>
              <a:rPr lang="fr-FR" sz="1200" dirty="0">
                <a:latin typeface="Comic Sans MS" panose="030F0702030302020204" pitchFamily="66" charset="0"/>
              </a:rPr>
              <a:t>partie 1.</a:t>
            </a:r>
          </a:p>
        </p:txBody>
      </p:sp>
    </p:spTree>
    <p:extLst>
      <p:ext uri="{BB962C8B-B14F-4D97-AF65-F5344CB8AC3E}">
        <p14:creationId xmlns:p14="http://schemas.microsoft.com/office/powerpoint/2010/main" val="2679604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4">
            <a:extLst>
              <a:ext uri="{FF2B5EF4-FFF2-40B4-BE49-F238E27FC236}">
                <a16:creationId xmlns:a16="http://schemas.microsoft.com/office/drawing/2014/main" id="{88F14674-3800-4769-9A88-295CE4EA4F4F}"/>
              </a:ext>
            </a:extLst>
          </p:cNvPr>
          <p:cNvGraphicFramePr>
            <a:graphicFrameLocks noGrp="1"/>
          </p:cNvGraphicFramePr>
          <p:nvPr>
            <p:extLst>
              <p:ext uri="{D42A27DB-BD31-4B8C-83A1-F6EECF244321}">
                <p14:modId xmlns:p14="http://schemas.microsoft.com/office/powerpoint/2010/main" val="3250965699"/>
              </p:ext>
            </p:extLst>
          </p:nvPr>
        </p:nvGraphicFramePr>
        <p:xfrm>
          <a:off x="838200" y="88613"/>
          <a:ext cx="10012680" cy="6680773"/>
        </p:xfrm>
        <a:graphic>
          <a:graphicData uri="http://schemas.openxmlformats.org/drawingml/2006/table">
            <a:tbl>
              <a:tblPr firstRow="1" bandRow="1">
                <a:tableStyleId>{5940675A-B579-460E-94D1-54222C63F5DA}</a:tableStyleId>
              </a:tblPr>
              <a:tblGrid>
                <a:gridCol w="2470608">
                  <a:extLst>
                    <a:ext uri="{9D8B030D-6E8A-4147-A177-3AD203B41FA5}">
                      <a16:colId xmlns:a16="http://schemas.microsoft.com/office/drawing/2014/main" val="2964829592"/>
                    </a:ext>
                  </a:extLst>
                </a:gridCol>
                <a:gridCol w="3695307">
                  <a:extLst>
                    <a:ext uri="{9D8B030D-6E8A-4147-A177-3AD203B41FA5}">
                      <a16:colId xmlns:a16="http://schemas.microsoft.com/office/drawing/2014/main" val="1167060899"/>
                    </a:ext>
                  </a:extLst>
                </a:gridCol>
                <a:gridCol w="3846765">
                  <a:extLst>
                    <a:ext uri="{9D8B030D-6E8A-4147-A177-3AD203B41FA5}">
                      <a16:colId xmlns:a16="http://schemas.microsoft.com/office/drawing/2014/main" val="1713513693"/>
                    </a:ext>
                  </a:extLst>
                </a:gridCol>
              </a:tblGrid>
              <a:tr h="370840">
                <a:tc>
                  <a:txBody>
                    <a:bodyPr/>
                    <a:lstStyle/>
                    <a:p>
                      <a:r>
                        <a:rPr lang="fr-FR" dirty="0">
                          <a:latin typeface="Comic Sans MS" panose="030F0702030302020204" pitchFamily="66" charset="0"/>
                        </a:rPr>
                        <a:t>Catégorie</a:t>
                      </a:r>
                    </a:p>
                  </a:txBody>
                  <a:tcPr>
                    <a:solidFill>
                      <a:srgbClr val="66FF66"/>
                    </a:solidFill>
                  </a:tcPr>
                </a:tc>
                <a:tc>
                  <a:txBody>
                    <a:bodyPr/>
                    <a:lstStyle/>
                    <a:p>
                      <a:r>
                        <a:rPr lang="fr-FR" dirty="0">
                          <a:latin typeface="Comic Sans MS" panose="030F0702030302020204" pitchFamily="66" charset="0"/>
                        </a:rPr>
                        <a:t>Mot anglais</a:t>
                      </a:r>
                    </a:p>
                  </a:txBody>
                  <a:tcPr>
                    <a:solidFill>
                      <a:srgbClr val="66FF66"/>
                    </a:solidFill>
                  </a:tcPr>
                </a:tc>
                <a:tc>
                  <a:txBody>
                    <a:bodyPr/>
                    <a:lstStyle/>
                    <a:p>
                      <a:r>
                        <a:rPr lang="fr-FR" dirty="0">
                          <a:latin typeface="Comic Sans MS" panose="030F0702030302020204" pitchFamily="66" charset="0"/>
                        </a:rPr>
                        <a:t>Traduction</a:t>
                      </a:r>
                    </a:p>
                  </a:txBody>
                  <a:tcPr>
                    <a:solidFill>
                      <a:srgbClr val="66FF66"/>
                    </a:solidFill>
                  </a:tcPr>
                </a:tc>
                <a:extLst>
                  <a:ext uri="{0D108BD9-81ED-4DB2-BD59-A6C34878D82A}">
                    <a16:rowId xmlns:a16="http://schemas.microsoft.com/office/drawing/2014/main" val="261480411"/>
                  </a:ext>
                </a:extLst>
              </a:tr>
              <a:tr h="370840">
                <a:tc>
                  <a:txBody>
                    <a:bodyPr/>
                    <a:lstStyle/>
                    <a:p>
                      <a:pPr>
                        <a:lnSpc>
                          <a:spcPct val="150000"/>
                        </a:lnSpc>
                      </a:pPr>
                      <a:r>
                        <a:rPr lang="fr-FR" dirty="0">
                          <a:latin typeface="Comic Sans MS" panose="030F0702030302020204" pitchFamily="66" charset="0"/>
                        </a:rPr>
                        <a:t>Verbes</a:t>
                      </a:r>
                    </a:p>
                  </a:txBody>
                  <a:tcPr/>
                </a:tc>
                <a:tc>
                  <a:txBody>
                    <a:bodyPr/>
                    <a:lstStyle/>
                    <a:p>
                      <a:pPr rtl="0" fontAlgn="base">
                        <a:lnSpc>
                          <a:spcPct val="150000"/>
                        </a:lnSpc>
                      </a:pPr>
                      <a:r>
                        <a:rPr lang="en-US" sz="1800" b="0" i="0" kern="1200" dirty="0">
                          <a:solidFill>
                            <a:schemeClr val="tx1"/>
                          </a:solidFill>
                          <a:effectLst/>
                          <a:latin typeface="Comic Sans MS" panose="030F0702030302020204" pitchFamily="66" charset="0"/>
                          <a:ea typeface="+mn-ea"/>
                          <a:cs typeface="+mn-cs"/>
                        </a:rPr>
                        <a:t>to </a:t>
                      </a:r>
                      <a:r>
                        <a:rPr lang="en-US" sz="1800" b="0" i="0" kern="1200" dirty="0">
                          <a:solidFill>
                            <a:srgbClr val="00B050"/>
                          </a:solidFill>
                          <a:effectLst/>
                          <a:latin typeface="Comic Sans MS" panose="030F0702030302020204" pitchFamily="66" charset="0"/>
                          <a:ea typeface="+mn-ea"/>
                          <a:cs typeface="+mn-cs"/>
                        </a:rPr>
                        <a:t>dispatch</a:t>
                      </a:r>
                      <a:r>
                        <a:rPr lang="en-US" sz="1800" b="0" i="0" kern="1200" dirty="0">
                          <a:solidFill>
                            <a:schemeClr val="tx1"/>
                          </a:solidFill>
                          <a:effectLst/>
                          <a:latin typeface="Comic Sans MS" panose="030F0702030302020204" pitchFamily="66" charset="0"/>
                          <a:ea typeface="+mn-ea"/>
                          <a:cs typeface="+mn-cs"/>
                        </a:rPr>
                        <a:t> </a:t>
                      </a:r>
                    </a:p>
                    <a:p>
                      <a:pPr rtl="0" fontAlgn="base">
                        <a:lnSpc>
                          <a:spcPct val="150000"/>
                        </a:lnSpc>
                      </a:pPr>
                      <a:r>
                        <a:rPr lang="en-US" sz="1800" b="0" i="0" kern="1200" dirty="0">
                          <a:solidFill>
                            <a:schemeClr val="tx1"/>
                          </a:solidFill>
                          <a:effectLst/>
                          <a:latin typeface="Comic Sans MS" panose="030F0702030302020204" pitchFamily="66" charset="0"/>
                          <a:ea typeface="+mn-ea"/>
                          <a:cs typeface="+mn-cs"/>
                        </a:rPr>
                        <a:t>to </a:t>
                      </a:r>
                      <a:r>
                        <a:rPr lang="en-US" sz="1800" b="0" i="0" kern="1200" dirty="0">
                          <a:solidFill>
                            <a:srgbClr val="00B050"/>
                          </a:solidFill>
                          <a:effectLst/>
                          <a:latin typeface="Comic Sans MS" panose="030F0702030302020204" pitchFamily="66" charset="0"/>
                          <a:ea typeface="+mn-ea"/>
                          <a:cs typeface="+mn-cs"/>
                        </a:rPr>
                        <a:t>protect</a:t>
                      </a:r>
                    </a:p>
                    <a:p>
                      <a:pPr rtl="0" fontAlgn="base">
                        <a:lnSpc>
                          <a:spcPct val="150000"/>
                        </a:lnSpc>
                      </a:pPr>
                      <a:r>
                        <a:rPr lang="en-US" sz="1800" b="0" i="0" kern="1200" dirty="0">
                          <a:solidFill>
                            <a:schemeClr val="tx1"/>
                          </a:solidFill>
                          <a:effectLst/>
                          <a:latin typeface="Comic Sans MS" panose="030F0702030302020204" pitchFamily="66" charset="0"/>
                          <a:ea typeface="+mn-ea"/>
                          <a:cs typeface="+mn-cs"/>
                        </a:rPr>
                        <a:t>to </a:t>
                      </a:r>
                      <a:r>
                        <a:rPr lang="en-US" sz="1800" b="0" i="0" kern="1200" dirty="0">
                          <a:solidFill>
                            <a:srgbClr val="00B050"/>
                          </a:solidFill>
                          <a:effectLst/>
                          <a:latin typeface="Comic Sans MS" panose="030F0702030302020204" pitchFamily="66" charset="0"/>
                          <a:ea typeface="+mn-ea"/>
                          <a:cs typeface="+mn-cs"/>
                        </a:rPr>
                        <a:t>solve</a:t>
                      </a:r>
                      <a:r>
                        <a:rPr lang="en-US" sz="1800" b="0" i="0" kern="1200" dirty="0">
                          <a:solidFill>
                            <a:schemeClr val="tx1"/>
                          </a:solidFill>
                          <a:effectLst/>
                          <a:latin typeface="Comic Sans MS" panose="030F0702030302020204" pitchFamily="66" charset="0"/>
                          <a:ea typeface="+mn-ea"/>
                          <a:cs typeface="+mn-cs"/>
                        </a:rPr>
                        <a:t> </a:t>
                      </a:r>
                    </a:p>
                    <a:p>
                      <a:pPr rtl="0" fontAlgn="base">
                        <a:lnSpc>
                          <a:spcPct val="150000"/>
                        </a:lnSpc>
                      </a:pPr>
                      <a:r>
                        <a:rPr lang="en-US" sz="1800" b="0" i="0" kern="1200" dirty="0">
                          <a:solidFill>
                            <a:schemeClr val="tx1"/>
                          </a:solidFill>
                          <a:effectLst/>
                          <a:latin typeface="Comic Sans MS" panose="030F0702030302020204" pitchFamily="66" charset="0"/>
                          <a:ea typeface="+mn-ea"/>
                          <a:cs typeface="+mn-cs"/>
                        </a:rPr>
                        <a:t>to </a:t>
                      </a:r>
                      <a:r>
                        <a:rPr lang="en-US" sz="1800" b="0" i="0" kern="1200" dirty="0">
                          <a:solidFill>
                            <a:srgbClr val="00B050"/>
                          </a:solidFill>
                          <a:effectLst/>
                          <a:latin typeface="Comic Sans MS" panose="030F0702030302020204" pitchFamily="66" charset="0"/>
                          <a:ea typeface="+mn-ea"/>
                          <a:cs typeface="+mn-cs"/>
                        </a:rPr>
                        <a:t>spot</a:t>
                      </a:r>
                      <a:r>
                        <a:rPr lang="en-US" sz="1800" b="0" i="0" kern="1200" dirty="0">
                          <a:solidFill>
                            <a:schemeClr val="tx1"/>
                          </a:solidFill>
                          <a:effectLst/>
                          <a:latin typeface="Comic Sans MS" panose="030F0702030302020204" pitchFamily="66" charset="0"/>
                          <a:ea typeface="+mn-ea"/>
                          <a:cs typeface="+mn-cs"/>
                        </a:rPr>
                        <a:t> </a:t>
                      </a:r>
                    </a:p>
                    <a:p>
                      <a:pPr rtl="0" fontAlgn="base">
                        <a:lnSpc>
                          <a:spcPct val="150000"/>
                        </a:lnSpc>
                      </a:pPr>
                      <a:r>
                        <a:rPr lang="en-US" sz="1800" b="0" i="0" kern="1200" dirty="0">
                          <a:solidFill>
                            <a:schemeClr val="tx1"/>
                          </a:solidFill>
                          <a:effectLst/>
                          <a:latin typeface="Comic Sans MS" panose="030F0702030302020204" pitchFamily="66" charset="0"/>
                          <a:ea typeface="+mn-ea"/>
                          <a:cs typeface="+mn-cs"/>
                        </a:rPr>
                        <a:t>to </a:t>
                      </a:r>
                      <a:r>
                        <a:rPr lang="en-US" sz="1800" b="0" i="0" kern="1200" dirty="0">
                          <a:solidFill>
                            <a:srgbClr val="00B050"/>
                          </a:solidFill>
                          <a:effectLst/>
                          <a:latin typeface="Comic Sans MS" panose="030F0702030302020204" pitchFamily="66" charset="0"/>
                          <a:ea typeface="+mn-ea"/>
                          <a:cs typeface="+mn-cs"/>
                        </a:rPr>
                        <a:t>question</a:t>
                      </a:r>
                      <a:r>
                        <a:rPr lang="en-US" sz="1800" b="0" i="0" kern="1200" dirty="0">
                          <a:solidFill>
                            <a:schemeClr val="tx1"/>
                          </a:solidFill>
                          <a:effectLst/>
                          <a:latin typeface="Comic Sans MS" panose="030F0702030302020204" pitchFamily="66" charset="0"/>
                          <a:ea typeface="+mn-ea"/>
                          <a:cs typeface="+mn-cs"/>
                        </a:rPr>
                        <a:t> </a:t>
                      </a:r>
                    </a:p>
                    <a:p>
                      <a:pPr rtl="0" fontAlgn="base">
                        <a:lnSpc>
                          <a:spcPct val="150000"/>
                        </a:lnSpc>
                      </a:pPr>
                      <a:r>
                        <a:rPr lang="en-US" sz="1800" b="0" i="0" kern="1200" dirty="0">
                          <a:solidFill>
                            <a:schemeClr val="tx1"/>
                          </a:solidFill>
                          <a:effectLst/>
                          <a:latin typeface="Comic Sans MS" panose="030F0702030302020204" pitchFamily="66" charset="0"/>
                          <a:ea typeface="+mn-ea"/>
                          <a:cs typeface="+mn-cs"/>
                        </a:rPr>
                        <a:t>to </a:t>
                      </a:r>
                      <a:r>
                        <a:rPr lang="en-US" sz="1800" b="0" i="0" kern="1200" dirty="0">
                          <a:solidFill>
                            <a:srgbClr val="00B050"/>
                          </a:solidFill>
                          <a:effectLst/>
                          <a:latin typeface="Comic Sans MS" panose="030F0702030302020204" pitchFamily="66" charset="0"/>
                          <a:ea typeface="+mn-ea"/>
                          <a:cs typeface="+mn-cs"/>
                        </a:rPr>
                        <a:t>investigate</a:t>
                      </a:r>
                      <a:r>
                        <a:rPr lang="en-US" sz="1800" b="0" i="0" kern="1200" dirty="0">
                          <a:solidFill>
                            <a:schemeClr val="tx1"/>
                          </a:solidFill>
                          <a:effectLst/>
                          <a:latin typeface="Comic Sans MS" panose="030F0702030302020204" pitchFamily="66" charset="0"/>
                          <a:ea typeface="+mn-ea"/>
                          <a:cs typeface="+mn-cs"/>
                        </a:rPr>
                        <a:t> </a:t>
                      </a:r>
                    </a:p>
                    <a:p>
                      <a:pPr rtl="0" fontAlgn="base">
                        <a:lnSpc>
                          <a:spcPct val="150000"/>
                        </a:lnSpc>
                      </a:pPr>
                      <a:r>
                        <a:rPr lang="en-US" sz="1800" b="0" i="0" kern="1200" dirty="0">
                          <a:solidFill>
                            <a:schemeClr val="tx1"/>
                          </a:solidFill>
                          <a:effectLst/>
                          <a:latin typeface="Comic Sans MS" panose="030F0702030302020204" pitchFamily="66" charset="0"/>
                          <a:ea typeface="+mn-ea"/>
                          <a:cs typeface="+mn-cs"/>
                        </a:rPr>
                        <a:t>to </a:t>
                      </a:r>
                      <a:r>
                        <a:rPr lang="en-US" sz="1800" b="0" i="0" kern="1200" dirty="0">
                          <a:solidFill>
                            <a:srgbClr val="00B050"/>
                          </a:solidFill>
                          <a:effectLst/>
                          <a:latin typeface="Comic Sans MS" panose="030F0702030302020204" pitchFamily="66" charset="0"/>
                          <a:ea typeface="+mn-ea"/>
                          <a:cs typeface="+mn-cs"/>
                        </a:rPr>
                        <a:t>suspect</a:t>
                      </a:r>
                      <a:r>
                        <a:rPr lang="en-US" sz="1800" b="0" i="0" kern="1200" dirty="0">
                          <a:solidFill>
                            <a:schemeClr val="tx1"/>
                          </a:solidFill>
                          <a:effectLst/>
                          <a:latin typeface="Comic Sans MS" panose="030F0702030302020204" pitchFamily="66" charset="0"/>
                          <a:ea typeface="+mn-ea"/>
                          <a:cs typeface="+mn-cs"/>
                        </a:rPr>
                        <a:t> </a:t>
                      </a:r>
                    </a:p>
                  </a:txBody>
                  <a:tcPr/>
                </a:tc>
                <a:tc>
                  <a:txBody>
                    <a:bodyPr/>
                    <a:lstStyle/>
                    <a:p>
                      <a:pPr>
                        <a:lnSpc>
                          <a:spcPct val="150000"/>
                        </a:lnSpc>
                      </a:pPr>
                      <a:r>
                        <a:rPr lang="fr-FR" dirty="0">
                          <a:solidFill>
                            <a:schemeClr val="tx1">
                              <a:lumMod val="50000"/>
                              <a:lumOff val="50000"/>
                            </a:schemeClr>
                          </a:solidFill>
                          <a:latin typeface="Comic Sans MS" panose="030F0702030302020204" pitchFamily="66" charset="0"/>
                        </a:rPr>
                        <a:t>arrêter</a:t>
                      </a:r>
                    </a:p>
                    <a:p>
                      <a:pPr>
                        <a:lnSpc>
                          <a:spcPct val="150000"/>
                        </a:lnSpc>
                      </a:pPr>
                      <a:r>
                        <a:rPr lang="fr-FR" dirty="0">
                          <a:solidFill>
                            <a:schemeClr val="tx1">
                              <a:lumMod val="50000"/>
                              <a:lumOff val="50000"/>
                            </a:schemeClr>
                          </a:solidFill>
                          <a:latin typeface="Comic Sans MS" panose="030F0702030302020204" pitchFamily="66" charset="0"/>
                        </a:rPr>
                        <a:t>déployer</a:t>
                      </a:r>
                    </a:p>
                    <a:p>
                      <a:pPr>
                        <a:lnSpc>
                          <a:spcPct val="150000"/>
                        </a:lnSpc>
                      </a:pPr>
                      <a:r>
                        <a:rPr lang="fr-FR" dirty="0">
                          <a:solidFill>
                            <a:schemeClr val="tx1">
                              <a:lumMod val="50000"/>
                              <a:lumOff val="50000"/>
                            </a:schemeClr>
                          </a:solidFill>
                          <a:latin typeface="Comic Sans MS" panose="030F0702030302020204" pitchFamily="66" charset="0"/>
                        </a:rPr>
                        <a:t>protéger</a:t>
                      </a:r>
                    </a:p>
                    <a:p>
                      <a:pPr>
                        <a:lnSpc>
                          <a:spcPct val="150000"/>
                        </a:lnSpc>
                      </a:pPr>
                      <a:r>
                        <a:rPr lang="fr-FR" dirty="0">
                          <a:solidFill>
                            <a:schemeClr val="tx1">
                              <a:lumMod val="50000"/>
                              <a:lumOff val="50000"/>
                            </a:schemeClr>
                          </a:solidFill>
                          <a:latin typeface="Comic Sans MS" panose="030F0702030302020204" pitchFamily="66" charset="0"/>
                        </a:rPr>
                        <a:t>résoudre</a:t>
                      </a:r>
                    </a:p>
                    <a:p>
                      <a:pPr>
                        <a:lnSpc>
                          <a:spcPct val="150000"/>
                        </a:lnSpc>
                      </a:pPr>
                      <a:r>
                        <a:rPr lang="fr-FR" dirty="0">
                          <a:solidFill>
                            <a:schemeClr val="tx1">
                              <a:lumMod val="50000"/>
                              <a:lumOff val="50000"/>
                            </a:schemeClr>
                          </a:solidFill>
                          <a:latin typeface="Comic Sans MS" panose="030F0702030302020204" pitchFamily="66" charset="0"/>
                        </a:rPr>
                        <a:t>repérer</a:t>
                      </a:r>
                    </a:p>
                    <a:p>
                      <a:pPr>
                        <a:lnSpc>
                          <a:spcPct val="150000"/>
                        </a:lnSpc>
                      </a:pPr>
                      <a:r>
                        <a:rPr lang="fr-FR" dirty="0">
                          <a:solidFill>
                            <a:schemeClr val="tx1">
                              <a:lumMod val="50000"/>
                              <a:lumOff val="50000"/>
                            </a:schemeClr>
                          </a:solidFill>
                          <a:latin typeface="Comic Sans MS" panose="030F0702030302020204" pitchFamily="66" charset="0"/>
                        </a:rPr>
                        <a:t>interroger</a:t>
                      </a:r>
                    </a:p>
                    <a:p>
                      <a:pPr>
                        <a:lnSpc>
                          <a:spcPct val="150000"/>
                        </a:lnSpc>
                      </a:pPr>
                      <a:r>
                        <a:rPr lang="fr-FR" dirty="0">
                          <a:solidFill>
                            <a:schemeClr val="tx1">
                              <a:lumMod val="50000"/>
                              <a:lumOff val="50000"/>
                            </a:schemeClr>
                          </a:solidFill>
                          <a:latin typeface="Comic Sans MS" panose="030F0702030302020204" pitchFamily="66" charset="0"/>
                        </a:rPr>
                        <a:t>enquêter</a:t>
                      </a:r>
                    </a:p>
                  </a:txBody>
                  <a:tcPr/>
                </a:tc>
                <a:extLst>
                  <a:ext uri="{0D108BD9-81ED-4DB2-BD59-A6C34878D82A}">
                    <a16:rowId xmlns:a16="http://schemas.microsoft.com/office/drawing/2014/main" val="3982253292"/>
                  </a:ext>
                </a:extLst>
              </a:tr>
              <a:tr h="370840">
                <a:tc>
                  <a:txBody>
                    <a:bodyPr/>
                    <a:lstStyle/>
                    <a:p>
                      <a:pPr>
                        <a:lnSpc>
                          <a:spcPct val="150000"/>
                        </a:lnSpc>
                      </a:pPr>
                      <a:r>
                        <a:rPr lang="fr-FR" dirty="0">
                          <a:latin typeface="Comic Sans MS" panose="030F0702030302020204" pitchFamily="66" charset="0"/>
                        </a:rPr>
                        <a:t>Adjectifs</a:t>
                      </a:r>
                    </a:p>
                  </a:txBody>
                  <a:tcPr/>
                </a:tc>
                <a:tc>
                  <a:txBody>
                    <a:bodyPr/>
                    <a:lstStyle/>
                    <a:p>
                      <a:pPr rtl="0" fontAlgn="base">
                        <a:lnSpc>
                          <a:spcPct val="150000"/>
                        </a:lnSpc>
                      </a:pPr>
                      <a:r>
                        <a:rPr lang="en-US" sz="1800" b="0" i="0" kern="1200" dirty="0">
                          <a:solidFill>
                            <a:srgbClr val="00B050"/>
                          </a:solidFill>
                          <a:effectLst/>
                          <a:latin typeface="Comic Sans MS" panose="030F0702030302020204" pitchFamily="66" charset="0"/>
                          <a:ea typeface="+mn-ea"/>
                          <a:cs typeface="+mn-cs"/>
                        </a:rPr>
                        <a:t>guilty</a:t>
                      </a:r>
                    </a:p>
                    <a:p>
                      <a:pPr rtl="0" fontAlgn="base">
                        <a:lnSpc>
                          <a:spcPct val="150000"/>
                        </a:lnSpc>
                      </a:pPr>
                      <a:r>
                        <a:rPr lang="en-US" sz="1800" b="0" i="0" kern="1200" dirty="0">
                          <a:solidFill>
                            <a:srgbClr val="00B050"/>
                          </a:solidFill>
                          <a:effectLst/>
                          <a:latin typeface="Comic Sans MS" panose="030F0702030302020204" pitchFamily="66" charset="0"/>
                          <a:ea typeface="+mn-ea"/>
                          <a:cs typeface="+mn-cs"/>
                        </a:rPr>
                        <a:t>innocent</a:t>
                      </a:r>
                    </a:p>
                    <a:p>
                      <a:pPr rtl="0" fontAlgn="base">
                        <a:lnSpc>
                          <a:spcPct val="150000"/>
                        </a:lnSpc>
                      </a:pPr>
                      <a:r>
                        <a:rPr lang="en-US" sz="1800" b="0" i="0" kern="1200" dirty="0">
                          <a:solidFill>
                            <a:srgbClr val="00B050"/>
                          </a:solidFill>
                          <a:effectLst/>
                          <a:latin typeface="Comic Sans MS" panose="030F0702030302020204" pitchFamily="66" charset="0"/>
                          <a:ea typeface="+mn-ea"/>
                          <a:cs typeface="+mn-cs"/>
                        </a:rPr>
                        <a:t>dangerous</a:t>
                      </a:r>
                    </a:p>
                    <a:p>
                      <a:pPr rtl="0" fontAlgn="base">
                        <a:lnSpc>
                          <a:spcPct val="150000"/>
                        </a:lnSpc>
                      </a:pPr>
                      <a:r>
                        <a:rPr lang="en-US" sz="1800" b="0" i="0" kern="1200" dirty="0">
                          <a:solidFill>
                            <a:srgbClr val="00B050"/>
                          </a:solidFill>
                          <a:effectLst/>
                          <a:latin typeface="Comic Sans MS" panose="030F0702030302020204" pitchFamily="66" charset="0"/>
                          <a:ea typeface="+mn-ea"/>
                          <a:cs typeface="+mn-cs"/>
                        </a:rPr>
                        <a:t>harmless</a:t>
                      </a:r>
                    </a:p>
                    <a:p>
                      <a:pPr rtl="0" fontAlgn="base">
                        <a:lnSpc>
                          <a:spcPct val="150000"/>
                        </a:lnSpc>
                      </a:pPr>
                      <a:r>
                        <a:rPr lang="en-US" sz="1800" b="0" i="0" kern="1200" dirty="0">
                          <a:solidFill>
                            <a:srgbClr val="00B050"/>
                          </a:solidFill>
                          <a:effectLst/>
                          <a:latin typeface="Comic Sans MS" panose="030F0702030302020204" pitchFamily="66" charset="0"/>
                          <a:ea typeface="+mn-ea"/>
                          <a:cs typeface="+mn-cs"/>
                        </a:rPr>
                        <a:t>crafty</a:t>
                      </a:r>
                    </a:p>
                  </a:txBody>
                  <a:tcPr/>
                </a:tc>
                <a:tc>
                  <a:txBody>
                    <a:bodyPr/>
                    <a:lstStyle/>
                    <a:p>
                      <a:pPr>
                        <a:lnSpc>
                          <a:spcPct val="150000"/>
                        </a:lnSpc>
                      </a:pPr>
                      <a:r>
                        <a:rPr lang="fr-FR" dirty="0">
                          <a:solidFill>
                            <a:schemeClr val="tx1">
                              <a:lumMod val="50000"/>
                              <a:lumOff val="50000"/>
                            </a:schemeClr>
                          </a:solidFill>
                          <a:latin typeface="Comic Sans MS" panose="030F0702030302020204" pitchFamily="66" charset="0"/>
                        </a:rPr>
                        <a:t>coupable</a:t>
                      </a:r>
                    </a:p>
                    <a:p>
                      <a:pPr>
                        <a:lnSpc>
                          <a:spcPct val="150000"/>
                        </a:lnSpc>
                      </a:pPr>
                      <a:r>
                        <a:rPr lang="fr-FR" dirty="0">
                          <a:solidFill>
                            <a:schemeClr val="tx1">
                              <a:lumMod val="50000"/>
                              <a:lumOff val="50000"/>
                            </a:schemeClr>
                          </a:solidFill>
                          <a:latin typeface="Comic Sans MS" panose="030F0702030302020204" pitchFamily="66" charset="0"/>
                        </a:rPr>
                        <a:t>innocent</a:t>
                      </a:r>
                    </a:p>
                    <a:p>
                      <a:pPr>
                        <a:lnSpc>
                          <a:spcPct val="150000"/>
                        </a:lnSpc>
                      </a:pPr>
                      <a:r>
                        <a:rPr lang="fr-FR" dirty="0">
                          <a:solidFill>
                            <a:schemeClr val="tx1">
                              <a:lumMod val="50000"/>
                              <a:lumOff val="50000"/>
                            </a:schemeClr>
                          </a:solidFill>
                          <a:latin typeface="Comic Sans MS" panose="030F0702030302020204" pitchFamily="66" charset="0"/>
                        </a:rPr>
                        <a:t>dangereux</a:t>
                      </a:r>
                    </a:p>
                    <a:p>
                      <a:pPr>
                        <a:lnSpc>
                          <a:spcPct val="150000"/>
                        </a:lnSpc>
                      </a:pPr>
                      <a:r>
                        <a:rPr lang="fr-FR" dirty="0">
                          <a:solidFill>
                            <a:schemeClr val="tx1">
                              <a:lumMod val="50000"/>
                              <a:lumOff val="50000"/>
                            </a:schemeClr>
                          </a:solidFill>
                          <a:latin typeface="Comic Sans MS" panose="030F0702030302020204" pitchFamily="66" charset="0"/>
                        </a:rPr>
                        <a:t>inoffensif</a:t>
                      </a:r>
                    </a:p>
                    <a:p>
                      <a:pPr>
                        <a:lnSpc>
                          <a:spcPct val="150000"/>
                        </a:lnSpc>
                      </a:pPr>
                      <a:r>
                        <a:rPr lang="fr-FR" dirty="0">
                          <a:solidFill>
                            <a:schemeClr val="tx1">
                              <a:lumMod val="50000"/>
                              <a:lumOff val="50000"/>
                            </a:schemeClr>
                          </a:solidFill>
                          <a:latin typeface="Comic Sans MS" panose="030F0702030302020204" pitchFamily="66" charset="0"/>
                        </a:rPr>
                        <a:t>rusé, roublard</a:t>
                      </a:r>
                    </a:p>
                  </a:txBody>
                  <a:tcPr/>
                </a:tc>
                <a:extLst>
                  <a:ext uri="{0D108BD9-81ED-4DB2-BD59-A6C34878D82A}">
                    <a16:rowId xmlns:a16="http://schemas.microsoft.com/office/drawing/2014/main" val="3261153638"/>
                  </a:ext>
                </a:extLst>
              </a:tr>
              <a:tr h="370840">
                <a:tc>
                  <a:txBody>
                    <a:bodyPr/>
                    <a:lstStyle/>
                    <a:p>
                      <a:pPr>
                        <a:lnSpc>
                          <a:spcPct val="150000"/>
                        </a:lnSpc>
                      </a:pPr>
                      <a:r>
                        <a:rPr lang="fr-FR" dirty="0">
                          <a:latin typeface="Comic Sans MS" panose="030F0702030302020204" pitchFamily="66" charset="0"/>
                        </a:rPr>
                        <a:t>Expressions</a:t>
                      </a:r>
                    </a:p>
                  </a:txBody>
                  <a:tcPr/>
                </a:tc>
                <a:tc>
                  <a:txBody>
                    <a:bodyPr/>
                    <a:lstStyle/>
                    <a:p>
                      <a:pPr rtl="0" fontAlgn="base">
                        <a:lnSpc>
                          <a:spcPct val="150000"/>
                        </a:lnSpc>
                      </a:pPr>
                      <a:r>
                        <a:rPr lang="en-US" sz="1800" b="0" i="0" kern="1200" dirty="0">
                          <a:solidFill>
                            <a:schemeClr val="tx1"/>
                          </a:solidFill>
                          <a:effectLst/>
                          <a:latin typeface="Comic Sans MS" panose="030F0702030302020204" pitchFamily="66" charset="0"/>
                          <a:ea typeface="+mn-ea"/>
                          <a:cs typeface="+mn-cs"/>
                        </a:rPr>
                        <a:t>to </a:t>
                      </a:r>
                      <a:r>
                        <a:rPr lang="en-US" sz="1800" b="0" i="0" kern="1200" dirty="0">
                          <a:solidFill>
                            <a:srgbClr val="00B050"/>
                          </a:solidFill>
                          <a:effectLst/>
                          <a:latin typeface="Comic Sans MS" panose="030F0702030302020204" pitchFamily="66" charset="0"/>
                          <a:ea typeface="+mn-ea"/>
                          <a:cs typeface="+mn-cs"/>
                        </a:rPr>
                        <a:t>have intuition</a:t>
                      </a:r>
                    </a:p>
                    <a:p>
                      <a:pPr rtl="0" fontAlgn="base">
                        <a:lnSpc>
                          <a:spcPct val="150000"/>
                        </a:lnSpc>
                      </a:pPr>
                      <a:r>
                        <a:rPr lang="en-US" sz="1800" b="0" i="0" kern="1200" dirty="0">
                          <a:solidFill>
                            <a:schemeClr val="tx1"/>
                          </a:solidFill>
                          <a:effectLst/>
                          <a:latin typeface="Comic Sans MS" panose="030F0702030302020204" pitchFamily="66" charset="0"/>
                          <a:ea typeface="+mn-ea"/>
                          <a:cs typeface="+mn-cs"/>
                        </a:rPr>
                        <a:t>to </a:t>
                      </a:r>
                      <a:r>
                        <a:rPr lang="en-US" sz="1800" b="0" i="0" kern="1200" dirty="0">
                          <a:solidFill>
                            <a:srgbClr val="00B050"/>
                          </a:solidFill>
                          <a:effectLst/>
                          <a:latin typeface="Comic Sans MS" panose="030F0702030302020204" pitchFamily="66" charset="0"/>
                          <a:ea typeface="+mn-ea"/>
                          <a:cs typeface="+mn-cs"/>
                        </a:rPr>
                        <a:t>lack intuition</a:t>
                      </a:r>
                    </a:p>
                    <a:p>
                      <a:pPr rtl="0" fontAlgn="base">
                        <a:lnSpc>
                          <a:spcPct val="150000"/>
                        </a:lnSpc>
                      </a:pPr>
                      <a:r>
                        <a:rPr lang="en-US" sz="1800" b="0" i="0" kern="1200" dirty="0">
                          <a:solidFill>
                            <a:schemeClr val="tx1"/>
                          </a:solidFill>
                          <a:effectLst/>
                          <a:latin typeface="Comic Sans MS" panose="030F0702030302020204" pitchFamily="66" charset="0"/>
                          <a:ea typeface="+mn-ea"/>
                          <a:cs typeface="+mn-cs"/>
                        </a:rPr>
                        <a:t>to </a:t>
                      </a:r>
                      <a:r>
                        <a:rPr lang="en-US" sz="1800" b="0" i="0" kern="1200" dirty="0">
                          <a:solidFill>
                            <a:srgbClr val="00B050"/>
                          </a:solidFill>
                          <a:effectLst/>
                          <a:latin typeface="Comic Sans MS" panose="030F0702030302020204" pitchFamily="66" charset="0"/>
                          <a:ea typeface="+mn-ea"/>
                          <a:cs typeface="+mn-cs"/>
                        </a:rPr>
                        <a:t>commit a crime</a:t>
                      </a:r>
                    </a:p>
                  </a:txBody>
                  <a:tcPr/>
                </a:tc>
                <a:tc>
                  <a:txBody>
                    <a:bodyPr/>
                    <a:lstStyle/>
                    <a:p>
                      <a:pPr>
                        <a:lnSpc>
                          <a:spcPct val="150000"/>
                        </a:lnSpc>
                      </a:pPr>
                      <a:r>
                        <a:rPr lang="fr-FR" dirty="0">
                          <a:solidFill>
                            <a:schemeClr val="tx1">
                              <a:lumMod val="50000"/>
                              <a:lumOff val="50000"/>
                            </a:schemeClr>
                          </a:solidFill>
                          <a:latin typeface="Comic Sans MS" panose="030F0702030302020204" pitchFamily="66" charset="0"/>
                        </a:rPr>
                        <a:t>avoir du flair, de l’intuition</a:t>
                      </a:r>
                    </a:p>
                    <a:p>
                      <a:pPr>
                        <a:lnSpc>
                          <a:spcPct val="150000"/>
                        </a:lnSpc>
                      </a:pPr>
                      <a:r>
                        <a:rPr lang="fr-FR" dirty="0">
                          <a:solidFill>
                            <a:schemeClr val="tx1">
                              <a:lumMod val="50000"/>
                              <a:lumOff val="50000"/>
                            </a:schemeClr>
                          </a:solidFill>
                          <a:latin typeface="Comic Sans MS" panose="030F0702030302020204" pitchFamily="66" charset="0"/>
                        </a:rPr>
                        <a:t>manquer de flair, d’intuition</a:t>
                      </a:r>
                    </a:p>
                    <a:p>
                      <a:pPr>
                        <a:lnSpc>
                          <a:spcPct val="150000"/>
                        </a:lnSpc>
                      </a:pPr>
                      <a:r>
                        <a:rPr lang="fr-FR" dirty="0">
                          <a:solidFill>
                            <a:schemeClr val="tx1">
                              <a:lumMod val="50000"/>
                              <a:lumOff val="50000"/>
                            </a:schemeClr>
                          </a:solidFill>
                          <a:latin typeface="Comic Sans MS" panose="030F0702030302020204" pitchFamily="66" charset="0"/>
                        </a:rPr>
                        <a:t>commettre un crime</a:t>
                      </a:r>
                    </a:p>
                  </a:txBody>
                  <a:tcPr/>
                </a:tc>
                <a:extLst>
                  <a:ext uri="{0D108BD9-81ED-4DB2-BD59-A6C34878D82A}">
                    <a16:rowId xmlns:a16="http://schemas.microsoft.com/office/drawing/2014/main" val="879064316"/>
                  </a:ext>
                </a:extLst>
              </a:tr>
            </a:tbl>
          </a:graphicData>
        </a:graphic>
      </p:graphicFrame>
      <p:sp>
        <p:nvSpPr>
          <p:cNvPr id="5" name="Rectangle 4">
            <a:extLst>
              <a:ext uri="{FF2B5EF4-FFF2-40B4-BE49-F238E27FC236}">
                <a16:creationId xmlns:a16="http://schemas.microsoft.com/office/drawing/2014/main" id="{CC0E961D-055C-454A-9928-9B366801163D}"/>
              </a:ext>
            </a:extLst>
          </p:cNvPr>
          <p:cNvSpPr/>
          <p:nvPr/>
        </p:nvSpPr>
        <p:spPr>
          <a:xfrm rot="20295313">
            <a:off x="60557" y="1421479"/>
            <a:ext cx="2019992" cy="714895"/>
          </a:xfrm>
          <a:prstGeom prst="rect">
            <a:avLst/>
          </a:prstGeom>
          <a:solidFill>
            <a:srgbClr val="CCFF99"/>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dirty="0">
                <a:solidFill>
                  <a:schemeClr val="tx1"/>
                </a:solidFill>
                <a:latin typeface="Comic Sans MS" panose="030F0702030302020204" pitchFamily="66" charset="0"/>
              </a:rPr>
              <a:t>Read and </a:t>
            </a:r>
            <a:r>
              <a:rPr lang="fr-FR" dirty="0" err="1">
                <a:solidFill>
                  <a:schemeClr val="tx1"/>
                </a:solidFill>
                <a:latin typeface="Comic Sans MS" panose="030F0702030302020204" pitchFamily="66" charset="0"/>
              </a:rPr>
              <a:t>learn</a:t>
            </a:r>
            <a:r>
              <a:rPr lang="fr-FR" dirty="0">
                <a:solidFill>
                  <a:schemeClr val="tx1"/>
                </a:solidFill>
                <a:latin typeface="Comic Sans MS" panose="030F0702030302020204" pitchFamily="66" charset="0"/>
              </a:rPr>
              <a:t>.</a:t>
            </a:r>
          </a:p>
        </p:txBody>
      </p:sp>
      <p:sp>
        <p:nvSpPr>
          <p:cNvPr id="6" name="Ellipse 5">
            <a:hlinkClick r:id="rId2" action="ppaction://hlinksldjump"/>
            <a:extLst>
              <a:ext uri="{FF2B5EF4-FFF2-40B4-BE49-F238E27FC236}">
                <a16:creationId xmlns:a16="http://schemas.microsoft.com/office/drawing/2014/main" id="{61301603-D5A2-4610-A3B5-A67BBC55D2A2}"/>
              </a:ext>
            </a:extLst>
          </p:cNvPr>
          <p:cNvSpPr/>
          <p:nvPr/>
        </p:nvSpPr>
        <p:spPr>
          <a:xfrm>
            <a:off x="11247120" y="0"/>
            <a:ext cx="944880" cy="873760"/>
          </a:xfrm>
          <a:prstGeom prst="ellipse">
            <a:avLst/>
          </a:prstGeom>
          <a:solidFill>
            <a:schemeClr val="accent4">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latin typeface="Comic Sans MS" panose="030F0702030302020204" pitchFamily="66" charset="0"/>
              </a:rPr>
              <a:t>S1</a:t>
            </a:r>
          </a:p>
        </p:txBody>
      </p:sp>
      <p:sp>
        <p:nvSpPr>
          <p:cNvPr id="7" name="Rectangle 6">
            <a:hlinkClick r:id="rId3" action="ppaction://hlinksldjump"/>
            <a:extLst>
              <a:ext uri="{FF2B5EF4-FFF2-40B4-BE49-F238E27FC236}">
                <a16:creationId xmlns:a16="http://schemas.microsoft.com/office/drawing/2014/main" id="{99A520D4-D742-457D-B7E7-C4FB6A111C70}"/>
              </a:ext>
            </a:extLst>
          </p:cNvPr>
          <p:cNvSpPr/>
          <p:nvPr/>
        </p:nvSpPr>
        <p:spPr>
          <a:xfrm>
            <a:off x="9709265" y="6608619"/>
            <a:ext cx="2482735" cy="24938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1200" b="1" dirty="0">
                <a:latin typeface="Comic Sans MS" panose="030F0702030302020204" pitchFamily="66" charset="0"/>
              </a:rPr>
              <a:t>Retour</a:t>
            </a:r>
            <a:r>
              <a:rPr lang="fr-FR" sz="1200" dirty="0">
                <a:latin typeface="Comic Sans MS" panose="030F0702030302020204" pitchFamily="66" charset="0"/>
              </a:rPr>
              <a:t> : découpage séances.</a:t>
            </a:r>
          </a:p>
        </p:txBody>
      </p:sp>
      <p:sp>
        <p:nvSpPr>
          <p:cNvPr id="8" name="Rectangle 7">
            <a:hlinkClick r:id="rId4" action="ppaction://hlinksldjump"/>
            <a:extLst>
              <a:ext uri="{FF2B5EF4-FFF2-40B4-BE49-F238E27FC236}">
                <a16:creationId xmlns:a16="http://schemas.microsoft.com/office/drawing/2014/main" id="{4CFD48ED-7A58-4B90-ADCE-85BD2E668AF4}"/>
              </a:ext>
            </a:extLst>
          </p:cNvPr>
          <p:cNvSpPr/>
          <p:nvPr/>
        </p:nvSpPr>
        <p:spPr>
          <a:xfrm>
            <a:off x="1" y="6608618"/>
            <a:ext cx="2011680" cy="249381"/>
          </a:xfrm>
          <a:prstGeom prst="rect">
            <a:avLst/>
          </a:prstGeom>
          <a:ln>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r-FR" sz="1200" b="1" dirty="0">
                <a:latin typeface="Comic Sans MS" panose="030F0702030302020204" pitchFamily="66" charset="0"/>
              </a:rPr>
              <a:t>Sommaire : </a:t>
            </a:r>
            <a:r>
              <a:rPr lang="fr-FR" sz="1200" dirty="0">
                <a:latin typeface="Comic Sans MS" panose="030F0702030302020204" pitchFamily="66" charset="0"/>
              </a:rPr>
              <a:t>partie 1.</a:t>
            </a:r>
          </a:p>
        </p:txBody>
      </p:sp>
    </p:spTree>
    <p:extLst>
      <p:ext uri="{BB962C8B-B14F-4D97-AF65-F5344CB8AC3E}">
        <p14:creationId xmlns:p14="http://schemas.microsoft.com/office/powerpoint/2010/main" val="591050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6DA925-FD74-4113-B93C-5AD02924EE2A}"/>
              </a:ext>
            </a:extLst>
          </p:cNvPr>
          <p:cNvSpPr>
            <a:spLocks noGrp="1"/>
          </p:cNvSpPr>
          <p:nvPr>
            <p:ph type="title"/>
          </p:nvPr>
        </p:nvSpPr>
        <p:spPr>
          <a:xfrm>
            <a:off x="838200" y="365126"/>
            <a:ext cx="10073640" cy="558702"/>
          </a:xfrm>
          <a:solidFill>
            <a:srgbClr val="66FF66"/>
          </a:solidFill>
        </p:spPr>
        <p:txBody>
          <a:bodyPr>
            <a:normAutofit/>
          </a:bodyPr>
          <a:lstStyle/>
          <a:p>
            <a:r>
              <a:rPr lang="fr-FR" sz="2400" dirty="0">
                <a:latin typeface="Comic Sans MS" panose="030F0702030302020204" pitchFamily="66" charset="0"/>
              </a:rPr>
              <a:t>Exemples d’utilisation du vocabulaire, à lire (et recopier si possible).</a:t>
            </a:r>
          </a:p>
        </p:txBody>
      </p:sp>
      <p:sp>
        <p:nvSpPr>
          <p:cNvPr id="3" name="Espace réservé du contenu 2">
            <a:extLst>
              <a:ext uri="{FF2B5EF4-FFF2-40B4-BE49-F238E27FC236}">
                <a16:creationId xmlns:a16="http://schemas.microsoft.com/office/drawing/2014/main" id="{0742D478-1797-4178-B43E-B5E65657E145}"/>
              </a:ext>
            </a:extLst>
          </p:cNvPr>
          <p:cNvSpPr>
            <a:spLocks noGrp="1"/>
          </p:cNvSpPr>
          <p:nvPr>
            <p:ph idx="1"/>
          </p:nvPr>
        </p:nvSpPr>
        <p:spPr>
          <a:xfrm>
            <a:off x="838200" y="1218414"/>
            <a:ext cx="10073640" cy="5363139"/>
          </a:xfrm>
        </p:spPr>
        <p:txBody>
          <a:bodyPr>
            <a:normAutofit fontScale="92500" lnSpcReduction="10000"/>
          </a:bodyPr>
          <a:lstStyle/>
          <a:p>
            <a:pPr marL="0" indent="0" algn="just">
              <a:lnSpc>
                <a:spcPct val="120000"/>
              </a:lnSpc>
              <a:buNone/>
            </a:pPr>
            <a:r>
              <a:rPr lang="fr-FR" sz="2000" dirty="0">
                <a:latin typeface="Comic Sans MS" panose="030F0702030302020204" pitchFamily="66" charset="0"/>
              </a:rPr>
              <a:t>Jackson </a:t>
            </a:r>
            <a:r>
              <a:rPr lang="fr-FR" sz="2000" dirty="0">
                <a:solidFill>
                  <a:srgbClr val="00B050"/>
                </a:solidFill>
                <a:latin typeface="Comic Sans MS" panose="030F0702030302020204" pitchFamily="66" charset="0"/>
              </a:rPr>
              <a:t>rob</a:t>
            </a:r>
            <a:r>
              <a:rPr lang="fr-FR" sz="2000" b="1" dirty="0">
                <a:latin typeface="Comic Sans MS" panose="030F0702030302020204" pitchFamily="66" charset="0"/>
              </a:rPr>
              <a:t>s</a:t>
            </a:r>
            <a:r>
              <a:rPr lang="fr-FR" sz="2000" dirty="0">
                <a:latin typeface="Comic Sans MS" panose="030F0702030302020204" pitchFamily="66" charset="0"/>
              </a:rPr>
              <a:t> </a:t>
            </a:r>
            <a:r>
              <a:rPr lang="fr-FR" sz="2000" dirty="0" err="1">
                <a:latin typeface="Comic Sans MS" panose="030F0702030302020204" pitchFamily="66" charset="0"/>
              </a:rPr>
              <a:t>banks</a:t>
            </a:r>
            <a:r>
              <a:rPr lang="fr-FR" sz="2000" dirty="0">
                <a:latin typeface="Comic Sans MS" panose="030F0702030302020204" pitchFamily="66" charset="0"/>
              </a:rPr>
              <a:t> for a living. He </a:t>
            </a:r>
            <a:r>
              <a:rPr lang="fr-FR" sz="2000" dirty="0" err="1">
                <a:latin typeface="Comic Sans MS" panose="030F0702030302020204" pitchFamily="66" charset="0"/>
              </a:rPr>
              <a:t>is</a:t>
            </a:r>
            <a:r>
              <a:rPr lang="fr-FR" sz="2000" dirty="0">
                <a:latin typeface="Comic Sans MS" panose="030F0702030302020204" pitchFamily="66" charset="0"/>
              </a:rPr>
              <a:t> </a:t>
            </a:r>
            <a:r>
              <a:rPr lang="fr-FR" sz="2000" dirty="0">
                <a:solidFill>
                  <a:srgbClr val="00B050"/>
                </a:solidFill>
                <a:latin typeface="Comic Sans MS" panose="030F0702030302020204" pitchFamily="66" charset="0"/>
              </a:rPr>
              <a:t>an </a:t>
            </a:r>
            <a:r>
              <a:rPr lang="fr-FR" sz="2000" dirty="0" err="1">
                <a:solidFill>
                  <a:srgbClr val="00B050"/>
                </a:solidFill>
                <a:latin typeface="Comic Sans MS" panose="030F0702030302020204" pitchFamily="66" charset="0"/>
              </a:rPr>
              <a:t>offender</a:t>
            </a:r>
            <a:r>
              <a:rPr lang="fr-FR" sz="2000" dirty="0">
                <a:latin typeface="Comic Sans MS" panose="030F0702030302020204" pitchFamily="66" charset="0"/>
              </a:rPr>
              <a:t> and </a:t>
            </a:r>
            <a:r>
              <a:rPr lang="fr-FR" sz="2000" dirty="0">
                <a:solidFill>
                  <a:srgbClr val="00B050"/>
                </a:solidFill>
                <a:latin typeface="Comic Sans MS" panose="030F0702030302020204" pitchFamily="66" charset="0"/>
              </a:rPr>
              <a:t>a </a:t>
            </a:r>
            <a:r>
              <a:rPr lang="fr-FR" sz="2000" dirty="0" err="1">
                <a:solidFill>
                  <a:srgbClr val="00B050"/>
                </a:solidFill>
                <a:latin typeface="Comic Sans MS" panose="030F0702030302020204" pitchFamily="66" charset="0"/>
              </a:rPr>
              <a:t>robber</a:t>
            </a:r>
            <a:r>
              <a:rPr lang="fr-FR" sz="2000" dirty="0">
                <a:latin typeface="Comic Sans MS" panose="030F0702030302020204" pitchFamily="66" charset="0"/>
              </a:rPr>
              <a:t>.</a:t>
            </a:r>
          </a:p>
          <a:p>
            <a:pPr marL="0" indent="0" algn="just">
              <a:lnSpc>
                <a:spcPct val="120000"/>
              </a:lnSpc>
              <a:buNone/>
            </a:pPr>
            <a:r>
              <a:rPr lang="fr-FR" sz="2000" dirty="0">
                <a:solidFill>
                  <a:schemeClr val="tx1">
                    <a:lumMod val="50000"/>
                    <a:lumOff val="50000"/>
                  </a:schemeClr>
                </a:solidFill>
                <a:latin typeface="Comic Sans MS" panose="030F0702030302020204" pitchFamily="66" charset="0"/>
              </a:rPr>
              <a:t>Jackson braque des banques pour gagner sa vie. C’est un délinquant et un braqueur.</a:t>
            </a:r>
          </a:p>
          <a:p>
            <a:pPr marL="0" indent="0" algn="just">
              <a:lnSpc>
                <a:spcPct val="120000"/>
              </a:lnSpc>
              <a:buNone/>
            </a:pPr>
            <a:endParaRPr lang="fr-FR" sz="2000" dirty="0">
              <a:latin typeface="Comic Sans MS" panose="030F0702030302020204" pitchFamily="66" charset="0"/>
            </a:endParaRPr>
          </a:p>
          <a:p>
            <a:pPr marL="0" indent="0" algn="just">
              <a:lnSpc>
                <a:spcPct val="120000"/>
              </a:lnSpc>
              <a:buNone/>
            </a:pPr>
            <a:r>
              <a:rPr lang="fr-FR" sz="2000" dirty="0" err="1">
                <a:latin typeface="Comic Sans MS" panose="030F0702030302020204" pitchFamily="66" charset="0"/>
              </a:rPr>
              <a:t>Delilah</a:t>
            </a:r>
            <a:r>
              <a:rPr lang="fr-FR" sz="2000" dirty="0">
                <a:latin typeface="Comic Sans MS" panose="030F0702030302020204" pitchFamily="66" charset="0"/>
              </a:rPr>
              <a:t> </a:t>
            </a:r>
            <a:r>
              <a:rPr lang="fr-FR" sz="2000" dirty="0" err="1">
                <a:solidFill>
                  <a:srgbClr val="00B050"/>
                </a:solidFill>
                <a:latin typeface="Comic Sans MS" panose="030F0702030302020204" pitchFamily="66" charset="0"/>
              </a:rPr>
              <a:t>abduct</a:t>
            </a:r>
            <a:r>
              <a:rPr lang="fr-FR" sz="2000" b="1" dirty="0" err="1">
                <a:latin typeface="Comic Sans MS" panose="030F0702030302020204" pitchFamily="66" charset="0"/>
              </a:rPr>
              <a:t>ed</a:t>
            </a:r>
            <a:r>
              <a:rPr lang="fr-FR" sz="2000" dirty="0">
                <a:latin typeface="Comic Sans MS" panose="030F0702030302020204" pitchFamily="66" charset="0"/>
              </a:rPr>
              <a:t> </a:t>
            </a:r>
            <a:r>
              <a:rPr lang="fr-FR" sz="2000" dirty="0" err="1">
                <a:latin typeface="Comic Sans MS" panose="030F0702030302020204" pitchFamily="66" charset="0"/>
              </a:rPr>
              <a:t>her</a:t>
            </a:r>
            <a:r>
              <a:rPr lang="fr-FR" sz="2000" dirty="0">
                <a:latin typeface="Comic Sans MS" panose="030F0702030302020204" pitchFamily="66" charset="0"/>
              </a:rPr>
              <a:t> </a:t>
            </a:r>
            <a:r>
              <a:rPr lang="fr-FR" sz="2000" dirty="0" err="1">
                <a:latin typeface="Comic Sans MS" panose="030F0702030302020204" pitchFamily="66" charset="0"/>
              </a:rPr>
              <a:t>neighbour’s</a:t>
            </a:r>
            <a:r>
              <a:rPr lang="fr-FR" sz="2000" dirty="0">
                <a:latin typeface="Comic Sans MS" panose="030F0702030302020204" pitchFamily="66" charset="0"/>
              </a:rPr>
              <a:t> son. </a:t>
            </a:r>
            <a:r>
              <a:rPr lang="fr-FR" sz="2000" dirty="0" err="1">
                <a:latin typeface="Comic Sans MS" panose="030F0702030302020204" pitchFamily="66" charset="0"/>
              </a:rPr>
              <a:t>She</a:t>
            </a:r>
            <a:r>
              <a:rPr lang="fr-FR" sz="2000" dirty="0">
                <a:latin typeface="Comic Sans MS" panose="030F0702030302020204" pitchFamily="66" charset="0"/>
              </a:rPr>
              <a:t> </a:t>
            </a:r>
            <a:r>
              <a:rPr lang="fr-FR" sz="2000" dirty="0" err="1">
                <a:latin typeface="Comic Sans MS" panose="030F0702030302020204" pitchFamily="66" charset="0"/>
              </a:rPr>
              <a:t>is</a:t>
            </a:r>
            <a:r>
              <a:rPr lang="fr-FR" sz="2000" dirty="0">
                <a:latin typeface="Comic Sans MS" panose="030F0702030302020204" pitchFamily="66" charset="0"/>
              </a:rPr>
              <a:t> </a:t>
            </a:r>
            <a:r>
              <a:rPr lang="fr-FR" sz="2000" dirty="0">
                <a:solidFill>
                  <a:srgbClr val="00B050"/>
                </a:solidFill>
                <a:latin typeface="Comic Sans MS" panose="030F0702030302020204" pitchFamily="66" charset="0"/>
              </a:rPr>
              <a:t>a </a:t>
            </a:r>
            <a:r>
              <a:rPr lang="fr-FR" sz="2000" dirty="0" err="1">
                <a:solidFill>
                  <a:srgbClr val="00B050"/>
                </a:solidFill>
                <a:latin typeface="Comic Sans MS" panose="030F0702030302020204" pitchFamily="66" charset="0"/>
              </a:rPr>
              <a:t>criminal</a:t>
            </a:r>
            <a:r>
              <a:rPr lang="fr-FR" sz="2000" dirty="0">
                <a:solidFill>
                  <a:srgbClr val="00B050"/>
                </a:solidFill>
                <a:latin typeface="Comic Sans MS" panose="030F0702030302020204" pitchFamily="66" charset="0"/>
              </a:rPr>
              <a:t> </a:t>
            </a:r>
            <a:r>
              <a:rPr lang="fr-FR" sz="2000" dirty="0">
                <a:latin typeface="Comic Sans MS" panose="030F0702030302020204" pitchFamily="66" charset="0"/>
              </a:rPr>
              <a:t>and </a:t>
            </a:r>
            <a:r>
              <a:rPr lang="fr-FR" sz="2000" dirty="0">
                <a:solidFill>
                  <a:srgbClr val="00B050"/>
                </a:solidFill>
                <a:latin typeface="Comic Sans MS" panose="030F0702030302020204" pitchFamily="66" charset="0"/>
              </a:rPr>
              <a:t>an </a:t>
            </a:r>
            <a:r>
              <a:rPr lang="fr-FR" sz="2000" dirty="0" err="1">
                <a:solidFill>
                  <a:srgbClr val="00B050"/>
                </a:solidFill>
                <a:latin typeface="Comic Sans MS" panose="030F0702030302020204" pitchFamily="66" charset="0"/>
              </a:rPr>
              <a:t>abductor</a:t>
            </a:r>
            <a:r>
              <a:rPr lang="fr-FR" sz="2000" dirty="0">
                <a:latin typeface="Comic Sans MS" panose="030F0702030302020204" pitchFamily="66" charset="0"/>
              </a:rPr>
              <a:t>.</a:t>
            </a:r>
          </a:p>
          <a:p>
            <a:pPr marL="0" indent="0" algn="just">
              <a:lnSpc>
                <a:spcPct val="120000"/>
              </a:lnSpc>
              <a:buNone/>
            </a:pPr>
            <a:r>
              <a:rPr lang="fr-FR" sz="2000" dirty="0" err="1">
                <a:solidFill>
                  <a:schemeClr val="tx1">
                    <a:lumMod val="50000"/>
                    <a:lumOff val="50000"/>
                  </a:schemeClr>
                </a:solidFill>
                <a:latin typeface="Comic Sans MS" panose="030F0702030302020204" pitchFamily="66" charset="0"/>
              </a:rPr>
              <a:t>Delilah</a:t>
            </a:r>
            <a:r>
              <a:rPr lang="fr-FR" sz="2000" dirty="0">
                <a:solidFill>
                  <a:schemeClr val="tx1">
                    <a:lumMod val="50000"/>
                    <a:lumOff val="50000"/>
                  </a:schemeClr>
                </a:solidFill>
                <a:latin typeface="Comic Sans MS" panose="030F0702030302020204" pitchFamily="66" charset="0"/>
              </a:rPr>
              <a:t> a enlevé le fils de son voisin. C’est une criminelle et une ravisseuse.</a:t>
            </a:r>
          </a:p>
          <a:p>
            <a:pPr marL="0" indent="0" algn="just">
              <a:lnSpc>
                <a:spcPct val="120000"/>
              </a:lnSpc>
              <a:buNone/>
            </a:pPr>
            <a:endParaRPr lang="fr-FR" sz="2000" dirty="0">
              <a:latin typeface="Comic Sans MS" panose="030F0702030302020204" pitchFamily="66" charset="0"/>
            </a:endParaRPr>
          </a:p>
          <a:p>
            <a:pPr marL="0" indent="0" algn="just">
              <a:lnSpc>
                <a:spcPct val="120000"/>
              </a:lnSpc>
              <a:buNone/>
            </a:pPr>
            <a:r>
              <a:rPr lang="fr-FR" sz="2000" dirty="0">
                <a:latin typeface="Comic Sans MS" panose="030F0702030302020204" pitchFamily="66" charset="0"/>
              </a:rPr>
              <a:t>The </a:t>
            </a:r>
            <a:r>
              <a:rPr lang="fr-FR" sz="2000" dirty="0" err="1">
                <a:solidFill>
                  <a:srgbClr val="00B050"/>
                </a:solidFill>
                <a:latin typeface="Comic Sans MS" panose="030F0702030302020204" pitchFamily="66" charset="0"/>
              </a:rPr>
              <a:t>inspector</a:t>
            </a:r>
            <a:r>
              <a:rPr lang="fr-FR" sz="2000" dirty="0">
                <a:latin typeface="Comic Sans MS" panose="030F0702030302020204" pitchFamily="66" charset="0"/>
              </a:rPr>
              <a:t> </a:t>
            </a:r>
            <a:r>
              <a:rPr lang="fr-FR" sz="2000" dirty="0">
                <a:solidFill>
                  <a:srgbClr val="00B050"/>
                </a:solidFill>
                <a:latin typeface="Comic Sans MS" panose="030F0702030302020204" pitchFamily="66" charset="0"/>
              </a:rPr>
              <a:t>suspect</a:t>
            </a:r>
            <a:r>
              <a:rPr lang="fr-FR" sz="2000" b="1" dirty="0">
                <a:latin typeface="Comic Sans MS" panose="030F0702030302020204" pitchFamily="66" charset="0"/>
              </a:rPr>
              <a:t>s</a:t>
            </a:r>
            <a:r>
              <a:rPr lang="fr-FR" sz="2000" dirty="0">
                <a:latin typeface="Comic Sans MS" panose="030F0702030302020204" pitchFamily="66" charset="0"/>
              </a:rPr>
              <a:t> </a:t>
            </a:r>
            <a:r>
              <a:rPr lang="fr-FR" sz="2000" dirty="0" err="1">
                <a:latin typeface="Comic Sans MS" panose="030F0702030302020204" pitchFamily="66" charset="0"/>
              </a:rPr>
              <a:t>Delilah</a:t>
            </a:r>
            <a:r>
              <a:rPr lang="fr-FR" sz="2000" dirty="0">
                <a:latin typeface="Comic Sans MS" panose="030F0702030302020204" pitchFamily="66" charset="0"/>
              </a:rPr>
              <a:t>. He </a:t>
            </a:r>
            <a:r>
              <a:rPr lang="fr-FR" sz="2000" dirty="0" err="1">
                <a:latin typeface="Comic Sans MS" panose="030F0702030302020204" pitchFamily="66" charset="0"/>
              </a:rPr>
              <a:t>found</a:t>
            </a:r>
            <a:r>
              <a:rPr lang="fr-FR" sz="2000" dirty="0">
                <a:latin typeface="Comic Sans MS" panose="030F0702030302020204" pitchFamily="66" charset="0"/>
              </a:rPr>
              <a:t> </a:t>
            </a:r>
            <a:r>
              <a:rPr lang="fr-FR" sz="2000" dirty="0" err="1">
                <a:latin typeface="Comic Sans MS" panose="030F0702030302020204" pitchFamily="66" charset="0"/>
              </a:rPr>
              <a:t>her</a:t>
            </a:r>
            <a:r>
              <a:rPr lang="fr-FR" sz="2000" dirty="0">
                <a:latin typeface="Comic Sans MS" panose="030F0702030302020204" pitchFamily="66" charset="0"/>
              </a:rPr>
              <a:t> </a:t>
            </a:r>
            <a:r>
              <a:rPr lang="fr-FR" sz="2000" dirty="0" err="1">
                <a:solidFill>
                  <a:srgbClr val="00B050"/>
                </a:solidFill>
                <a:latin typeface="Comic Sans MS" panose="030F0702030302020204" pitchFamily="66" charset="0"/>
              </a:rPr>
              <a:t>fingerprints</a:t>
            </a:r>
            <a:r>
              <a:rPr lang="fr-FR" sz="2000" dirty="0">
                <a:latin typeface="Comic Sans MS" panose="030F0702030302020204" pitchFamily="66" charset="0"/>
              </a:rPr>
              <a:t> on the </a:t>
            </a:r>
            <a:r>
              <a:rPr lang="fr-FR" sz="2000" dirty="0">
                <a:solidFill>
                  <a:srgbClr val="00B050"/>
                </a:solidFill>
                <a:latin typeface="Comic Sans MS" panose="030F0702030302020204" pitchFamily="66" charset="0"/>
              </a:rPr>
              <a:t>crime</a:t>
            </a:r>
            <a:r>
              <a:rPr lang="fr-FR" sz="2000" dirty="0">
                <a:latin typeface="Comic Sans MS" panose="030F0702030302020204" pitchFamily="66" charset="0"/>
              </a:rPr>
              <a:t> </a:t>
            </a:r>
            <a:r>
              <a:rPr lang="fr-FR" sz="2000" dirty="0" err="1">
                <a:latin typeface="Comic Sans MS" panose="030F0702030302020204" pitchFamily="66" charset="0"/>
              </a:rPr>
              <a:t>scene</a:t>
            </a:r>
            <a:r>
              <a:rPr lang="fr-FR" sz="2000" dirty="0">
                <a:latin typeface="Comic Sans MS" panose="030F0702030302020204" pitchFamily="66" charset="0"/>
              </a:rPr>
              <a:t>.</a:t>
            </a:r>
          </a:p>
          <a:p>
            <a:pPr marL="0" indent="0" algn="just">
              <a:lnSpc>
                <a:spcPct val="120000"/>
              </a:lnSpc>
              <a:buNone/>
            </a:pPr>
            <a:r>
              <a:rPr lang="fr-FR" sz="2000" dirty="0">
                <a:solidFill>
                  <a:schemeClr val="tx1">
                    <a:lumMod val="50000"/>
                    <a:lumOff val="50000"/>
                  </a:schemeClr>
                </a:solidFill>
                <a:latin typeface="Comic Sans MS" panose="030F0702030302020204" pitchFamily="66" charset="0"/>
              </a:rPr>
              <a:t>L’inspecteur soupçonne </a:t>
            </a:r>
            <a:r>
              <a:rPr lang="fr-FR" sz="2000" dirty="0" err="1">
                <a:solidFill>
                  <a:schemeClr val="tx1">
                    <a:lumMod val="50000"/>
                    <a:lumOff val="50000"/>
                  </a:schemeClr>
                </a:solidFill>
                <a:latin typeface="Comic Sans MS" panose="030F0702030302020204" pitchFamily="66" charset="0"/>
              </a:rPr>
              <a:t>Delilah</a:t>
            </a:r>
            <a:r>
              <a:rPr lang="fr-FR" sz="2000" dirty="0">
                <a:solidFill>
                  <a:schemeClr val="tx1">
                    <a:lumMod val="50000"/>
                    <a:lumOff val="50000"/>
                  </a:schemeClr>
                </a:solidFill>
                <a:latin typeface="Comic Sans MS" panose="030F0702030302020204" pitchFamily="66" charset="0"/>
              </a:rPr>
              <a:t>. Il a trouvé ses empreintes digitales sur la scène de crime.</a:t>
            </a:r>
          </a:p>
          <a:p>
            <a:pPr marL="0" indent="0" algn="just">
              <a:lnSpc>
                <a:spcPct val="120000"/>
              </a:lnSpc>
              <a:buNone/>
            </a:pPr>
            <a:endParaRPr lang="fr-FR" sz="2000" dirty="0">
              <a:latin typeface="Comic Sans MS" panose="030F0702030302020204" pitchFamily="66" charset="0"/>
            </a:endParaRPr>
          </a:p>
          <a:p>
            <a:pPr marL="0" indent="0" algn="just">
              <a:lnSpc>
                <a:spcPct val="120000"/>
              </a:lnSpc>
              <a:buNone/>
            </a:pPr>
            <a:r>
              <a:rPr lang="fr-FR" sz="2000" dirty="0">
                <a:latin typeface="Comic Sans MS" panose="030F0702030302020204" pitchFamily="66" charset="0"/>
              </a:rPr>
              <a:t>Jackson </a:t>
            </a:r>
            <a:r>
              <a:rPr lang="fr-FR" sz="2000" b="1" dirty="0" err="1">
                <a:latin typeface="Comic Sans MS" panose="030F0702030302020204" pitchFamily="66" charset="0"/>
              </a:rPr>
              <a:t>got</a:t>
            </a:r>
            <a:r>
              <a:rPr lang="fr-FR" sz="2000" dirty="0">
                <a:latin typeface="Comic Sans MS" panose="030F0702030302020204" pitchFamily="66" charset="0"/>
              </a:rPr>
              <a:t> </a:t>
            </a:r>
            <a:r>
              <a:rPr lang="fr-FR" sz="2000" dirty="0" err="1">
                <a:solidFill>
                  <a:srgbClr val="00B050"/>
                </a:solidFill>
                <a:latin typeface="Comic Sans MS" panose="030F0702030302020204" pitchFamily="66" charset="0"/>
              </a:rPr>
              <a:t>arrest</a:t>
            </a:r>
            <a:r>
              <a:rPr lang="fr-FR" sz="2000" b="1" dirty="0" err="1">
                <a:latin typeface="Comic Sans MS" panose="030F0702030302020204" pitchFamily="66" charset="0"/>
              </a:rPr>
              <a:t>ed</a:t>
            </a:r>
            <a:r>
              <a:rPr lang="fr-FR" sz="2000" dirty="0">
                <a:latin typeface="Comic Sans MS" panose="030F0702030302020204" pitchFamily="66" charset="0"/>
              </a:rPr>
              <a:t>. </a:t>
            </a:r>
          </a:p>
          <a:p>
            <a:pPr marL="0" indent="0" algn="just">
              <a:lnSpc>
                <a:spcPct val="120000"/>
              </a:lnSpc>
              <a:buNone/>
            </a:pPr>
            <a:r>
              <a:rPr lang="fr-FR" sz="2000" dirty="0">
                <a:solidFill>
                  <a:schemeClr val="tx1">
                    <a:lumMod val="50000"/>
                    <a:lumOff val="50000"/>
                  </a:schemeClr>
                </a:solidFill>
                <a:latin typeface="Comic Sans MS" panose="030F0702030302020204" pitchFamily="66" charset="0"/>
              </a:rPr>
              <a:t>Jackson a été arrêté.</a:t>
            </a:r>
          </a:p>
          <a:p>
            <a:pPr marL="0" indent="0" algn="just">
              <a:buNone/>
            </a:pPr>
            <a:endParaRPr lang="fr-FR" sz="1100" dirty="0">
              <a:latin typeface="Comic Sans MS" panose="030F0702030302020204" pitchFamily="66" charset="0"/>
            </a:endParaRPr>
          </a:p>
          <a:p>
            <a:pPr marL="0" indent="0" algn="just">
              <a:buNone/>
            </a:pPr>
            <a:endParaRPr lang="fr-FR" sz="1100" dirty="0">
              <a:latin typeface="Comic Sans MS" panose="030F0702030302020204" pitchFamily="66" charset="0"/>
            </a:endParaRPr>
          </a:p>
          <a:p>
            <a:pPr marL="0" indent="0" algn="just">
              <a:buNone/>
            </a:pPr>
            <a:endParaRPr lang="fr-FR" sz="1100" dirty="0">
              <a:latin typeface="Comic Sans MS" panose="030F0702030302020204" pitchFamily="66" charset="0"/>
            </a:endParaRPr>
          </a:p>
        </p:txBody>
      </p:sp>
      <p:sp>
        <p:nvSpPr>
          <p:cNvPr id="5" name="Ellipse 4">
            <a:hlinkClick r:id="rId2" action="ppaction://hlinksldjump"/>
            <a:extLst>
              <a:ext uri="{FF2B5EF4-FFF2-40B4-BE49-F238E27FC236}">
                <a16:creationId xmlns:a16="http://schemas.microsoft.com/office/drawing/2014/main" id="{45B9723F-16BA-41F2-8C5E-FAE1B2F619E7}"/>
              </a:ext>
            </a:extLst>
          </p:cNvPr>
          <p:cNvSpPr/>
          <p:nvPr/>
        </p:nvSpPr>
        <p:spPr>
          <a:xfrm>
            <a:off x="11247120" y="0"/>
            <a:ext cx="944880" cy="873760"/>
          </a:xfrm>
          <a:prstGeom prst="ellipse">
            <a:avLst/>
          </a:prstGeom>
          <a:solidFill>
            <a:schemeClr val="accent4">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latin typeface="Comic Sans MS" panose="030F0702030302020204" pitchFamily="66" charset="0"/>
              </a:rPr>
              <a:t>S1</a:t>
            </a:r>
          </a:p>
        </p:txBody>
      </p:sp>
      <p:sp>
        <p:nvSpPr>
          <p:cNvPr id="6" name="Rectangle 5">
            <a:hlinkClick r:id="rId3" action="ppaction://hlinksldjump"/>
            <a:extLst>
              <a:ext uri="{FF2B5EF4-FFF2-40B4-BE49-F238E27FC236}">
                <a16:creationId xmlns:a16="http://schemas.microsoft.com/office/drawing/2014/main" id="{29E9BBA1-56BE-4D0B-A2B7-92FCF991E4D4}"/>
              </a:ext>
            </a:extLst>
          </p:cNvPr>
          <p:cNvSpPr/>
          <p:nvPr/>
        </p:nvSpPr>
        <p:spPr>
          <a:xfrm>
            <a:off x="9709265" y="6608619"/>
            <a:ext cx="2482735" cy="24938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1200" b="1" dirty="0">
                <a:latin typeface="Comic Sans MS" panose="030F0702030302020204" pitchFamily="66" charset="0"/>
              </a:rPr>
              <a:t>Retour</a:t>
            </a:r>
            <a:r>
              <a:rPr lang="fr-FR" sz="1200" dirty="0">
                <a:latin typeface="Comic Sans MS" panose="030F0702030302020204" pitchFamily="66" charset="0"/>
              </a:rPr>
              <a:t> : découpage séances.</a:t>
            </a:r>
          </a:p>
        </p:txBody>
      </p:sp>
      <p:sp>
        <p:nvSpPr>
          <p:cNvPr id="7" name="Rectangle 6">
            <a:hlinkClick r:id="rId4" action="ppaction://hlinksldjump"/>
            <a:extLst>
              <a:ext uri="{FF2B5EF4-FFF2-40B4-BE49-F238E27FC236}">
                <a16:creationId xmlns:a16="http://schemas.microsoft.com/office/drawing/2014/main" id="{A396FA8D-E70F-4291-9106-4ABC531ECF92}"/>
              </a:ext>
            </a:extLst>
          </p:cNvPr>
          <p:cNvSpPr/>
          <p:nvPr/>
        </p:nvSpPr>
        <p:spPr>
          <a:xfrm>
            <a:off x="1" y="6608618"/>
            <a:ext cx="2011680" cy="249381"/>
          </a:xfrm>
          <a:prstGeom prst="rect">
            <a:avLst/>
          </a:prstGeom>
          <a:ln>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r-FR" sz="1200" b="1" dirty="0">
                <a:latin typeface="Comic Sans MS" panose="030F0702030302020204" pitchFamily="66" charset="0"/>
              </a:rPr>
              <a:t>Sommaire : </a:t>
            </a:r>
            <a:r>
              <a:rPr lang="fr-FR" sz="1200" dirty="0">
                <a:latin typeface="Comic Sans MS" panose="030F0702030302020204" pitchFamily="66" charset="0"/>
              </a:rPr>
              <a:t>partie 1.</a:t>
            </a:r>
          </a:p>
        </p:txBody>
      </p:sp>
    </p:spTree>
    <p:extLst>
      <p:ext uri="{BB962C8B-B14F-4D97-AF65-F5344CB8AC3E}">
        <p14:creationId xmlns:p14="http://schemas.microsoft.com/office/powerpoint/2010/main" val="3671421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742D478-1797-4178-B43E-B5E65657E145}"/>
              </a:ext>
            </a:extLst>
          </p:cNvPr>
          <p:cNvSpPr>
            <a:spLocks noGrp="1"/>
          </p:cNvSpPr>
          <p:nvPr>
            <p:ph idx="1"/>
          </p:nvPr>
        </p:nvSpPr>
        <p:spPr>
          <a:xfrm>
            <a:off x="802640" y="404038"/>
            <a:ext cx="10058400" cy="6315740"/>
          </a:xfrm>
        </p:spPr>
        <p:txBody>
          <a:bodyPr>
            <a:noAutofit/>
          </a:bodyPr>
          <a:lstStyle/>
          <a:p>
            <a:pPr marL="0" indent="0" algn="just">
              <a:lnSpc>
                <a:spcPct val="100000"/>
              </a:lnSpc>
              <a:buNone/>
            </a:pPr>
            <a:r>
              <a:rPr lang="fr-FR" sz="1900" dirty="0">
                <a:latin typeface="Comic Sans MS" panose="030F0702030302020204" pitchFamily="66" charset="0"/>
              </a:rPr>
              <a:t>He </a:t>
            </a:r>
            <a:r>
              <a:rPr lang="fr-FR" sz="1900" dirty="0" err="1">
                <a:latin typeface="Comic Sans MS" panose="030F0702030302020204" pitchFamily="66" charset="0"/>
              </a:rPr>
              <a:t>had</a:t>
            </a:r>
            <a:r>
              <a:rPr lang="fr-FR" sz="1900" dirty="0">
                <a:latin typeface="Comic Sans MS" panose="030F0702030302020204" pitchFamily="66" charset="0"/>
              </a:rPr>
              <a:t> to stand in front of </a:t>
            </a:r>
            <a:r>
              <a:rPr lang="fr-FR" sz="1900" dirty="0">
                <a:solidFill>
                  <a:srgbClr val="00B050"/>
                </a:solidFill>
                <a:latin typeface="Comic Sans MS" panose="030F0702030302020204" pitchFamily="66" charset="0"/>
              </a:rPr>
              <a:t>a suspects </a:t>
            </a:r>
            <a:r>
              <a:rPr lang="fr-FR" sz="1900" dirty="0" err="1">
                <a:solidFill>
                  <a:srgbClr val="00B050"/>
                </a:solidFill>
                <a:latin typeface="Comic Sans MS" panose="030F0702030302020204" pitchFamily="66" charset="0"/>
              </a:rPr>
              <a:t>wall</a:t>
            </a:r>
            <a:r>
              <a:rPr lang="fr-FR" sz="1900" dirty="0">
                <a:solidFill>
                  <a:srgbClr val="00B050"/>
                </a:solidFill>
                <a:latin typeface="Comic Sans MS" panose="030F0702030302020204" pitchFamily="66" charset="0"/>
              </a:rPr>
              <a:t> </a:t>
            </a:r>
            <a:r>
              <a:rPr lang="fr-FR" sz="1900" dirty="0">
                <a:latin typeface="Comic Sans MS" panose="030F0702030302020204" pitchFamily="66" charset="0"/>
              </a:rPr>
              <a:t>and </a:t>
            </a:r>
            <a:r>
              <a:rPr lang="fr-FR" sz="1900" dirty="0" err="1">
                <a:latin typeface="Comic Sans MS" panose="030F0702030302020204" pitchFamily="66" charset="0"/>
              </a:rPr>
              <a:t>answer</a:t>
            </a:r>
            <a:r>
              <a:rPr lang="fr-FR" sz="1900" dirty="0">
                <a:latin typeface="Comic Sans MS" panose="030F0702030302020204" pitchFamily="66" charset="0"/>
              </a:rPr>
              <a:t> questions </a:t>
            </a:r>
            <a:r>
              <a:rPr lang="fr-FR" sz="1900" dirty="0" err="1">
                <a:latin typeface="Comic Sans MS" panose="030F0702030302020204" pitchFamily="66" charset="0"/>
              </a:rPr>
              <a:t>during</a:t>
            </a:r>
            <a:r>
              <a:rPr lang="fr-FR" sz="1900" dirty="0">
                <a:latin typeface="Comic Sans MS" panose="030F0702030302020204" pitchFamily="66" charset="0"/>
              </a:rPr>
              <a:t> </a:t>
            </a:r>
            <a:r>
              <a:rPr lang="fr-FR" sz="1900" dirty="0" err="1">
                <a:latin typeface="Comic Sans MS" panose="030F0702030302020204" pitchFamily="66" charset="0"/>
              </a:rPr>
              <a:t>his</a:t>
            </a:r>
            <a:r>
              <a:rPr lang="fr-FR" sz="1900" dirty="0">
                <a:latin typeface="Comic Sans MS" panose="030F0702030302020204" pitchFamily="66" charset="0"/>
              </a:rPr>
              <a:t> </a:t>
            </a:r>
            <a:r>
              <a:rPr lang="fr-FR" sz="1900" dirty="0">
                <a:solidFill>
                  <a:srgbClr val="00B050"/>
                </a:solidFill>
                <a:latin typeface="Comic Sans MS" panose="030F0702030302020204" pitchFamily="66" charset="0"/>
              </a:rPr>
              <a:t>interrogation</a:t>
            </a:r>
            <a:r>
              <a:rPr lang="fr-FR" sz="1900" dirty="0">
                <a:latin typeface="Comic Sans MS" panose="030F0702030302020204" pitchFamily="66" charset="0"/>
              </a:rPr>
              <a:t> by </a:t>
            </a:r>
            <a:r>
              <a:rPr lang="fr-FR" sz="1900" dirty="0">
                <a:solidFill>
                  <a:srgbClr val="00B050"/>
                </a:solidFill>
                <a:latin typeface="Comic Sans MS" panose="030F0702030302020204" pitchFamily="66" charset="0"/>
              </a:rPr>
              <a:t>a</a:t>
            </a:r>
            <a:r>
              <a:rPr lang="fr-FR" sz="1900" dirty="0">
                <a:latin typeface="Comic Sans MS" panose="030F0702030302020204" pitchFamily="66" charset="0"/>
              </a:rPr>
              <a:t> </a:t>
            </a:r>
            <a:r>
              <a:rPr lang="fr-FR" sz="1900" dirty="0">
                <a:solidFill>
                  <a:srgbClr val="00B050"/>
                </a:solidFill>
                <a:latin typeface="Comic Sans MS" panose="030F0702030302020204" pitchFamily="66" charset="0"/>
              </a:rPr>
              <a:t>police </a:t>
            </a:r>
            <a:r>
              <a:rPr lang="fr-FR" sz="1900" dirty="0" err="1">
                <a:solidFill>
                  <a:srgbClr val="00B050"/>
                </a:solidFill>
                <a:latin typeface="Comic Sans MS" panose="030F0702030302020204" pitchFamily="66" charset="0"/>
              </a:rPr>
              <a:t>officer</a:t>
            </a:r>
            <a:r>
              <a:rPr lang="fr-FR" sz="1900" dirty="0">
                <a:latin typeface="Comic Sans MS" panose="030F0702030302020204" pitchFamily="66" charset="0"/>
              </a:rPr>
              <a:t>.</a:t>
            </a:r>
          </a:p>
          <a:p>
            <a:pPr marL="0" indent="0" algn="just">
              <a:lnSpc>
                <a:spcPct val="100000"/>
              </a:lnSpc>
              <a:buNone/>
            </a:pPr>
            <a:r>
              <a:rPr lang="fr-FR" sz="1900" dirty="0">
                <a:solidFill>
                  <a:schemeClr val="tx1">
                    <a:lumMod val="50000"/>
                    <a:lumOff val="50000"/>
                  </a:schemeClr>
                </a:solidFill>
                <a:latin typeface="Comic Sans MS" panose="030F0702030302020204" pitchFamily="66" charset="0"/>
              </a:rPr>
              <a:t>Il a du se tenir devant un mur de suspects et répondre à des questions pendant son interrogatoire mené par un officier de police.</a:t>
            </a:r>
          </a:p>
          <a:p>
            <a:pPr marL="0" indent="0" algn="just">
              <a:lnSpc>
                <a:spcPct val="100000"/>
              </a:lnSpc>
              <a:buNone/>
            </a:pPr>
            <a:endParaRPr lang="fr-FR" sz="1900" dirty="0">
              <a:latin typeface="Comic Sans MS" panose="030F0702030302020204" pitchFamily="66" charset="0"/>
            </a:endParaRPr>
          </a:p>
          <a:p>
            <a:pPr marL="0" indent="0" algn="just">
              <a:lnSpc>
                <a:spcPct val="100000"/>
              </a:lnSpc>
              <a:buNone/>
            </a:pPr>
            <a:r>
              <a:rPr lang="fr-FR" sz="1900" dirty="0">
                <a:latin typeface="Comic Sans MS" panose="030F0702030302020204" pitchFamily="66" charset="0"/>
              </a:rPr>
              <a:t>The </a:t>
            </a:r>
            <a:r>
              <a:rPr lang="fr-FR" sz="1900" dirty="0">
                <a:solidFill>
                  <a:srgbClr val="00B050"/>
                </a:solidFill>
                <a:latin typeface="Comic Sans MS" panose="030F0702030302020204" pitchFamily="66" charset="0"/>
              </a:rPr>
              <a:t>police </a:t>
            </a:r>
            <a:r>
              <a:rPr lang="fr-FR" sz="1900" dirty="0" err="1">
                <a:solidFill>
                  <a:srgbClr val="00B050"/>
                </a:solidFill>
                <a:latin typeface="Comic Sans MS" panose="030F0702030302020204" pitchFamily="66" charset="0"/>
              </a:rPr>
              <a:t>officer</a:t>
            </a:r>
            <a:r>
              <a:rPr lang="fr-FR" sz="1900" dirty="0">
                <a:solidFill>
                  <a:srgbClr val="00B050"/>
                </a:solidFill>
                <a:latin typeface="Comic Sans MS" panose="030F0702030302020204" pitchFamily="66" charset="0"/>
              </a:rPr>
              <a:t> </a:t>
            </a:r>
            <a:r>
              <a:rPr lang="fr-FR" sz="1900" dirty="0" err="1">
                <a:latin typeface="Comic Sans MS" panose="030F0702030302020204" pitchFamily="66" charset="0"/>
              </a:rPr>
              <a:t>wrote</a:t>
            </a:r>
            <a:r>
              <a:rPr lang="fr-FR" sz="1900" dirty="0">
                <a:latin typeface="Comic Sans MS" panose="030F0702030302020204" pitchFamily="66" charset="0"/>
              </a:rPr>
              <a:t> </a:t>
            </a:r>
            <a:r>
              <a:rPr lang="fr-FR" sz="1900" dirty="0">
                <a:solidFill>
                  <a:srgbClr val="00B050"/>
                </a:solidFill>
                <a:latin typeface="Comic Sans MS" panose="030F0702030302020204" pitchFamily="66" charset="0"/>
              </a:rPr>
              <a:t>a report </a:t>
            </a:r>
            <a:r>
              <a:rPr lang="fr-FR" sz="1900" dirty="0">
                <a:latin typeface="Comic Sans MS" panose="030F0702030302020204" pitchFamily="66" charset="0"/>
              </a:rPr>
              <a:t>about the </a:t>
            </a:r>
            <a:r>
              <a:rPr lang="fr-FR" sz="1900" dirty="0">
                <a:solidFill>
                  <a:srgbClr val="00B050"/>
                </a:solidFill>
                <a:latin typeface="Comic Sans MS" panose="030F0702030302020204" pitchFamily="66" charset="0"/>
              </a:rPr>
              <a:t>case</a:t>
            </a:r>
            <a:r>
              <a:rPr lang="fr-FR" sz="1900" dirty="0">
                <a:latin typeface="Comic Sans MS" panose="030F0702030302020204" pitchFamily="66" charset="0"/>
              </a:rPr>
              <a:t>.</a:t>
            </a:r>
          </a:p>
          <a:p>
            <a:pPr marL="0" indent="0" algn="just">
              <a:lnSpc>
                <a:spcPct val="100000"/>
              </a:lnSpc>
              <a:buNone/>
            </a:pPr>
            <a:r>
              <a:rPr lang="fr-FR" sz="1900" dirty="0">
                <a:solidFill>
                  <a:schemeClr val="tx1">
                    <a:lumMod val="50000"/>
                    <a:lumOff val="50000"/>
                  </a:schemeClr>
                </a:solidFill>
                <a:latin typeface="Comic Sans MS" panose="030F0702030302020204" pitchFamily="66" charset="0"/>
              </a:rPr>
              <a:t>L’officier de police a rédigé un rapport sur l’affaire.</a:t>
            </a:r>
          </a:p>
          <a:p>
            <a:pPr marL="0" indent="0" algn="just">
              <a:lnSpc>
                <a:spcPct val="100000"/>
              </a:lnSpc>
              <a:buNone/>
            </a:pPr>
            <a:endParaRPr lang="fr-FR" sz="1900" dirty="0">
              <a:latin typeface="Comic Sans MS" panose="030F0702030302020204" pitchFamily="66" charset="0"/>
            </a:endParaRPr>
          </a:p>
          <a:p>
            <a:pPr marL="0" indent="0" algn="just">
              <a:lnSpc>
                <a:spcPct val="100000"/>
              </a:lnSpc>
              <a:buNone/>
            </a:pPr>
            <a:r>
              <a:rPr lang="fr-FR" sz="1900" dirty="0">
                <a:latin typeface="Comic Sans MS" panose="030F0702030302020204" pitchFamily="66" charset="0"/>
              </a:rPr>
              <a:t>Jackson </a:t>
            </a:r>
            <a:r>
              <a:rPr lang="fr-FR" sz="1900" dirty="0" err="1">
                <a:latin typeface="Comic Sans MS" panose="030F0702030302020204" pitchFamily="66" charset="0"/>
              </a:rPr>
              <a:t>was</a:t>
            </a:r>
            <a:r>
              <a:rPr lang="fr-FR" sz="1900" dirty="0">
                <a:latin typeface="Comic Sans MS" panose="030F0702030302020204" pitchFamily="66" charset="0"/>
              </a:rPr>
              <a:t> </a:t>
            </a:r>
            <a:r>
              <a:rPr lang="fr-FR" sz="1900" dirty="0" err="1">
                <a:latin typeface="Comic Sans MS" panose="030F0702030302020204" pitchFamily="66" charset="0"/>
              </a:rPr>
              <a:t>quite</a:t>
            </a:r>
            <a:r>
              <a:rPr lang="fr-FR" sz="1900" dirty="0">
                <a:latin typeface="Comic Sans MS" panose="030F0702030302020204" pitchFamily="66" charset="0"/>
              </a:rPr>
              <a:t> </a:t>
            </a:r>
            <a:r>
              <a:rPr lang="fr-FR" sz="1900" dirty="0" err="1">
                <a:solidFill>
                  <a:srgbClr val="00B050"/>
                </a:solidFill>
                <a:latin typeface="Comic Sans MS" panose="030F0702030302020204" pitchFamily="66" charset="0"/>
              </a:rPr>
              <a:t>crafty</a:t>
            </a:r>
            <a:r>
              <a:rPr lang="fr-FR" sz="1900" dirty="0">
                <a:latin typeface="Comic Sans MS" panose="030F0702030302020204" pitchFamily="66" charset="0"/>
              </a:rPr>
              <a:t> but </a:t>
            </a:r>
            <a:r>
              <a:rPr lang="fr-FR" sz="1900" dirty="0" err="1">
                <a:latin typeface="Comic Sans MS" panose="030F0702030302020204" pitchFamily="66" charset="0"/>
              </a:rPr>
              <a:t>he</a:t>
            </a:r>
            <a:r>
              <a:rPr lang="fr-FR" sz="1900" dirty="0">
                <a:latin typeface="Comic Sans MS" panose="030F0702030302020204" pitchFamily="66" charset="0"/>
              </a:rPr>
              <a:t> </a:t>
            </a:r>
            <a:r>
              <a:rPr lang="fr-FR" sz="1900" dirty="0" err="1">
                <a:latin typeface="Comic Sans MS" panose="030F0702030302020204" pitchFamily="66" charset="0"/>
              </a:rPr>
              <a:t>eventually</a:t>
            </a:r>
            <a:r>
              <a:rPr lang="fr-FR" sz="1900" dirty="0">
                <a:latin typeface="Comic Sans MS" panose="030F0702030302020204" pitchFamily="66" charset="0"/>
              </a:rPr>
              <a:t> </a:t>
            </a:r>
            <a:r>
              <a:rPr lang="fr-FR" sz="1900" dirty="0" err="1">
                <a:latin typeface="Comic Sans MS" panose="030F0702030302020204" pitchFamily="66" charset="0"/>
              </a:rPr>
              <a:t>got</a:t>
            </a:r>
            <a:r>
              <a:rPr lang="fr-FR" sz="1900" dirty="0">
                <a:latin typeface="Comic Sans MS" panose="030F0702030302020204" pitchFamily="66" charset="0"/>
              </a:rPr>
              <a:t> </a:t>
            </a:r>
            <a:r>
              <a:rPr lang="fr-FR" sz="1900" dirty="0" err="1">
                <a:latin typeface="Comic Sans MS" panose="030F0702030302020204" pitchFamily="66" charset="0"/>
              </a:rPr>
              <a:t>caught</a:t>
            </a:r>
            <a:r>
              <a:rPr lang="fr-FR" sz="1900" dirty="0">
                <a:latin typeface="Comic Sans MS" panose="030F0702030302020204" pitchFamily="66" charset="0"/>
              </a:rPr>
              <a:t>.</a:t>
            </a:r>
          </a:p>
          <a:p>
            <a:pPr marL="0" indent="0" algn="just">
              <a:lnSpc>
                <a:spcPct val="100000"/>
              </a:lnSpc>
              <a:buNone/>
            </a:pPr>
            <a:r>
              <a:rPr lang="fr-FR" sz="1900" dirty="0">
                <a:solidFill>
                  <a:schemeClr val="tx1">
                    <a:lumMod val="50000"/>
                    <a:lumOff val="50000"/>
                  </a:schemeClr>
                </a:solidFill>
                <a:latin typeface="Comic Sans MS" panose="030F0702030302020204" pitchFamily="66" charset="0"/>
              </a:rPr>
              <a:t>Jackson était plutôt rusé mais il a fini par se faire attraper.</a:t>
            </a:r>
          </a:p>
          <a:p>
            <a:pPr marL="0" indent="0" algn="just">
              <a:lnSpc>
                <a:spcPct val="100000"/>
              </a:lnSpc>
              <a:buNone/>
            </a:pPr>
            <a:endParaRPr lang="fr-FR" sz="1900" dirty="0">
              <a:latin typeface="Comic Sans MS" panose="030F0702030302020204" pitchFamily="66" charset="0"/>
            </a:endParaRPr>
          </a:p>
          <a:p>
            <a:pPr marL="0" indent="0" algn="just">
              <a:lnSpc>
                <a:spcPct val="100000"/>
              </a:lnSpc>
              <a:buNone/>
            </a:pPr>
            <a:r>
              <a:rPr lang="fr-FR" sz="1900" dirty="0" err="1">
                <a:latin typeface="Comic Sans MS" panose="030F0702030302020204" pitchFamily="66" charset="0"/>
              </a:rPr>
              <a:t>Unfortunately</a:t>
            </a:r>
            <a:r>
              <a:rPr lang="fr-FR" sz="1900" dirty="0">
                <a:latin typeface="Comic Sans MS" panose="030F0702030302020204" pitchFamily="66" charset="0"/>
              </a:rPr>
              <a:t>, the </a:t>
            </a:r>
            <a:r>
              <a:rPr lang="fr-FR" sz="1900" dirty="0" err="1">
                <a:solidFill>
                  <a:srgbClr val="00B050"/>
                </a:solidFill>
                <a:latin typeface="Comic Sans MS" panose="030F0702030302020204" pitchFamily="66" charset="0"/>
              </a:rPr>
              <a:t>inspector</a:t>
            </a:r>
            <a:r>
              <a:rPr lang="fr-FR" sz="1900" dirty="0">
                <a:latin typeface="Comic Sans MS" panose="030F0702030302020204" pitchFamily="66" charset="0"/>
              </a:rPr>
              <a:t> </a:t>
            </a:r>
            <a:r>
              <a:rPr lang="fr-FR" sz="1900" dirty="0" err="1">
                <a:latin typeface="Comic Sans MS" panose="030F0702030302020204" pitchFamily="66" charset="0"/>
              </a:rPr>
              <a:t>looking</a:t>
            </a:r>
            <a:r>
              <a:rPr lang="fr-FR" sz="1900" dirty="0">
                <a:latin typeface="Comic Sans MS" panose="030F0702030302020204" pitchFamily="66" charset="0"/>
              </a:rPr>
              <a:t> for </a:t>
            </a:r>
            <a:r>
              <a:rPr lang="fr-FR" sz="1900" dirty="0" err="1">
                <a:latin typeface="Comic Sans MS" panose="030F0702030302020204" pitchFamily="66" charset="0"/>
              </a:rPr>
              <a:t>Delilah</a:t>
            </a:r>
            <a:r>
              <a:rPr lang="fr-FR" sz="1900" dirty="0">
                <a:latin typeface="Comic Sans MS" panose="030F0702030302020204" pitchFamily="66" charset="0"/>
              </a:rPr>
              <a:t> </a:t>
            </a:r>
            <a:r>
              <a:rPr lang="fr-FR" sz="1900" dirty="0" err="1">
                <a:solidFill>
                  <a:srgbClr val="00B050"/>
                </a:solidFill>
                <a:latin typeface="Comic Sans MS" panose="030F0702030302020204" pitchFamily="66" charset="0"/>
              </a:rPr>
              <a:t>lack</a:t>
            </a:r>
            <a:r>
              <a:rPr lang="fr-FR" sz="1900" b="1" dirty="0" err="1">
                <a:latin typeface="Comic Sans MS" panose="030F0702030302020204" pitchFamily="66" charset="0"/>
              </a:rPr>
              <a:t>ed</a:t>
            </a:r>
            <a:r>
              <a:rPr lang="fr-FR" sz="1900" dirty="0">
                <a:latin typeface="Comic Sans MS" panose="030F0702030302020204" pitchFamily="66" charset="0"/>
              </a:rPr>
              <a:t> </a:t>
            </a:r>
            <a:r>
              <a:rPr lang="fr-FR" sz="1900" dirty="0">
                <a:solidFill>
                  <a:srgbClr val="00B050"/>
                </a:solidFill>
                <a:latin typeface="Comic Sans MS" panose="030F0702030302020204" pitchFamily="66" charset="0"/>
              </a:rPr>
              <a:t>intuition</a:t>
            </a:r>
            <a:r>
              <a:rPr lang="fr-FR" sz="1900" dirty="0">
                <a:latin typeface="Comic Sans MS" panose="030F0702030302020204" pitchFamily="66" charset="0"/>
              </a:rPr>
              <a:t>. He let </a:t>
            </a:r>
            <a:r>
              <a:rPr lang="fr-FR" sz="1900" dirty="0" err="1">
                <a:latin typeface="Comic Sans MS" panose="030F0702030302020204" pitchFamily="66" charset="0"/>
              </a:rPr>
              <a:t>her</a:t>
            </a:r>
            <a:r>
              <a:rPr lang="fr-FR" sz="1900" dirty="0">
                <a:latin typeface="Comic Sans MS" panose="030F0702030302020204" pitchFamily="66" charset="0"/>
              </a:rPr>
              <a:t> </a:t>
            </a:r>
            <a:r>
              <a:rPr lang="fr-FR" sz="1900" dirty="0">
                <a:solidFill>
                  <a:srgbClr val="00B050"/>
                </a:solidFill>
                <a:latin typeface="Comic Sans MS" panose="030F0702030302020204" pitchFamily="66" charset="0"/>
              </a:rPr>
              <a:t>escape</a:t>
            </a:r>
            <a:r>
              <a:rPr lang="fr-FR" sz="1900" dirty="0">
                <a:latin typeface="Comic Sans MS" panose="030F0702030302020204" pitchFamily="66" charset="0"/>
              </a:rPr>
              <a:t> </a:t>
            </a:r>
            <a:r>
              <a:rPr lang="fr-FR" sz="1900" dirty="0" err="1">
                <a:latin typeface="Comic Sans MS" panose="030F0702030302020204" pitchFamily="66" charset="0"/>
              </a:rPr>
              <a:t>with</a:t>
            </a:r>
            <a:r>
              <a:rPr lang="fr-FR" sz="1900" dirty="0">
                <a:latin typeface="Comic Sans MS" panose="030F0702030302020204" pitchFamily="66" charset="0"/>
              </a:rPr>
              <a:t> </a:t>
            </a:r>
            <a:r>
              <a:rPr lang="fr-FR" sz="1900" dirty="0" err="1">
                <a:latin typeface="Comic Sans MS" panose="030F0702030302020204" pitchFamily="66" charset="0"/>
              </a:rPr>
              <a:t>her</a:t>
            </a:r>
            <a:r>
              <a:rPr lang="fr-FR" sz="1900" dirty="0">
                <a:latin typeface="Comic Sans MS" panose="030F0702030302020204" pitchFamily="66" charset="0"/>
              </a:rPr>
              <a:t> </a:t>
            </a:r>
            <a:r>
              <a:rPr lang="fr-FR" sz="1900" dirty="0" err="1">
                <a:solidFill>
                  <a:srgbClr val="00B050"/>
                </a:solidFill>
                <a:latin typeface="Comic Sans MS" panose="030F0702030302020204" pitchFamily="66" charset="0"/>
              </a:rPr>
              <a:t>victim</a:t>
            </a:r>
            <a:r>
              <a:rPr lang="fr-FR" sz="1900" dirty="0">
                <a:latin typeface="Comic Sans MS" panose="030F0702030302020204" pitchFamily="66" charset="0"/>
              </a:rPr>
              <a:t>.</a:t>
            </a:r>
          </a:p>
          <a:p>
            <a:pPr marL="0" indent="0" algn="just">
              <a:lnSpc>
                <a:spcPct val="100000"/>
              </a:lnSpc>
              <a:buNone/>
            </a:pPr>
            <a:r>
              <a:rPr lang="fr-FR" sz="1900" dirty="0">
                <a:solidFill>
                  <a:schemeClr val="tx1">
                    <a:lumMod val="50000"/>
                    <a:lumOff val="50000"/>
                  </a:schemeClr>
                </a:solidFill>
                <a:latin typeface="Comic Sans MS" panose="030F0702030302020204" pitchFamily="66" charset="0"/>
              </a:rPr>
              <a:t>Malheureusement, l’inspecteur qui était à la recherche de </a:t>
            </a:r>
            <a:r>
              <a:rPr lang="fr-FR" sz="1900" dirty="0" err="1">
                <a:solidFill>
                  <a:schemeClr val="tx1">
                    <a:lumMod val="50000"/>
                    <a:lumOff val="50000"/>
                  </a:schemeClr>
                </a:solidFill>
                <a:latin typeface="Comic Sans MS" panose="030F0702030302020204" pitchFamily="66" charset="0"/>
              </a:rPr>
              <a:t>Delilah</a:t>
            </a:r>
            <a:r>
              <a:rPr lang="fr-FR" sz="1900" dirty="0">
                <a:solidFill>
                  <a:schemeClr val="tx1">
                    <a:lumMod val="50000"/>
                    <a:lumOff val="50000"/>
                  </a:schemeClr>
                </a:solidFill>
                <a:latin typeface="Comic Sans MS" panose="030F0702030302020204" pitchFamily="66" charset="0"/>
              </a:rPr>
              <a:t> manquait de flair. Il l’a laissé s’échapper avec sa victime.</a:t>
            </a:r>
          </a:p>
          <a:p>
            <a:pPr marL="0" indent="0" algn="just">
              <a:lnSpc>
                <a:spcPct val="150000"/>
              </a:lnSpc>
              <a:buNone/>
            </a:pPr>
            <a:endParaRPr lang="fr-FR" sz="1900" dirty="0">
              <a:latin typeface="Comic Sans MS" panose="030F0702030302020204" pitchFamily="66" charset="0"/>
            </a:endParaRPr>
          </a:p>
          <a:p>
            <a:pPr marL="0" indent="0" algn="just">
              <a:lnSpc>
                <a:spcPct val="150000"/>
              </a:lnSpc>
              <a:buNone/>
            </a:pPr>
            <a:endParaRPr lang="fr-FR" sz="1900" dirty="0">
              <a:latin typeface="Comic Sans MS" panose="030F0702030302020204" pitchFamily="66" charset="0"/>
            </a:endParaRPr>
          </a:p>
        </p:txBody>
      </p:sp>
      <p:sp>
        <p:nvSpPr>
          <p:cNvPr id="5" name="Ellipse 4">
            <a:hlinkClick r:id="rId2" action="ppaction://hlinksldjump"/>
            <a:extLst>
              <a:ext uri="{FF2B5EF4-FFF2-40B4-BE49-F238E27FC236}">
                <a16:creationId xmlns:a16="http://schemas.microsoft.com/office/drawing/2014/main" id="{37213C41-C7B9-4D72-817E-DC6C57D2E97D}"/>
              </a:ext>
            </a:extLst>
          </p:cNvPr>
          <p:cNvSpPr/>
          <p:nvPr/>
        </p:nvSpPr>
        <p:spPr>
          <a:xfrm>
            <a:off x="11247120" y="0"/>
            <a:ext cx="944880" cy="873760"/>
          </a:xfrm>
          <a:prstGeom prst="ellipse">
            <a:avLst/>
          </a:prstGeom>
          <a:solidFill>
            <a:schemeClr val="accent4">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latin typeface="Comic Sans MS" panose="030F0702030302020204" pitchFamily="66" charset="0"/>
              </a:rPr>
              <a:t>S1</a:t>
            </a:r>
          </a:p>
        </p:txBody>
      </p:sp>
      <p:sp>
        <p:nvSpPr>
          <p:cNvPr id="6" name="Rectangle 5">
            <a:hlinkClick r:id="rId3" action="ppaction://hlinksldjump"/>
            <a:extLst>
              <a:ext uri="{FF2B5EF4-FFF2-40B4-BE49-F238E27FC236}">
                <a16:creationId xmlns:a16="http://schemas.microsoft.com/office/drawing/2014/main" id="{EBFFA00D-2871-4359-B7BC-161A5C8569D2}"/>
              </a:ext>
            </a:extLst>
          </p:cNvPr>
          <p:cNvSpPr/>
          <p:nvPr/>
        </p:nvSpPr>
        <p:spPr>
          <a:xfrm>
            <a:off x="9709265" y="6608619"/>
            <a:ext cx="2482735" cy="24938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1200" b="1" dirty="0">
                <a:latin typeface="Comic Sans MS" panose="030F0702030302020204" pitchFamily="66" charset="0"/>
              </a:rPr>
              <a:t>Retour</a:t>
            </a:r>
            <a:r>
              <a:rPr lang="fr-FR" sz="1200" dirty="0">
                <a:latin typeface="Comic Sans MS" panose="030F0702030302020204" pitchFamily="66" charset="0"/>
              </a:rPr>
              <a:t> : découpage séances.</a:t>
            </a:r>
          </a:p>
        </p:txBody>
      </p:sp>
      <p:sp>
        <p:nvSpPr>
          <p:cNvPr id="7" name="Rectangle 6">
            <a:hlinkClick r:id="rId4" action="ppaction://hlinksldjump"/>
            <a:extLst>
              <a:ext uri="{FF2B5EF4-FFF2-40B4-BE49-F238E27FC236}">
                <a16:creationId xmlns:a16="http://schemas.microsoft.com/office/drawing/2014/main" id="{778460E8-3A27-4986-86F1-6ABB4DA88A22}"/>
              </a:ext>
            </a:extLst>
          </p:cNvPr>
          <p:cNvSpPr/>
          <p:nvPr/>
        </p:nvSpPr>
        <p:spPr>
          <a:xfrm>
            <a:off x="1" y="6608618"/>
            <a:ext cx="2011680" cy="249381"/>
          </a:xfrm>
          <a:prstGeom prst="rect">
            <a:avLst/>
          </a:prstGeom>
          <a:ln>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r-FR" sz="1200" b="1" dirty="0">
                <a:latin typeface="Comic Sans MS" panose="030F0702030302020204" pitchFamily="66" charset="0"/>
              </a:rPr>
              <a:t>Sommaire : </a:t>
            </a:r>
            <a:r>
              <a:rPr lang="fr-FR" sz="1200" dirty="0">
                <a:latin typeface="Comic Sans MS" panose="030F0702030302020204" pitchFamily="66" charset="0"/>
              </a:rPr>
              <a:t>partie 1.</a:t>
            </a:r>
          </a:p>
        </p:txBody>
      </p:sp>
    </p:spTree>
    <p:extLst>
      <p:ext uri="{BB962C8B-B14F-4D97-AF65-F5344CB8AC3E}">
        <p14:creationId xmlns:p14="http://schemas.microsoft.com/office/powerpoint/2010/main" val="205272229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TotalTime>
  <Words>1776</Words>
  <Application>Microsoft Office PowerPoint</Application>
  <PresentationFormat>Grand écran</PresentationFormat>
  <Paragraphs>319</Paragraphs>
  <Slides>22</Slides>
  <Notes>0</Notes>
  <HiddenSlides>0</HiddenSlides>
  <MMClips>1</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22</vt:i4>
      </vt:variant>
    </vt:vector>
  </HeadingPairs>
  <TitlesOfParts>
    <vt:vector size="29" baseType="lpstr">
      <vt:lpstr>Arial</vt:lpstr>
      <vt:lpstr>Calibri</vt:lpstr>
      <vt:lpstr>Calibri Light</vt:lpstr>
      <vt:lpstr>Comic Sans MS</vt:lpstr>
      <vt:lpstr>Please write me a song</vt:lpstr>
      <vt:lpstr>Wingdings</vt:lpstr>
      <vt:lpstr>Thème Office</vt:lpstr>
      <vt:lpstr>5°3  English</vt:lpstr>
      <vt:lpstr>Liens utiles</vt:lpstr>
      <vt:lpstr>Présentation PowerPoint</vt:lpstr>
      <vt:lpstr>Whodunnit?</vt:lpstr>
      <vt:lpstr>1) Let’s start the investigation!</vt:lpstr>
      <vt:lpstr>Présentation PowerPoint</vt:lpstr>
      <vt:lpstr>Présentation PowerPoint</vt:lpstr>
      <vt:lpstr>Exemples d’utilisation du vocabulaire, à lire (et recopier si possible).</vt:lpstr>
      <vt:lpstr>Présentation PowerPoint</vt:lpstr>
      <vt:lpstr>c) Describe the image.</vt:lpstr>
      <vt:lpstr>2) Where is the simple past?</vt:lpstr>
      <vt:lpstr>a) Rappel grammatical : le prétérit simple.</vt:lpstr>
      <vt:lpstr>Présentation PowerPoint</vt:lpstr>
      <vt:lpstr>b) Exercices de révision</vt:lpstr>
      <vt:lpstr>Présentation PowerPoint</vt:lpstr>
      <vt:lpstr>c) A toi d’écrire au prétérit simple.</vt:lpstr>
      <vt:lpstr>d) The sounds of simple past.</vt:lpstr>
      <vt:lpstr>3) It’s a mystery…</vt:lpstr>
      <vt:lpstr>a) Read the text.</vt:lpstr>
      <vt:lpstr>b) Analyze the text.</vt:lpstr>
      <vt:lpstr>c) Solve the mystery.</vt:lpstr>
      <vt:lpstr>  Bye!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5°3  English</dc:title>
  <dc:creator/>
  <cp:lastModifiedBy>Camille FABRE</cp:lastModifiedBy>
  <cp:revision>1</cp:revision>
  <dcterms:created xsi:type="dcterms:W3CDTF">2012-07-30T22:21:58Z</dcterms:created>
  <dcterms:modified xsi:type="dcterms:W3CDTF">2020-04-28T19:17:16Z</dcterms:modified>
</cp:coreProperties>
</file>