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256" r:id="rId2"/>
    <p:sldId id="270" r:id="rId3"/>
    <p:sldId id="267" r:id="rId4"/>
    <p:sldId id="265" r:id="rId5"/>
    <p:sldId id="257" r:id="rId6"/>
    <p:sldId id="266" r:id="rId7"/>
    <p:sldId id="272" r:id="rId8"/>
    <p:sldId id="258" r:id="rId9"/>
    <p:sldId id="259" r:id="rId10"/>
    <p:sldId id="260" r:id="rId11"/>
    <p:sldId id="262" r:id="rId12"/>
    <p:sldId id="271" r:id="rId1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553FEB-B5D7-462A-B443-3BF7916ABD57}" v="258" dt="2020-04-20T08:36:22.57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68" d="100"/>
          <a:sy n="68" d="100"/>
        </p:scale>
        <p:origin x="4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mille FABRE" userId="61a62dbaa4ae00dc" providerId="LiveId" clId="{49553FEB-B5D7-462A-B443-3BF7916ABD57}"/>
    <pc:docChg chg="undo custSel mod addSld delSld modSld">
      <pc:chgData name="Camille FABRE" userId="61a62dbaa4ae00dc" providerId="LiveId" clId="{49553FEB-B5D7-462A-B443-3BF7916ABD57}" dt="2020-04-09T12:29:53.457" v="6866" actId="20577"/>
      <pc:docMkLst>
        <pc:docMk/>
      </pc:docMkLst>
      <pc:sldChg chg="addSp modSp">
        <pc:chgData name="Camille FABRE" userId="61a62dbaa4ae00dc" providerId="LiveId" clId="{49553FEB-B5D7-462A-B443-3BF7916ABD57}" dt="2020-04-08T15:01:57.882" v="5467" actId="1076"/>
        <pc:sldMkLst>
          <pc:docMk/>
          <pc:sldMk cId="3784089036" sldId="256"/>
        </pc:sldMkLst>
        <pc:spChg chg="mod">
          <ac:chgData name="Camille FABRE" userId="61a62dbaa4ae00dc" providerId="LiveId" clId="{49553FEB-B5D7-462A-B443-3BF7916ABD57}" dt="2020-04-08T12:42:35.336" v="61" actId="207"/>
          <ac:spMkLst>
            <pc:docMk/>
            <pc:sldMk cId="3784089036" sldId="256"/>
            <ac:spMk id="2" creationId="{00000000-0000-0000-0000-000000000000}"/>
          </ac:spMkLst>
        </pc:spChg>
        <pc:spChg chg="mod">
          <ac:chgData name="Camille FABRE" userId="61a62dbaa4ae00dc" providerId="LiveId" clId="{49553FEB-B5D7-462A-B443-3BF7916ABD57}" dt="2020-04-08T12:42:22.429" v="59" actId="2711"/>
          <ac:spMkLst>
            <pc:docMk/>
            <pc:sldMk cId="3784089036" sldId="256"/>
            <ac:spMk id="3" creationId="{00000000-0000-0000-0000-000000000000}"/>
          </ac:spMkLst>
        </pc:spChg>
        <pc:picChg chg="add mod">
          <ac:chgData name="Camille FABRE" userId="61a62dbaa4ae00dc" providerId="LiveId" clId="{49553FEB-B5D7-462A-B443-3BF7916ABD57}" dt="2020-04-08T15:01:57.882" v="5467" actId="1076"/>
          <ac:picMkLst>
            <pc:docMk/>
            <pc:sldMk cId="3784089036" sldId="256"/>
            <ac:picMk id="3074" creationId="{FB2924E4-2D5E-47D5-A116-24169C483D29}"/>
          </ac:picMkLst>
        </pc:picChg>
      </pc:sldChg>
      <pc:sldChg chg="addSp modSp add">
        <pc:chgData name="Camille FABRE" userId="61a62dbaa4ae00dc" providerId="LiveId" clId="{49553FEB-B5D7-462A-B443-3BF7916ABD57}" dt="2020-04-09T12:17:06.614" v="6728" actId="207"/>
        <pc:sldMkLst>
          <pc:docMk/>
          <pc:sldMk cId="3445764430" sldId="257"/>
        </pc:sldMkLst>
        <pc:spChg chg="mod">
          <ac:chgData name="Camille FABRE" userId="61a62dbaa4ae00dc" providerId="LiveId" clId="{49553FEB-B5D7-462A-B443-3BF7916ABD57}" dt="2020-04-08T14:02:09.374" v="2678" actId="404"/>
          <ac:spMkLst>
            <pc:docMk/>
            <pc:sldMk cId="3445764430" sldId="257"/>
            <ac:spMk id="2" creationId="{5DD5819B-8090-4530-9112-3F666792B705}"/>
          </ac:spMkLst>
        </pc:spChg>
        <pc:spChg chg="mod">
          <ac:chgData name="Camille FABRE" userId="61a62dbaa4ae00dc" providerId="LiveId" clId="{49553FEB-B5D7-462A-B443-3BF7916ABD57}" dt="2020-04-08T14:47:29.015" v="5406" actId="207"/>
          <ac:spMkLst>
            <pc:docMk/>
            <pc:sldMk cId="3445764430" sldId="257"/>
            <ac:spMk id="3" creationId="{F79AAF45-6F78-4B81-A909-0B8AB4955218}"/>
          </ac:spMkLst>
        </pc:spChg>
        <pc:spChg chg="add mod">
          <ac:chgData name="Camille FABRE" userId="61a62dbaa4ae00dc" providerId="LiveId" clId="{49553FEB-B5D7-462A-B443-3BF7916ABD57}" dt="2020-04-08T14:48:14.427" v="5415" actId="1076"/>
          <ac:spMkLst>
            <pc:docMk/>
            <pc:sldMk cId="3445764430" sldId="257"/>
            <ac:spMk id="5" creationId="{518F3896-A9C8-4041-A26C-FFD49860BC27}"/>
          </ac:spMkLst>
        </pc:spChg>
        <pc:spChg chg="add mod">
          <ac:chgData name="Camille FABRE" userId="61a62dbaa4ae00dc" providerId="LiveId" clId="{49553FEB-B5D7-462A-B443-3BF7916ABD57}" dt="2020-04-08T14:48:45.028" v="5440" actId="1076"/>
          <ac:spMkLst>
            <pc:docMk/>
            <pc:sldMk cId="3445764430" sldId="257"/>
            <ac:spMk id="6" creationId="{D52B6158-BF20-45C5-BCC7-03EC35F3CB06}"/>
          </ac:spMkLst>
        </pc:spChg>
        <pc:spChg chg="add mod">
          <ac:chgData name="Camille FABRE" userId="61a62dbaa4ae00dc" providerId="LiveId" clId="{49553FEB-B5D7-462A-B443-3BF7916ABD57}" dt="2020-04-09T12:04:11.081" v="6512"/>
          <ac:spMkLst>
            <pc:docMk/>
            <pc:sldMk cId="3445764430" sldId="257"/>
            <ac:spMk id="7" creationId="{B1D824B2-F369-4A55-BD92-943D550F9792}"/>
          </ac:spMkLst>
        </pc:spChg>
        <pc:spChg chg="add">
          <ac:chgData name="Camille FABRE" userId="61a62dbaa4ae00dc" providerId="LiveId" clId="{49553FEB-B5D7-462A-B443-3BF7916ABD57}" dt="2020-04-09T12:03:05.284" v="6500"/>
          <ac:spMkLst>
            <pc:docMk/>
            <pc:sldMk cId="3445764430" sldId="257"/>
            <ac:spMk id="8" creationId="{E3DAFEF2-7DC8-40C9-92BB-388FAF6CF07F}"/>
          </ac:spMkLst>
        </pc:spChg>
        <pc:spChg chg="add mod">
          <ac:chgData name="Camille FABRE" userId="61a62dbaa4ae00dc" providerId="LiveId" clId="{49553FEB-B5D7-462A-B443-3BF7916ABD57}" dt="2020-04-09T12:17:06.614" v="6728" actId="207"/>
          <ac:spMkLst>
            <pc:docMk/>
            <pc:sldMk cId="3445764430" sldId="257"/>
            <ac:spMk id="11" creationId="{22DCABD1-4B35-4889-872B-B174668ECF3C}"/>
          </ac:spMkLst>
        </pc:spChg>
        <pc:picChg chg="add">
          <ac:chgData name="Camille FABRE" userId="61a62dbaa4ae00dc" providerId="LiveId" clId="{49553FEB-B5D7-462A-B443-3BF7916ABD57}" dt="2020-04-08T14:40:32.960" v="5311"/>
          <ac:picMkLst>
            <pc:docMk/>
            <pc:sldMk cId="3445764430" sldId="257"/>
            <ac:picMk id="4" creationId="{0FF6D3C7-8BE0-4D21-AFC9-B412C74CE2C7}"/>
          </ac:picMkLst>
        </pc:picChg>
        <pc:cxnChg chg="add mod">
          <ac:chgData name="Camille FABRE" userId="61a62dbaa4ae00dc" providerId="LiveId" clId="{49553FEB-B5D7-462A-B443-3BF7916ABD57}" dt="2020-04-09T12:16:55.244" v="6726" actId="14100"/>
          <ac:cxnSpMkLst>
            <pc:docMk/>
            <pc:sldMk cId="3445764430" sldId="257"/>
            <ac:cxnSpMk id="9" creationId="{21BD9BAF-4883-4EB9-82EC-8C40206AE08E}"/>
          </ac:cxnSpMkLst>
        </pc:cxnChg>
      </pc:sldChg>
      <pc:sldChg chg="addSp delSp modSp add">
        <pc:chgData name="Camille FABRE" userId="61a62dbaa4ae00dc" providerId="LiveId" clId="{49553FEB-B5D7-462A-B443-3BF7916ABD57}" dt="2020-04-09T12:04:35.767" v="6519" actId="14734"/>
        <pc:sldMkLst>
          <pc:docMk/>
          <pc:sldMk cId="946025225" sldId="258"/>
        </pc:sldMkLst>
        <pc:spChg chg="mod">
          <ac:chgData name="Camille FABRE" userId="61a62dbaa4ae00dc" providerId="LiveId" clId="{49553FEB-B5D7-462A-B443-3BF7916ABD57}" dt="2020-04-08T14:02:36.557" v="2683" actId="20577"/>
          <ac:spMkLst>
            <pc:docMk/>
            <pc:sldMk cId="946025225" sldId="258"/>
            <ac:spMk id="2" creationId="{3C6A3920-02D7-4B30-B908-08E04BE5E1F5}"/>
          </ac:spMkLst>
        </pc:spChg>
        <pc:spChg chg="del mod">
          <ac:chgData name="Camille FABRE" userId="61a62dbaa4ae00dc" providerId="LiveId" clId="{49553FEB-B5D7-462A-B443-3BF7916ABD57}" dt="2020-04-08T12:55:18.999" v="237" actId="478"/>
          <ac:spMkLst>
            <pc:docMk/>
            <pc:sldMk cId="946025225" sldId="258"/>
            <ac:spMk id="3" creationId="{733AE7F6-2BEE-48BD-899A-84C41E97DE12}"/>
          </ac:spMkLst>
        </pc:spChg>
        <pc:spChg chg="add">
          <ac:chgData name="Camille FABRE" userId="61a62dbaa4ae00dc" providerId="LiveId" clId="{49553FEB-B5D7-462A-B443-3BF7916ABD57}" dt="2020-04-09T09:35:29.749" v="6317"/>
          <ac:spMkLst>
            <pc:docMk/>
            <pc:sldMk cId="946025225" sldId="258"/>
            <ac:spMk id="5" creationId="{C9F24854-5D00-49AE-89A7-7D73C0B7577F}"/>
          </ac:spMkLst>
        </pc:spChg>
        <pc:spChg chg="add">
          <ac:chgData name="Camille FABRE" userId="61a62dbaa4ae00dc" providerId="LiveId" clId="{49553FEB-B5D7-462A-B443-3BF7916ABD57}" dt="2020-04-09T12:03:14.797" v="6503"/>
          <ac:spMkLst>
            <pc:docMk/>
            <pc:sldMk cId="946025225" sldId="258"/>
            <ac:spMk id="6" creationId="{139246C3-1CF1-46AC-83DB-875A94CA3ABC}"/>
          </ac:spMkLst>
        </pc:spChg>
        <pc:spChg chg="add">
          <ac:chgData name="Camille FABRE" userId="61a62dbaa4ae00dc" providerId="LiveId" clId="{49553FEB-B5D7-462A-B443-3BF7916ABD57}" dt="2020-04-09T12:04:20.696" v="6515"/>
          <ac:spMkLst>
            <pc:docMk/>
            <pc:sldMk cId="946025225" sldId="258"/>
            <ac:spMk id="7" creationId="{0582462D-F261-417D-9E7E-53B8D47C1565}"/>
          </ac:spMkLst>
        </pc:spChg>
        <pc:graphicFrameChg chg="add mod modGraphic">
          <ac:chgData name="Camille FABRE" userId="61a62dbaa4ae00dc" providerId="LiveId" clId="{49553FEB-B5D7-462A-B443-3BF7916ABD57}" dt="2020-04-09T12:04:35.767" v="6519" actId="14734"/>
          <ac:graphicFrameMkLst>
            <pc:docMk/>
            <pc:sldMk cId="946025225" sldId="258"/>
            <ac:graphicFrameMk id="4" creationId="{88F14674-3800-4769-9A88-295CE4EA4F4F}"/>
          </ac:graphicFrameMkLst>
        </pc:graphicFrameChg>
        <pc:picChg chg="add del mod">
          <ac:chgData name="Camille FABRE" userId="61a62dbaa4ae00dc" providerId="LiveId" clId="{49553FEB-B5D7-462A-B443-3BF7916ABD57}" dt="2020-04-08T14:08:39.445" v="2756" actId="478"/>
          <ac:picMkLst>
            <pc:docMk/>
            <pc:sldMk cId="946025225" sldId="258"/>
            <ac:picMk id="6" creationId="{9AD557A2-6C04-4E49-94F9-F5274A29870E}"/>
          </ac:picMkLst>
        </pc:picChg>
        <pc:picChg chg="add del mod">
          <ac:chgData name="Camille FABRE" userId="61a62dbaa4ae00dc" providerId="LiveId" clId="{49553FEB-B5D7-462A-B443-3BF7916ABD57}" dt="2020-04-08T14:15:05.926" v="3323" actId="478"/>
          <ac:picMkLst>
            <pc:docMk/>
            <pc:sldMk cId="946025225" sldId="258"/>
            <ac:picMk id="7" creationId="{DC6058A7-29E8-47B5-93D6-7E9520E96B41}"/>
          </ac:picMkLst>
        </pc:picChg>
      </pc:sldChg>
      <pc:sldChg chg="add del">
        <pc:chgData name="Camille FABRE" userId="61a62dbaa4ae00dc" providerId="LiveId" clId="{49553FEB-B5D7-462A-B443-3BF7916ABD57}" dt="2020-04-08T12:49:16.154" v="136" actId="47"/>
        <pc:sldMkLst>
          <pc:docMk/>
          <pc:sldMk cId="3679071681" sldId="258"/>
        </pc:sldMkLst>
      </pc:sldChg>
      <pc:sldChg chg="addSp delSp modSp add">
        <pc:chgData name="Camille FABRE" userId="61a62dbaa4ae00dc" providerId="LiveId" clId="{49553FEB-B5D7-462A-B443-3BF7916ABD57}" dt="2020-04-09T12:04:41.872" v="6521" actId="14734"/>
        <pc:sldMkLst>
          <pc:docMk/>
          <pc:sldMk cId="2650961696" sldId="259"/>
        </pc:sldMkLst>
        <pc:spChg chg="del">
          <ac:chgData name="Camille FABRE" userId="61a62dbaa4ae00dc" providerId="LiveId" clId="{49553FEB-B5D7-462A-B443-3BF7916ABD57}" dt="2020-04-08T13:03:23.280" v="657" actId="478"/>
          <ac:spMkLst>
            <pc:docMk/>
            <pc:sldMk cId="2650961696" sldId="259"/>
            <ac:spMk id="2" creationId="{3C6A3920-02D7-4B30-B908-08E04BE5E1F5}"/>
          </ac:spMkLst>
        </pc:spChg>
        <pc:spChg chg="add">
          <ac:chgData name="Camille FABRE" userId="61a62dbaa4ae00dc" providerId="LiveId" clId="{49553FEB-B5D7-462A-B443-3BF7916ABD57}" dt="2020-04-09T09:35:32.405" v="6318"/>
          <ac:spMkLst>
            <pc:docMk/>
            <pc:sldMk cId="2650961696" sldId="259"/>
            <ac:spMk id="3" creationId="{097988A6-114C-4C6B-A72F-4C3D372EB5F7}"/>
          </ac:spMkLst>
        </pc:spChg>
        <pc:spChg chg="add">
          <ac:chgData name="Camille FABRE" userId="61a62dbaa4ae00dc" providerId="LiveId" clId="{49553FEB-B5D7-462A-B443-3BF7916ABD57}" dt="2020-04-09T12:03:16.942" v="6504"/>
          <ac:spMkLst>
            <pc:docMk/>
            <pc:sldMk cId="2650961696" sldId="259"/>
            <ac:spMk id="5" creationId="{12418D01-6DEC-41A4-8433-9A488BDC60C1}"/>
          </ac:spMkLst>
        </pc:spChg>
        <pc:spChg chg="add del mod">
          <ac:chgData name="Camille FABRE" userId="61a62dbaa4ae00dc" providerId="LiveId" clId="{49553FEB-B5D7-462A-B443-3BF7916ABD57}" dt="2020-04-08T13:03:25.362" v="658" actId="478"/>
          <ac:spMkLst>
            <pc:docMk/>
            <pc:sldMk cId="2650961696" sldId="259"/>
            <ac:spMk id="5" creationId="{8E75D34F-0FCA-4BC0-8596-48E7E48C1D29}"/>
          </ac:spMkLst>
        </pc:spChg>
        <pc:spChg chg="add">
          <ac:chgData name="Camille FABRE" userId="61a62dbaa4ae00dc" providerId="LiveId" clId="{49553FEB-B5D7-462A-B443-3BF7916ABD57}" dt="2020-04-09T12:04:39.423" v="6520"/>
          <ac:spMkLst>
            <pc:docMk/>
            <pc:sldMk cId="2650961696" sldId="259"/>
            <ac:spMk id="6" creationId="{D11A86B2-35B1-4675-9FC0-676C6DB6DD66}"/>
          </ac:spMkLst>
        </pc:spChg>
        <pc:graphicFrameChg chg="mod modGraphic">
          <ac:chgData name="Camille FABRE" userId="61a62dbaa4ae00dc" providerId="LiveId" clId="{49553FEB-B5D7-462A-B443-3BF7916ABD57}" dt="2020-04-09T12:04:41.872" v="6521" actId="14734"/>
          <ac:graphicFrameMkLst>
            <pc:docMk/>
            <pc:sldMk cId="2650961696" sldId="259"/>
            <ac:graphicFrameMk id="4" creationId="{88F14674-3800-4769-9A88-295CE4EA4F4F}"/>
          </ac:graphicFrameMkLst>
        </pc:graphicFrameChg>
        <pc:picChg chg="add del mod">
          <ac:chgData name="Camille FABRE" userId="61a62dbaa4ae00dc" providerId="LiveId" clId="{49553FEB-B5D7-462A-B443-3BF7916ABD57}" dt="2020-04-08T14:15:03.540" v="3322" actId="478"/>
          <ac:picMkLst>
            <pc:docMk/>
            <pc:sldMk cId="2650961696" sldId="259"/>
            <ac:picMk id="6" creationId="{3CB2FBCB-9A2B-4790-996E-9AA48FA7A921}"/>
          </ac:picMkLst>
        </pc:picChg>
      </pc:sldChg>
      <pc:sldChg chg="addSp delSp modSp add">
        <pc:chgData name="Camille FABRE" userId="61a62dbaa4ae00dc" providerId="LiveId" clId="{49553FEB-B5D7-462A-B443-3BF7916ABD57}" dt="2020-04-09T12:04:52.548" v="6524" actId="14734"/>
        <pc:sldMkLst>
          <pc:docMk/>
          <pc:sldMk cId="3573084888" sldId="260"/>
        </pc:sldMkLst>
        <pc:spChg chg="add mod">
          <ac:chgData name="Camille FABRE" userId="61a62dbaa4ae00dc" providerId="LiveId" clId="{49553FEB-B5D7-462A-B443-3BF7916ABD57}" dt="2020-04-09T09:36:05.189" v="6322" actId="1076"/>
          <ac:spMkLst>
            <pc:docMk/>
            <pc:sldMk cId="3573084888" sldId="260"/>
            <ac:spMk id="3" creationId="{D614759F-A826-4275-B38C-A3CB3C39F6C3}"/>
          </ac:spMkLst>
        </pc:spChg>
        <pc:spChg chg="add">
          <ac:chgData name="Camille FABRE" userId="61a62dbaa4ae00dc" providerId="LiveId" clId="{49553FEB-B5D7-462A-B443-3BF7916ABD57}" dt="2020-04-09T12:03:19.375" v="6505"/>
          <ac:spMkLst>
            <pc:docMk/>
            <pc:sldMk cId="3573084888" sldId="260"/>
            <ac:spMk id="5" creationId="{BB7E76DA-2D12-470B-BDC1-F290E5972D38}"/>
          </ac:spMkLst>
        </pc:spChg>
        <pc:spChg chg="add">
          <ac:chgData name="Camille FABRE" userId="61a62dbaa4ae00dc" providerId="LiveId" clId="{49553FEB-B5D7-462A-B443-3BF7916ABD57}" dt="2020-04-09T12:04:44.862" v="6522"/>
          <ac:spMkLst>
            <pc:docMk/>
            <pc:sldMk cId="3573084888" sldId="260"/>
            <ac:spMk id="6" creationId="{744C46CA-973B-4F8B-8798-1F22FA6A0BE3}"/>
          </ac:spMkLst>
        </pc:spChg>
        <pc:graphicFrameChg chg="mod modGraphic">
          <ac:chgData name="Camille FABRE" userId="61a62dbaa4ae00dc" providerId="LiveId" clId="{49553FEB-B5D7-462A-B443-3BF7916ABD57}" dt="2020-04-09T12:04:52.548" v="6524" actId="14734"/>
          <ac:graphicFrameMkLst>
            <pc:docMk/>
            <pc:sldMk cId="3573084888" sldId="260"/>
            <ac:graphicFrameMk id="4" creationId="{88F14674-3800-4769-9A88-295CE4EA4F4F}"/>
          </ac:graphicFrameMkLst>
        </pc:graphicFrameChg>
        <pc:picChg chg="add del mod">
          <ac:chgData name="Camille FABRE" userId="61a62dbaa4ae00dc" providerId="LiveId" clId="{49553FEB-B5D7-462A-B443-3BF7916ABD57}" dt="2020-04-08T14:15:01.243" v="3321" actId="478"/>
          <ac:picMkLst>
            <pc:docMk/>
            <pc:sldMk cId="3573084888" sldId="260"/>
            <ac:picMk id="3" creationId="{0FAF30A3-500B-4894-ABDD-F64E508F5CF5}"/>
          </ac:picMkLst>
        </pc:picChg>
      </pc:sldChg>
      <pc:sldChg chg="addSp delSp modSp add del">
        <pc:chgData name="Camille FABRE" userId="61a62dbaa4ae00dc" providerId="LiveId" clId="{49553FEB-B5D7-462A-B443-3BF7916ABD57}" dt="2020-04-09T11:56:38.670" v="6490" actId="2696"/>
        <pc:sldMkLst>
          <pc:docMk/>
          <pc:sldMk cId="2679604200" sldId="261"/>
        </pc:sldMkLst>
        <pc:spChg chg="add">
          <ac:chgData name="Camille FABRE" userId="61a62dbaa4ae00dc" providerId="LiveId" clId="{49553FEB-B5D7-462A-B443-3BF7916ABD57}" dt="2020-04-09T09:38:56.686" v="6328"/>
          <ac:spMkLst>
            <pc:docMk/>
            <pc:sldMk cId="2679604200" sldId="261"/>
            <ac:spMk id="3" creationId="{371E12F1-8C13-40E8-8780-79DD4993DD11}"/>
          </ac:spMkLst>
        </pc:spChg>
        <pc:graphicFrameChg chg="mod modGraphic">
          <ac:chgData name="Camille FABRE" userId="61a62dbaa4ae00dc" providerId="LiveId" clId="{49553FEB-B5D7-462A-B443-3BF7916ABD57}" dt="2020-04-09T09:38:59.933" v="6329" actId="14734"/>
          <ac:graphicFrameMkLst>
            <pc:docMk/>
            <pc:sldMk cId="2679604200" sldId="261"/>
            <ac:graphicFrameMk id="4" creationId="{88F14674-3800-4769-9A88-295CE4EA4F4F}"/>
          </ac:graphicFrameMkLst>
        </pc:graphicFrameChg>
        <pc:picChg chg="add del mod">
          <ac:chgData name="Camille FABRE" userId="61a62dbaa4ae00dc" providerId="LiveId" clId="{49553FEB-B5D7-462A-B443-3BF7916ABD57}" dt="2020-04-08T14:14:57.566" v="3319" actId="478"/>
          <ac:picMkLst>
            <pc:docMk/>
            <pc:sldMk cId="2679604200" sldId="261"/>
            <ac:picMk id="3" creationId="{B2672479-B7E6-4451-A2C8-7A8FEBD0DDD2}"/>
          </ac:picMkLst>
        </pc:picChg>
      </pc:sldChg>
      <pc:sldChg chg="modSp add del">
        <pc:chgData name="Camille FABRE" userId="61a62dbaa4ae00dc" providerId="LiveId" clId="{49553FEB-B5D7-462A-B443-3BF7916ABD57}" dt="2020-04-08T13:20:39.911" v="1532" actId="2696"/>
        <pc:sldMkLst>
          <pc:docMk/>
          <pc:sldMk cId="3477572433" sldId="261"/>
        </pc:sldMkLst>
        <pc:graphicFrameChg chg="mod modGraphic">
          <ac:chgData name="Camille FABRE" userId="61a62dbaa4ae00dc" providerId="LiveId" clId="{49553FEB-B5D7-462A-B443-3BF7916ABD57}" dt="2020-04-08T13:19:47.677" v="1530" actId="207"/>
          <ac:graphicFrameMkLst>
            <pc:docMk/>
            <pc:sldMk cId="3477572433" sldId="261"/>
            <ac:graphicFrameMk id="4" creationId="{88F14674-3800-4769-9A88-295CE4EA4F4F}"/>
          </ac:graphicFrameMkLst>
        </pc:graphicFrameChg>
      </pc:sldChg>
      <pc:sldChg chg="addSp delSp modSp add">
        <pc:chgData name="Camille FABRE" userId="61a62dbaa4ae00dc" providerId="LiveId" clId="{49553FEB-B5D7-462A-B443-3BF7916ABD57}" dt="2020-04-09T12:05:02.949" v="6526" actId="14734"/>
        <pc:sldMkLst>
          <pc:docMk/>
          <pc:sldMk cId="1445431414" sldId="262"/>
        </pc:sldMkLst>
        <pc:spChg chg="add">
          <ac:chgData name="Camille FABRE" userId="61a62dbaa4ae00dc" providerId="LiveId" clId="{49553FEB-B5D7-462A-B443-3BF7916ABD57}" dt="2020-04-09T09:36:11.581" v="6323"/>
          <ac:spMkLst>
            <pc:docMk/>
            <pc:sldMk cId="1445431414" sldId="262"/>
            <ac:spMk id="3" creationId="{F65CA0D3-E952-4E49-8B55-3F2FD8B982CE}"/>
          </ac:spMkLst>
        </pc:spChg>
        <pc:spChg chg="add">
          <ac:chgData name="Camille FABRE" userId="61a62dbaa4ae00dc" providerId="LiveId" clId="{49553FEB-B5D7-462A-B443-3BF7916ABD57}" dt="2020-04-09T12:03:21.582" v="6506"/>
          <ac:spMkLst>
            <pc:docMk/>
            <pc:sldMk cId="1445431414" sldId="262"/>
            <ac:spMk id="5" creationId="{5C8D966E-B13D-4801-BF35-8A1091591223}"/>
          </ac:spMkLst>
        </pc:spChg>
        <pc:spChg chg="add">
          <ac:chgData name="Camille FABRE" userId="61a62dbaa4ae00dc" providerId="LiveId" clId="{49553FEB-B5D7-462A-B443-3BF7916ABD57}" dt="2020-04-09T12:04:59.414" v="6525"/>
          <ac:spMkLst>
            <pc:docMk/>
            <pc:sldMk cId="1445431414" sldId="262"/>
            <ac:spMk id="6" creationId="{431BF9D8-797B-478C-8056-CD89604B25A7}"/>
          </ac:spMkLst>
        </pc:spChg>
        <pc:graphicFrameChg chg="mod modGraphic">
          <ac:chgData name="Camille FABRE" userId="61a62dbaa4ae00dc" providerId="LiveId" clId="{49553FEB-B5D7-462A-B443-3BF7916ABD57}" dt="2020-04-09T12:05:02.949" v="6526" actId="14734"/>
          <ac:graphicFrameMkLst>
            <pc:docMk/>
            <pc:sldMk cId="1445431414" sldId="262"/>
            <ac:graphicFrameMk id="4" creationId="{88F14674-3800-4769-9A88-295CE4EA4F4F}"/>
          </ac:graphicFrameMkLst>
        </pc:graphicFrameChg>
        <pc:picChg chg="add del mod">
          <ac:chgData name="Camille FABRE" userId="61a62dbaa4ae00dc" providerId="LiveId" clId="{49553FEB-B5D7-462A-B443-3BF7916ABD57}" dt="2020-04-08T14:14:59.160" v="3320" actId="478"/>
          <ac:picMkLst>
            <pc:docMk/>
            <pc:sldMk cId="1445431414" sldId="262"/>
            <ac:picMk id="3" creationId="{9D355E70-267D-4466-854A-E84A35A63A67}"/>
          </ac:picMkLst>
        </pc:picChg>
      </pc:sldChg>
      <pc:sldChg chg="addSp delSp modSp add del">
        <pc:chgData name="Camille FABRE" userId="61a62dbaa4ae00dc" providerId="LiveId" clId="{49553FEB-B5D7-462A-B443-3BF7916ABD57}" dt="2020-04-09T11:56:38.670" v="6490" actId="2696"/>
        <pc:sldMkLst>
          <pc:docMk/>
          <pc:sldMk cId="591050091" sldId="263"/>
        </pc:sldMkLst>
        <pc:spChg chg="add">
          <ac:chgData name="Camille FABRE" userId="61a62dbaa4ae00dc" providerId="LiveId" clId="{49553FEB-B5D7-462A-B443-3BF7916ABD57}" dt="2020-04-09T09:39:11.325" v="6330"/>
          <ac:spMkLst>
            <pc:docMk/>
            <pc:sldMk cId="591050091" sldId="263"/>
            <ac:spMk id="3" creationId="{76911762-FE92-4A80-A6B7-BABD9869343B}"/>
          </ac:spMkLst>
        </pc:spChg>
        <pc:graphicFrameChg chg="mod modGraphic">
          <ac:chgData name="Camille FABRE" userId="61a62dbaa4ae00dc" providerId="LiveId" clId="{49553FEB-B5D7-462A-B443-3BF7916ABD57}" dt="2020-04-09T09:39:15.010" v="6331" actId="14734"/>
          <ac:graphicFrameMkLst>
            <pc:docMk/>
            <pc:sldMk cId="591050091" sldId="263"/>
            <ac:graphicFrameMk id="4" creationId="{88F14674-3800-4769-9A88-295CE4EA4F4F}"/>
          </ac:graphicFrameMkLst>
        </pc:graphicFrameChg>
        <pc:picChg chg="add del mod">
          <ac:chgData name="Camille FABRE" userId="61a62dbaa4ae00dc" providerId="LiveId" clId="{49553FEB-B5D7-462A-B443-3BF7916ABD57}" dt="2020-04-08T14:14:54.254" v="3316" actId="478"/>
          <ac:picMkLst>
            <pc:docMk/>
            <pc:sldMk cId="591050091" sldId="263"/>
            <ac:picMk id="3" creationId="{C5E42FA5-1A77-4F29-A307-1641B95A9CFD}"/>
          </ac:picMkLst>
        </pc:picChg>
        <pc:picChg chg="add del mod">
          <ac:chgData name="Camille FABRE" userId="61a62dbaa4ae00dc" providerId="LiveId" clId="{49553FEB-B5D7-462A-B443-3BF7916ABD57}" dt="2020-04-08T14:14:55.082" v="3317" actId="478"/>
          <ac:picMkLst>
            <pc:docMk/>
            <pc:sldMk cId="591050091" sldId="263"/>
            <ac:picMk id="5" creationId="{A3E52B81-9B4D-4B32-BA4D-0C7EF6639215}"/>
          </ac:picMkLst>
        </pc:picChg>
        <pc:picChg chg="add del mod">
          <ac:chgData name="Camille FABRE" userId="61a62dbaa4ae00dc" providerId="LiveId" clId="{49553FEB-B5D7-462A-B443-3BF7916ABD57}" dt="2020-04-08T14:14:55.816" v="3318" actId="478"/>
          <ac:picMkLst>
            <pc:docMk/>
            <pc:sldMk cId="591050091" sldId="263"/>
            <ac:picMk id="6" creationId="{ED7CAB67-A308-45C7-8E34-90285560B5C4}"/>
          </ac:picMkLst>
        </pc:picChg>
      </pc:sldChg>
      <pc:sldChg chg="modSp add del">
        <pc:chgData name="Camille FABRE" userId="61a62dbaa4ae00dc" providerId="LiveId" clId="{49553FEB-B5D7-462A-B443-3BF7916ABD57}" dt="2020-04-08T13:39:15.410" v="2522" actId="47"/>
        <pc:sldMkLst>
          <pc:docMk/>
          <pc:sldMk cId="2988002511" sldId="264"/>
        </pc:sldMkLst>
        <pc:graphicFrameChg chg="mod modGraphic">
          <ac:chgData name="Camille FABRE" userId="61a62dbaa4ae00dc" providerId="LiveId" clId="{49553FEB-B5D7-462A-B443-3BF7916ABD57}" dt="2020-04-08T13:32:34.970" v="2091" actId="20577"/>
          <ac:graphicFrameMkLst>
            <pc:docMk/>
            <pc:sldMk cId="2988002511" sldId="264"/>
            <ac:graphicFrameMk id="4" creationId="{88F14674-3800-4769-9A88-295CE4EA4F4F}"/>
          </ac:graphicFrameMkLst>
        </pc:graphicFrameChg>
      </pc:sldChg>
      <pc:sldChg chg="addSp modSp add del">
        <pc:chgData name="Camille FABRE" userId="61a62dbaa4ae00dc" providerId="LiveId" clId="{49553FEB-B5D7-462A-B443-3BF7916ABD57}" dt="2020-04-09T11:56:38.670" v="6490" actId="2696"/>
        <pc:sldMkLst>
          <pc:docMk/>
          <pc:sldMk cId="3279154192" sldId="264"/>
        </pc:sldMkLst>
        <pc:spChg chg="mod">
          <ac:chgData name="Camille FABRE" userId="61a62dbaa4ae00dc" providerId="LiveId" clId="{49553FEB-B5D7-462A-B443-3BF7916ABD57}" dt="2020-04-08T14:11:23.201" v="2810" actId="14100"/>
          <ac:spMkLst>
            <pc:docMk/>
            <pc:sldMk cId="3279154192" sldId="264"/>
            <ac:spMk id="2" creationId="{076F3643-2625-4288-ABDB-8625544BD069}"/>
          </ac:spMkLst>
        </pc:spChg>
        <pc:spChg chg="mod">
          <ac:chgData name="Camille FABRE" userId="61a62dbaa4ae00dc" providerId="LiveId" clId="{49553FEB-B5D7-462A-B443-3BF7916ABD57}" dt="2020-04-08T14:37:21.755" v="5301" actId="1076"/>
          <ac:spMkLst>
            <pc:docMk/>
            <pc:sldMk cId="3279154192" sldId="264"/>
            <ac:spMk id="3" creationId="{16E03D7B-8AE6-4991-B53C-38C31E9B9118}"/>
          </ac:spMkLst>
        </pc:spChg>
        <pc:spChg chg="add">
          <ac:chgData name="Camille FABRE" userId="61a62dbaa4ae00dc" providerId="LiveId" clId="{49553FEB-B5D7-462A-B443-3BF7916ABD57}" dt="2020-04-09T09:40:12.717" v="6342"/>
          <ac:spMkLst>
            <pc:docMk/>
            <pc:sldMk cId="3279154192" sldId="264"/>
            <ac:spMk id="5" creationId="{C51EDFA6-B8B2-45D0-AA8E-AF9984243C71}"/>
          </ac:spMkLst>
        </pc:spChg>
        <pc:picChg chg="add mod">
          <ac:chgData name="Camille FABRE" userId="61a62dbaa4ae00dc" providerId="LiveId" clId="{49553FEB-B5D7-462A-B443-3BF7916ABD57}" dt="2020-04-09T09:40:17.268" v="6343" actId="1076"/>
          <ac:picMkLst>
            <pc:docMk/>
            <pc:sldMk cId="3279154192" sldId="264"/>
            <ac:picMk id="4" creationId="{0726415F-105C-4B36-B2D6-0A89EA1144C7}"/>
          </ac:picMkLst>
        </pc:picChg>
      </pc:sldChg>
      <pc:sldChg chg="addSp modSp add">
        <pc:chgData name="Camille FABRE" userId="61a62dbaa4ae00dc" providerId="LiveId" clId="{49553FEB-B5D7-462A-B443-3BF7916ABD57}" dt="2020-04-09T12:03:03.197" v="6499"/>
        <pc:sldMkLst>
          <pc:docMk/>
          <pc:sldMk cId="4167838702" sldId="265"/>
        </pc:sldMkLst>
        <pc:spChg chg="mod">
          <ac:chgData name="Camille FABRE" userId="61a62dbaa4ae00dc" providerId="LiveId" clId="{49553FEB-B5D7-462A-B443-3BF7916ABD57}" dt="2020-04-08T14:04:39.240" v="2688" actId="113"/>
          <ac:spMkLst>
            <pc:docMk/>
            <pc:sldMk cId="4167838702" sldId="265"/>
            <ac:spMk id="2" creationId="{CF5520F3-BBCE-460F-BA21-2BB0992B7B4A}"/>
          </ac:spMkLst>
        </pc:spChg>
        <pc:spChg chg="mod">
          <ac:chgData name="Camille FABRE" userId="61a62dbaa4ae00dc" providerId="LiveId" clId="{49553FEB-B5D7-462A-B443-3BF7916ABD57}" dt="2020-04-08T14:04:42.646" v="2689" actId="113"/>
          <ac:spMkLst>
            <pc:docMk/>
            <pc:sldMk cId="4167838702" sldId="265"/>
            <ac:spMk id="3" creationId="{4F0A5C47-F5DC-41B7-B51F-05220856743F}"/>
          </ac:spMkLst>
        </pc:spChg>
        <pc:spChg chg="add">
          <ac:chgData name="Camille FABRE" userId="61a62dbaa4ae00dc" providerId="LiveId" clId="{49553FEB-B5D7-462A-B443-3BF7916ABD57}" dt="2020-04-09T12:03:03.197" v="6499"/>
          <ac:spMkLst>
            <pc:docMk/>
            <pc:sldMk cId="4167838702" sldId="265"/>
            <ac:spMk id="5" creationId="{70C92F2D-959B-4808-BC32-BF5D9D44DBF7}"/>
          </ac:spMkLst>
        </pc:spChg>
        <pc:picChg chg="add mod">
          <ac:chgData name="Camille FABRE" userId="61a62dbaa4ae00dc" providerId="LiveId" clId="{49553FEB-B5D7-462A-B443-3BF7916ABD57}" dt="2020-04-08T14:40:28.456" v="5310" actId="1440"/>
          <ac:picMkLst>
            <pc:docMk/>
            <pc:sldMk cId="4167838702" sldId="265"/>
            <ac:picMk id="1026" creationId="{BCA1BB66-10AC-46A7-844A-1AFAA8540F54}"/>
          </ac:picMkLst>
        </pc:picChg>
      </pc:sldChg>
      <pc:sldChg chg="addSp delSp modSp add">
        <pc:chgData name="Camille FABRE" userId="61a62dbaa4ae00dc" providerId="LiveId" clId="{49553FEB-B5D7-462A-B443-3BF7916ABD57}" dt="2020-04-09T12:04:16.431" v="6513"/>
        <pc:sldMkLst>
          <pc:docMk/>
          <pc:sldMk cId="3742430202" sldId="266"/>
        </pc:sldMkLst>
        <pc:spChg chg="mod">
          <ac:chgData name="Camille FABRE" userId="61a62dbaa4ae00dc" providerId="LiveId" clId="{49553FEB-B5D7-462A-B443-3BF7916ABD57}" dt="2020-04-08T14:05:50.238" v="2717" actId="1076"/>
          <ac:spMkLst>
            <pc:docMk/>
            <pc:sldMk cId="3742430202" sldId="266"/>
            <ac:spMk id="2" creationId="{012F7346-0347-4AEC-9F7E-9A7F06C3C578}"/>
          </ac:spMkLst>
        </pc:spChg>
        <pc:spChg chg="del">
          <ac:chgData name="Camille FABRE" userId="61a62dbaa4ae00dc" providerId="LiveId" clId="{49553FEB-B5D7-462A-B443-3BF7916ABD57}" dt="2020-04-08T14:05:22.354" v="2711" actId="478"/>
          <ac:spMkLst>
            <pc:docMk/>
            <pc:sldMk cId="3742430202" sldId="266"/>
            <ac:spMk id="3" creationId="{28015A94-D8EF-4384-A544-F201E16F5568}"/>
          </ac:spMkLst>
        </pc:spChg>
        <pc:spChg chg="add mod">
          <ac:chgData name="Camille FABRE" userId="61a62dbaa4ae00dc" providerId="LiveId" clId="{49553FEB-B5D7-462A-B443-3BF7916ABD57}" dt="2020-04-09T09:35:22.626" v="6316" actId="1076"/>
          <ac:spMkLst>
            <pc:docMk/>
            <pc:sldMk cId="3742430202" sldId="266"/>
            <ac:spMk id="4" creationId="{87870CF0-578B-4C4C-B68F-A52F302CDD61}"/>
          </ac:spMkLst>
        </pc:spChg>
        <pc:spChg chg="add">
          <ac:chgData name="Camille FABRE" userId="61a62dbaa4ae00dc" providerId="LiveId" clId="{49553FEB-B5D7-462A-B443-3BF7916ABD57}" dt="2020-04-09T12:03:08.172" v="6501"/>
          <ac:spMkLst>
            <pc:docMk/>
            <pc:sldMk cId="3742430202" sldId="266"/>
            <ac:spMk id="5" creationId="{3A1A6585-1789-421A-9342-346F3A78623C}"/>
          </ac:spMkLst>
        </pc:spChg>
        <pc:spChg chg="add">
          <ac:chgData name="Camille FABRE" userId="61a62dbaa4ae00dc" providerId="LiveId" clId="{49553FEB-B5D7-462A-B443-3BF7916ABD57}" dt="2020-04-09T12:04:16.431" v="6513"/>
          <ac:spMkLst>
            <pc:docMk/>
            <pc:sldMk cId="3742430202" sldId="266"/>
            <ac:spMk id="6" creationId="{15E1FC30-FBBB-46E2-A958-B3CACF770A18}"/>
          </ac:spMkLst>
        </pc:spChg>
        <pc:picChg chg="add mod">
          <ac:chgData name="Camille FABRE" userId="61a62dbaa4ae00dc" providerId="LiveId" clId="{49553FEB-B5D7-462A-B443-3BF7916ABD57}" dt="2020-04-08T14:06:01.863" v="2720" actId="1076"/>
          <ac:picMkLst>
            <pc:docMk/>
            <pc:sldMk cId="3742430202" sldId="266"/>
            <ac:picMk id="2050" creationId="{D35E90FD-5000-4B34-A9D2-59076874562A}"/>
          </ac:picMkLst>
        </pc:picChg>
      </pc:sldChg>
      <pc:sldChg chg="addSp delSp modSp add">
        <pc:chgData name="Camille FABRE" userId="61a62dbaa4ae00dc" providerId="LiveId" clId="{49553FEB-B5D7-462A-B443-3BF7916ABD57}" dt="2020-04-09T12:29:53.457" v="6866" actId="20577"/>
        <pc:sldMkLst>
          <pc:docMk/>
          <pc:sldMk cId="2899305154" sldId="267"/>
        </pc:sldMkLst>
        <pc:spChg chg="add mod">
          <ac:chgData name="Camille FABRE" userId="61a62dbaa4ae00dc" providerId="LiveId" clId="{49553FEB-B5D7-462A-B443-3BF7916ABD57}" dt="2020-04-09T12:28:37.116" v="6851" actId="1076"/>
          <ac:spMkLst>
            <pc:docMk/>
            <pc:sldMk cId="2899305154" sldId="267"/>
            <ac:spMk id="2" creationId="{6506F254-AFCC-4D7A-A742-A94988354CB7}"/>
          </ac:spMkLst>
        </pc:spChg>
        <pc:spChg chg="del">
          <ac:chgData name="Camille FABRE" userId="61a62dbaa4ae00dc" providerId="LiveId" clId="{49553FEB-B5D7-462A-B443-3BF7916ABD57}" dt="2020-04-08T14:15:18.825" v="3325" actId="478"/>
          <ac:spMkLst>
            <pc:docMk/>
            <pc:sldMk cId="2899305154" sldId="267"/>
            <ac:spMk id="2" creationId="{76880167-3032-41FC-B034-6D7746454471}"/>
          </ac:spMkLst>
        </pc:spChg>
        <pc:spChg chg="del">
          <ac:chgData name="Camille FABRE" userId="61a62dbaa4ae00dc" providerId="LiveId" clId="{49553FEB-B5D7-462A-B443-3BF7916ABD57}" dt="2020-04-08T14:15:20.763" v="3326" actId="478"/>
          <ac:spMkLst>
            <pc:docMk/>
            <pc:sldMk cId="2899305154" sldId="267"/>
            <ac:spMk id="3" creationId="{4229C4FB-EECA-4A7E-B36B-DC0C4DD0B4CF}"/>
          </ac:spMkLst>
        </pc:spChg>
        <pc:spChg chg="add mod">
          <ac:chgData name="Camille FABRE" userId="61a62dbaa4ae00dc" providerId="LiveId" clId="{49553FEB-B5D7-462A-B443-3BF7916ABD57}" dt="2020-04-09T12:29:16.055" v="6858" actId="1076"/>
          <ac:spMkLst>
            <pc:docMk/>
            <pc:sldMk cId="2899305154" sldId="267"/>
            <ac:spMk id="3" creationId="{7A884B1F-F6B5-4FF8-8CC3-6E4A2CD66F0E}"/>
          </ac:spMkLst>
        </pc:spChg>
        <pc:spChg chg="add del mod">
          <ac:chgData name="Camille FABRE" userId="61a62dbaa4ae00dc" providerId="LiveId" clId="{49553FEB-B5D7-462A-B443-3BF7916ABD57}" dt="2020-04-09T09:32:59.753" v="6298"/>
          <ac:spMkLst>
            <pc:docMk/>
            <pc:sldMk cId="2899305154" sldId="267"/>
            <ac:spMk id="5" creationId="{D77289DE-A389-4C50-BB4C-A522AA3CE49C}"/>
          </ac:spMkLst>
        </pc:spChg>
        <pc:spChg chg="add mod">
          <ac:chgData name="Camille FABRE" userId="61a62dbaa4ae00dc" providerId="LiveId" clId="{49553FEB-B5D7-462A-B443-3BF7916ABD57}" dt="2020-04-09T12:28:40.888" v="6852" actId="1076"/>
          <ac:spMkLst>
            <pc:docMk/>
            <pc:sldMk cId="2899305154" sldId="267"/>
            <ac:spMk id="6" creationId="{DB9D376F-CDCE-46DD-9556-32A6CCFFC864}"/>
          </ac:spMkLst>
        </pc:spChg>
        <pc:spChg chg="add mod">
          <ac:chgData name="Camille FABRE" userId="61a62dbaa4ae00dc" providerId="LiveId" clId="{49553FEB-B5D7-462A-B443-3BF7916ABD57}" dt="2020-04-09T12:02:55.737" v="6498"/>
          <ac:spMkLst>
            <pc:docMk/>
            <pc:sldMk cId="2899305154" sldId="267"/>
            <ac:spMk id="7" creationId="{442E1E83-B317-4F73-B293-51181DC25396}"/>
          </ac:spMkLst>
        </pc:spChg>
        <pc:spChg chg="add mod">
          <ac:chgData name="Camille FABRE" userId="61a62dbaa4ae00dc" providerId="LiveId" clId="{49553FEB-B5D7-462A-B443-3BF7916ABD57}" dt="2020-04-09T12:14:11.715" v="6674" actId="1076"/>
          <ac:spMkLst>
            <pc:docMk/>
            <pc:sldMk cId="2899305154" sldId="267"/>
            <ac:spMk id="8" creationId="{CD4CE270-20CE-431B-87AC-CAEFAF3C3748}"/>
          </ac:spMkLst>
        </pc:spChg>
        <pc:spChg chg="add mod">
          <ac:chgData name="Camille FABRE" userId="61a62dbaa4ae00dc" providerId="LiveId" clId="{49553FEB-B5D7-462A-B443-3BF7916ABD57}" dt="2020-04-09T12:28:56.479" v="6854" actId="1076"/>
          <ac:spMkLst>
            <pc:docMk/>
            <pc:sldMk cId="2899305154" sldId="267"/>
            <ac:spMk id="9" creationId="{6D0E8223-9EF6-4315-9624-0A5B5F52FF8D}"/>
          </ac:spMkLst>
        </pc:spChg>
        <pc:graphicFrameChg chg="add mod modGraphic">
          <ac:chgData name="Camille FABRE" userId="61a62dbaa4ae00dc" providerId="LiveId" clId="{49553FEB-B5D7-462A-B443-3BF7916ABD57}" dt="2020-04-09T12:29:53.457" v="6866" actId="20577"/>
          <ac:graphicFrameMkLst>
            <pc:docMk/>
            <pc:sldMk cId="2899305154" sldId="267"/>
            <ac:graphicFrameMk id="4" creationId="{F301A6D2-7874-40A7-8B6A-B8AA439218B1}"/>
          </ac:graphicFrameMkLst>
        </pc:graphicFrameChg>
        <pc:cxnChg chg="add del mod">
          <ac:chgData name="Camille FABRE" userId="61a62dbaa4ae00dc" providerId="LiveId" clId="{49553FEB-B5D7-462A-B443-3BF7916ABD57}" dt="2020-04-09T12:13:14.521" v="6665" actId="478"/>
          <ac:cxnSpMkLst>
            <pc:docMk/>
            <pc:sldMk cId="2899305154" sldId="267"/>
            <ac:cxnSpMk id="11" creationId="{F38D4B67-A76A-4DBA-882D-A70B5D44DAD3}"/>
          </ac:cxnSpMkLst>
        </pc:cxnChg>
        <pc:cxnChg chg="add mod">
          <ac:chgData name="Camille FABRE" userId="61a62dbaa4ae00dc" providerId="LiveId" clId="{49553FEB-B5D7-462A-B443-3BF7916ABD57}" dt="2020-04-09T12:28:47.532" v="6853" actId="1076"/>
          <ac:cxnSpMkLst>
            <pc:docMk/>
            <pc:sldMk cId="2899305154" sldId="267"/>
            <ac:cxnSpMk id="28" creationId="{E688DBFD-616A-4A67-BECC-DAF1716ADB1E}"/>
          </ac:cxnSpMkLst>
        </pc:cxnChg>
        <pc:cxnChg chg="add mod">
          <ac:chgData name="Camille FABRE" userId="61a62dbaa4ae00dc" providerId="LiveId" clId="{49553FEB-B5D7-462A-B443-3BF7916ABD57}" dt="2020-04-09T12:15:27.181" v="6690" actId="14100"/>
          <ac:cxnSpMkLst>
            <pc:docMk/>
            <pc:sldMk cId="2899305154" sldId="267"/>
            <ac:cxnSpMk id="30" creationId="{27FB3DD5-20DF-4C5C-A402-996429EFF3C5}"/>
          </ac:cxnSpMkLst>
        </pc:cxnChg>
        <pc:cxnChg chg="add mod">
          <ac:chgData name="Camille FABRE" userId="61a62dbaa4ae00dc" providerId="LiveId" clId="{49553FEB-B5D7-462A-B443-3BF7916ABD57}" dt="2020-04-09T12:29:23.824" v="6861" actId="14100"/>
          <ac:cxnSpMkLst>
            <pc:docMk/>
            <pc:sldMk cId="2899305154" sldId="267"/>
            <ac:cxnSpMk id="32" creationId="{679FCFAF-428A-4247-9E75-015F931A34DB}"/>
          </ac:cxnSpMkLst>
        </pc:cxnChg>
      </pc:sldChg>
      <pc:sldChg chg="addSp modSp add del">
        <pc:chgData name="Camille FABRE" userId="61a62dbaa4ae00dc" providerId="LiveId" clId="{49553FEB-B5D7-462A-B443-3BF7916ABD57}" dt="2020-04-09T11:56:38.670" v="6490" actId="2696"/>
        <pc:sldMkLst>
          <pc:docMk/>
          <pc:sldMk cId="3671421890" sldId="268"/>
        </pc:sldMkLst>
        <pc:spChg chg="mod">
          <ac:chgData name="Camille FABRE" userId="61a62dbaa4ae00dc" providerId="LiveId" clId="{49553FEB-B5D7-462A-B443-3BF7916ABD57}" dt="2020-04-09T09:40:04.925" v="6341" actId="14100"/>
          <ac:spMkLst>
            <pc:docMk/>
            <pc:sldMk cId="3671421890" sldId="268"/>
            <ac:spMk id="2" creationId="{976DA925-FD74-4113-B93C-5AD02924EE2A}"/>
          </ac:spMkLst>
        </pc:spChg>
        <pc:spChg chg="mod">
          <ac:chgData name="Camille FABRE" userId="61a62dbaa4ae00dc" providerId="LiveId" clId="{49553FEB-B5D7-462A-B443-3BF7916ABD57}" dt="2020-04-09T09:39:59.028" v="6340" actId="27636"/>
          <ac:spMkLst>
            <pc:docMk/>
            <pc:sldMk cId="3671421890" sldId="268"/>
            <ac:spMk id="3" creationId="{0742D478-1797-4178-B43E-B5E65657E145}"/>
          </ac:spMkLst>
        </pc:spChg>
        <pc:spChg chg="add mod">
          <ac:chgData name="Camille FABRE" userId="61a62dbaa4ae00dc" providerId="LiveId" clId="{49553FEB-B5D7-462A-B443-3BF7916ABD57}" dt="2020-04-09T09:39:24.409" v="6334" actId="20577"/>
          <ac:spMkLst>
            <pc:docMk/>
            <pc:sldMk cId="3671421890" sldId="268"/>
            <ac:spMk id="4" creationId="{50A14DD3-496B-4B6B-9A2E-325BBA830CA2}"/>
          </ac:spMkLst>
        </pc:spChg>
      </pc:sldChg>
      <pc:sldChg chg="addSp delSp modSp add del">
        <pc:chgData name="Camille FABRE" userId="61a62dbaa4ae00dc" providerId="LiveId" clId="{49553FEB-B5D7-462A-B443-3BF7916ABD57}" dt="2020-04-09T11:56:38.670" v="6490" actId="2696"/>
        <pc:sldMkLst>
          <pc:docMk/>
          <pc:sldMk cId="2052722293" sldId="269"/>
        </pc:sldMkLst>
        <pc:spChg chg="del">
          <ac:chgData name="Camille FABRE" userId="61a62dbaa4ae00dc" providerId="LiveId" clId="{49553FEB-B5D7-462A-B443-3BF7916ABD57}" dt="2020-04-08T14:27:14.083" v="4375" actId="478"/>
          <ac:spMkLst>
            <pc:docMk/>
            <pc:sldMk cId="2052722293" sldId="269"/>
            <ac:spMk id="2" creationId="{976DA925-FD74-4113-B93C-5AD02924EE2A}"/>
          </ac:spMkLst>
        </pc:spChg>
        <pc:spChg chg="mod">
          <ac:chgData name="Camille FABRE" userId="61a62dbaa4ae00dc" providerId="LiveId" clId="{49553FEB-B5D7-462A-B443-3BF7916ABD57}" dt="2020-04-09T09:39:52.477" v="6338" actId="14100"/>
          <ac:spMkLst>
            <pc:docMk/>
            <pc:sldMk cId="2052722293" sldId="269"/>
            <ac:spMk id="3" creationId="{0742D478-1797-4178-B43E-B5E65657E145}"/>
          </ac:spMkLst>
        </pc:spChg>
        <pc:spChg chg="add mod">
          <ac:chgData name="Camille FABRE" userId="61a62dbaa4ae00dc" providerId="LiveId" clId="{49553FEB-B5D7-462A-B443-3BF7916ABD57}" dt="2020-04-09T09:39:33.897" v="6336" actId="20577"/>
          <ac:spMkLst>
            <pc:docMk/>
            <pc:sldMk cId="2052722293" sldId="269"/>
            <ac:spMk id="4" creationId="{70789177-8E30-41AE-B147-980E7A7962D0}"/>
          </ac:spMkLst>
        </pc:spChg>
        <pc:spChg chg="add del mod">
          <ac:chgData name="Camille FABRE" userId="61a62dbaa4ae00dc" providerId="LiveId" clId="{49553FEB-B5D7-462A-B443-3BF7916ABD57}" dt="2020-04-08T14:27:18.306" v="4376" actId="478"/>
          <ac:spMkLst>
            <pc:docMk/>
            <pc:sldMk cId="2052722293" sldId="269"/>
            <ac:spMk id="5" creationId="{18113366-3B15-4132-B28D-DDE1D3FB2FDC}"/>
          </ac:spMkLst>
        </pc:spChg>
      </pc:sldChg>
      <pc:sldChg chg="modSp add">
        <pc:chgData name="Camille FABRE" userId="61a62dbaa4ae00dc" providerId="LiveId" clId="{49553FEB-B5D7-462A-B443-3BF7916ABD57}" dt="2020-04-08T15:02:56.954" v="5587" actId="2710"/>
        <pc:sldMkLst>
          <pc:docMk/>
          <pc:sldMk cId="1736489025" sldId="270"/>
        </pc:sldMkLst>
        <pc:spChg chg="mod">
          <ac:chgData name="Camille FABRE" userId="61a62dbaa4ae00dc" providerId="LiveId" clId="{49553FEB-B5D7-462A-B443-3BF7916ABD57}" dt="2020-04-08T15:02:20.029" v="5481" actId="2711"/>
          <ac:spMkLst>
            <pc:docMk/>
            <pc:sldMk cId="1736489025" sldId="270"/>
            <ac:spMk id="2" creationId="{C663C1DD-C85D-4419-B161-35316DB5B6BD}"/>
          </ac:spMkLst>
        </pc:spChg>
        <pc:spChg chg="mod">
          <ac:chgData name="Camille FABRE" userId="61a62dbaa4ae00dc" providerId="LiveId" clId="{49553FEB-B5D7-462A-B443-3BF7916ABD57}" dt="2020-04-08T15:02:56.954" v="5587" actId="2710"/>
          <ac:spMkLst>
            <pc:docMk/>
            <pc:sldMk cId="1736489025" sldId="270"/>
            <ac:spMk id="3" creationId="{FE6EB4D2-A00E-404D-8A89-8953572F2A28}"/>
          </ac:spMkLst>
        </pc:spChg>
      </pc:sldChg>
      <pc:sldChg chg="delSp modSp add">
        <pc:chgData name="Camille FABRE" userId="61a62dbaa4ae00dc" providerId="LiveId" clId="{49553FEB-B5D7-462A-B443-3BF7916ABD57}" dt="2020-04-08T15:06:40.981" v="5596" actId="478"/>
        <pc:sldMkLst>
          <pc:docMk/>
          <pc:sldMk cId="3642566066" sldId="271"/>
        </pc:sldMkLst>
        <pc:spChg chg="mod">
          <ac:chgData name="Camille FABRE" userId="61a62dbaa4ae00dc" providerId="LiveId" clId="{49553FEB-B5D7-462A-B443-3BF7916ABD57}" dt="2020-04-08T15:06:34.144" v="5594" actId="20577"/>
          <ac:spMkLst>
            <pc:docMk/>
            <pc:sldMk cId="3642566066" sldId="271"/>
            <ac:spMk id="2" creationId="{00000000-0000-0000-0000-000000000000}"/>
          </ac:spMkLst>
        </pc:spChg>
        <pc:spChg chg="del mod">
          <ac:chgData name="Camille FABRE" userId="61a62dbaa4ae00dc" providerId="LiveId" clId="{49553FEB-B5D7-462A-B443-3BF7916ABD57}" dt="2020-04-08T15:06:40.981" v="5596" actId="478"/>
          <ac:spMkLst>
            <pc:docMk/>
            <pc:sldMk cId="3642566066" sldId="271"/>
            <ac:spMk id="3" creationId="{00000000-0000-0000-0000-000000000000}"/>
          </ac:spMkLst>
        </pc:spChg>
      </pc:sldChg>
      <pc:sldChg chg="addSp delSp modSp new mod setBg">
        <pc:chgData name="Camille FABRE" userId="61a62dbaa4ae00dc" providerId="LiveId" clId="{49553FEB-B5D7-462A-B443-3BF7916ABD57}" dt="2020-04-09T12:27:39.818" v="6847" actId="20577"/>
        <pc:sldMkLst>
          <pc:docMk/>
          <pc:sldMk cId="3106024765" sldId="272"/>
        </pc:sldMkLst>
        <pc:spChg chg="mod">
          <ac:chgData name="Camille FABRE" userId="61a62dbaa4ae00dc" providerId="LiveId" clId="{49553FEB-B5D7-462A-B443-3BF7916ABD57}" dt="2020-04-09T12:19:20.644" v="6731" actId="14100"/>
          <ac:spMkLst>
            <pc:docMk/>
            <pc:sldMk cId="3106024765" sldId="272"/>
            <ac:spMk id="2" creationId="{60D1E9BD-B00C-4289-B51C-B0A163C35575}"/>
          </ac:spMkLst>
        </pc:spChg>
        <pc:spChg chg="mod">
          <ac:chgData name="Camille FABRE" userId="61a62dbaa4ae00dc" providerId="LiveId" clId="{49553FEB-B5D7-462A-B443-3BF7916ABD57}" dt="2020-04-09T12:19:15.004" v="6730" actId="14100"/>
          <ac:spMkLst>
            <pc:docMk/>
            <pc:sldMk cId="3106024765" sldId="272"/>
            <ac:spMk id="3" creationId="{0EC8F75C-2998-4CD0-9546-CD6C0AB43A5B}"/>
          </ac:spMkLst>
        </pc:spChg>
        <pc:spChg chg="add">
          <ac:chgData name="Camille FABRE" userId="61a62dbaa4ae00dc" providerId="LiveId" clId="{49553FEB-B5D7-462A-B443-3BF7916ABD57}" dt="2020-04-09T12:03:12.325" v="6502"/>
          <ac:spMkLst>
            <pc:docMk/>
            <pc:sldMk cId="3106024765" sldId="272"/>
            <ac:spMk id="7" creationId="{8B09939C-CCD0-422A-B499-43182060A8F0}"/>
          </ac:spMkLst>
        </pc:spChg>
        <pc:spChg chg="add">
          <ac:chgData name="Camille FABRE" userId="61a62dbaa4ae00dc" providerId="LiveId" clId="{49553FEB-B5D7-462A-B443-3BF7916ABD57}" dt="2020-04-09T12:04:18.430" v="6514"/>
          <ac:spMkLst>
            <pc:docMk/>
            <pc:sldMk cId="3106024765" sldId="272"/>
            <ac:spMk id="8" creationId="{60633742-63FA-48B2-9EB8-5C56FF9EFB0D}"/>
          </ac:spMkLst>
        </pc:spChg>
        <pc:spChg chg="add">
          <ac:chgData name="Camille FABRE" userId="61a62dbaa4ae00dc" providerId="LiveId" clId="{49553FEB-B5D7-462A-B443-3BF7916ABD57}" dt="2020-04-09T09:21:20.455" v="6219" actId="26606"/>
          <ac:spMkLst>
            <pc:docMk/>
            <pc:sldMk cId="3106024765" sldId="272"/>
            <ac:spMk id="9" creationId="{59A309A7-1751-4ABE-A3C1-EEC40366AD89}"/>
          </ac:spMkLst>
        </pc:spChg>
        <pc:spChg chg="add">
          <ac:chgData name="Camille FABRE" userId="61a62dbaa4ae00dc" providerId="LiveId" clId="{49553FEB-B5D7-462A-B443-3BF7916ABD57}" dt="2020-04-09T09:21:20.455" v="6219" actId="26606"/>
          <ac:spMkLst>
            <pc:docMk/>
            <pc:sldMk cId="3106024765" sldId="272"/>
            <ac:spMk id="11" creationId="{967D8EB6-EAE1-4F9C-B398-83321E287204}"/>
          </ac:spMkLst>
        </pc:spChg>
        <pc:spChg chg="add mod">
          <ac:chgData name="Camille FABRE" userId="61a62dbaa4ae00dc" providerId="LiveId" clId="{49553FEB-B5D7-462A-B443-3BF7916ABD57}" dt="2020-04-09T12:27:39.818" v="6847" actId="20577"/>
          <ac:spMkLst>
            <pc:docMk/>
            <pc:sldMk cId="3106024765" sldId="272"/>
            <ac:spMk id="12" creationId="{C94F636B-5D99-4B99-A905-20EBE1B62CE2}"/>
          </ac:spMkLst>
        </pc:spChg>
        <pc:spChg chg="add del mod">
          <ac:chgData name="Camille FABRE" userId="61a62dbaa4ae00dc" providerId="LiveId" clId="{49553FEB-B5D7-462A-B443-3BF7916ABD57}" dt="2020-04-09T12:27:24.545" v="6841" actId="478"/>
          <ac:spMkLst>
            <pc:docMk/>
            <pc:sldMk cId="3106024765" sldId="272"/>
            <ac:spMk id="15" creationId="{735DF1BD-469E-4444-9B1A-5A146468680B}"/>
          </ac:spMkLst>
        </pc:spChg>
        <pc:picChg chg="add mod">
          <ac:chgData name="Camille FABRE" userId="61a62dbaa4ae00dc" providerId="LiveId" clId="{49553FEB-B5D7-462A-B443-3BF7916ABD57}" dt="2020-04-09T09:21:20.455" v="6219" actId="26606"/>
          <ac:picMkLst>
            <pc:docMk/>
            <pc:sldMk cId="3106024765" sldId="272"/>
            <ac:picMk id="4" creationId="{0F65B84B-0614-4AEC-82AE-A4DE7F07D9B1}"/>
          </ac:picMkLst>
        </pc:picChg>
        <pc:picChg chg="add mod">
          <ac:chgData name="Camille FABRE" userId="61a62dbaa4ae00dc" providerId="LiveId" clId="{49553FEB-B5D7-462A-B443-3BF7916ABD57}" dt="2020-04-09T12:26:36.856" v="6836" actId="1076"/>
          <ac:picMkLst>
            <pc:docMk/>
            <pc:sldMk cId="3106024765" sldId="272"/>
            <ac:picMk id="14" creationId="{C6988E67-A769-4365-B87A-B41E0D6CBC12}"/>
          </ac:picMkLst>
        </pc:picChg>
      </pc:sldChg>
      <pc:sldChg chg="modSp add del">
        <pc:chgData name="Camille FABRE" userId="61a62dbaa4ae00dc" providerId="LiveId" clId="{49553FEB-B5D7-462A-B443-3BF7916ABD57}" dt="2020-04-09T11:56:38.670" v="6490" actId="2696"/>
        <pc:sldMkLst>
          <pc:docMk/>
          <pc:sldMk cId="409938726" sldId="273"/>
        </pc:sldMkLst>
        <pc:spChg chg="mod">
          <ac:chgData name="Camille FABRE" userId="61a62dbaa4ae00dc" providerId="LiveId" clId="{49553FEB-B5D7-462A-B443-3BF7916ABD57}" dt="2020-04-09T09:47:12.818" v="6474" actId="20577"/>
          <ac:spMkLst>
            <pc:docMk/>
            <pc:sldMk cId="409938726" sldId="273"/>
            <ac:spMk id="3" creationId="{00000000-0000-0000-0000-000000000000}"/>
          </ac:spMkLst>
        </pc:spChg>
      </pc:sldChg>
      <pc:sldChg chg="modSp add del">
        <pc:chgData name="Camille FABRE" userId="61a62dbaa4ae00dc" providerId="LiveId" clId="{49553FEB-B5D7-462A-B443-3BF7916ABD57}" dt="2020-04-09T11:56:38.670" v="6490" actId="2696"/>
        <pc:sldMkLst>
          <pc:docMk/>
          <pc:sldMk cId="735554022" sldId="274"/>
        </pc:sldMkLst>
        <pc:spChg chg="mod">
          <ac:chgData name="Camille FABRE" userId="61a62dbaa4ae00dc" providerId="LiveId" clId="{49553FEB-B5D7-462A-B443-3BF7916ABD57}" dt="2020-04-09T09:48:04.620" v="6489" actId="403"/>
          <ac:spMkLst>
            <pc:docMk/>
            <pc:sldMk cId="735554022" sldId="274"/>
            <ac:spMk id="3" creationId="{FE6EB4D2-A00E-404D-8A89-8953572F2A28}"/>
          </ac:spMkLst>
        </pc:spChg>
      </pc:sldChg>
      <pc:sldChg chg="modSp add del">
        <pc:chgData name="Camille FABRE" userId="61a62dbaa4ae00dc" providerId="LiveId" clId="{49553FEB-B5D7-462A-B443-3BF7916ABD57}" dt="2020-04-09T11:56:38.670" v="6490" actId="2696"/>
        <pc:sldMkLst>
          <pc:docMk/>
          <pc:sldMk cId="1275497479" sldId="275"/>
        </pc:sldMkLst>
        <pc:spChg chg="mod">
          <ac:chgData name="Camille FABRE" userId="61a62dbaa4ae00dc" providerId="LiveId" clId="{49553FEB-B5D7-462A-B443-3BF7916ABD57}" dt="2020-04-09T09:46:30.457" v="6433"/>
          <ac:spMkLst>
            <pc:docMk/>
            <pc:sldMk cId="1275497479" sldId="275"/>
            <ac:spMk id="2" creationId="{6506F254-AFCC-4D7A-A742-A94988354CB7}"/>
          </ac:spMkLst>
        </pc:spChg>
        <pc:spChg chg="mod">
          <ac:chgData name="Camille FABRE" userId="61a62dbaa4ae00dc" providerId="LiveId" clId="{49553FEB-B5D7-462A-B443-3BF7916ABD57}" dt="2020-04-09T09:46:39.046" v="6434"/>
          <ac:spMkLst>
            <pc:docMk/>
            <pc:sldMk cId="1275497479" sldId="275"/>
            <ac:spMk id="6" creationId="{DB9D376F-CDCE-46DD-9556-32A6CCFFC864}"/>
          </ac:spMkLst>
        </pc:spChg>
        <pc:graphicFrameChg chg="mod modGraphic">
          <ac:chgData name="Camille FABRE" userId="61a62dbaa4ae00dc" providerId="LiveId" clId="{49553FEB-B5D7-462A-B443-3BF7916ABD57}" dt="2020-04-09T09:46:00.601" v="6430" actId="20577"/>
          <ac:graphicFrameMkLst>
            <pc:docMk/>
            <pc:sldMk cId="1275497479" sldId="275"/>
            <ac:graphicFrameMk id="4" creationId="{F301A6D2-7874-40A7-8B6A-B8AA439218B1}"/>
          </ac:graphicFrameMkLst>
        </pc:graphicFrameChg>
      </pc:sldChg>
      <pc:sldChg chg="modSp add del">
        <pc:chgData name="Camille FABRE" userId="61a62dbaa4ae00dc" providerId="LiveId" clId="{49553FEB-B5D7-462A-B443-3BF7916ABD57}" dt="2020-04-09T11:56:38.670" v="6490" actId="2696"/>
        <pc:sldMkLst>
          <pc:docMk/>
          <pc:sldMk cId="3037234796" sldId="276"/>
        </pc:sldMkLst>
        <pc:spChg chg="mod">
          <ac:chgData name="Camille FABRE" userId="61a62dbaa4ae00dc" providerId="LiveId" clId="{49553FEB-B5D7-462A-B443-3BF7916ABD57}" dt="2020-04-09T09:45:03.454" v="6376" actId="13926"/>
          <ac:spMkLst>
            <pc:docMk/>
            <pc:sldMk cId="3037234796" sldId="276"/>
            <ac:spMk id="3" creationId="{4F0A5C47-F5DC-41B7-B51F-05220856743F}"/>
          </ac:spMkLst>
        </pc:spChg>
      </pc:sldChg>
      <pc:sldChg chg="modSp add del">
        <pc:chgData name="Camille FABRE" userId="61a62dbaa4ae00dc" providerId="LiveId" clId="{49553FEB-B5D7-462A-B443-3BF7916ABD57}" dt="2020-04-09T11:56:38.670" v="6490" actId="2696"/>
        <pc:sldMkLst>
          <pc:docMk/>
          <pc:sldMk cId="2238658329" sldId="277"/>
        </pc:sldMkLst>
        <pc:spChg chg="mod">
          <ac:chgData name="Camille FABRE" userId="61a62dbaa4ae00dc" providerId="LiveId" clId="{49553FEB-B5D7-462A-B443-3BF7916ABD57}" dt="2020-04-09T09:41:47.359" v="6362" actId="207"/>
          <ac:spMkLst>
            <pc:docMk/>
            <pc:sldMk cId="2238658329" sldId="277"/>
            <ac:spMk id="3" creationId="{F79AAF45-6F78-4B81-A909-0B8AB4955218}"/>
          </ac:spMkLst>
        </pc:spChg>
        <pc:spChg chg="mod">
          <ac:chgData name="Camille FABRE" userId="61a62dbaa4ae00dc" providerId="LiveId" clId="{49553FEB-B5D7-462A-B443-3BF7916ABD57}" dt="2020-04-09T09:41:22.869" v="6347" actId="1076"/>
          <ac:spMkLst>
            <pc:docMk/>
            <pc:sldMk cId="2238658329" sldId="277"/>
            <ac:spMk id="5" creationId="{518F3896-A9C8-4041-A26C-FFD49860BC27}"/>
          </ac:spMkLst>
        </pc:spChg>
        <pc:spChg chg="mod">
          <ac:chgData name="Camille FABRE" userId="61a62dbaa4ae00dc" providerId="LiveId" clId="{49553FEB-B5D7-462A-B443-3BF7916ABD57}" dt="2020-04-09T09:41:33.496" v="6358" actId="20577"/>
          <ac:spMkLst>
            <pc:docMk/>
            <pc:sldMk cId="2238658329" sldId="277"/>
            <ac:spMk id="6" creationId="{D52B6158-BF20-45C5-BCC7-03EC35F3CB06}"/>
          </ac:spMkLst>
        </pc:spChg>
      </pc:sldChg>
      <pc:sldChg chg="delSp modSp add del">
        <pc:chgData name="Camille FABRE" userId="61a62dbaa4ae00dc" providerId="LiveId" clId="{49553FEB-B5D7-462A-B443-3BF7916ABD57}" dt="2020-04-09T11:56:38.670" v="6490" actId="2696"/>
        <pc:sldMkLst>
          <pc:docMk/>
          <pc:sldMk cId="2748491032" sldId="278"/>
        </pc:sldMkLst>
        <pc:spChg chg="mod">
          <ac:chgData name="Camille FABRE" userId="61a62dbaa4ae00dc" providerId="LiveId" clId="{49553FEB-B5D7-462A-B443-3BF7916ABD57}" dt="2020-04-09T09:45:25.678" v="6396" actId="13926"/>
          <ac:spMkLst>
            <pc:docMk/>
            <pc:sldMk cId="2748491032" sldId="278"/>
            <ac:spMk id="2" creationId="{5DD5819B-8090-4530-9112-3F666792B705}"/>
          </ac:spMkLst>
        </pc:spChg>
        <pc:spChg chg="mod">
          <ac:chgData name="Camille FABRE" userId="61a62dbaa4ae00dc" providerId="LiveId" clId="{49553FEB-B5D7-462A-B443-3BF7916ABD57}" dt="2020-04-09T09:45:28.309" v="6397" actId="20577"/>
          <ac:spMkLst>
            <pc:docMk/>
            <pc:sldMk cId="2748491032" sldId="278"/>
            <ac:spMk id="3" creationId="{F79AAF45-6F78-4B81-A909-0B8AB4955218}"/>
          </ac:spMkLst>
        </pc:spChg>
        <pc:spChg chg="del">
          <ac:chgData name="Camille FABRE" userId="61a62dbaa4ae00dc" providerId="LiveId" clId="{49553FEB-B5D7-462A-B443-3BF7916ABD57}" dt="2020-04-09T09:45:32.297" v="6399" actId="478"/>
          <ac:spMkLst>
            <pc:docMk/>
            <pc:sldMk cId="2748491032" sldId="278"/>
            <ac:spMk id="5" creationId="{518F3896-A9C8-4041-A26C-FFD49860BC27}"/>
          </ac:spMkLst>
        </pc:spChg>
        <pc:spChg chg="del">
          <ac:chgData name="Camille FABRE" userId="61a62dbaa4ae00dc" providerId="LiveId" clId="{49553FEB-B5D7-462A-B443-3BF7916ABD57}" dt="2020-04-09T09:45:31.009" v="6398" actId="478"/>
          <ac:spMkLst>
            <pc:docMk/>
            <pc:sldMk cId="2748491032" sldId="278"/>
            <ac:spMk id="6" creationId="{D52B6158-BF20-45C5-BCC7-03EC35F3CB0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DCBBCD-7CFF-4115-A8F5-974DA783EA6C}" type="datetimeFigureOut">
              <a:rPr lang="fr-FR" smtClean="0"/>
              <a:t>20/04/2020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2CFD18-95BF-4962-9803-0B89EF83512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7812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de-D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59C90-1C66-4C37-876B-3789484D7707}" type="datetime1">
              <a:rPr lang="de-DE" smtClean="0"/>
              <a:t>20.04.2020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049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4C238-9790-4238-91E9-90B893570AB1}" type="datetime1">
              <a:rPr lang="de-DE" smtClean="0"/>
              <a:t>20.04.2020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278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AD771-E250-4F8D-9E71-56381C0139B7}" type="datetime1">
              <a:rPr lang="de-DE" smtClean="0"/>
              <a:t>20.04.2020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02177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923E6-C12A-4CF8-BB18-C39B57E19077}" type="datetime1">
              <a:rPr lang="de-DE" smtClean="0"/>
              <a:t>20.04.2020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1795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A9D71-42AB-412A-9AA9-057DC62EE02A}" type="datetime1">
              <a:rPr lang="de-DE" smtClean="0"/>
              <a:t>20.04.2020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692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9EC4-33A1-46F0-BE44-014DC0C66171}" type="datetime1">
              <a:rPr lang="de-DE" smtClean="0"/>
              <a:t>20.04.2020</a:t>
            </a:fld>
            <a:endParaRPr lang="de-D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763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F89D3-9156-4139-A50D-8CB083B821BF}" type="datetime1">
              <a:rPr lang="de-DE" smtClean="0"/>
              <a:t>20.04.2020</a:t>
            </a:fld>
            <a:endParaRPr lang="de-D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186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DFA08-AED8-4F48-A3D0-C27866DF130D}" type="datetime1">
              <a:rPr lang="de-DE" smtClean="0"/>
              <a:t>20.04.2020</a:t>
            </a:fld>
            <a:endParaRPr lang="de-D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585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B4D91-A39D-4038-9618-82197A47FE29}" type="datetime1">
              <a:rPr lang="de-DE" smtClean="0"/>
              <a:t>20.04.2020</a:t>
            </a:fld>
            <a:endParaRPr lang="de-D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020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3EF3B-AEBC-4AA3-B6C1-D26A83BB19AD}" type="datetime1">
              <a:rPr lang="de-DE" smtClean="0"/>
              <a:t>20.04.2020</a:t>
            </a:fld>
            <a:endParaRPr lang="de-D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640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6E90F-6664-401C-A262-311B942E6B4B}" type="datetime1">
              <a:rPr lang="de-DE" smtClean="0"/>
              <a:t>20.04.2020</a:t>
            </a:fld>
            <a:endParaRPr lang="de-D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090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9CB317-AA9D-486D-8962-F7F5FB952AD8}" type="datetime1">
              <a:rPr lang="de-DE" smtClean="0"/>
              <a:t>20.04.2020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112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Relationship Id="rId4" Type="http://schemas.openxmlformats.org/officeDocument/2006/relationships/slide" Target="slid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Relationship Id="rId4" Type="http://schemas.openxmlformats.org/officeDocument/2006/relationships/slide" Target="slide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ordreference.com/" TargetMode="External"/><Relationship Id="rId2" Type="http://schemas.openxmlformats.org/officeDocument/2006/relationships/hyperlink" Target="http://blog.ac-versailles.fr/myonlineenglishclass/index.php/category/5%C2%B03-S%C3%A9ances-en-lign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quizlet.com/class/14115791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7" Type="http://schemas.openxmlformats.org/officeDocument/2006/relationships/slide" Target="slide3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1.xml"/><Relationship Id="rId5" Type="http://schemas.openxmlformats.org/officeDocument/2006/relationships/slide" Target="slide10.xml"/><Relationship Id="rId4" Type="http://schemas.openxmlformats.org/officeDocument/2006/relationships/slide" Target="slide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7" Type="http://schemas.openxmlformats.org/officeDocument/2006/relationships/slide" Target="slide3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Relationship Id="rId6" Type="http://schemas.openxmlformats.org/officeDocument/2006/relationships/slide" Target="slide5.xml"/><Relationship Id="rId5" Type="http://schemas.openxmlformats.org/officeDocument/2006/relationships/image" Target="../media/image2.png"/><Relationship Id="rId4" Type="http://schemas.openxmlformats.org/officeDocument/2006/relationships/slide" Target="slide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slide" Target="slide5.xml"/><Relationship Id="rId4" Type="http://schemas.openxmlformats.org/officeDocument/2006/relationships/slide" Target="slide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hyperlink" Target="https://quizlet.com/class/14115791/" TargetMode="External"/><Relationship Id="rId7" Type="http://schemas.openxmlformats.org/officeDocument/2006/relationships/image" Target="../media/image4.png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quizlet.com/_8ai0pg?x=1jqt&amp;i=1bcklw" TargetMode="External"/><Relationship Id="rId11" Type="http://schemas.openxmlformats.org/officeDocument/2006/relationships/hyperlink" Target="https://pixabay.com/en/light-bulb-idea-enlightenment-plan-1926533/" TargetMode="External"/><Relationship Id="rId5" Type="http://schemas.openxmlformats.org/officeDocument/2006/relationships/hyperlink" Target="https://quizlet.com/_8ahyse?x=1jqt&amp;i=1bcklw" TargetMode="External"/><Relationship Id="rId10" Type="http://schemas.openxmlformats.org/officeDocument/2006/relationships/image" Target="../media/image5.png"/><Relationship Id="rId4" Type="http://schemas.openxmlformats.org/officeDocument/2006/relationships/hyperlink" Target="https://quizlet.com/_8ahx80?x=1jqt&amp;i=1bcklw" TargetMode="External"/><Relationship Id="rId9" Type="http://schemas.openxmlformats.org/officeDocument/2006/relationships/slide" Target="slid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Relationship Id="rId4" Type="http://schemas.openxmlformats.org/officeDocument/2006/relationships/slide" Target="slid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Relationship Id="rId4" Type="http://schemas.openxmlformats.org/officeDocument/2006/relationships/slide" Target="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e-DE" dirty="0">
                <a:solidFill>
                  <a:srgbClr val="92D050"/>
                </a:solidFill>
                <a:latin typeface="Comic Sans MS" panose="030F0702030302020204" pitchFamily="66" charset="0"/>
              </a:rPr>
              <a:t>5°3</a:t>
            </a:r>
            <a:br>
              <a:rPr lang="de-DE" dirty="0">
                <a:latin typeface="Comic Sans MS" panose="030F0702030302020204" pitchFamily="66" charset="0"/>
              </a:rPr>
            </a:br>
            <a:br>
              <a:rPr lang="de-DE" dirty="0">
                <a:latin typeface="Comic Sans MS" panose="030F0702030302020204" pitchFamily="66" charset="0"/>
              </a:rPr>
            </a:br>
            <a:r>
              <a:rPr lang="de-DE" dirty="0">
                <a:latin typeface="Comic Sans MS" panose="030F0702030302020204" pitchFamily="66" charset="0"/>
              </a:rPr>
              <a:t>English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>
              <a:latin typeface="Comic Sans MS" panose="030F0702030302020204" pitchFamily="66" charset="0"/>
            </a:endParaRPr>
          </a:p>
          <a:p>
            <a:r>
              <a:rPr lang="de-DE" dirty="0" err="1">
                <a:latin typeface="Comic Sans MS" panose="030F0702030302020204" pitchFamily="66" charset="0"/>
              </a:rPr>
              <a:t>Semaine</a:t>
            </a:r>
            <a:r>
              <a:rPr lang="de-DE" dirty="0">
                <a:latin typeface="Comic Sans MS" panose="030F0702030302020204" pitchFamily="66" charset="0"/>
              </a:rPr>
              <a:t> du 20 au 24 </a:t>
            </a:r>
            <a:r>
              <a:rPr lang="de-DE" dirty="0" err="1">
                <a:latin typeface="Comic Sans MS" panose="030F0702030302020204" pitchFamily="66" charset="0"/>
              </a:rPr>
              <a:t>avril</a:t>
            </a:r>
            <a:r>
              <a:rPr lang="de-DE" dirty="0">
                <a:latin typeface="Comic Sans MS" panose="030F0702030302020204" pitchFamily="66" charset="0"/>
              </a:rPr>
              <a:t>.</a:t>
            </a:r>
          </a:p>
        </p:txBody>
      </p:sp>
      <p:pic>
        <p:nvPicPr>
          <p:cNvPr id="3074" name="Picture 2" descr="Policeman (Minifigures) | Brickipedia | Fandom">
            <a:extLst>
              <a:ext uri="{FF2B5EF4-FFF2-40B4-BE49-F238E27FC236}">
                <a16:creationId xmlns:a16="http://schemas.microsoft.com/office/drawing/2014/main" id="{FB2924E4-2D5E-47D5-A116-24169C483D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3255" y="4645375"/>
            <a:ext cx="1925490" cy="2212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40890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4">
            <a:extLst>
              <a:ext uri="{FF2B5EF4-FFF2-40B4-BE49-F238E27FC236}">
                <a16:creationId xmlns:a16="http://schemas.microsoft.com/office/drawing/2014/main" id="{88F14674-3800-4769-9A88-295CE4EA4F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3676100"/>
              </p:ext>
            </p:extLst>
          </p:nvPr>
        </p:nvGraphicFramePr>
        <p:xfrm>
          <a:off x="1330960" y="957484"/>
          <a:ext cx="9570720" cy="494303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77848">
                  <a:extLst>
                    <a:ext uri="{9D8B030D-6E8A-4147-A177-3AD203B41FA5}">
                      <a16:colId xmlns:a16="http://schemas.microsoft.com/office/drawing/2014/main" val="2964829592"/>
                    </a:ext>
                  </a:extLst>
                </a:gridCol>
                <a:gridCol w="3695307">
                  <a:extLst>
                    <a:ext uri="{9D8B030D-6E8A-4147-A177-3AD203B41FA5}">
                      <a16:colId xmlns:a16="http://schemas.microsoft.com/office/drawing/2014/main" val="1167060899"/>
                    </a:ext>
                  </a:extLst>
                </a:gridCol>
                <a:gridCol w="3897565">
                  <a:extLst>
                    <a:ext uri="{9D8B030D-6E8A-4147-A177-3AD203B41FA5}">
                      <a16:colId xmlns:a16="http://schemas.microsoft.com/office/drawing/2014/main" val="17135136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latin typeface="Comic Sans MS" panose="030F0702030302020204" pitchFamily="66" charset="0"/>
                        </a:rPr>
                        <a:t>Catégorie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Comic Sans MS" panose="030F0702030302020204" pitchFamily="66" charset="0"/>
                        </a:rPr>
                        <a:t>Mot anglais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Comic Sans MS" panose="030F0702030302020204" pitchFamily="66" charset="0"/>
                        </a:rPr>
                        <a:t>Traduction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80411"/>
                  </a:ext>
                </a:extLst>
              </a:tr>
              <a:tr h="26733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dirty="0">
                          <a:latin typeface="Comic Sans MS" panose="030F0702030302020204" pitchFamily="66" charset="0"/>
                        </a:rPr>
                        <a:t>Noms communs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>
                        <a:lnSpc>
                          <a:spcPct val="150000"/>
                        </a:lnSpc>
                      </a:pP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the law </a:t>
                      </a:r>
                    </a:p>
                    <a:p>
                      <a:pPr rtl="0" fontAlgn="base">
                        <a:lnSpc>
                          <a:spcPct val="150000"/>
                        </a:lnSpc>
                      </a:pP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the police </a:t>
                      </a:r>
                    </a:p>
                    <a:p>
                      <a:pPr rtl="0" fontAlgn="base">
                        <a:lnSpc>
                          <a:spcPct val="150000"/>
                        </a:lnSpc>
                      </a:pP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a sheriff </a:t>
                      </a:r>
                    </a:p>
                    <a:p>
                      <a:pPr rtl="0" fontAlgn="base">
                        <a:lnSpc>
                          <a:spcPct val="150000"/>
                        </a:lnSpc>
                      </a:pP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a detective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an inspector </a:t>
                      </a:r>
                    </a:p>
                    <a:p>
                      <a:pPr rtl="0" fontAlgn="base">
                        <a:lnSpc>
                          <a:spcPct val="150000"/>
                        </a:lnSpc>
                      </a:pP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headquarters (HQ)</a:t>
                      </a:r>
                    </a:p>
                    <a:p>
                      <a:pPr rtl="0" fontAlgn="base">
                        <a:lnSpc>
                          <a:spcPct val="150000"/>
                        </a:lnSpc>
                      </a:pP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a patrol </a:t>
                      </a:r>
                    </a:p>
                    <a:p>
                      <a:pPr rtl="0" fontAlgn="base">
                        <a:lnSpc>
                          <a:spcPct val="150000"/>
                        </a:lnSpc>
                      </a:pP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a police station </a:t>
                      </a:r>
                    </a:p>
                    <a:p>
                      <a:pPr rtl="0" fontAlgn="base">
                        <a:lnSpc>
                          <a:spcPct val="150000"/>
                        </a:lnSpc>
                      </a:pP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a police squad </a:t>
                      </a:r>
                    </a:p>
                    <a:p>
                      <a:pPr rtl="0" fontAlgn="base">
                        <a:lnSpc>
                          <a:spcPct val="150000"/>
                        </a:lnSpc>
                      </a:pP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a police badge</a:t>
                      </a:r>
                    </a:p>
                    <a:p>
                      <a:pPr rtl="0" fontAlgn="base">
                        <a:lnSpc>
                          <a:spcPct val="150000"/>
                        </a:lnSpc>
                      </a:pP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handcuffs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la loi, le droit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la police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un shérif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un détective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un inspecteur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quartier général (QG)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une patrouille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un poste de police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une brigade de police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un badge de police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menottes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2253292"/>
                  </a:ext>
                </a:extLst>
              </a:tr>
            </a:tbl>
          </a:graphicData>
        </a:graphic>
      </p:graphicFrame>
      <p:sp>
        <p:nvSpPr>
          <p:cNvPr id="3" name="Ellipse 2">
            <a:hlinkClick r:id="rId2" action="ppaction://hlinksldjump"/>
            <a:extLst>
              <a:ext uri="{FF2B5EF4-FFF2-40B4-BE49-F238E27FC236}">
                <a16:creationId xmlns:a16="http://schemas.microsoft.com/office/drawing/2014/main" id="{D614759F-A826-4275-B38C-A3CB3C39F6C3}"/>
              </a:ext>
            </a:extLst>
          </p:cNvPr>
          <p:cNvSpPr/>
          <p:nvPr/>
        </p:nvSpPr>
        <p:spPr>
          <a:xfrm>
            <a:off x="11155680" y="83724"/>
            <a:ext cx="944880" cy="87376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S2</a:t>
            </a:r>
          </a:p>
        </p:txBody>
      </p:sp>
      <p:sp>
        <p:nvSpPr>
          <p:cNvPr id="5" name="Ellipse 4">
            <a:hlinkClick r:id="rId3" action="ppaction://hlinksldjump"/>
            <a:extLst>
              <a:ext uri="{FF2B5EF4-FFF2-40B4-BE49-F238E27FC236}">
                <a16:creationId xmlns:a16="http://schemas.microsoft.com/office/drawing/2014/main" id="{BB7E76DA-2D12-470B-BDC1-F290E5972D38}"/>
              </a:ext>
            </a:extLst>
          </p:cNvPr>
          <p:cNvSpPr/>
          <p:nvPr/>
        </p:nvSpPr>
        <p:spPr>
          <a:xfrm>
            <a:off x="11125200" y="5872480"/>
            <a:ext cx="944880" cy="87376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Ellipse 5">
            <a:hlinkClick r:id="rId4" action="ppaction://hlinksldjump"/>
            <a:extLst>
              <a:ext uri="{FF2B5EF4-FFF2-40B4-BE49-F238E27FC236}">
                <a16:creationId xmlns:a16="http://schemas.microsoft.com/office/drawing/2014/main" id="{744C46CA-973B-4F8B-8798-1F22FA6A0BE3}"/>
              </a:ext>
            </a:extLst>
          </p:cNvPr>
          <p:cNvSpPr/>
          <p:nvPr/>
        </p:nvSpPr>
        <p:spPr>
          <a:xfrm>
            <a:off x="132080" y="5875020"/>
            <a:ext cx="944880" cy="87376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7EB50F72-E23C-4EAB-B126-1B2E00954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30848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4">
            <a:extLst>
              <a:ext uri="{FF2B5EF4-FFF2-40B4-BE49-F238E27FC236}">
                <a16:creationId xmlns:a16="http://schemas.microsoft.com/office/drawing/2014/main" id="{88F14674-3800-4769-9A88-295CE4EA4F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9961218"/>
              </p:ext>
            </p:extLst>
          </p:nvPr>
        </p:nvGraphicFramePr>
        <p:xfrm>
          <a:off x="1209040" y="340264"/>
          <a:ext cx="9672320" cy="617747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99768">
                  <a:extLst>
                    <a:ext uri="{9D8B030D-6E8A-4147-A177-3AD203B41FA5}">
                      <a16:colId xmlns:a16="http://schemas.microsoft.com/office/drawing/2014/main" val="2964829592"/>
                    </a:ext>
                  </a:extLst>
                </a:gridCol>
                <a:gridCol w="3695307">
                  <a:extLst>
                    <a:ext uri="{9D8B030D-6E8A-4147-A177-3AD203B41FA5}">
                      <a16:colId xmlns:a16="http://schemas.microsoft.com/office/drawing/2014/main" val="1167060899"/>
                    </a:ext>
                  </a:extLst>
                </a:gridCol>
                <a:gridCol w="3877245">
                  <a:extLst>
                    <a:ext uri="{9D8B030D-6E8A-4147-A177-3AD203B41FA5}">
                      <a16:colId xmlns:a16="http://schemas.microsoft.com/office/drawing/2014/main" val="17135136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latin typeface="Comic Sans MS" panose="030F0702030302020204" pitchFamily="66" charset="0"/>
                        </a:rPr>
                        <a:t>Catégorie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Comic Sans MS" panose="030F0702030302020204" pitchFamily="66" charset="0"/>
                        </a:rPr>
                        <a:t>Mot anglais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Comic Sans MS" panose="030F0702030302020204" pitchFamily="66" charset="0"/>
                        </a:rPr>
                        <a:t>Traduction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804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dirty="0">
                          <a:latin typeface="Comic Sans MS" panose="030F0702030302020204" pitchFamily="66" charset="0"/>
                        </a:rPr>
                        <a:t>Noms communs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>
                        <a:lnSpc>
                          <a:spcPct val="150000"/>
                        </a:lnSpc>
                      </a:pP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a clue</a:t>
                      </a:r>
                    </a:p>
                    <a:p>
                      <a:pPr rtl="0" fontAlgn="base">
                        <a:lnSpc>
                          <a:spcPct val="150000"/>
                        </a:lnSpc>
                      </a:pP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a proof</a:t>
                      </a:r>
                    </a:p>
                    <a:p>
                      <a:pPr rtl="0" fontAlgn="base">
                        <a:lnSpc>
                          <a:spcPct val="150000"/>
                        </a:lnSpc>
                      </a:pP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a report </a:t>
                      </a:r>
                    </a:p>
                    <a:p>
                      <a:pPr rtl="0" fontAlgn="base">
                        <a:lnSpc>
                          <a:spcPct val="150000"/>
                        </a:lnSpc>
                      </a:pP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a fingerprint </a:t>
                      </a:r>
                    </a:p>
                    <a:p>
                      <a:pPr rtl="0" fontAlgn="base">
                        <a:lnSpc>
                          <a:spcPct val="150000"/>
                        </a:lnSpc>
                      </a:pP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a print </a:t>
                      </a:r>
                    </a:p>
                    <a:p>
                      <a:pPr rtl="0" fontAlgn="base">
                        <a:lnSpc>
                          <a:spcPct val="150000"/>
                        </a:lnSpc>
                      </a:pP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an enigma </a:t>
                      </a:r>
                    </a:p>
                    <a:p>
                      <a:pPr rtl="0" fontAlgn="base">
                        <a:lnSpc>
                          <a:spcPct val="150000"/>
                        </a:lnSpc>
                      </a:pP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a case </a:t>
                      </a:r>
                    </a:p>
                    <a:p>
                      <a:pPr rtl="0" fontAlgn="base">
                        <a:lnSpc>
                          <a:spcPct val="150000"/>
                        </a:lnSpc>
                      </a:pP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an interrogation </a:t>
                      </a:r>
                    </a:p>
                    <a:p>
                      <a:pPr rtl="0" fontAlgn="base">
                        <a:lnSpc>
                          <a:spcPct val="150000"/>
                        </a:lnSpc>
                      </a:pP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a magnifying glass </a:t>
                      </a:r>
                    </a:p>
                    <a:p>
                      <a:pPr rtl="0" fontAlgn="base">
                        <a:lnSpc>
                          <a:spcPct val="150000"/>
                        </a:lnSpc>
                      </a:pP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a suspects wall</a:t>
                      </a:r>
                    </a:p>
                    <a:p>
                      <a:pPr rtl="0" fontAlgn="base">
                        <a:lnSpc>
                          <a:spcPct val="150000"/>
                        </a:lnSpc>
                      </a:pP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a weapon</a:t>
                      </a:r>
                    </a:p>
                    <a:p>
                      <a:pPr rtl="0" fontAlgn="base">
                        <a:lnSpc>
                          <a:spcPct val="150000"/>
                        </a:lnSpc>
                      </a:pP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a knife</a:t>
                      </a:r>
                    </a:p>
                    <a:p>
                      <a:pPr rtl="0" fontAlgn="base">
                        <a:lnSpc>
                          <a:spcPct val="150000"/>
                        </a:lnSpc>
                      </a:pP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a gun</a:t>
                      </a:r>
                    </a:p>
                    <a:p>
                      <a:pPr rtl="0" fontAlgn="base">
                        <a:lnSpc>
                          <a:spcPct val="150000"/>
                        </a:lnSpc>
                      </a:pP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poison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un indice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une preuve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un rapport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une empreinte digitale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une empreinte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une énigme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une affaire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un interrogatoire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une loupe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un mur de suspects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une arme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un couteau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un pistolet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du poison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2253292"/>
                  </a:ext>
                </a:extLst>
              </a:tr>
            </a:tbl>
          </a:graphicData>
        </a:graphic>
      </p:graphicFrame>
      <p:sp>
        <p:nvSpPr>
          <p:cNvPr id="3" name="Ellipse 2">
            <a:hlinkClick r:id="rId2" action="ppaction://hlinksldjump"/>
            <a:extLst>
              <a:ext uri="{FF2B5EF4-FFF2-40B4-BE49-F238E27FC236}">
                <a16:creationId xmlns:a16="http://schemas.microsoft.com/office/drawing/2014/main" id="{F65CA0D3-E952-4E49-8B55-3F2FD8B982CE}"/>
              </a:ext>
            </a:extLst>
          </p:cNvPr>
          <p:cNvSpPr/>
          <p:nvPr/>
        </p:nvSpPr>
        <p:spPr>
          <a:xfrm>
            <a:off x="11155680" y="83724"/>
            <a:ext cx="944880" cy="87376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S2</a:t>
            </a:r>
          </a:p>
        </p:txBody>
      </p:sp>
      <p:sp>
        <p:nvSpPr>
          <p:cNvPr id="5" name="Ellipse 4">
            <a:hlinkClick r:id="rId3" action="ppaction://hlinksldjump"/>
            <a:extLst>
              <a:ext uri="{FF2B5EF4-FFF2-40B4-BE49-F238E27FC236}">
                <a16:creationId xmlns:a16="http://schemas.microsoft.com/office/drawing/2014/main" id="{5C8D966E-B13D-4801-BF35-8A1091591223}"/>
              </a:ext>
            </a:extLst>
          </p:cNvPr>
          <p:cNvSpPr/>
          <p:nvPr/>
        </p:nvSpPr>
        <p:spPr>
          <a:xfrm>
            <a:off x="11125200" y="5872480"/>
            <a:ext cx="944880" cy="87376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Ellipse 5">
            <a:hlinkClick r:id="rId4" action="ppaction://hlinksldjump"/>
            <a:extLst>
              <a:ext uri="{FF2B5EF4-FFF2-40B4-BE49-F238E27FC236}">
                <a16:creationId xmlns:a16="http://schemas.microsoft.com/office/drawing/2014/main" id="{431BF9D8-797B-478C-8056-CD89604B25A7}"/>
              </a:ext>
            </a:extLst>
          </p:cNvPr>
          <p:cNvSpPr/>
          <p:nvPr/>
        </p:nvSpPr>
        <p:spPr>
          <a:xfrm>
            <a:off x="132080" y="5875020"/>
            <a:ext cx="944880" cy="87376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289F6555-5C2B-4E5C-BFA9-AB7491BF7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54314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de-DE" dirty="0">
                <a:latin typeface="Comic Sans MS" panose="030F0702030302020204" pitchFamily="66" charset="0"/>
              </a:rPr>
            </a:br>
            <a:br>
              <a:rPr lang="de-DE" dirty="0">
                <a:latin typeface="Comic Sans MS" panose="030F0702030302020204" pitchFamily="66" charset="0"/>
              </a:rPr>
            </a:br>
            <a:r>
              <a:rPr lang="de-DE" dirty="0">
                <a:latin typeface="Comic Sans MS" panose="030F0702030302020204" pitchFamily="66" charset="0"/>
              </a:rPr>
              <a:t>Bye</a:t>
            </a:r>
            <a:r>
              <a:rPr lang="de-DE" b="1" dirty="0">
                <a:latin typeface="Comic Sans MS" panose="030F0702030302020204" pitchFamily="66" charset="0"/>
              </a:rPr>
              <a:t>!</a:t>
            </a:r>
          </a:p>
        </p:txBody>
      </p:sp>
      <p:pic>
        <p:nvPicPr>
          <p:cNvPr id="3074" name="Picture 2" descr="Policeman (Minifigures) | Brickipedia | Fandom">
            <a:extLst>
              <a:ext uri="{FF2B5EF4-FFF2-40B4-BE49-F238E27FC236}">
                <a16:creationId xmlns:a16="http://schemas.microsoft.com/office/drawing/2014/main" id="{FB2924E4-2D5E-47D5-A116-24169C483D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3255" y="4645375"/>
            <a:ext cx="1925490" cy="2212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2566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63C1DD-C85D-4419-B161-35316DB5B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Comic Sans MS" panose="030F0702030302020204" pitchFamily="66" charset="0"/>
              </a:rPr>
              <a:t>Liens utiles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E6EB4D2-A00E-404D-8A89-8953572F2A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fr-FR" dirty="0">
                <a:latin typeface="Comic Sans MS" panose="030F0702030302020204" pitchFamily="66" charset="0"/>
                <a:hlinkClick r:id="rId2"/>
              </a:rPr>
              <a:t>Les séances précédentes sur le blog.</a:t>
            </a:r>
            <a:endParaRPr lang="fr-FR" dirty="0">
              <a:latin typeface="Comic Sans MS" panose="030F0702030302020204" pitchFamily="66" charset="0"/>
            </a:endParaRPr>
          </a:p>
          <a:p>
            <a:pPr>
              <a:lnSpc>
                <a:spcPct val="200000"/>
              </a:lnSpc>
            </a:pPr>
            <a:r>
              <a:rPr lang="fr-FR" dirty="0">
                <a:latin typeface="Comic Sans MS" panose="030F0702030302020204" pitchFamily="66" charset="0"/>
                <a:hlinkClick r:id="rId3"/>
              </a:rPr>
              <a:t>Un bon dictionnaire en ligne.</a:t>
            </a:r>
            <a:endParaRPr lang="fr-FR" dirty="0">
              <a:latin typeface="Comic Sans MS" panose="030F0702030302020204" pitchFamily="66" charset="0"/>
            </a:endParaRPr>
          </a:p>
          <a:p>
            <a:pPr>
              <a:lnSpc>
                <a:spcPct val="200000"/>
              </a:lnSpc>
            </a:pPr>
            <a:r>
              <a:rPr lang="fr-FR" dirty="0">
                <a:latin typeface="Comic Sans MS" panose="030F0702030302020204" pitchFamily="66" charset="0"/>
                <a:hlinkClick r:id="rId4"/>
              </a:rPr>
              <a:t>Votre espace </a:t>
            </a:r>
            <a:r>
              <a:rPr lang="fr-FR" dirty="0" err="1">
                <a:latin typeface="Comic Sans MS" panose="030F0702030302020204" pitchFamily="66" charset="0"/>
                <a:hlinkClick r:id="rId4"/>
              </a:rPr>
              <a:t>Quizlet</a:t>
            </a:r>
            <a:r>
              <a:rPr lang="fr-FR" dirty="0">
                <a:latin typeface="Comic Sans MS" panose="030F0702030302020204" pitchFamily="66" charset="0"/>
                <a:hlinkClick r:id="rId4"/>
              </a:rPr>
              <a:t>.</a:t>
            </a:r>
            <a:endParaRPr lang="fr-FR" dirty="0">
              <a:latin typeface="Comic Sans MS" panose="030F0702030302020204" pitchFamily="66" charset="0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4D463DE-E93F-4A71-B968-5FC7CB8F1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6489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4">
            <a:extLst>
              <a:ext uri="{FF2B5EF4-FFF2-40B4-BE49-F238E27FC236}">
                <a16:creationId xmlns:a16="http://schemas.microsoft.com/office/drawing/2014/main" id="{F301A6D2-7874-40A7-8B6A-B8AA439218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2868260"/>
              </p:ext>
            </p:extLst>
          </p:nvPr>
        </p:nvGraphicFramePr>
        <p:xfrm>
          <a:off x="1066800" y="1046877"/>
          <a:ext cx="10058400" cy="27798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664960">
                  <a:extLst>
                    <a:ext uri="{9D8B030D-6E8A-4147-A177-3AD203B41FA5}">
                      <a16:colId xmlns:a16="http://schemas.microsoft.com/office/drawing/2014/main" val="1087054894"/>
                    </a:ext>
                  </a:extLst>
                </a:gridCol>
                <a:gridCol w="3393440">
                  <a:extLst>
                    <a:ext uri="{9D8B030D-6E8A-4147-A177-3AD203B41FA5}">
                      <a16:colId xmlns:a16="http://schemas.microsoft.com/office/drawing/2014/main" val="1685593560"/>
                    </a:ext>
                  </a:extLst>
                </a:gridCol>
              </a:tblGrid>
              <a:tr h="562022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fr-FR" b="1" dirty="0">
                          <a:latin typeface="Comic Sans MS" panose="030F0702030302020204" pitchFamily="66" charset="0"/>
                        </a:rPr>
                        <a:t>Découpage conseillé des séances de travail.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fr-FR" b="1" dirty="0">
                          <a:latin typeface="Comic Sans MS" panose="030F0702030302020204" pitchFamily="66" charset="0"/>
                        </a:rPr>
                        <a:t>Temps de travail conseillé.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920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fr-FR" b="1" dirty="0">
                          <a:latin typeface="Comic Sans MS" panose="030F0702030302020204" pitchFamily="66" charset="0"/>
                        </a:rPr>
                        <a:t>Séance 1</a:t>
                      </a:r>
                    </a:p>
                    <a:p>
                      <a:pPr>
                        <a:lnSpc>
                          <a:spcPct val="200000"/>
                        </a:lnSpc>
                      </a:pPr>
                      <a:r>
                        <a:rPr lang="fr-FR" dirty="0">
                          <a:latin typeface="Comic Sans MS" panose="030F0702030302020204" pitchFamily="66" charset="0"/>
                        </a:rPr>
                        <a:t>Pages   </a:t>
                      </a:r>
                      <a:r>
                        <a:rPr lang="fr-FR" dirty="0">
                          <a:latin typeface="Comic Sans MS" panose="030F0702030302020204" pitchFamily="66" charset="0"/>
                          <a:hlinkClick r:id="rId2" action="ppaction://hlinksldjump"/>
                        </a:rPr>
                        <a:t>6</a:t>
                      </a:r>
                      <a:r>
                        <a:rPr lang="fr-FR" dirty="0">
                          <a:latin typeface="Comic Sans MS" panose="030F0702030302020204" pitchFamily="66" charset="0"/>
                        </a:rPr>
                        <a:t>   </a:t>
                      </a:r>
                      <a:r>
                        <a:rPr lang="fr-FR" dirty="0">
                          <a:latin typeface="Comic Sans MS" panose="030F0702030302020204" pitchFamily="66" charset="0"/>
                          <a:hlinkClick r:id="rId3" action="ppaction://hlinksldjump"/>
                        </a:rPr>
                        <a:t>8</a:t>
                      </a:r>
                      <a:r>
                        <a:rPr lang="fr-FR" dirty="0">
                          <a:latin typeface="Comic Sans MS" panose="030F0702030302020204" pitchFamily="66" charset="0"/>
                        </a:rPr>
                        <a:t>   </a:t>
                      </a:r>
                      <a:r>
                        <a:rPr lang="fr-FR" dirty="0">
                          <a:latin typeface="Comic Sans MS" panose="030F0702030302020204" pitchFamily="66" charset="0"/>
                          <a:hlinkClick r:id="rId4" action="ppaction://hlinksldjump"/>
                        </a:rPr>
                        <a:t>9</a:t>
                      </a:r>
                      <a:endParaRPr lang="fr-FR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fr-FR" dirty="0">
                          <a:latin typeface="Comic Sans MS" panose="030F0702030302020204" pitchFamily="66" charset="0"/>
                        </a:rPr>
                        <a:t>De 30 à 45 minutes.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82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fr-FR" b="1" dirty="0">
                          <a:latin typeface="Comic Sans MS" panose="030F0702030302020204" pitchFamily="66" charset="0"/>
                        </a:rPr>
                        <a:t>Séance 2</a:t>
                      </a:r>
                    </a:p>
                    <a:p>
                      <a:pPr>
                        <a:lnSpc>
                          <a:spcPct val="200000"/>
                        </a:lnSpc>
                      </a:pPr>
                      <a:r>
                        <a:rPr lang="fr-FR" dirty="0">
                          <a:latin typeface="Comic Sans MS" panose="030F0702030302020204" pitchFamily="66" charset="0"/>
                        </a:rPr>
                        <a:t>Pages   </a:t>
                      </a:r>
                      <a:r>
                        <a:rPr lang="fr-FR" dirty="0">
                          <a:latin typeface="Comic Sans MS" panose="030F0702030302020204" pitchFamily="66" charset="0"/>
                          <a:hlinkClick r:id="rId5" action="ppaction://hlinksldjump"/>
                        </a:rPr>
                        <a:t>10</a:t>
                      </a:r>
                      <a:r>
                        <a:rPr lang="fr-FR" dirty="0">
                          <a:latin typeface="Comic Sans MS" panose="030F0702030302020204" pitchFamily="66" charset="0"/>
                        </a:rPr>
                        <a:t>   </a:t>
                      </a:r>
                      <a:r>
                        <a:rPr lang="fr-FR" dirty="0">
                          <a:latin typeface="Comic Sans MS" panose="030F0702030302020204" pitchFamily="66" charset="0"/>
                          <a:hlinkClick r:id="rId6" action="ppaction://hlinksldjump"/>
                        </a:rPr>
                        <a:t>11</a:t>
                      </a:r>
                      <a:endParaRPr lang="fr-FR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fr-FR" dirty="0">
                          <a:latin typeface="Comic Sans MS" panose="030F0702030302020204" pitchFamily="66" charset="0"/>
                        </a:rPr>
                        <a:t>De 30 à 45 minutes.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580789"/>
                  </a:ext>
                </a:extLst>
              </a:tr>
            </a:tbl>
          </a:graphicData>
        </a:graphic>
      </p:graphicFrame>
      <p:sp>
        <p:nvSpPr>
          <p:cNvPr id="2" name="Ellipse 1">
            <a:hlinkClick r:id="rId2" action="ppaction://hlinksldjump"/>
            <a:extLst>
              <a:ext uri="{FF2B5EF4-FFF2-40B4-BE49-F238E27FC236}">
                <a16:creationId xmlns:a16="http://schemas.microsoft.com/office/drawing/2014/main" id="{6506F254-AFCC-4D7A-A742-A94988354CB7}"/>
              </a:ext>
            </a:extLst>
          </p:cNvPr>
          <p:cNvSpPr/>
          <p:nvPr/>
        </p:nvSpPr>
        <p:spPr>
          <a:xfrm>
            <a:off x="6664960" y="1723607"/>
            <a:ext cx="944880" cy="87376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S1</a:t>
            </a:r>
          </a:p>
        </p:txBody>
      </p:sp>
      <p:sp>
        <p:nvSpPr>
          <p:cNvPr id="6" name="Ellipse 5">
            <a:hlinkClick r:id="rId5" action="ppaction://hlinksldjump"/>
            <a:extLst>
              <a:ext uri="{FF2B5EF4-FFF2-40B4-BE49-F238E27FC236}">
                <a16:creationId xmlns:a16="http://schemas.microsoft.com/office/drawing/2014/main" id="{DB9D376F-CDCE-46DD-9556-32A6CCFFC864}"/>
              </a:ext>
            </a:extLst>
          </p:cNvPr>
          <p:cNvSpPr/>
          <p:nvPr/>
        </p:nvSpPr>
        <p:spPr>
          <a:xfrm>
            <a:off x="6664960" y="2837217"/>
            <a:ext cx="944880" cy="87376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S2</a:t>
            </a:r>
          </a:p>
        </p:txBody>
      </p:sp>
      <p:sp>
        <p:nvSpPr>
          <p:cNvPr id="7" name="Ellipse 6">
            <a:hlinkClick r:id="rId7" action="ppaction://hlinksldjump"/>
            <a:extLst>
              <a:ext uri="{FF2B5EF4-FFF2-40B4-BE49-F238E27FC236}">
                <a16:creationId xmlns:a16="http://schemas.microsoft.com/office/drawing/2014/main" id="{442E1E83-B317-4F73-B293-51181DC25396}"/>
              </a:ext>
            </a:extLst>
          </p:cNvPr>
          <p:cNvSpPr/>
          <p:nvPr/>
        </p:nvSpPr>
        <p:spPr>
          <a:xfrm>
            <a:off x="11125200" y="5872480"/>
            <a:ext cx="944880" cy="87376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A884B1F-F6B5-4FF8-8CC3-6E4A2CD66F0E}"/>
              </a:ext>
            </a:extLst>
          </p:cNvPr>
          <p:cNvSpPr txBox="1"/>
          <p:nvPr/>
        </p:nvSpPr>
        <p:spPr>
          <a:xfrm>
            <a:off x="5217160" y="5124340"/>
            <a:ext cx="3840480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>
                <a:latin typeface="Comic Sans MS" panose="030F0702030302020204" pitchFamily="66" charset="0"/>
              </a:rPr>
              <a:t>Lien vers la 1</a:t>
            </a:r>
            <a:r>
              <a:rPr lang="fr-FR" baseline="30000" dirty="0">
                <a:latin typeface="Comic Sans MS" panose="030F0702030302020204" pitchFamily="66" charset="0"/>
              </a:rPr>
              <a:t>ère</a:t>
            </a:r>
            <a:r>
              <a:rPr lang="fr-FR" dirty="0">
                <a:latin typeface="Comic Sans MS" panose="030F0702030302020204" pitchFamily="66" charset="0"/>
              </a:rPr>
              <a:t> page de la séance.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D4CE270-20CE-431B-87AC-CAEFAF3C3748}"/>
              </a:ext>
            </a:extLst>
          </p:cNvPr>
          <p:cNvSpPr txBox="1"/>
          <p:nvPr/>
        </p:nvSpPr>
        <p:spPr>
          <a:xfrm>
            <a:off x="5166360" y="6121400"/>
            <a:ext cx="4886960" cy="3759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dirty="0">
                <a:latin typeface="Comic Sans MS" panose="030F0702030302020204" pitchFamily="66" charset="0"/>
              </a:rPr>
              <a:t>Lien vers la page de découpage des séances. 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D0E8223-9EF6-4315-9624-0A5B5F52FF8D}"/>
              </a:ext>
            </a:extLst>
          </p:cNvPr>
          <p:cNvSpPr txBox="1"/>
          <p:nvPr/>
        </p:nvSpPr>
        <p:spPr>
          <a:xfrm>
            <a:off x="1066800" y="5124340"/>
            <a:ext cx="2468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>
                <a:solidFill>
                  <a:srgbClr val="0070C0"/>
                </a:solidFill>
                <a:latin typeface="Comic Sans MS" panose="030F0702030302020204" pitchFamily="66" charset="0"/>
              </a:rPr>
              <a:t>Lien vers une page.</a:t>
            </a:r>
          </a:p>
        </p:txBody>
      </p:sp>
      <p:cxnSp>
        <p:nvCxnSpPr>
          <p:cNvPr id="28" name="Connecteur droit avec flèche 27">
            <a:extLst>
              <a:ext uri="{FF2B5EF4-FFF2-40B4-BE49-F238E27FC236}">
                <a16:creationId xmlns:a16="http://schemas.microsoft.com/office/drawing/2014/main" id="{E688DBFD-616A-4A67-BECC-DAF1716ADB1E}"/>
              </a:ext>
            </a:extLst>
          </p:cNvPr>
          <p:cNvCxnSpPr>
            <a:cxnSpLocks/>
          </p:cNvCxnSpPr>
          <p:nvPr/>
        </p:nvCxnSpPr>
        <p:spPr>
          <a:xfrm flipV="1">
            <a:off x="2301240" y="3820971"/>
            <a:ext cx="198120" cy="1303369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avec flèche 29">
            <a:extLst>
              <a:ext uri="{FF2B5EF4-FFF2-40B4-BE49-F238E27FC236}">
                <a16:creationId xmlns:a16="http://schemas.microsoft.com/office/drawing/2014/main" id="{27FB3DD5-20DF-4C5C-A402-996429EFF3C5}"/>
              </a:ext>
            </a:extLst>
          </p:cNvPr>
          <p:cNvCxnSpPr>
            <a:cxnSpLocks/>
            <a:stCxn id="8" idx="3"/>
            <a:endCxn id="7" idx="2"/>
          </p:cNvCxnSpPr>
          <p:nvPr/>
        </p:nvCxnSpPr>
        <p:spPr>
          <a:xfrm>
            <a:off x="10053320" y="6309360"/>
            <a:ext cx="1071880" cy="0"/>
          </a:xfrm>
          <a:prstGeom prst="straightConnector1">
            <a:avLst/>
          </a:prstGeom>
          <a:ln w="38100">
            <a:solidFill>
              <a:schemeClr val="accent4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avec flèche 31">
            <a:extLst>
              <a:ext uri="{FF2B5EF4-FFF2-40B4-BE49-F238E27FC236}">
                <a16:creationId xmlns:a16="http://schemas.microsoft.com/office/drawing/2014/main" id="{679FCFAF-428A-4247-9E75-015F931A34DB}"/>
              </a:ext>
            </a:extLst>
          </p:cNvPr>
          <p:cNvCxnSpPr>
            <a:cxnSpLocks/>
            <a:stCxn id="3" idx="0"/>
            <a:endCxn id="6" idx="4"/>
          </p:cNvCxnSpPr>
          <p:nvPr/>
        </p:nvCxnSpPr>
        <p:spPr>
          <a:xfrm flipV="1">
            <a:off x="7137400" y="3710977"/>
            <a:ext cx="0" cy="141336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Espace réservé du numéro de diapositive 42">
            <a:extLst>
              <a:ext uri="{FF2B5EF4-FFF2-40B4-BE49-F238E27FC236}">
                <a16:creationId xmlns:a16="http://schemas.microsoft.com/office/drawing/2014/main" id="{7BD77EF7-ABD7-43DE-99FF-629A5A3D3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9305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5520F3-BBCE-460F-BA21-2BB0992B7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>
                <a:latin typeface="Comic Sans MS" panose="030F0702030302020204" pitchFamily="66" charset="0"/>
              </a:rPr>
              <a:t>Whodunnit</a:t>
            </a:r>
            <a:r>
              <a:rPr lang="fr-FR" b="1" dirty="0">
                <a:latin typeface="Comic Sans MS" panose="030F0702030302020204" pitchFamily="66" charset="0"/>
              </a:rPr>
              <a:t>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F0A5C47-F5DC-41B7-B51F-0522085674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AutoNum type="arabicParenR"/>
            </a:pPr>
            <a:r>
              <a:rPr lang="fr-FR" sz="3200" dirty="0" err="1">
                <a:latin typeface="Comic Sans MS" panose="030F0702030302020204" pitchFamily="66" charset="0"/>
              </a:rPr>
              <a:t>Let’s</a:t>
            </a:r>
            <a:r>
              <a:rPr lang="fr-FR" sz="3200" dirty="0">
                <a:latin typeface="Comic Sans MS" panose="030F0702030302020204" pitchFamily="66" charset="0"/>
              </a:rPr>
              <a:t> start the investigation</a:t>
            </a:r>
            <a:r>
              <a:rPr lang="fr-FR" sz="3200" b="1" dirty="0">
                <a:latin typeface="Comic Sans MS" panose="030F0702030302020204" pitchFamily="66" charset="0"/>
              </a:rPr>
              <a:t>!</a:t>
            </a:r>
          </a:p>
        </p:txBody>
      </p:sp>
      <p:pic>
        <p:nvPicPr>
          <p:cNvPr id="1026" name="Picture 2" descr="Library of free graphic transparent library inspector png files ...">
            <a:extLst>
              <a:ext uri="{FF2B5EF4-FFF2-40B4-BE49-F238E27FC236}">
                <a16:creationId xmlns:a16="http://schemas.microsoft.com/office/drawing/2014/main" id="{BCA1BB66-10AC-46A7-844A-1AFAA8540F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69440" y="365125"/>
            <a:ext cx="1584360" cy="2362594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Ellipse 4">
            <a:hlinkClick r:id="rId3" action="ppaction://hlinksldjump"/>
            <a:extLst>
              <a:ext uri="{FF2B5EF4-FFF2-40B4-BE49-F238E27FC236}">
                <a16:creationId xmlns:a16="http://schemas.microsoft.com/office/drawing/2014/main" id="{70C92F2D-959B-4808-BC32-BF5D9D44DBF7}"/>
              </a:ext>
            </a:extLst>
          </p:cNvPr>
          <p:cNvSpPr/>
          <p:nvPr/>
        </p:nvSpPr>
        <p:spPr>
          <a:xfrm>
            <a:off x="11125200" y="5872480"/>
            <a:ext cx="944880" cy="87376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E468860-63AE-4676-A660-655B266E0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7838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D5819B-8090-4530-9112-3F666792B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dirty="0">
                <a:latin typeface="Comic Sans MS" panose="030F0702030302020204" pitchFamily="66" charset="0"/>
              </a:rPr>
              <a:t>1) </a:t>
            </a:r>
            <a:r>
              <a:rPr lang="fr-FR" sz="3200" dirty="0" err="1">
                <a:latin typeface="Comic Sans MS" panose="030F0702030302020204" pitchFamily="66" charset="0"/>
              </a:rPr>
              <a:t>Let’s</a:t>
            </a:r>
            <a:r>
              <a:rPr lang="fr-FR" sz="3200" dirty="0">
                <a:latin typeface="Comic Sans MS" panose="030F0702030302020204" pitchFamily="66" charset="0"/>
              </a:rPr>
              <a:t> start the investigation</a:t>
            </a:r>
            <a:r>
              <a:rPr lang="fr-FR" sz="3200" b="1" dirty="0">
                <a:latin typeface="Comic Sans MS" panose="030F0702030302020204" pitchFamily="66" charset="0"/>
              </a:rPr>
              <a:t>!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79AAF45-6F78-4B81-A909-0B8AB49552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lnSpc>
                <a:spcPct val="200000"/>
              </a:lnSpc>
              <a:buAutoNum type="alphaLcParenR"/>
            </a:pPr>
            <a:r>
              <a:rPr lang="fr-FR" sz="2400" dirty="0">
                <a:latin typeface="Comic Sans MS" panose="030F0702030302020204" pitchFamily="66" charset="0"/>
                <a:hlinkClick r:id="rId2" action="ppaction://hlinksldjump"/>
              </a:rPr>
              <a:t>Observe</a:t>
            </a:r>
            <a:r>
              <a:rPr lang="fr-FR" sz="2400" b="1" dirty="0">
                <a:latin typeface="Comic Sans MS" panose="030F0702030302020204" pitchFamily="66" charset="0"/>
                <a:hlinkClick r:id="rId2" action="ppaction://hlinksldjump"/>
              </a:rPr>
              <a:t>:</a:t>
            </a:r>
            <a:r>
              <a:rPr lang="fr-FR" sz="2400" dirty="0">
                <a:latin typeface="Comic Sans MS" panose="030F0702030302020204" pitchFamily="66" charset="0"/>
                <a:hlinkClick r:id="rId2" action="ppaction://hlinksldjump"/>
              </a:rPr>
              <a:t> image</a:t>
            </a:r>
            <a:r>
              <a:rPr lang="fr-FR" sz="2400" b="1" dirty="0">
                <a:latin typeface="Comic Sans MS" panose="030F0702030302020204" pitchFamily="66" charset="0"/>
                <a:hlinkClick r:id="rId2" action="ppaction://hlinksldjump"/>
              </a:rPr>
              <a:t>.</a:t>
            </a:r>
            <a:endParaRPr lang="fr-FR" sz="2400" b="1" dirty="0">
              <a:latin typeface="Comic Sans MS" panose="030F0702030302020204" pitchFamily="66" charset="0"/>
            </a:endParaRPr>
          </a:p>
          <a:p>
            <a:pPr marL="514350" indent="-514350">
              <a:lnSpc>
                <a:spcPct val="200000"/>
              </a:lnSpc>
              <a:buFont typeface="Arial" panose="020B0604020202020204" pitchFamily="34" charset="0"/>
              <a:buAutoNum type="alphaLcParenR"/>
            </a:pPr>
            <a:r>
              <a:rPr lang="fr-FR" sz="2400" dirty="0">
                <a:latin typeface="Comic Sans MS" panose="030F0702030302020204" pitchFamily="66" charset="0"/>
                <a:hlinkClick r:id="rId3" action="ppaction://hlinksldjump"/>
              </a:rPr>
              <a:t>Read and </a:t>
            </a:r>
            <a:r>
              <a:rPr lang="fr-FR" sz="2400" dirty="0" err="1">
                <a:latin typeface="Comic Sans MS" panose="030F0702030302020204" pitchFamily="66" charset="0"/>
                <a:hlinkClick r:id="rId3" action="ppaction://hlinksldjump"/>
              </a:rPr>
              <a:t>learn</a:t>
            </a:r>
            <a:r>
              <a:rPr lang="fr-FR" sz="2400" b="1" dirty="0">
                <a:latin typeface="Comic Sans MS" panose="030F0702030302020204" pitchFamily="66" charset="0"/>
                <a:hlinkClick r:id="rId3" action="ppaction://hlinksldjump"/>
              </a:rPr>
              <a:t>:</a:t>
            </a:r>
            <a:r>
              <a:rPr lang="fr-FR" sz="2400" dirty="0">
                <a:latin typeface="Comic Sans MS" panose="030F0702030302020204" pitchFamily="66" charset="0"/>
                <a:hlinkClick r:id="rId3" action="ppaction://hlinksldjump"/>
              </a:rPr>
              <a:t> </a:t>
            </a:r>
            <a:r>
              <a:rPr lang="fr-FR" sz="2400" dirty="0" err="1">
                <a:latin typeface="Comic Sans MS" panose="030F0702030302020204" pitchFamily="66" charset="0"/>
                <a:hlinkClick r:id="rId3" action="ppaction://hlinksldjump"/>
              </a:rPr>
              <a:t>vocabulary</a:t>
            </a:r>
            <a:r>
              <a:rPr lang="fr-FR" sz="2400" b="1" dirty="0">
                <a:latin typeface="Comic Sans MS" panose="030F0702030302020204" pitchFamily="66" charset="0"/>
                <a:hlinkClick r:id="rId3" action="ppaction://hlinksldjump"/>
              </a:rPr>
              <a:t>.</a:t>
            </a:r>
            <a:endParaRPr lang="fr-FR" sz="2400" b="1" dirty="0">
              <a:latin typeface="Comic Sans MS" panose="030F0702030302020204" pitchFamily="66" charset="0"/>
            </a:endParaRPr>
          </a:p>
          <a:p>
            <a:pPr lvl="1">
              <a:lnSpc>
                <a:spcPct val="200000"/>
              </a:lnSpc>
            </a:pPr>
            <a:r>
              <a:rPr lang="fr-FR" sz="2000" dirty="0">
                <a:latin typeface="Comic Sans MS" panose="030F0702030302020204" pitchFamily="66" charset="0"/>
                <a:hlinkClick r:id="rId4" action="ppaction://hlinksldjump"/>
              </a:rPr>
              <a:t>Read and </a:t>
            </a:r>
            <a:r>
              <a:rPr lang="fr-FR" sz="2000" dirty="0" err="1">
                <a:latin typeface="Comic Sans MS" panose="030F0702030302020204" pitchFamily="66" charset="0"/>
                <a:hlinkClick r:id="rId4" action="ppaction://hlinksldjump"/>
              </a:rPr>
              <a:t>learn</a:t>
            </a:r>
            <a:r>
              <a:rPr lang="fr-FR" sz="2000" dirty="0">
                <a:latin typeface="Comic Sans MS" panose="030F0702030302020204" pitchFamily="66" charset="0"/>
                <a:hlinkClick r:id="rId4" action="ppaction://hlinksldjump"/>
              </a:rPr>
              <a:t>.</a:t>
            </a:r>
            <a:endParaRPr lang="fr-FR" sz="2000" dirty="0">
              <a:latin typeface="Comic Sans MS" panose="030F0702030302020204" pitchFamily="66" charset="0"/>
            </a:endParaRPr>
          </a:p>
          <a:p>
            <a:pPr lvl="1">
              <a:lnSpc>
                <a:spcPct val="200000"/>
              </a:lnSpc>
            </a:pPr>
            <a:r>
              <a:rPr lang="fr-FR" sz="20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Read </a:t>
            </a:r>
            <a:r>
              <a:rPr lang="fr-FR" sz="2000" i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examples</a:t>
            </a:r>
            <a:r>
              <a:rPr lang="fr-FR" sz="20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.</a:t>
            </a:r>
          </a:p>
          <a:p>
            <a:pPr marL="514350" indent="-514350">
              <a:lnSpc>
                <a:spcPct val="200000"/>
              </a:lnSpc>
              <a:buFont typeface="Arial" panose="020B0604020202020204" pitchFamily="34" charset="0"/>
              <a:buAutoNum type="alphaLcParenR"/>
            </a:pPr>
            <a:r>
              <a:rPr lang="fr-FR" sz="2400" i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Describe</a:t>
            </a:r>
            <a:r>
              <a:rPr lang="fr-FR" sz="24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 the image.</a:t>
            </a:r>
          </a:p>
          <a:p>
            <a:pPr marL="0" indent="0">
              <a:lnSpc>
                <a:spcPct val="200000"/>
              </a:lnSpc>
              <a:buNone/>
            </a:pPr>
            <a:endParaRPr lang="fr-FR" b="1" dirty="0">
              <a:latin typeface="Comic Sans MS" panose="030F0702030302020204" pitchFamily="66" charset="0"/>
            </a:endParaRPr>
          </a:p>
          <a:p>
            <a:pPr marL="514350" indent="-514350">
              <a:lnSpc>
                <a:spcPct val="200000"/>
              </a:lnSpc>
              <a:buAutoNum type="alphaLcParenR"/>
            </a:pPr>
            <a:endParaRPr lang="fr-FR" b="1" dirty="0">
              <a:latin typeface="Comic Sans MS" panose="030F0702030302020204" pitchFamily="66" charset="0"/>
            </a:endParaRPr>
          </a:p>
          <a:p>
            <a:pPr marL="0" indent="0">
              <a:lnSpc>
                <a:spcPct val="200000"/>
              </a:lnSpc>
              <a:buNone/>
            </a:pPr>
            <a:endParaRPr lang="fr-FR" dirty="0">
              <a:latin typeface="Comic Sans MS" panose="030F0702030302020204" pitchFamily="66" charset="0"/>
            </a:endParaRPr>
          </a:p>
        </p:txBody>
      </p:sp>
      <p:pic>
        <p:nvPicPr>
          <p:cNvPr id="4" name="Picture 2" descr="Library of free graphic transparent library inspector png files ...">
            <a:extLst>
              <a:ext uri="{FF2B5EF4-FFF2-40B4-BE49-F238E27FC236}">
                <a16:creationId xmlns:a16="http://schemas.microsoft.com/office/drawing/2014/main" id="{0FF6D3C7-8BE0-4D21-AFC9-B412C74CE2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69440" y="365125"/>
            <a:ext cx="1584360" cy="2362594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ccolade fermante 4">
            <a:extLst>
              <a:ext uri="{FF2B5EF4-FFF2-40B4-BE49-F238E27FC236}">
                <a16:creationId xmlns:a16="http://schemas.microsoft.com/office/drawing/2014/main" id="{518F3896-A9C8-4041-A26C-FFD49860BC27}"/>
              </a:ext>
            </a:extLst>
          </p:cNvPr>
          <p:cNvSpPr/>
          <p:nvPr/>
        </p:nvSpPr>
        <p:spPr>
          <a:xfrm>
            <a:off x="4210492" y="4327450"/>
            <a:ext cx="223283" cy="1711843"/>
          </a:xfrm>
          <a:prstGeom prst="rightBrace">
            <a:avLst>
              <a:gd name="adj1" fmla="val 76515"/>
              <a:gd name="adj2" fmla="val 5112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D52B6158-BF20-45C5-BCC7-03EC35F3CB06}"/>
              </a:ext>
            </a:extLst>
          </p:cNvPr>
          <p:cNvSpPr txBox="1"/>
          <p:nvPr/>
        </p:nvSpPr>
        <p:spPr>
          <a:xfrm>
            <a:off x="4433775" y="5066137"/>
            <a:ext cx="3721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Semaine prochaine.</a:t>
            </a:r>
          </a:p>
        </p:txBody>
      </p:sp>
      <p:sp>
        <p:nvSpPr>
          <p:cNvPr id="7" name="Ellipse 6">
            <a:hlinkClick r:id="rId6" action="ppaction://hlinksldjump"/>
            <a:extLst>
              <a:ext uri="{FF2B5EF4-FFF2-40B4-BE49-F238E27FC236}">
                <a16:creationId xmlns:a16="http://schemas.microsoft.com/office/drawing/2014/main" id="{B1D824B2-F369-4A55-BD92-943D550F9792}"/>
              </a:ext>
            </a:extLst>
          </p:cNvPr>
          <p:cNvSpPr/>
          <p:nvPr/>
        </p:nvSpPr>
        <p:spPr>
          <a:xfrm>
            <a:off x="132080" y="5875020"/>
            <a:ext cx="944880" cy="87376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8" name="Ellipse 7">
            <a:hlinkClick r:id="rId7" action="ppaction://hlinksldjump"/>
            <a:extLst>
              <a:ext uri="{FF2B5EF4-FFF2-40B4-BE49-F238E27FC236}">
                <a16:creationId xmlns:a16="http://schemas.microsoft.com/office/drawing/2014/main" id="{E3DAFEF2-7DC8-40C9-92BB-388FAF6CF07F}"/>
              </a:ext>
            </a:extLst>
          </p:cNvPr>
          <p:cNvSpPr/>
          <p:nvPr/>
        </p:nvSpPr>
        <p:spPr>
          <a:xfrm>
            <a:off x="11125200" y="5872480"/>
            <a:ext cx="944880" cy="87376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21BD9BAF-4883-4EB9-82EC-8C40206AE08E}"/>
              </a:ext>
            </a:extLst>
          </p:cNvPr>
          <p:cNvCxnSpPr>
            <a:cxnSpLocks/>
          </p:cNvCxnSpPr>
          <p:nvPr/>
        </p:nvCxnSpPr>
        <p:spPr>
          <a:xfrm flipH="1" flipV="1">
            <a:off x="1076961" y="6309361"/>
            <a:ext cx="904239" cy="183514"/>
          </a:xfrm>
          <a:prstGeom prst="straightConnector1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oneTexte 10">
            <a:extLst>
              <a:ext uri="{FF2B5EF4-FFF2-40B4-BE49-F238E27FC236}">
                <a16:creationId xmlns:a16="http://schemas.microsoft.com/office/drawing/2014/main" id="{22DCABD1-4B35-4889-872B-B174668ECF3C}"/>
              </a:ext>
            </a:extLst>
          </p:cNvPr>
          <p:cNvSpPr txBox="1"/>
          <p:nvPr/>
        </p:nvSpPr>
        <p:spPr>
          <a:xfrm>
            <a:off x="1990295" y="6334350"/>
            <a:ext cx="4886960" cy="3759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dirty="0">
                <a:latin typeface="Comic Sans MS" panose="030F0702030302020204" pitchFamily="66" charset="0"/>
              </a:rPr>
              <a:t>Lien vers le sommaire du chapitre.</a:t>
            </a:r>
          </a:p>
        </p:txBody>
      </p:sp>
      <p:sp>
        <p:nvSpPr>
          <p:cNvPr id="15" name="Espace réservé du numéro de diapositive 14">
            <a:extLst>
              <a:ext uri="{FF2B5EF4-FFF2-40B4-BE49-F238E27FC236}">
                <a16:creationId xmlns:a16="http://schemas.microsoft.com/office/drawing/2014/main" id="{29C64BD0-0D8C-47FB-B625-E97C91826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57644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2F7346-0347-4AEC-9F7E-9A7F06C3C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613070"/>
          </a:xfrm>
        </p:spPr>
        <p:txBody>
          <a:bodyPr>
            <a:normAutofit/>
          </a:bodyPr>
          <a:lstStyle/>
          <a:p>
            <a:r>
              <a:rPr lang="fr-FR" sz="2400" dirty="0">
                <a:latin typeface="Comic Sans MS" panose="030F0702030302020204" pitchFamily="66" charset="0"/>
              </a:rPr>
              <a:t>a) Observe</a:t>
            </a:r>
            <a:r>
              <a:rPr lang="fr-FR" sz="2400" b="1" dirty="0">
                <a:latin typeface="Comic Sans MS" panose="030F0702030302020204" pitchFamily="66" charset="0"/>
              </a:rPr>
              <a:t>: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D35E90FD-5000-4B34-A9D2-5907687456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6828" y="613070"/>
            <a:ext cx="9878343" cy="6244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llipse 3">
            <a:hlinkClick r:id="rId3" action="ppaction://hlinksldjump"/>
            <a:extLst>
              <a:ext uri="{FF2B5EF4-FFF2-40B4-BE49-F238E27FC236}">
                <a16:creationId xmlns:a16="http://schemas.microsoft.com/office/drawing/2014/main" id="{87870CF0-578B-4C4C-B68F-A52F302CDD61}"/>
              </a:ext>
            </a:extLst>
          </p:cNvPr>
          <p:cNvSpPr/>
          <p:nvPr/>
        </p:nvSpPr>
        <p:spPr>
          <a:xfrm>
            <a:off x="11199988" y="71120"/>
            <a:ext cx="944880" cy="87376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S1</a:t>
            </a:r>
          </a:p>
        </p:txBody>
      </p:sp>
      <p:sp>
        <p:nvSpPr>
          <p:cNvPr id="5" name="Ellipse 4">
            <a:hlinkClick r:id="rId4" action="ppaction://hlinksldjump"/>
            <a:extLst>
              <a:ext uri="{FF2B5EF4-FFF2-40B4-BE49-F238E27FC236}">
                <a16:creationId xmlns:a16="http://schemas.microsoft.com/office/drawing/2014/main" id="{3A1A6585-1789-421A-9342-346F3A78623C}"/>
              </a:ext>
            </a:extLst>
          </p:cNvPr>
          <p:cNvSpPr/>
          <p:nvPr/>
        </p:nvSpPr>
        <p:spPr>
          <a:xfrm>
            <a:off x="11125200" y="5872480"/>
            <a:ext cx="944880" cy="87376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Ellipse 5">
            <a:hlinkClick r:id="rId5" action="ppaction://hlinksldjump"/>
            <a:extLst>
              <a:ext uri="{FF2B5EF4-FFF2-40B4-BE49-F238E27FC236}">
                <a16:creationId xmlns:a16="http://schemas.microsoft.com/office/drawing/2014/main" id="{15E1FC30-FBBB-46E2-A958-B3CACF770A18}"/>
              </a:ext>
            </a:extLst>
          </p:cNvPr>
          <p:cNvSpPr/>
          <p:nvPr/>
        </p:nvSpPr>
        <p:spPr>
          <a:xfrm>
            <a:off x="132080" y="5875020"/>
            <a:ext cx="944880" cy="87376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457248C7-1643-4B46-9285-C735283BB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24302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D1E9BD-B00C-4289-B51C-B0A163C35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"/>
            <a:ext cx="10504966" cy="2801436"/>
          </a:xfrm>
        </p:spPr>
        <p:txBody>
          <a:bodyPr>
            <a:normAutofit/>
          </a:bodyPr>
          <a:lstStyle/>
          <a:p>
            <a:r>
              <a:rPr lang="fr-FR" sz="2000" dirty="0">
                <a:latin typeface="Comic Sans MS" panose="030F0702030302020204" pitchFamily="66" charset="0"/>
              </a:rPr>
              <a:t>Tu trouveras la première partie du vocabulaire à apprendre sur </a:t>
            </a:r>
            <a:r>
              <a:rPr lang="fr-FR" sz="2000" dirty="0">
                <a:latin typeface="Comic Sans MS" panose="030F0702030302020204" pitchFamily="66" charset="0"/>
                <a:hlinkClick r:id="rId2" action="ppaction://hlinksldjump"/>
              </a:rPr>
              <a:t>les pages suivantes</a:t>
            </a:r>
            <a:r>
              <a:rPr lang="fr-FR" sz="2000" dirty="0">
                <a:latin typeface="Comic Sans MS" panose="030F0702030302020204" pitchFamily="66" charset="0"/>
              </a:rPr>
              <a:t>. </a:t>
            </a:r>
            <a:br>
              <a:rPr lang="fr-FR" sz="2000" dirty="0">
                <a:latin typeface="Comic Sans MS" panose="030F0702030302020204" pitchFamily="66" charset="0"/>
              </a:rPr>
            </a:br>
            <a:br>
              <a:rPr lang="fr-FR" sz="2000" dirty="0">
                <a:latin typeface="Comic Sans MS" panose="030F0702030302020204" pitchFamily="66" charset="0"/>
              </a:rPr>
            </a:br>
            <a:r>
              <a:rPr lang="fr-FR" sz="2000" dirty="0">
                <a:latin typeface="Comic Sans MS" panose="030F0702030302020204" pitchFamily="66" charset="0"/>
              </a:rPr>
              <a:t>Tu peux aussi apprendre et réviser le vocabulaire en allant directement sur </a:t>
            </a:r>
            <a:r>
              <a:rPr lang="fr-FR" sz="2000" dirty="0" err="1">
                <a:latin typeface="Comic Sans MS" panose="030F0702030302020204" pitchFamily="66" charset="0"/>
                <a:hlinkClick r:id="rId3"/>
              </a:rPr>
              <a:t>Quizlet</a:t>
            </a:r>
            <a:r>
              <a:rPr lang="fr-FR" sz="2000" dirty="0">
                <a:latin typeface="Comic Sans MS" panose="030F0702030302020204" pitchFamily="66" charset="0"/>
              </a:rPr>
              <a:t>.</a:t>
            </a:r>
            <a:br>
              <a:rPr lang="fr-FR" sz="2000" dirty="0">
                <a:latin typeface="Comic Sans MS" panose="030F0702030302020204" pitchFamily="66" charset="0"/>
              </a:rPr>
            </a:br>
            <a:br>
              <a:rPr lang="fr-FR" sz="2000" dirty="0">
                <a:latin typeface="Comic Sans MS" panose="030F0702030302020204" pitchFamily="66" charset="0"/>
              </a:rPr>
            </a:br>
            <a:r>
              <a:rPr lang="fr-FR" sz="2000" dirty="0">
                <a:latin typeface="Comic Sans MS" panose="030F0702030302020204" pitchFamily="66" charset="0"/>
              </a:rPr>
              <a:t>Clique sur un thème ci-dessous pour y accéder directement.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EC8F75C-2998-4CD0-9546-CD6C0AB43A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080" y="2356187"/>
            <a:ext cx="8783321" cy="3040566"/>
          </a:xfrm>
        </p:spPr>
        <p:txBody>
          <a:bodyPr anchor="ctr">
            <a:normAutofit/>
          </a:bodyPr>
          <a:lstStyle/>
          <a:p>
            <a:pPr>
              <a:lnSpc>
                <a:spcPct val="200000"/>
              </a:lnSpc>
            </a:pPr>
            <a:r>
              <a:rPr lang="fr-FR" sz="2000" dirty="0">
                <a:highlight>
                  <a:srgbClr val="FFFF00"/>
                </a:highlight>
                <a:latin typeface="Comic Sans MS" panose="030F0702030302020204" pitchFamily="66" charset="0"/>
                <a:hlinkClick r:id="rId4"/>
              </a:rPr>
              <a:t>Crime </a:t>
            </a:r>
            <a:r>
              <a:rPr lang="fr-FR" sz="2000" dirty="0" err="1">
                <a:highlight>
                  <a:srgbClr val="FFFF00"/>
                </a:highlight>
                <a:latin typeface="Comic Sans MS" panose="030F0702030302020204" pitchFamily="66" charset="0"/>
                <a:hlinkClick r:id="rId4"/>
              </a:rPr>
              <a:t>vocabulary</a:t>
            </a:r>
            <a:r>
              <a:rPr lang="fr-FR" sz="2000" dirty="0">
                <a:highlight>
                  <a:srgbClr val="FFFF00"/>
                </a:highlight>
                <a:latin typeface="Comic Sans MS" panose="030F0702030302020204" pitchFamily="66" charset="0"/>
                <a:hlinkClick r:id="rId4"/>
              </a:rPr>
              <a:t>: actions.</a:t>
            </a:r>
            <a:endParaRPr lang="fr-FR" sz="2000" dirty="0">
              <a:highlight>
                <a:srgbClr val="FFFF00"/>
              </a:highlight>
              <a:latin typeface="Comic Sans MS" panose="030F0702030302020204" pitchFamily="66" charset="0"/>
            </a:endParaRPr>
          </a:p>
          <a:p>
            <a:pPr>
              <a:lnSpc>
                <a:spcPct val="200000"/>
              </a:lnSpc>
            </a:pPr>
            <a:r>
              <a:rPr lang="fr-FR" sz="2000" dirty="0">
                <a:highlight>
                  <a:srgbClr val="FFFF00"/>
                </a:highlight>
                <a:latin typeface="Comic Sans MS" panose="030F0702030302020204" pitchFamily="66" charset="0"/>
                <a:hlinkClick r:id="rId5"/>
              </a:rPr>
              <a:t>Crime </a:t>
            </a:r>
            <a:r>
              <a:rPr lang="fr-FR" sz="2000" dirty="0" err="1">
                <a:highlight>
                  <a:srgbClr val="FFFF00"/>
                </a:highlight>
                <a:latin typeface="Comic Sans MS" panose="030F0702030302020204" pitchFamily="66" charset="0"/>
                <a:hlinkClick r:id="rId5"/>
              </a:rPr>
              <a:t>vocabulary</a:t>
            </a:r>
            <a:r>
              <a:rPr lang="fr-FR" sz="2000" dirty="0">
                <a:highlight>
                  <a:srgbClr val="FFFF00"/>
                </a:highlight>
                <a:latin typeface="Comic Sans MS" panose="030F0702030302020204" pitchFamily="66" charset="0"/>
                <a:hlinkClick r:id="rId5"/>
              </a:rPr>
              <a:t>: </a:t>
            </a:r>
            <a:r>
              <a:rPr lang="fr-FR" sz="2000" dirty="0" err="1">
                <a:highlight>
                  <a:srgbClr val="FFFF00"/>
                </a:highlight>
                <a:latin typeface="Comic Sans MS" panose="030F0702030302020204" pitchFamily="66" charset="0"/>
                <a:hlinkClick r:id="rId5"/>
              </a:rPr>
              <a:t>persons</a:t>
            </a:r>
            <a:r>
              <a:rPr lang="fr-FR" sz="2000" dirty="0">
                <a:highlight>
                  <a:srgbClr val="FFFF00"/>
                </a:highlight>
                <a:latin typeface="Comic Sans MS" panose="030F0702030302020204" pitchFamily="66" charset="0"/>
                <a:hlinkClick r:id="rId5"/>
              </a:rPr>
              <a:t>.</a:t>
            </a:r>
            <a:endParaRPr lang="fr-FR" sz="2000" dirty="0">
              <a:highlight>
                <a:srgbClr val="FFFF00"/>
              </a:highlight>
              <a:latin typeface="Comic Sans MS" panose="030F0702030302020204" pitchFamily="66" charset="0"/>
            </a:endParaRPr>
          </a:p>
          <a:p>
            <a:pPr>
              <a:lnSpc>
                <a:spcPct val="200000"/>
              </a:lnSpc>
            </a:pPr>
            <a:r>
              <a:rPr lang="fr-FR" sz="2000" dirty="0">
                <a:highlight>
                  <a:srgbClr val="FFFF00"/>
                </a:highlight>
                <a:latin typeface="Comic Sans MS" panose="030F0702030302020204" pitchFamily="66" charset="0"/>
                <a:hlinkClick r:id="rId6"/>
              </a:rPr>
              <a:t>Crime </a:t>
            </a:r>
            <a:r>
              <a:rPr lang="fr-FR" sz="2000" dirty="0" err="1">
                <a:highlight>
                  <a:srgbClr val="FFFF00"/>
                </a:highlight>
                <a:latin typeface="Comic Sans MS" panose="030F0702030302020204" pitchFamily="66" charset="0"/>
                <a:hlinkClick r:id="rId6"/>
              </a:rPr>
              <a:t>vocabulary</a:t>
            </a:r>
            <a:r>
              <a:rPr lang="fr-FR" sz="2000" dirty="0">
                <a:highlight>
                  <a:srgbClr val="FFFF00"/>
                </a:highlight>
                <a:latin typeface="Comic Sans MS" panose="030F0702030302020204" pitchFamily="66" charset="0"/>
                <a:hlinkClick r:id="rId6"/>
              </a:rPr>
              <a:t>: </a:t>
            </a:r>
            <a:r>
              <a:rPr lang="fr-FR" sz="2000" dirty="0" err="1">
                <a:highlight>
                  <a:srgbClr val="FFFF00"/>
                </a:highlight>
                <a:latin typeface="Comic Sans MS" panose="030F0702030302020204" pitchFamily="66" charset="0"/>
                <a:hlinkClick r:id="rId6"/>
              </a:rPr>
              <a:t>objects</a:t>
            </a:r>
            <a:r>
              <a:rPr lang="fr-FR" sz="2000" dirty="0">
                <a:highlight>
                  <a:srgbClr val="FFFF00"/>
                </a:highlight>
                <a:latin typeface="Comic Sans MS" panose="030F0702030302020204" pitchFamily="66" charset="0"/>
                <a:hlinkClick r:id="rId6"/>
              </a:rPr>
              <a:t> and places.</a:t>
            </a:r>
            <a:endParaRPr lang="fr-FR" sz="2000" dirty="0">
              <a:highlight>
                <a:srgbClr val="FFFF00"/>
              </a:highlight>
              <a:latin typeface="Comic Sans MS" panose="030F0702030302020204" pitchFamily="66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rgbClr val="4A62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0F65B84B-0614-4AEC-82AE-A4DE7F07D9B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254442" y="3090224"/>
            <a:ext cx="1462088" cy="677552"/>
          </a:xfrm>
          <a:prstGeom prst="rect">
            <a:avLst/>
          </a:prstGeom>
        </p:spPr>
      </p:pic>
      <p:sp>
        <p:nvSpPr>
          <p:cNvPr id="7" name="Ellipse 6">
            <a:hlinkClick r:id="rId8" action="ppaction://hlinksldjump"/>
            <a:extLst>
              <a:ext uri="{FF2B5EF4-FFF2-40B4-BE49-F238E27FC236}">
                <a16:creationId xmlns:a16="http://schemas.microsoft.com/office/drawing/2014/main" id="{8B09939C-CCD0-422A-B499-43182060A8F0}"/>
              </a:ext>
            </a:extLst>
          </p:cNvPr>
          <p:cNvSpPr/>
          <p:nvPr/>
        </p:nvSpPr>
        <p:spPr>
          <a:xfrm>
            <a:off x="11125200" y="5872480"/>
            <a:ext cx="944880" cy="87376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Ellipse 7">
            <a:hlinkClick r:id="rId9" action="ppaction://hlinksldjump"/>
            <a:extLst>
              <a:ext uri="{FF2B5EF4-FFF2-40B4-BE49-F238E27FC236}">
                <a16:creationId xmlns:a16="http://schemas.microsoft.com/office/drawing/2014/main" id="{60633742-63FA-48B2-9EB8-5C56FF9EFB0D}"/>
              </a:ext>
            </a:extLst>
          </p:cNvPr>
          <p:cNvSpPr/>
          <p:nvPr/>
        </p:nvSpPr>
        <p:spPr>
          <a:xfrm>
            <a:off x="132080" y="5875020"/>
            <a:ext cx="944880" cy="87376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3B351B55-86DD-44B1-97F6-835A0887F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7</a:t>
            </a:fld>
            <a:endParaRPr lang="de-DE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C94F636B-5D99-4B99-A905-20EBE1B62CE2}"/>
              </a:ext>
            </a:extLst>
          </p:cNvPr>
          <p:cNvSpPr txBox="1"/>
          <p:nvPr/>
        </p:nvSpPr>
        <p:spPr>
          <a:xfrm>
            <a:off x="2968137" y="5868884"/>
            <a:ext cx="5210663" cy="8773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dirty="0">
                <a:latin typeface="Comic Sans MS" panose="030F0702030302020204" pitchFamily="66" charset="0"/>
              </a:rPr>
              <a:t>N’oublie pas que </a:t>
            </a:r>
            <a:r>
              <a:rPr lang="fr-FR" dirty="0" err="1">
                <a:latin typeface="Comic Sans MS" panose="030F0702030302020204" pitchFamily="66" charset="0"/>
              </a:rPr>
              <a:t>Quizlet</a:t>
            </a:r>
            <a:r>
              <a:rPr lang="fr-FR" dirty="0">
                <a:latin typeface="Comic Sans MS" panose="030F0702030302020204" pitchFamily="66" charset="0"/>
              </a:rPr>
              <a:t> te permet aussi t’entendre comment les mots se prononcent.</a:t>
            </a:r>
          </a:p>
        </p:txBody>
      </p:sp>
      <p:pic>
        <p:nvPicPr>
          <p:cNvPr id="14" name="Image 13" descr="Une image contenant dessin&#10;&#10;Description générée automatiquement">
            <a:extLst>
              <a:ext uri="{FF2B5EF4-FFF2-40B4-BE49-F238E27FC236}">
                <a16:creationId xmlns:a16="http://schemas.microsoft.com/office/drawing/2014/main" id="{C6988E67-A769-4365-B87A-B41E0D6CBC1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11"/>
              </a:ext>
            </a:extLst>
          </a:blip>
          <a:stretch>
            <a:fillRect/>
          </a:stretch>
        </p:blipFill>
        <p:spPr>
          <a:xfrm>
            <a:off x="2083508" y="5872480"/>
            <a:ext cx="781530" cy="873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0247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6A3920-02D7-4B30-B908-08E04BE5E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5089"/>
            <a:ext cx="10515600" cy="652970"/>
          </a:xfrm>
        </p:spPr>
        <p:txBody>
          <a:bodyPr>
            <a:normAutofit/>
          </a:bodyPr>
          <a:lstStyle/>
          <a:p>
            <a:r>
              <a:rPr lang="fr-FR" sz="2400" dirty="0">
                <a:latin typeface="Comic Sans MS" panose="030F0702030302020204" pitchFamily="66" charset="0"/>
              </a:rPr>
              <a:t>b) Read and </a:t>
            </a:r>
            <a:r>
              <a:rPr lang="fr-FR" sz="2400" dirty="0" err="1">
                <a:latin typeface="Comic Sans MS" panose="030F0702030302020204" pitchFamily="66" charset="0"/>
              </a:rPr>
              <a:t>learn</a:t>
            </a:r>
            <a:r>
              <a:rPr lang="fr-FR" sz="2400" b="1" dirty="0">
                <a:latin typeface="Comic Sans MS" panose="030F0702030302020204" pitchFamily="66" charset="0"/>
              </a:rPr>
              <a:t>:</a:t>
            </a:r>
            <a:r>
              <a:rPr lang="fr-FR" sz="2400" dirty="0">
                <a:latin typeface="Comic Sans MS" panose="030F0702030302020204" pitchFamily="66" charset="0"/>
              </a:rPr>
              <a:t> </a:t>
            </a:r>
            <a:r>
              <a:rPr lang="fr-FR" sz="2400" dirty="0" err="1">
                <a:latin typeface="Comic Sans MS" panose="030F0702030302020204" pitchFamily="66" charset="0"/>
              </a:rPr>
              <a:t>vocabulary</a:t>
            </a:r>
            <a:r>
              <a:rPr lang="fr-FR" sz="2400" b="1" dirty="0">
                <a:latin typeface="Comic Sans MS" panose="030F0702030302020204" pitchFamily="66" charset="0"/>
              </a:rPr>
              <a:t>.</a:t>
            </a:r>
          </a:p>
        </p:txBody>
      </p:sp>
      <p:graphicFrame>
        <p:nvGraphicFramePr>
          <p:cNvPr id="4" name="Tableau 4">
            <a:extLst>
              <a:ext uri="{FF2B5EF4-FFF2-40B4-BE49-F238E27FC236}">
                <a16:creationId xmlns:a16="http://schemas.microsoft.com/office/drawing/2014/main" id="{88F14674-3800-4769-9A88-295CE4EA4F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1369104"/>
              </p:ext>
            </p:extLst>
          </p:nvPr>
        </p:nvGraphicFramePr>
        <p:xfrm>
          <a:off x="1270000" y="916920"/>
          <a:ext cx="9580880" cy="576599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29382">
                  <a:extLst>
                    <a:ext uri="{9D8B030D-6E8A-4147-A177-3AD203B41FA5}">
                      <a16:colId xmlns:a16="http://schemas.microsoft.com/office/drawing/2014/main" val="2964829592"/>
                    </a:ext>
                  </a:extLst>
                </a:gridCol>
                <a:gridCol w="3761295">
                  <a:extLst>
                    <a:ext uri="{9D8B030D-6E8A-4147-A177-3AD203B41FA5}">
                      <a16:colId xmlns:a16="http://schemas.microsoft.com/office/drawing/2014/main" val="1167060899"/>
                    </a:ext>
                  </a:extLst>
                </a:gridCol>
                <a:gridCol w="3790203">
                  <a:extLst>
                    <a:ext uri="{9D8B030D-6E8A-4147-A177-3AD203B41FA5}">
                      <a16:colId xmlns:a16="http://schemas.microsoft.com/office/drawing/2014/main" val="17135136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latin typeface="Comic Sans MS" panose="030F0702030302020204" pitchFamily="66" charset="0"/>
                        </a:rPr>
                        <a:t>Catégorie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Comic Sans MS" panose="030F0702030302020204" pitchFamily="66" charset="0"/>
                        </a:rPr>
                        <a:t>Mot anglais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Comic Sans MS" panose="030F0702030302020204" pitchFamily="66" charset="0"/>
                        </a:rPr>
                        <a:t>Traduction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804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dirty="0">
                          <a:latin typeface="Comic Sans MS" panose="030F0702030302020204" pitchFamily="66" charset="0"/>
                        </a:rPr>
                        <a:t>Noms communs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>
                        <a:lnSpc>
                          <a:spcPct val="150000"/>
                        </a:lnSpc>
                      </a:pP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a crime</a:t>
                      </a:r>
                    </a:p>
                    <a:p>
                      <a:pPr rtl="0" fontAlgn="base">
                        <a:lnSpc>
                          <a:spcPct val="150000"/>
                        </a:lnSpc>
                      </a:pP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a criminal</a:t>
                      </a:r>
                    </a:p>
                    <a:p>
                      <a:pPr rtl="0" fontAlgn="base">
                        <a:lnSpc>
                          <a:spcPct val="150000"/>
                        </a:lnSpc>
                      </a:pP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an offense</a:t>
                      </a:r>
                    </a:p>
                    <a:p>
                      <a:pPr rtl="0" fontAlgn="base">
                        <a:lnSpc>
                          <a:spcPct val="150000"/>
                        </a:lnSpc>
                      </a:pP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an offender</a:t>
                      </a:r>
                    </a:p>
                    <a:p>
                      <a:pPr rtl="0" fontAlgn="base">
                        <a:lnSpc>
                          <a:spcPct val="150000"/>
                        </a:lnSpc>
                      </a:pP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a murder </a:t>
                      </a:r>
                    </a:p>
                    <a:p>
                      <a:pPr rtl="0" fontAlgn="base">
                        <a:lnSpc>
                          <a:spcPct val="150000"/>
                        </a:lnSpc>
                      </a:pP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a murderer</a:t>
                      </a:r>
                    </a:p>
                    <a:p>
                      <a:pPr rtl="0" fontAlgn="base">
                        <a:lnSpc>
                          <a:spcPct val="150000"/>
                        </a:lnSpc>
                      </a:pP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a killer</a:t>
                      </a:r>
                    </a:p>
                    <a:p>
                      <a:pPr rtl="0" fontAlgn="base">
                        <a:lnSpc>
                          <a:spcPct val="150000"/>
                        </a:lnSpc>
                      </a:pP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a theft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a thief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a robbery </a:t>
                      </a:r>
                    </a:p>
                    <a:p>
                      <a:pPr rtl="0" fontAlgn="base">
                        <a:lnSpc>
                          <a:spcPct val="150000"/>
                        </a:lnSpc>
                      </a:pP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a robber </a:t>
                      </a:r>
                    </a:p>
                    <a:p>
                      <a:pPr rtl="0" fontAlgn="base">
                        <a:lnSpc>
                          <a:spcPct val="150000"/>
                        </a:lnSpc>
                      </a:pP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a burglary </a:t>
                      </a:r>
                    </a:p>
                    <a:p>
                      <a:pPr rtl="0" fontAlgn="base">
                        <a:lnSpc>
                          <a:spcPct val="150000"/>
                        </a:lnSpc>
                      </a:pP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a burglar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un crime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un criminel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un délit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un délinquant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un meurtre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un </a:t>
                      </a:r>
                      <a:r>
                        <a:rPr lang="fr-FR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meutrier</a:t>
                      </a:r>
                      <a:endParaRPr lang="fr-FR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un tueur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un vol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un voleur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un vol, un braquage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un voleur, un braqueur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un vol, un cambriolage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un voleur, un cambrioleur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2253292"/>
                  </a:ext>
                </a:extLst>
              </a:tr>
            </a:tbl>
          </a:graphicData>
        </a:graphic>
      </p:graphicFrame>
      <p:sp>
        <p:nvSpPr>
          <p:cNvPr id="5" name="Ellipse 4">
            <a:hlinkClick r:id="rId2" action="ppaction://hlinksldjump"/>
            <a:extLst>
              <a:ext uri="{FF2B5EF4-FFF2-40B4-BE49-F238E27FC236}">
                <a16:creationId xmlns:a16="http://schemas.microsoft.com/office/drawing/2014/main" id="{C9F24854-5D00-49AE-89A7-7D73C0B7577F}"/>
              </a:ext>
            </a:extLst>
          </p:cNvPr>
          <p:cNvSpPr/>
          <p:nvPr/>
        </p:nvSpPr>
        <p:spPr>
          <a:xfrm>
            <a:off x="11199988" y="71120"/>
            <a:ext cx="944880" cy="87376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S1</a:t>
            </a:r>
          </a:p>
        </p:txBody>
      </p:sp>
      <p:sp>
        <p:nvSpPr>
          <p:cNvPr id="6" name="Ellipse 5">
            <a:hlinkClick r:id="rId3" action="ppaction://hlinksldjump"/>
            <a:extLst>
              <a:ext uri="{FF2B5EF4-FFF2-40B4-BE49-F238E27FC236}">
                <a16:creationId xmlns:a16="http://schemas.microsoft.com/office/drawing/2014/main" id="{139246C3-1CF1-46AC-83DB-875A94CA3ABC}"/>
              </a:ext>
            </a:extLst>
          </p:cNvPr>
          <p:cNvSpPr/>
          <p:nvPr/>
        </p:nvSpPr>
        <p:spPr>
          <a:xfrm>
            <a:off x="11125200" y="5872480"/>
            <a:ext cx="944880" cy="87376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Ellipse 6">
            <a:hlinkClick r:id="rId4" action="ppaction://hlinksldjump"/>
            <a:extLst>
              <a:ext uri="{FF2B5EF4-FFF2-40B4-BE49-F238E27FC236}">
                <a16:creationId xmlns:a16="http://schemas.microsoft.com/office/drawing/2014/main" id="{0582462D-F261-417D-9E7E-53B8D47C1565}"/>
              </a:ext>
            </a:extLst>
          </p:cNvPr>
          <p:cNvSpPr/>
          <p:nvPr/>
        </p:nvSpPr>
        <p:spPr>
          <a:xfrm>
            <a:off x="132080" y="5875020"/>
            <a:ext cx="944880" cy="87376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69CE9B0-1947-45AC-9BE7-52D2803DC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60252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4">
            <a:extLst>
              <a:ext uri="{FF2B5EF4-FFF2-40B4-BE49-F238E27FC236}">
                <a16:creationId xmlns:a16="http://schemas.microsoft.com/office/drawing/2014/main" id="{88F14674-3800-4769-9A88-295CE4EA4F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2135017"/>
              </p:ext>
            </p:extLst>
          </p:nvPr>
        </p:nvGraphicFramePr>
        <p:xfrm>
          <a:off x="1209040" y="957484"/>
          <a:ext cx="9621520" cy="494303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99768">
                  <a:extLst>
                    <a:ext uri="{9D8B030D-6E8A-4147-A177-3AD203B41FA5}">
                      <a16:colId xmlns:a16="http://schemas.microsoft.com/office/drawing/2014/main" val="2964829592"/>
                    </a:ext>
                  </a:extLst>
                </a:gridCol>
                <a:gridCol w="3695307">
                  <a:extLst>
                    <a:ext uri="{9D8B030D-6E8A-4147-A177-3AD203B41FA5}">
                      <a16:colId xmlns:a16="http://schemas.microsoft.com/office/drawing/2014/main" val="1167060899"/>
                    </a:ext>
                  </a:extLst>
                </a:gridCol>
                <a:gridCol w="3826445">
                  <a:extLst>
                    <a:ext uri="{9D8B030D-6E8A-4147-A177-3AD203B41FA5}">
                      <a16:colId xmlns:a16="http://schemas.microsoft.com/office/drawing/2014/main" val="17135136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latin typeface="Comic Sans MS" panose="030F0702030302020204" pitchFamily="66" charset="0"/>
                        </a:rPr>
                        <a:t>Catégorie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Comic Sans MS" panose="030F0702030302020204" pitchFamily="66" charset="0"/>
                        </a:rPr>
                        <a:t>Mot anglais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Comic Sans MS" panose="030F0702030302020204" pitchFamily="66" charset="0"/>
                        </a:rPr>
                        <a:t>Traduction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804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dirty="0">
                          <a:latin typeface="Comic Sans MS" panose="030F0702030302020204" pitchFamily="66" charset="0"/>
                        </a:rPr>
                        <a:t>Noms communs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>
                        <a:lnSpc>
                          <a:spcPct val="150000"/>
                        </a:lnSpc>
                      </a:pP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an abduction</a:t>
                      </a:r>
                    </a:p>
                    <a:p>
                      <a:pPr rtl="0" fontAlgn="base">
                        <a:lnSpc>
                          <a:spcPct val="150000"/>
                        </a:lnSpc>
                      </a:pP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an abductor </a:t>
                      </a:r>
                    </a:p>
                    <a:p>
                      <a:pPr rtl="0" fontAlgn="base">
                        <a:lnSpc>
                          <a:spcPct val="150000"/>
                        </a:lnSpc>
                      </a:pP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a kidnapping </a:t>
                      </a:r>
                    </a:p>
                    <a:p>
                      <a:pPr rtl="0" fontAlgn="base">
                        <a:lnSpc>
                          <a:spcPct val="150000"/>
                        </a:lnSpc>
                      </a:pP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a kidnapper </a:t>
                      </a:r>
                    </a:p>
                    <a:p>
                      <a:pPr rtl="0" fontAlgn="base">
                        <a:lnSpc>
                          <a:spcPct val="150000"/>
                        </a:lnSpc>
                      </a:pP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a culprit 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dirty="0">
                          <a:latin typeface="Comic Sans MS" panose="030F0702030302020204" pitchFamily="66" charset="0"/>
                        </a:rPr>
                        <a:t>a </a:t>
                      </a:r>
                      <a:r>
                        <a:rPr lang="fr-FR" dirty="0" err="1">
                          <a:latin typeface="Comic Sans MS" panose="030F0702030302020204" pitchFamily="66" charset="0"/>
                        </a:rPr>
                        <a:t>victim</a:t>
                      </a:r>
                      <a:endParaRPr lang="fr-FR" dirty="0">
                        <a:latin typeface="Comic Sans MS" panose="030F0702030302020204" pitchFamily="66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dirty="0">
                          <a:latin typeface="Comic Sans MS" panose="030F0702030302020204" pitchFamily="66" charset="0"/>
                        </a:rPr>
                        <a:t>a suspect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dirty="0">
                          <a:latin typeface="Comic Sans MS" panose="030F0702030302020204" pitchFamily="66" charset="0"/>
                        </a:rPr>
                        <a:t>a </a:t>
                      </a:r>
                      <a:r>
                        <a:rPr lang="fr-FR" dirty="0" err="1">
                          <a:latin typeface="Comic Sans MS" panose="030F0702030302020204" pitchFamily="66" charset="0"/>
                        </a:rPr>
                        <a:t>witness</a:t>
                      </a:r>
                      <a:endParaRPr lang="fr-FR" dirty="0">
                        <a:latin typeface="Comic Sans MS" panose="030F0702030302020204" pitchFamily="66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dirty="0">
                          <a:latin typeface="Comic Sans MS" panose="030F0702030302020204" pitchFamily="66" charset="0"/>
                        </a:rPr>
                        <a:t>a </a:t>
                      </a:r>
                      <a:r>
                        <a:rPr lang="fr-FR" dirty="0" err="1">
                          <a:latin typeface="Comic Sans MS" panose="030F0702030302020204" pitchFamily="66" charset="0"/>
                        </a:rPr>
                        <a:t>testimony</a:t>
                      </a:r>
                      <a:endParaRPr lang="fr-FR" dirty="0">
                        <a:latin typeface="Comic Sans MS" panose="030F0702030302020204" pitchFamily="66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dirty="0">
                          <a:latin typeface="Comic Sans MS" panose="030F0702030302020204" pitchFamily="66" charset="0"/>
                        </a:rPr>
                        <a:t>a police </a:t>
                      </a:r>
                      <a:r>
                        <a:rPr lang="fr-FR" dirty="0" err="1">
                          <a:latin typeface="Comic Sans MS" panose="030F0702030302020204" pitchFamily="66" charset="0"/>
                        </a:rPr>
                        <a:t>officer</a:t>
                      </a:r>
                      <a:endParaRPr lang="fr-FR" dirty="0">
                        <a:latin typeface="Comic Sans MS" panose="030F0702030302020204" pitchFamily="66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dirty="0">
                          <a:latin typeface="Comic Sans MS" panose="030F0702030302020204" pitchFamily="66" charset="0"/>
                        </a:rPr>
                        <a:t>a policeman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un enlèvement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un ravisseur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un kidnapping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un kidnappeur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un coupable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une victime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un suspect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un témoin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un témoignage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un officier de police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omic Sans MS" panose="030F0702030302020204" pitchFamily="66" charset="0"/>
                        </a:rPr>
                        <a:t>un policier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2253292"/>
                  </a:ext>
                </a:extLst>
              </a:tr>
            </a:tbl>
          </a:graphicData>
        </a:graphic>
      </p:graphicFrame>
      <p:sp>
        <p:nvSpPr>
          <p:cNvPr id="3" name="Ellipse 2">
            <a:hlinkClick r:id="rId2" action="ppaction://hlinksldjump"/>
            <a:extLst>
              <a:ext uri="{FF2B5EF4-FFF2-40B4-BE49-F238E27FC236}">
                <a16:creationId xmlns:a16="http://schemas.microsoft.com/office/drawing/2014/main" id="{097988A6-114C-4C6B-A72F-4C3D372EB5F7}"/>
              </a:ext>
            </a:extLst>
          </p:cNvPr>
          <p:cNvSpPr/>
          <p:nvPr/>
        </p:nvSpPr>
        <p:spPr>
          <a:xfrm>
            <a:off x="11199988" y="71120"/>
            <a:ext cx="944880" cy="87376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S1</a:t>
            </a:r>
          </a:p>
        </p:txBody>
      </p:sp>
      <p:sp>
        <p:nvSpPr>
          <p:cNvPr id="5" name="Ellipse 4">
            <a:hlinkClick r:id="rId3" action="ppaction://hlinksldjump"/>
            <a:extLst>
              <a:ext uri="{FF2B5EF4-FFF2-40B4-BE49-F238E27FC236}">
                <a16:creationId xmlns:a16="http://schemas.microsoft.com/office/drawing/2014/main" id="{12418D01-6DEC-41A4-8433-9A488BDC60C1}"/>
              </a:ext>
            </a:extLst>
          </p:cNvPr>
          <p:cNvSpPr/>
          <p:nvPr/>
        </p:nvSpPr>
        <p:spPr>
          <a:xfrm>
            <a:off x="11125200" y="5872480"/>
            <a:ext cx="944880" cy="87376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Ellipse 5">
            <a:hlinkClick r:id="rId4" action="ppaction://hlinksldjump"/>
            <a:extLst>
              <a:ext uri="{FF2B5EF4-FFF2-40B4-BE49-F238E27FC236}">
                <a16:creationId xmlns:a16="http://schemas.microsoft.com/office/drawing/2014/main" id="{D11A86B2-35B1-4675-9FC0-676C6DB6DD66}"/>
              </a:ext>
            </a:extLst>
          </p:cNvPr>
          <p:cNvSpPr/>
          <p:nvPr/>
        </p:nvSpPr>
        <p:spPr>
          <a:xfrm>
            <a:off x="132080" y="5875020"/>
            <a:ext cx="944880" cy="87376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F60C969F-A76B-40D9-9951-0357F8786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5096169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500</Words>
  <Application>Microsoft Office PowerPoint</Application>
  <PresentationFormat>Grand écran</PresentationFormat>
  <Paragraphs>175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Comic Sans MS</vt:lpstr>
      <vt:lpstr>Thème Office</vt:lpstr>
      <vt:lpstr>5°3  English</vt:lpstr>
      <vt:lpstr>Liens utiles</vt:lpstr>
      <vt:lpstr>Présentation PowerPoint</vt:lpstr>
      <vt:lpstr>Whodunnit?</vt:lpstr>
      <vt:lpstr>1) Let’s start the investigation!</vt:lpstr>
      <vt:lpstr>a) Observe:</vt:lpstr>
      <vt:lpstr>Tu trouveras la première partie du vocabulaire à apprendre sur les pages suivantes.   Tu peux aussi apprendre et réviser le vocabulaire en allant directement sur Quizlet.  Clique sur un thème ci-dessous pour y accéder directement.</vt:lpstr>
      <vt:lpstr>b) Read and learn: vocabulary.</vt:lpstr>
      <vt:lpstr>Présentation PowerPoint</vt:lpstr>
      <vt:lpstr>Présentation PowerPoint</vt:lpstr>
      <vt:lpstr>Présentation PowerPoint</vt:lpstr>
      <vt:lpstr>  Bye!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5°3  English</dc:title>
  <dc:creator>Camille FABRE</dc:creator>
  <cp:lastModifiedBy>Camille FABRE</cp:lastModifiedBy>
  <cp:revision>1</cp:revision>
  <dcterms:created xsi:type="dcterms:W3CDTF">2020-04-09T09:21:20Z</dcterms:created>
  <dcterms:modified xsi:type="dcterms:W3CDTF">2020-04-20T08:36:33Z</dcterms:modified>
</cp:coreProperties>
</file>