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9" r:id="rId4"/>
    <p:sldId id="263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0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555A3-5136-40E2-9075-1D995C6B9199}" v="38" dt="2020-03-31T16:10:12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3C2555A3-5136-40E2-9075-1D995C6B9199}"/>
    <pc:docChg chg="undo redo custSel addSld delSld modSld sldOrd">
      <pc:chgData name="Camille FABRE" userId="61a62dbaa4ae00dc" providerId="LiveId" clId="{3C2555A3-5136-40E2-9075-1D995C6B9199}" dt="2020-03-31T16:10:12.617" v="3762"/>
      <pc:docMkLst>
        <pc:docMk/>
      </pc:docMkLst>
      <pc:sldChg chg="del">
        <pc:chgData name="Camille FABRE" userId="61a62dbaa4ae00dc" providerId="LiveId" clId="{3C2555A3-5136-40E2-9075-1D995C6B9199}" dt="2020-03-26T11:35:23.591" v="1" actId="47"/>
        <pc:sldMkLst>
          <pc:docMk/>
          <pc:sldMk cId="3784089036" sldId="256"/>
        </pc:sldMkLst>
      </pc:sldChg>
      <pc:sldChg chg="add">
        <pc:chgData name="Camille FABRE" userId="61a62dbaa4ae00dc" providerId="LiveId" clId="{3C2555A3-5136-40E2-9075-1D995C6B9199}" dt="2020-03-26T11:35:21.497" v="0"/>
        <pc:sldMkLst>
          <pc:docMk/>
          <pc:sldMk cId="1468637539" sldId="259"/>
        </pc:sldMkLst>
      </pc:sldChg>
      <pc:sldChg chg="modSp add ord">
        <pc:chgData name="Camille FABRE" userId="61a62dbaa4ae00dc" providerId="LiveId" clId="{3C2555A3-5136-40E2-9075-1D995C6B9199}" dt="2020-03-31T16:05:36.821" v="3761" actId="5793"/>
        <pc:sldMkLst>
          <pc:docMk/>
          <pc:sldMk cId="3145039768" sldId="260"/>
        </pc:sldMkLst>
        <pc:spChg chg="mod">
          <ac:chgData name="Camille FABRE" userId="61a62dbaa4ae00dc" providerId="LiveId" clId="{3C2555A3-5136-40E2-9075-1D995C6B9199}" dt="2020-03-31T16:05:36.821" v="3761" actId="5793"/>
          <ac:spMkLst>
            <pc:docMk/>
            <pc:sldMk cId="3145039768" sldId="260"/>
            <ac:spMk id="3" creationId="{1C062582-2510-4AD4-BA4B-6BA3A1D43122}"/>
          </ac:spMkLst>
        </pc:spChg>
      </pc:sldChg>
      <pc:sldChg chg="modSp add">
        <pc:chgData name="Camille FABRE" userId="61a62dbaa4ae00dc" providerId="LiveId" clId="{3C2555A3-5136-40E2-9075-1D995C6B9199}" dt="2020-03-31T12:51:53.186" v="87" actId="20577"/>
        <pc:sldMkLst>
          <pc:docMk/>
          <pc:sldMk cId="2208873932" sldId="261"/>
        </pc:sldMkLst>
        <pc:spChg chg="mod">
          <ac:chgData name="Camille FABRE" userId="61a62dbaa4ae00dc" providerId="LiveId" clId="{3C2555A3-5136-40E2-9075-1D995C6B9199}" dt="2020-03-31T12:51:53.186" v="87" actId="20577"/>
          <ac:spMkLst>
            <pc:docMk/>
            <pc:sldMk cId="2208873932" sldId="261"/>
            <ac:spMk id="7" creationId="{3ECE8E7E-9736-4CA9-AAC9-3001B6257419}"/>
          </ac:spMkLst>
        </pc:spChg>
      </pc:sldChg>
      <pc:sldChg chg="modSp add">
        <pc:chgData name="Camille FABRE" userId="61a62dbaa4ae00dc" providerId="LiveId" clId="{3C2555A3-5136-40E2-9075-1D995C6B9199}" dt="2020-03-26T11:35:35.063" v="19" actId="20577"/>
        <pc:sldMkLst>
          <pc:docMk/>
          <pc:sldMk cId="2368887152" sldId="262"/>
        </pc:sldMkLst>
        <pc:spChg chg="mod">
          <ac:chgData name="Camille FABRE" userId="61a62dbaa4ae00dc" providerId="LiveId" clId="{3C2555A3-5136-40E2-9075-1D995C6B9199}" dt="2020-03-26T11:35:35.063" v="19" actId="20577"/>
          <ac:spMkLst>
            <pc:docMk/>
            <pc:sldMk cId="2368887152" sldId="262"/>
            <ac:spMk id="3" creationId="{00000000-0000-0000-0000-000000000000}"/>
          </ac:spMkLst>
        </pc:spChg>
      </pc:sldChg>
      <pc:sldChg chg="add">
        <pc:chgData name="Camille FABRE" userId="61a62dbaa4ae00dc" providerId="LiveId" clId="{3C2555A3-5136-40E2-9075-1D995C6B9199}" dt="2020-03-26T11:35:21.497" v="0"/>
        <pc:sldMkLst>
          <pc:docMk/>
          <pc:sldMk cId="3242193166" sldId="263"/>
        </pc:sldMkLst>
      </pc:sldChg>
      <pc:sldChg chg="modSp add">
        <pc:chgData name="Camille FABRE" userId="61a62dbaa4ae00dc" providerId="LiveId" clId="{3C2555A3-5136-40E2-9075-1D995C6B9199}" dt="2020-03-31T13:04:31.649" v="1354" actId="5793"/>
        <pc:sldMkLst>
          <pc:docMk/>
          <pc:sldMk cId="4110776455" sldId="264"/>
        </pc:sldMkLst>
        <pc:spChg chg="mod">
          <ac:chgData name="Camille FABRE" userId="61a62dbaa4ae00dc" providerId="LiveId" clId="{3C2555A3-5136-40E2-9075-1D995C6B9199}" dt="2020-03-31T12:52:37.814" v="145" actId="947"/>
          <ac:spMkLst>
            <pc:docMk/>
            <pc:sldMk cId="4110776455" sldId="264"/>
            <ac:spMk id="2" creationId="{63F30F03-0229-4F51-9540-22BF736CF2C6}"/>
          </ac:spMkLst>
        </pc:spChg>
        <pc:spChg chg="mod">
          <ac:chgData name="Camille FABRE" userId="61a62dbaa4ae00dc" providerId="LiveId" clId="{3C2555A3-5136-40E2-9075-1D995C6B9199}" dt="2020-03-31T13:04:31.649" v="1354" actId="5793"/>
          <ac:spMkLst>
            <pc:docMk/>
            <pc:sldMk cId="4110776455" sldId="264"/>
            <ac:spMk id="3" creationId="{B660A838-5C64-4F45-B988-A8C37BEB902E}"/>
          </ac:spMkLst>
        </pc:spChg>
      </pc:sldChg>
      <pc:sldChg chg="modSp add">
        <pc:chgData name="Camille FABRE" userId="61a62dbaa4ae00dc" providerId="LiveId" clId="{3C2555A3-5136-40E2-9075-1D995C6B9199}" dt="2020-03-31T13:12:53.485" v="2156" actId="13926"/>
        <pc:sldMkLst>
          <pc:docMk/>
          <pc:sldMk cId="2894937511" sldId="265"/>
        </pc:sldMkLst>
        <pc:spChg chg="mod">
          <ac:chgData name="Camille FABRE" userId="61a62dbaa4ae00dc" providerId="LiveId" clId="{3C2555A3-5136-40E2-9075-1D995C6B9199}" dt="2020-03-31T13:12:53.485" v="2156" actId="13926"/>
          <ac:spMkLst>
            <pc:docMk/>
            <pc:sldMk cId="2894937511" sldId="265"/>
            <ac:spMk id="3" creationId="{B660A838-5C64-4F45-B988-A8C37BEB902E}"/>
          </ac:spMkLst>
        </pc:spChg>
      </pc:sldChg>
      <pc:sldChg chg="modSp add">
        <pc:chgData name="Camille FABRE" userId="61a62dbaa4ae00dc" providerId="LiveId" clId="{3C2555A3-5136-40E2-9075-1D995C6B9199}" dt="2020-03-31T13:13:14.852" v="2174" actId="20577"/>
        <pc:sldMkLst>
          <pc:docMk/>
          <pc:sldMk cId="1279608454" sldId="266"/>
        </pc:sldMkLst>
        <pc:spChg chg="mod">
          <ac:chgData name="Camille FABRE" userId="61a62dbaa4ae00dc" providerId="LiveId" clId="{3C2555A3-5136-40E2-9075-1D995C6B9199}" dt="2020-03-31T13:13:14.852" v="2174" actId="20577"/>
          <ac:spMkLst>
            <pc:docMk/>
            <pc:sldMk cId="1279608454" sldId="266"/>
            <ac:spMk id="3" creationId="{B660A838-5C64-4F45-B988-A8C37BEB902E}"/>
          </ac:spMkLst>
        </pc:spChg>
      </pc:sldChg>
      <pc:sldChg chg="modSp add">
        <pc:chgData name="Camille FABRE" userId="61a62dbaa4ae00dc" providerId="LiveId" clId="{3C2555A3-5136-40E2-9075-1D995C6B9199}" dt="2020-03-31T13:25:05.156" v="3023" actId="2710"/>
        <pc:sldMkLst>
          <pc:docMk/>
          <pc:sldMk cId="3211447378" sldId="267"/>
        </pc:sldMkLst>
        <pc:spChg chg="mod">
          <ac:chgData name="Camille FABRE" userId="61a62dbaa4ae00dc" providerId="LiveId" clId="{3C2555A3-5136-40E2-9075-1D995C6B9199}" dt="2020-03-31T13:25:05.156" v="3023" actId="2710"/>
          <ac:spMkLst>
            <pc:docMk/>
            <pc:sldMk cId="3211447378" sldId="267"/>
            <ac:spMk id="3" creationId="{B660A838-5C64-4F45-B988-A8C37BEB902E}"/>
          </ac:spMkLst>
        </pc:spChg>
      </pc:sldChg>
      <pc:sldChg chg="modSp add">
        <pc:chgData name="Camille FABRE" userId="61a62dbaa4ae00dc" providerId="LiveId" clId="{3C2555A3-5136-40E2-9075-1D995C6B9199}" dt="2020-03-31T13:29:13.822" v="3285" actId="13926"/>
        <pc:sldMkLst>
          <pc:docMk/>
          <pc:sldMk cId="2989706422" sldId="268"/>
        </pc:sldMkLst>
        <pc:spChg chg="mod">
          <ac:chgData name="Camille FABRE" userId="61a62dbaa4ae00dc" providerId="LiveId" clId="{3C2555A3-5136-40E2-9075-1D995C6B9199}" dt="2020-03-31T13:29:13.822" v="3285" actId="13926"/>
          <ac:spMkLst>
            <pc:docMk/>
            <pc:sldMk cId="2989706422" sldId="268"/>
            <ac:spMk id="3" creationId="{B660A838-5C64-4F45-B988-A8C37BEB902E}"/>
          </ac:spMkLst>
        </pc:spChg>
      </pc:sldChg>
      <pc:sldChg chg="addSp delSp modSp add">
        <pc:chgData name="Camille FABRE" userId="61a62dbaa4ae00dc" providerId="LiveId" clId="{3C2555A3-5136-40E2-9075-1D995C6B9199}" dt="2020-03-31T16:03:43.405" v="3723" actId="20577"/>
        <pc:sldMkLst>
          <pc:docMk/>
          <pc:sldMk cId="679717546" sldId="269"/>
        </pc:sldMkLst>
        <pc:spChg chg="del">
          <ac:chgData name="Camille FABRE" userId="61a62dbaa4ae00dc" providerId="LiveId" clId="{3C2555A3-5136-40E2-9075-1D995C6B9199}" dt="2020-03-31T13:29:25.550" v="3288" actId="478"/>
          <ac:spMkLst>
            <pc:docMk/>
            <pc:sldMk cId="679717546" sldId="269"/>
            <ac:spMk id="2" creationId="{BDA17A35-06E5-4B3C-9E3F-7EAAF17F03A9}"/>
          </ac:spMkLst>
        </pc:spChg>
        <pc:spChg chg="mod">
          <ac:chgData name="Camille FABRE" userId="61a62dbaa4ae00dc" providerId="LiveId" clId="{3C2555A3-5136-40E2-9075-1D995C6B9199}" dt="2020-03-31T15:32:17.415" v="3335" actId="14100"/>
          <ac:spMkLst>
            <pc:docMk/>
            <pc:sldMk cId="679717546" sldId="269"/>
            <ac:spMk id="3" creationId="{7C8A22CF-806C-4EDA-B26C-4462A43CC2F8}"/>
          </ac:spMkLst>
        </pc:spChg>
        <pc:spChg chg="add mod">
          <ac:chgData name="Camille FABRE" userId="61a62dbaa4ae00dc" providerId="LiveId" clId="{3C2555A3-5136-40E2-9075-1D995C6B9199}" dt="2020-03-31T16:03:43.405" v="3723" actId="20577"/>
          <ac:spMkLst>
            <pc:docMk/>
            <pc:sldMk cId="679717546" sldId="269"/>
            <ac:spMk id="4" creationId="{6871E38F-A7FC-475A-9328-4E3859617FEB}"/>
          </ac:spMkLst>
        </pc:spChg>
      </pc:sldChg>
      <pc:sldChg chg="addSp delSp add">
        <pc:chgData name="Camille FABRE" userId="61a62dbaa4ae00dc" providerId="LiveId" clId="{3C2555A3-5136-40E2-9075-1D995C6B9199}" dt="2020-03-31T16:01:21.112" v="3709"/>
        <pc:sldMkLst>
          <pc:docMk/>
          <pc:sldMk cId="1418748211" sldId="270"/>
        </pc:sldMkLst>
        <pc:spChg chg="del">
          <ac:chgData name="Camille FABRE" userId="61a62dbaa4ae00dc" providerId="LiveId" clId="{3C2555A3-5136-40E2-9075-1D995C6B9199}" dt="2020-03-31T16:01:18.469" v="3707" actId="478"/>
          <ac:spMkLst>
            <pc:docMk/>
            <pc:sldMk cId="1418748211" sldId="270"/>
            <ac:spMk id="2" creationId="{1A8987A4-9813-4CCF-90E1-7AED3C5DE4FE}"/>
          </ac:spMkLst>
        </pc:spChg>
        <pc:spChg chg="del">
          <ac:chgData name="Camille FABRE" userId="61a62dbaa4ae00dc" providerId="LiveId" clId="{3C2555A3-5136-40E2-9075-1D995C6B9199}" dt="2020-03-31T16:01:20.021" v="3708" actId="478"/>
          <ac:spMkLst>
            <pc:docMk/>
            <pc:sldMk cId="1418748211" sldId="270"/>
            <ac:spMk id="3" creationId="{5C046ADD-F437-4359-A384-9A9A9BC536EC}"/>
          </ac:spMkLst>
        </pc:spChg>
        <pc:picChg chg="add">
          <ac:chgData name="Camille FABRE" userId="61a62dbaa4ae00dc" providerId="LiveId" clId="{3C2555A3-5136-40E2-9075-1D995C6B9199}" dt="2020-03-31T16:01:21.112" v="3709"/>
          <ac:picMkLst>
            <pc:docMk/>
            <pc:sldMk cId="1418748211" sldId="270"/>
            <ac:picMk id="4" creationId="{B27BF679-DF84-4638-ADA4-C53B238F0279}"/>
          </ac:picMkLst>
        </pc:picChg>
      </pc:sldChg>
      <pc:sldChg chg="addSp modSp add">
        <pc:chgData name="Camille FABRE" userId="61a62dbaa4ae00dc" providerId="LiveId" clId="{3C2555A3-5136-40E2-9075-1D995C6B9199}" dt="2020-03-31T15:55:06.113" v="3665" actId="1076"/>
        <pc:sldMkLst>
          <pc:docMk/>
          <pc:sldMk cId="2778247480" sldId="271"/>
        </pc:sldMkLst>
        <pc:spChg chg="mod">
          <ac:chgData name="Camille FABRE" userId="61a62dbaa4ae00dc" providerId="LiveId" clId="{3C2555A3-5136-40E2-9075-1D995C6B9199}" dt="2020-03-31T15:53:56.581" v="3572" actId="12"/>
          <ac:spMkLst>
            <pc:docMk/>
            <pc:sldMk cId="2778247480" sldId="271"/>
            <ac:spMk id="3" creationId="{B660A838-5C64-4F45-B988-A8C37BEB902E}"/>
          </ac:spMkLst>
        </pc:spChg>
        <pc:spChg chg="add mod">
          <ac:chgData name="Camille FABRE" userId="61a62dbaa4ae00dc" providerId="LiveId" clId="{3C2555A3-5136-40E2-9075-1D995C6B9199}" dt="2020-03-31T15:55:06.113" v="3665" actId="1076"/>
          <ac:spMkLst>
            <pc:docMk/>
            <pc:sldMk cId="2778247480" sldId="271"/>
            <ac:spMk id="4" creationId="{51EBA07E-5EDB-413E-8DE2-8312A5509B5F}"/>
          </ac:spMkLst>
        </pc:spChg>
      </pc:sldChg>
      <pc:sldChg chg="addSp delSp modSp add">
        <pc:chgData name="Camille FABRE" userId="61a62dbaa4ae00dc" providerId="LiveId" clId="{3C2555A3-5136-40E2-9075-1D995C6B9199}" dt="2020-03-31T16:01:39.044" v="3710" actId="1076"/>
        <pc:sldMkLst>
          <pc:docMk/>
          <pc:sldMk cId="2969228559" sldId="272"/>
        </pc:sldMkLst>
        <pc:spChg chg="mod">
          <ac:chgData name="Camille FABRE" userId="61a62dbaa4ae00dc" providerId="LiveId" clId="{3C2555A3-5136-40E2-9075-1D995C6B9199}" dt="2020-03-31T15:55:40.902" v="3702" actId="20577"/>
          <ac:spMkLst>
            <pc:docMk/>
            <pc:sldMk cId="2969228559" sldId="272"/>
            <ac:spMk id="2" creationId="{63F30F03-0229-4F51-9540-22BF736CF2C6}"/>
          </ac:spMkLst>
        </pc:spChg>
        <pc:spChg chg="del">
          <ac:chgData name="Camille FABRE" userId="61a62dbaa4ae00dc" providerId="LiveId" clId="{3C2555A3-5136-40E2-9075-1D995C6B9199}" dt="2020-03-31T15:58:28.500" v="3703" actId="478"/>
          <ac:spMkLst>
            <pc:docMk/>
            <pc:sldMk cId="2969228559" sldId="272"/>
            <ac:spMk id="3" creationId="{B660A838-5C64-4F45-B988-A8C37BEB902E}"/>
          </ac:spMkLst>
        </pc:spChg>
        <pc:spChg chg="add del mod">
          <ac:chgData name="Camille FABRE" userId="61a62dbaa4ae00dc" providerId="LiveId" clId="{3C2555A3-5136-40E2-9075-1D995C6B9199}" dt="2020-03-31T15:58:30.573" v="3704" actId="478"/>
          <ac:spMkLst>
            <pc:docMk/>
            <pc:sldMk cId="2969228559" sldId="272"/>
            <ac:spMk id="5" creationId="{494E5DB3-F8ED-44F0-9F98-D55EFB4F7D3B}"/>
          </ac:spMkLst>
        </pc:spChg>
        <pc:picChg chg="add mod">
          <ac:chgData name="Camille FABRE" userId="61a62dbaa4ae00dc" providerId="LiveId" clId="{3C2555A3-5136-40E2-9075-1D995C6B9199}" dt="2020-03-31T16:01:39.044" v="3710" actId="1076"/>
          <ac:picMkLst>
            <pc:docMk/>
            <pc:sldMk cId="2969228559" sldId="272"/>
            <ac:picMk id="6" creationId="{9EC88D9C-02D4-4B77-85BD-59DC36D19481}"/>
          </ac:picMkLst>
        </pc:picChg>
      </pc:sldChg>
      <pc:sldChg chg="addSp delSp add">
        <pc:chgData name="Camille FABRE" userId="61a62dbaa4ae00dc" providerId="LiveId" clId="{3C2555A3-5136-40E2-9075-1D995C6B9199}" dt="2020-03-31T16:02:17.807" v="3714"/>
        <pc:sldMkLst>
          <pc:docMk/>
          <pc:sldMk cId="1420534802" sldId="273"/>
        </pc:sldMkLst>
        <pc:spChg chg="del">
          <ac:chgData name="Camille FABRE" userId="61a62dbaa4ae00dc" providerId="LiveId" clId="{3C2555A3-5136-40E2-9075-1D995C6B9199}" dt="2020-03-31T16:01:54.053" v="3712" actId="478"/>
          <ac:spMkLst>
            <pc:docMk/>
            <pc:sldMk cId="1420534802" sldId="273"/>
            <ac:spMk id="2" creationId="{92AD8DFA-C8C6-459E-BE65-AD4EB39BCFDF}"/>
          </ac:spMkLst>
        </pc:spChg>
        <pc:spChg chg="del">
          <ac:chgData name="Camille FABRE" userId="61a62dbaa4ae00dc" providerId="LiveId" clId="{3C2555A3-5136-40E2-9075-1D995C6B9199}" dt="2020-03-31T16:01:55.261" v="3713" actId="478"/>
          <ac:spMkLst>
            <pc:docMk/>
            <pc:sldMk cId="1420534802" sldId="273"/>
            <ac:spMk id="3" creationId="{77B5E7E7-7506-4CFE-90B8-D4C96603BEE0}"/>
          </ac:spMkLst>
        </pc:spChg>
        <pc:picChg chg="add">
          <ac:chgData name="Camille FABRE" userId="61a62dbaa4ae00dc" providerId="LiveId" clId="{3C2555A3-5136-40E2-9075-1D995C6B9199}" dt="2020-03-31T16:02:17.807" v="3714"/>
          <ac:picMkLst>
            <pc:docMk/>
            <pc:sldMk cId="1420534802" sldId="273"/>
            <ac:picMk id="4" creationId="{4DAF4591-2F0B-4D90-BFEC-FBE98E10183D}"/>
          </ac:picMkLst>
        </pc:picChg>
      </pc:sldChg>
      <pc:sldChg chg="addSp delSp add">
        <pc:chgData name="Camille FABRE" userId="61a62dbaa4ae00dc" providerId="LiveId" clId="{3C2555A3-5136-40E2-9075-1D995C6B9199}" dt="2020-03-31T16:03:29.825" v="3718"/>
        <pc:sldMkLst>
          <pc:docMk/>
          <pc:sldMk cId="3558375347" sldId="274"/>
        </pc:sldMkLst>
        <pc:spChg chg="del">
          <ac:chgData name="Camille FABRE" userId="61a62dbaa4ae00dc" providerId="LiveId" clId="{3C2555A3-5136-40E2-9075-1D995C6B9199}" dt="2020-03-31T16:02:23.381" v="3716" actId="478"/>
          <ac:spMkLst>
            <pc:docMk/>
            <pc:sldMk cId="3558375347" sldId="274"/>
            <ac:spMk id="2" creationId="{133FCBA8-991B-4A87-9C73-FEFB6A08B53D}"/>
          </ac:spMkLst>
        </pc:spChg>
        <pc:spChg chg="del">
          <ac:chgData name="Camille FABRE" userId="61a62dbaa4ae00dc" providerId="LiveId" clId="{3C2555A3-5136-40E2-9075-1D995C6B9199}" dt="2020-03-31T16:02:24.405" v="3717" actId="478"/>
          <ac:spMkLst>
            <pc:docMk/>
            <pc:sldMk cId="3558375347" sldId="274"/>
            <ac:spMk id="3" creationId="{8309D3DE-624A-4D4E-94A2-1431477F844E}"/>
          </ac:spMkLst>
        </pc:spChg>
        <pc:picChg chg="add">
          <ac:chgData name="Camille FABRE" userId="61a62dbaa4ae00dc" providerId="LiveId" clId="{3C2555A3-5136-40E2-9075-1D995C6B9199}" dt="2020-03-31T16:03:29.825" v="3718"/>
          <ac:picMkLst>
            <pc:docMk/>
            <pc:sldMk cId="3558375347" sldId="274"/>
            <ac:picMk id="4" creationId="{3BA5B874-7EEB-439D-942E-CB47AB69BD1E}"/>
          </ac:picMkLst>
        </pc:picChg>
      </pc:sldChg>
      <pc:sldChg chg="addSp delSp add">
        <pc:chgData name="Camille FABRE" userId="61a62dbaa4ae00dc" providerId="LiveId" clId="{3C2555A3-5136-40E2-9075-1D995C6B9199}" dt="2020-03-31T16:05:05.135" v="3726"/>
        <pc:sldMkLst>
          <pc:docMk/>
          <pc:sldMk cId="1345056333" sldId="275"/>
        </pc:sldMkLst>
        <pc:spChg chg="del">
          <ac:chgData name="Camille FABRE" userId="61a62dbaa4ae00dc" providerId="LiveId" clId="{3C2555A3-5136-40E2-9075-1D995C6B9199}" dt="2020-03-31T16:05:02.897" v="3724" actId="478"/>
          <ac:spMkLst>
            <pc:docMk/>
            <pc:sldMk cId="1345056333" sldId="275"/>
            <ac:spMk id="2" creationId="{D23C5F4C-9215-4407-B13F-30B568476CBC}"/>
          </ac:spMkLst>
        </pc:spChg>
        <pc:spChg chg="del">
          <ac:chgData name="Camille FABRE" userId="61a62dbaa4ae00dc" providerId="LiveId" clId="{3C2555A3-5136-40E2-9075-1D995C6B9199}" dt="2020-03-31T16:05:03.876" v="3725" actId="478"/>
          <ac:spMkLst>
            <pc:docMk/>
            <pc:sldMk cId="1345056333" sldId="275"/>
            <ac:spMk id="3" creationId="{368255AD-4059-4C26-BB96-3C6D2FBD3F86}"/>
          </ac:spMkLst>
        </pc:spChg>
        <pc:picChg chg="add">
          <ac:chgData name="Camille FABRE" userId="61a62dbaa4ae00dc" providerId="LiveId" clId="{3C2555A3-5136-40E2-9075-1D995C6B9199}" dt="2020-03-31T16:05:05.135" v="3726"/>
          <ac:picMkLst>
            <pc:docMk/>
            <pc:sldMk cId="1345056333" sldId="275"/>
            <ac:picMk id="4" creationId="{0B9A7714-2DD9-4444-B99D-3973B9200384}"/>
          </ac:picMkLst>
        </pc:picChg>
      </pc:sldChg>
      <pc:sldChg chg="add">
        <pc:chgData name="Camille FABRE" userId="61a62dbaa4ae00dc" providerId="LiveId" clId="{3C2555A3-5136-40E2-9075-1D995C6B9199}" dt="2020-03-31T16:10:12.617" v="3762"/>
        <pc:sldMkLst>
          <pc:docMk/>
          <pc:sldMk cId="2620053498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31.03.2020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ennstatelive/9516660155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join/yHwt9ufNU" TargetMode="External"/><Relationship Id="rId2" Type="http://schemas.openxmlformats.org/officeDocument/2006/relationships/hyperlink" Target="http://blog.ac-versailles.fr/myonlineenglishclass/index.php/category/5%C2%B03-S%C3%A9ances-en-lig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www.wordreference.com/enfr/" TargetMode="External"/><Relationship Id="rId4" Type="http://schemas.openxmlformats.org/officeDocument/2006/relationships/hyperlink" Target="https://quizlet.com/class/14115791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ylinecrokepark.i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English </a:t>
            </a:r>
            <a:r>
              <a:rPr lang="de-DE" err="1">
                <a:cs typeface="Calibri Light"/>
              </a:rPr>
              <a:t>class</a:t>
            </a:r>
            <a:br>
              <a:rPr lang="de-DE">
                <a:cs typeface="Calibri Light"/>
              </a:rPr>
            </a:b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Wednesday, April 1st</a:t>
            </a:r>
            <a:endParaRPr lang="fr-FR" dirty="0"/>
          </a:p>
          <a:p>
            <a:endParaRPr lang="de-D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888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30F03-0229-4F51-9540-22BF736C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</a:rPr>
              <a:t>1) Correction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60A838-5C64-4F45-B988-A8C37BE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64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600" u="sng" dirty="0">
                <a:solidFill>
                  <a:schemeClr val="accent1"/>
                </a:solidFill>
                <a:uFill>
                  <a:solidFill>
                    <a:srgbClr val="00B050"/>
                  </a:solidFill>
                </a:uFill>
              </a:rPr>
              <a:t>B) Activités du vendredi 27 mars.</a:t>
            </a:r>
          </a:p>
          <a:p>
            <a:pPr marL="514350" indent="-514350" algn="just">
              <a:buAutoNum type="alphaUcParenR"/>
            </a:pPr>
            <a:endParaRPr lang="fr-FR" sz="2600" dirty="0"/>
          </a:p>
          <a:p>
            <a:pPr marL="0" indent="0" algn="just">
              <a:buNone/>
            </a:pPr>
            <a:r>
              <a:rPr lang="fr-FR" sz="2600" u="sng" dirty="0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</a:rPr>
              <a:t>b) Compréhension orale.</a:t>
            </a:r>
            <a:endParaRPr lang="fr-FR" sz="2600" dirty="0"/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dirty="0">
                <a:solidFill>
                  <a:schemeClr val="accent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WHO? WHERE? WHAT?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Aiden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speaking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. He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Fiona’s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husband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and a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conservationist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at Trinity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College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. He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takes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care of the Book of Kells. </a:t>
            </a:r>
          </a:p>
        </p:txBody>
      </p:sp>
    </p:spTree>
    <p:extLst>
      <p:ext uri="{BB962C8B-B14F-4D97-AF65-F5344CB8AC3E}">
        <p14:creationId xmlns:p14="http://schemas.microsoft.com/office/powerpoint/2010/main" val="298970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8A22CF-806C-4EDA-B26C-4462A43C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0132"/>
            <a:ext cx="7334839" cy="53568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000" dirty="0">
                <a:solidFill>
                  <a:schemeClr val="accent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Questions </a:t>
            </a:r>
            <a:r>
              <a:rPr lang="fr-FR" sz="2000" dirty="0" err="1">
                <a:solidFill>
                  <a:schemeClr val="accent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asked</a:t>
            </a:r>
            <a:r>
              <a:rPr lang="fr-FR" sz="2000" dirty="0">
                <a:solidFill>
                  <a:schemeClr val="accent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to Aiden</a:t>
            </a:r>
          </a:p>
          <a:p>
            <a:pPr algn="just" fontAlgn="base"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Where are we? / Where is the Book of </a:t>
            </a:r>
            <a:r>
              <a:rPr lang="en-US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Kells</a:t>
            </a: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 kept? / Where do we keep the Book of </a:t>
            </a:r>
            <a:r>
              <a:rPr lang="en-US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Kells</a:t>
            </a: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? </a:t>
            </a:r>
          </a:p>
          <a:p>
            <a:pPr algn="just" fontAlgn="base"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How old is the Book of </a:t>
            </a:r>
            <a:r>
              <a:rPr lang="en-US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Kells</a:t>
            </a: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? </a:t>
            </a:r>
          </a:p>
          <a:p>
            <a:pPr algn="just" fontAlgn="base"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Who made the Book of </a:t>
            </a:r>
            <a:r>
              <a:rPr lang="en-US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Kells</a:t>
            </a: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? </a:t>
            </a:r>
          </a:p>
          <a:p>
            <a:pPr algn="just" fontAlgn="base"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When was the Book of </a:t>
            </a:r>
            <a:r>
              <a:rPr lang="en-US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Kells</a:t>
            </a: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 moved? Why? </a:t>
            </a:r>
          </a:p>
          <a:p>
            <a:pPr algn="just" fontAlgn="base"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How many pages are there in the Book of </a:t>
            </a:r>
            <a:r>
              <a:rPr lang="en-US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Kells</a:t>
            </a: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? </a:t>
            </a:r>
          </a:p>
          <a:p>
            <a:pPr algn="just" fontAlgn="base"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What are the pages like? / What do the pages look like? / Can you describe the pages of the book? 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71E38F-A7FC-475A-9328-4E3859617FEB}"/>
              </a:ext>
            </a:extLst>
          </p:cNvPr>
          <p:cNvSpPr txBox="1"/>
          <p:nvPr/>
        </p:nvSpPr>
        <p:spPr>
          <a:xfrm>
            <a:off x="8993171" y="1791092"/>
            <a:ext cx="2677213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REMINDER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WHO</a:t>
            </a:r>
          </a:p>
          <a:p>
            <a:pPr algn="ctr"/>
            <a:r>
              <a:rPr lang="fr-FR" dirty="0"/>
              <a:t>WHERE</a:t>
            </a:r>
          </a:p>
          <a:p>
            <a:pPr algn="ctr"/>
            <a:r>
              <a:rPr lang="fr-FR" dirty="0"/>
              <a:t>WHEN</a:t>
            </a:r>
          </a:p>
          <a:p>
            <a:pPr algn="ctr"/>
            <a:r>
              <a:rPr lang="fr-FR" dirty="0"/>
              <a:t>WHAT</a:t>
            </a:r>
          </a:p>
          <a:p>
            <a:pPr algn="ctr"/>
            <a:r>
              <a:rPr lang="fr-FR" dirty="0"/>
              <a:t>WHY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HOW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HOW OLD</a:t>
            </a:r>
          </a:p>
          <a:p>
            <a:pPr algn="ctr"/>
            <a:r>
              <a:rPr lang="fr-FR" dirty="0"/>
              <a:t>HOW MANY</a:t>
            </a:r>
          </a:p>
          <a:p>
            <a:pPr algn="ctr"/>
            <a:r>
              <a:rPr lang="fr-FR" dirty="0"/>
              <a:t>HOW MUCH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71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30F03-0229-4F51-9540-22BF736C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</a:rPr>
              <a:t>1) Correction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60A838-5C64-4F45-B988-A8C37BE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64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600" u="sng" dirty="0">
                <a:solidFill>
                  <a:schemeClr val="accent1"/>
                </a:solidFill>
                <a:uFill>
                  <a:solidFill>
                    <a:srgbClr val="00B050"/>
                  </a:solidFill>
                </a:uFill>
              </a:rPr>
              <a:t>B) Activités du vendredi 27 mars.</a:t>
            </a:r>
          </a:p>
          <a:p>
            <a:pPr marL="514350" indent="-514350" algn="just">
              <a:buAutoNum type="alphaUcParenR"/>
            </a:pPr>
            <a:endParaRPr lang="fr-FR" sz="2600" dirty="0"/>
          </a:p>
          <a:p>
            <a:pPr marL="0" indent="0" algn="just">
              <a:buNone/>
            </a:pPr>
            <a:r>
              <a:rPr lang="fr-FR" sz="2600" u="sng" dirty="0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</a:rPr>
              <a:t>c) Le passif.</a:t>
            </a:r>
            <a:endParaRPr lang="fr-FR" sz="2600" dirty="0"/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Exemples de phrases au passif utilisées par Aiden :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It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was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handmade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and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handwritten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by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monks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It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was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completed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around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800 AD.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1EBA07E-5EDB-413E-8DE2-8312A5509B5F}"/>
              </a:ext>
            </a:extLst>
          </p:cNvPr>
          <p:cNvSpPr txBox="1"/>
          <p:nvPr/>
        </p:nvSpPr>
        <p:spPr>
          <a:xfrm>
            <a:off x="7620785" y="4440024"/>
            <a:ext cx="373301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800 AD signifie 800 après JC.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AD = </a:t>
            </a:r>
            <a:r>
              <a:rPr lang="fr-FR" b="1" dirty="0" err="1"/>
              <a:t>After</a:t>
            </a:r>
            <a:r>
              <a:rPr lang="fr-FR" b="1" dirty="0"/>
              <a:t> </a:t>
            </a:r>
            <a:r>
              <a:rPr lang="fr-FR" b="1" dirty="0" err="1"/>
              <a:t>Death</a:t>
            </a:r>
            <a:r>
              <a:rPr lang="fr-FR" b="1" dirty="0"/>
              <a:t>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824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30F03-0229-4F51-9540-22BF736C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</a:rPr>
              <a:t>2) Exercices de révision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C88D9C-02D4-4B77-85BD-59DC36D19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690688"/>
            <a:ext cx="72675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28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27BF679-DF84-4638-ADA4-C53B238F0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133475"/>
            <a:ext cx="7239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48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DAF4591-2F0B-4D90-BFEC-FBE98E101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981075"/>
            <a:ext cx="698182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3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BA5B874-7EEB-439D-942E-CB47AB69B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883" y="0"/>
            <a:ext cx="6266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75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B9A7714-2DD9-4444-B99D-3973B9200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690562"/>
            <a:ext cx="74009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56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E5143-A42B-499E-AEA6-96E61AF8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See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 </a:t>
            </a:r>
            <a:r>
              <a:rPr lang="fr-FR" err="1"/>
              <a:t>next</a:t>
            </a:r>
            <a:r>
              <a:rPr lang="fr-FR"/>
              <a:t> time!</a:t>
            </a:r>
          </a:p>
        </p:txBody>
      </p:sp>
    </p:spTree>
    <p:extLst>
      <p:ext uri="{BB962C8B-B14F-4D97-AF65-F5344CB8AC3E}">
        <p14:creationId xmlns:p14="http://schemas.microsoft.com/office/powerpoint/2010/main" val="262005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0AFA9-267E-4609-9529-5AB131B3B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Résumé de l'épisode précédent</a:t>
            </a:r>
            <a:endParaRPr lang="en-US"/>
          </a:p>
        </p:txBody>
      </p:sp>
      <p:pic>
        <p:nvPicPr>
          <p:cNvPr id="4" name="Picture 4" descr="A view of a city&#10;&#10;Description generated with very high confidence">
            <a:extLst>
              <a:ext uri="{FF2B5EF4-FFF2-40B4-BE49-F238E27FC236}">
                <a16:creationId xmlns:a16="http://schemas.microsoft.com/office/drawing/2014/main" id="{72647C3D-D8B0-49B6-8C35-B78FC8B69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704" r="19848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CE8E7E-9736-4CA9-AAC9-3001B625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604077" cy="25235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cs typeface="Calibri"/>
              </a:rPr>
              <a:t>Picture analysis.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Listening comprehension.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Grammar: passive voice.</a:t>
            </a:r>
          </a:p>
          <a:p>
            <a:pPr marL="0" indent="0">
              <a:buNone/>
            </a:pPr>
            <a:endParaRPr lang="en-US" sz="2400" dirty="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887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3085-2ED4-4412-A3EE-C2E3BFB9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err="1">
                <a:cs typeface="Calibri Light"/>
              </a:rPr>
              <a:t>Recommandations</a:t>
            </a:r>
            <a:endParaRPr lang="fr-FR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2582-2510-4AD4-BA4B-6BA3A1D43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28" y="1962292"/>
            <a:ext cx="5120113" cy="47401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>
                <a:cs typeface="Calibri"/>
              </a:rPr>
              <a:t>Recopiez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leçons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exercices</a:t>
            </a:r>
            <a:r>
              <a:rPr lang="en-US" sz="2400" dirty="0">
                <a:cs typeface="Calibri"/>
              </a:rPr>
              <a:t> et corrections dans le cahier.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en-US" sz="2400" dirty="0" err="1">
                <a:cs typeface="Calibri"/>
              </a:rPr>
              <a:t>Recherchez</a:t>
            </a:r>
            <a:r>
              <a:rPr lang="en-US" sz="2400" dirty="0">
                <a:cs typeface="Calibri"/>
              </a:rPr>
              <a:t> le </a:t>
            </a:r>
            <a:r>
              <a:rPr lang="en-US" sz="2400" dirty="0" err="1">
                <a:cs typeface="Calibri"/>
              </a:rPr>
              <a:t>vocabulaire</a:t>
            </a:r>
            <a:r>
              <a:rPr lang="en-US" sz="2400" dirty="0">
                <a:cs typeface="Calibri"/>
              </a:rPr>
              <a:t> inconnu dans un </a:t>
            </a:r>
            <a:r>
              <a:rPr lang="en-US" sz="2400" dirty="0" err="1">
                <a:cs typeface="Calibri"/>
              </a:rPr>
              <a:t>dictionnaire</a:t>
            </a:r>
            <a:r>
              <a:rPr lang="en-US" sz="2400" dirty="0">
                <a:cs typeface="Calibri"/>
              </a:rPr>
              <a:t> papier </a:t>
            </a:r>
            <a:r>
              <a:rPr lang="en-US" sz="2400" dirty="0" err="1">
                <a:cs typeface="Calibri"/>
              </a:rPr>
              <a:t>ou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ligne</a:t>
            </a:r>
            <a:r>
              <a:rPr lang="en-US" sz="2400" dirty="0">
                <a:cs typeface="Calibri"/>
              </a:rPr>
              <a:t> et </a:t>
            </a:r>
            <a:r>
              <a:rPr lang="en-US" sz="2400" dirty="0" err="1">
                <a:cs typeface="Calibri"/>
              </a:rPr>
              <a:t>notez</a:t>
            </a:r>
            <a:r>
              <a:rPr lang="en-US" sz="2400" dirty="0">
                <a:cs typeface="Calibri"/>
              </a:rPr>
              <a:t>-le dans </a:t>
            </a:r>
            <a:r>
              <a:rPr lang="en-US" sz="2400" dirty="0" err="1">
                <a:cs typeface="Calibri"/>
              </a:rPr>
              <a:t>votre</a:t>
            </a:r>
            <a:r>
              <a:rPr lang="en-US" sz="2400" dirty="0">
                <a:cs typeface="Calibri"/>
              </a:rPr>
              <a:t> cahier.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Prenez</a:t>
            </a:r>
            <a:r>
              <a:rPr lang="en-US" sz="2400" dirty="0">
                <a:cs typeface="Calibri"/>
              </a:rPr>
              <a:t> tout le temps </a:t>
            </a:r>
            <a:r>
              <a:rPr lang="en-US" sz="2400" dirty="0" err="1">
                <a:cs typeface="Calibri"/>
              </a:rPr>
              <a:t>nécessaire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en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autonomie</a:t>
            </a:r>
            <a:r>
              <a:rPr lang="en-US" sz="2400" dirty="0">
                <a:cs typeface="Calibri"/>
              </a:rPr>
              <a:t>.</a:t>
            </a: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highlight>
                <a:srgbClr val="FFFF00"/>
              </a:highlight>
              <a:cs typeface="Calibri"/>
            </a:endParaRPr>
          </a:p>
        </p:txBody>
      </p:sp>
      <p:pic>
        <p:nvPicPr>
          <p:cNvPr id="4" name="Image 4" descr="Une image contenant extérieur, bleu, soleil, lumière&#10;&#10;Description générée avec un niveau de confiance très élevé">
            <a:extLst>
              <a:ext uri="{FF2B5EF4-FFF2-40B4-BE49-F238E27FC236}">
                <a16:creationId xmlns:a16="http://schemas.microsoft.com/office/drawing/2014/main" id="{76852F69-A2DE-452D-9E02-3B00E2D1C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33" r="-1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863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3085-2ED4-4412-A3EE-C2E3BFB9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Liens </a:t>
            </a:r>
            <a:r>
              <a:rPr lang="en-US" dirty="0" err="1">
                <a:cs typeface="Calibri Light"/>
              </a:rPr>
              <a:t>utiles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2582-2510-4AD4-BA4B-6BA3A1D43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329937"/>
            <a:ext cx="5120113" cy="33849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  <a:hlinkClick r:id="rId2"/>
              </a:rPr>
              <a:t>Vos séances sur le blog.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r>
              <a:rPr lang="fr-FR" sz="2400" dirty="0">
                <a:hlinkClick r:id="rId3"/>
              </a:rPr>
              <a:t>Votre lien d’invitation pour votre classe sur </a:t>
            </a:r>
            <a:r>
              <a:rPr lang="fr-FR" sz="2400" dirty="0" err="1">
                <a:hlinkClick r:id="rId3"/>
              </a:rPr>
              <a:t>Quizlet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>
                <a:hlinkClick r:id="rId4"/>
              </a:rPr>
              <a:t>Votre classe </a:t>
            </a:r>
            <a:r>
              <a:rPr lang="fr-FR" sz="2400" dirty="0" err="1">
                <a:hlinkClick r:id="rId4"/>
              </a:rPr>
              <a:t>Quizlet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  <a:hlinkClick r:id="rId5"/>
              </a:rPr>
              <a:t>Un</a:t>
            </a:r>
            <a:r>
              <a:rPr lang="en-US" sz="2400" dirty="0">
                <a:ea typeface="+mn-lt"/>
                <a:cs typeface="+mn-lt"/>
                <a:hlinkClick r:id="rId5"/>
              </a:rPr>
              <a:t> bon </a:t>
            </a:r>
            <a:r>
              <a:rPr lang="en-US" sz="2400" dirty="0" err="1">
                <a:ea typeface="+mn-lt"/>
                <a:cs typeface="+mn-lt"/>
                <a:hlinkClick r:id="rId5"/>
              </a:rPr>
              <a:t>dictionnaire</a:t>
            </a:r>
            <a:r>
              <a:rPr lang="en-US" sz="2400" dirty="0">
                <a:ea typeface="+mn-lt"/>
                <a:cs typeface="+mn-lt"/>
                <a:hlinkClick r:id="rId5"/>
              </a:rPr>
              <a:t> </a:t>
            </a:r>
            <a:r>
              <a:rPr lang="en-US" sz="2400" dirty="0" err="1">
                <a:ea typeface="+mn-lt"/>
                <a:cs typeface="+mn-lt"/>
                <a:hlinkClick r:id="rId5"/>
              </a:rPr>
              <a:t>en</a:t>
            </a:r>
            <a:r>
              <a:rPr lang="en-US" sz="2400" dirty="0">
                <a:ea typeface="+mn-lt"/>
                <a:cs typeface="+mn-lt"/>
                <a:hlinkClick r:id="rId5"/>
              </a:rPr>
              <a:t> </a:t>
            </a:r>
            <a:r>
              <a:rPr lang="en-US" sz="2400" dirty="0" err="1">
                <a:ea typeface="+mn-lt"/>
                <a:cs typeface="+mn-lt"/>
                <a:hlinkClick r:id="rId5"/>
              </a:rPr>
              <a:t>ligne</a:t>
            </a:r>
            <a:r>
              <a:rPr lang="en-US" sz="2400" dirty="0">
                <a:ea typeface="+mn-lt"/>
                <a:cs typeface="+mn-lt"/>
                <a:hlinkClick r:id="rId5"/>
              </a:rPr>
              <a:t>.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highlight>
                <a:srgbClr val="FFFF00"/>
              </a:highlight>
              <a:cs typeface="Calibri"/>
            </a:endParaRPr>
          </a:p>
        </p:txBody>
      </p:sp>
      <p:pic>
        <p:nvPicPr>
          <p:cNvPr id="4" name="Image 4" descr="Une image contenant extérieur, bleu, soleil, lumière&#10;&#10;Description générée avec un niveau de confiance très élevé">
            <a:extLst>
              <a:ext uri="{FF2B5EF4-FFF2-40B4-BE49-F238E27FC236}">
                <a16:creationId xmlns:a16="http://schemas.microsoft.com/office/drawing/2014/main" id="{76852F69-A2DE-452D-9E02-3B00E2D1CD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633" r="-1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219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3085-2ED4-4412-A3EE-C2E3BFB9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2582-2510-4AD4-BA4B-6BA3A1D43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604077" cy="25235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Correction: Thursday 26 and Friday 27</a:t>
            </a:r>
          </a:p>
          <a:p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Revision: grammar and vocabulary</a:t>
            </a:r>
          </a:p>
        </p:txBody>
      </p:sp>
      <p:pic>
        <p:nvPicPr>
          <p:cNvPr id="4" name="Image 4" descr="Une image contenant extérieur, bleu, soleil, lumière&#10;&#10;Description générée avec un niveau de confiance très élevé">
            <a:extLst>
              <a:ext uri="{FF2B5EF4-FFF2-40B4-BE49-F238E27FC236}">
                <a16:creationId xmlns:a16="http://schemas.microsoft.com/office/drawing/2014/main" id="{76852F69-A2DE-452D-9E02-3B00E2D1C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33" r="-1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503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30F03-0229-4F51-9540-22BF736C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</a:rPr>
              <a:t>1) Correction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60A838-5C64-4F45-B988-A8C37BE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6463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fr-FR" sz="3700" u="sng" dirty="0">
                <a:solidFill>
                  <a:schemeClr val="accent1"/>
                </a:solidFill>
                <a:uFill>
                  <a:solidFill>
                    <a:srgbClr val="00B050"/>
                  </a:solidFill>
                </a:uFill>
              </a:rPr>
              <a:t>A) Activités du jeudi 26 mars.</a:t>
            </a:r>
          </a:p>
          <a:p>
            <a:pPr marL="514350" indent="-514350" algn="just">
              <a:buAutoNum type="alphaUcParenR"/>
            </a:pPr>
            <a:endParaRPr lang="fr-FR" sz="3700" dirty="0"/>
          </a:p>
          <a:p>
            <a:pPr marL="0" indent="0" algn="just">
              <a:buNone/>
            </a:pPr>
            <a:r>
              <a:rPr lang="fr-FR" sz="3700" u="sng" dirty="0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</a:rPr>
              <a:t>a) Compréhension écrite.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This document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an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excerpt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from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a brochure about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Croke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Park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visitor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attractions.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Croke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Park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in Dublin. Indeed, the brochure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about Dublin city attractions.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If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you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go to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Croke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Park,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you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can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visit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the stadium, the GAA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museum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and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play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interactive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games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for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example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Croke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Park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free for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children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under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three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years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old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.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Adults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and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children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under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twelve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years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old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respectively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have to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pay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12,50 euros and 8,50 euros.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The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opening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hours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are not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written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in the brochure.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However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there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a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website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address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: 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  <a:hlinkClick r:id="rId2"/>
              </a:rPr>
              <a:t>www.skylinecrokepark.ie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. The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website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might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be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helpful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to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find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out at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what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time </a:t>
            </a:r>
            <a:r>
              <a:rPr lang="fr-FR" sz="29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Croke</a:t>
            </a:r>
            <a:r>
              <a:rPr lang="fr-FR" sz="2900" dirty="0">
                <a:solidFill>
                  <a:schemeClr val="accent1"/>
                </a:solidFill>
                <a:latin typeface="Comic Sans MS" panose="030F0702030302020204" pitchFamily="66" charset="0"/>
              </a:rPr>
              <a:t> Park attractions open.</a:t>
            </a:r>
          </a:p>
          <a:p>
            <a:pPr marL="514350" indent="-514350" algn="just">
              <a:buAutoNum type="alphaUcParenR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77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30F03-0229-4F51-9540-22BF736C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</a:rPr>
              <a:t>1) Correction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60A838-5C64-4F45-B988-A8C37BE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64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600" u="sng" dirty="0">
                <a:solidFill>
                  <a:schemeClr val="accent1"/>
                </a:solidFill>
                <a:uFill>
                  <a:solidFill>
                    <a:srgbClr val="00B050"/>
                  </a:solidFill>
                </a:uFill>
              </a:rPr>
              <a:t>A) Activités du jeudi 26 mars.</a:t>
            </a:r>
          </a:p>
          <a:p>
            <a:pPr marL="514350" indent="-514350" algn="just">
              <a:buAutoNum type="alphaUcParenR"/>
            </a:pPr>
            <a:endParaRPr lang="fr-FR" sz="2600" dirty="0"/>
          </a:p>
          <a:p>
            <a:pPr marL="0" indent="0" algn="just">
              <a:buNone/>
            </a:pPr>
            <a:r>
              <a:rPr lang="fr-FR" sz="2600" u="sng" dirty="0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</a:rPr>
              <a:t>b) 1° Trouver des questions en tant que touriste.</a:t>
            </a:r>
            <a:endParaRPr lang="fr-FR" sz="26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2000" dirty="0">
                <a:solidFill>
                  <a:schemeClr val="accent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Example: </a:t>
            </a:r>
            <a:r>
              <a:rPr lang="fr-FR" sz="2000" dirty="0" err="1">
                <a:solidFill>
                  <a:schemeClr val="accent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Dublinia</a:t>
            </a:r>
            <a:r>
              <a:rPr lang="fr-FR" sz="2000" dirty="0">
                <a:solidFill>
                  <a:schemeClr val="accent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Museum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How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much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does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a ticket for the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Dublinia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Museum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cost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?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When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does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the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Dublinia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Museum open?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Where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the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Dublinia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Museum?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What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can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you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buy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at the gift shop?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Is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there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a cafeteria in the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museum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?</a:t>
            </a:r>
          </a:p>
          <a:p>
            <a:pPr marL="514350" indent="-514350" algn="just">
              <a:buAutoNum type="alphaUcParenR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493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30F03-0229-4F51-9540-22BF736C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</a:rPr>
              <a:t>1) Correction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60A838-5C64-4F45-B988-A8C37BE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64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600" u="sng" dirty="0">
                <a:solidFill>
                  <a:schemeClr val="accent1"/>
                </a:solidFill>
                <a:uFill>
                  <a:solidFill>
                    <a:srgbClr val="00B050"/>
                  </a:solidFill>
                </a:uFill>
              </a:rPr>
              <a:t>A) Activités du jeudi 26 mars.</a:t>
            </a:r>
          </a:p>
          <a:p>
            <a:pPr marL="514350" indent="-514350" algn="just">
              <a:buAutoNum type="alphaUcParenR"/>
            </a:pPr>
            <a:endParaRPr lang="fr-FR" sz="2600" dirty="0"/>
          </a:p>
          <a:p>
            <a:pPr marL="0" indent="0" algn="just">
              <a:buNone/>
            </a:pPr>
            <a:r>
              <a:rPr lang="fr-FR" sz="2600" u="sng" dirty="0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</a:rPr>
              <a:t>b) 2° Trouver des réponses aux questions en tant que guide.</a:t>
            </a:r>
            <a:endParaRPr lang="fr-FR" sz="26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2000" dirty="0">
                <a:solidFill>
                  <a:schemeClr val="accent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Example: </a:t>
            </a:r>
            <a:r>
              <a:rPr lang="fr-FR" sz="2000" dirty="0" err="1">
                <a:solidFill>
                  <a:schemeClr val="accent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Dublinia</a:t>
            </a:r>
            <a:r>
              <a:rPr lang="fr-FR" sz="2000" dirty="0">
                <a:solidFill>
                  <a:schemeClr val="accent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Museum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The ticket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costs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11 euros for an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adult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, 6,50 euros for a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child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and 10 euros for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students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provided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that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they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can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prove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it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with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a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valid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ID.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The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museum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opens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every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day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from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10:00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am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to 6:30 pm, March to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September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It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located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at Christ Church, in Dublin.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You can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probably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buy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souvenirs and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postcards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in the gift shop.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Yes,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there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a café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where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you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can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buy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drinks and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pastries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for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example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  <a:p>
            <a:pPr marL="514350" indent="-514350" algn="just">
              <a:buAutoNum type="alphaUcParenR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960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30F03-0229-4F51-9540-22BF736C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</a:rPr>
              <a:t>1) Correction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60A838-5C64-4F45-B988-A8C37BEB9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64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600" u="sng" dirty="0">
                <a:solidFill>
                  <a:schemeClr val="accent1"/>
                </a:solidFill>
                <a:uFill>
                  <a:solidFill>
                    <a:srgbClr val="00B050"/>
                  </a:solidFill>
                </a:uFill>
              </a:rPr>
              <a:t>B) Activités du vendredi 27 mars.</a:t>
            </a:r>
          </a:p>
          <a:p>
            <a:pPr marL="514350" indent="-514350" algn="just">
              <a:buAutoNum type="alphaUcParenR"/>
            </a:pPr>
            <a:endParaRPr lang="fr-FR" sz="2600" dirty="0"/>
          </a:p>
          <a:p>
            <a:pPr marL="0" indent="0" algn="just">
              <a:buNone/>
            </a:pPr>
            <a:r>
              <a:rPr lang="fr-FR" sz="2600" u="sng" dirty="0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</a:rPr>
              <a:t>a) Description de l’image.</a:t>
            </a:r>
            <a:endParaRPr lang="fr-FR" sz="26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I can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see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a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very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old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book.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From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what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I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already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know,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it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must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be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the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famous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Book of Kells.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Therefore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you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can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find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this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book in the Old Library of Trinity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College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in Dublin. It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displayed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behind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a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window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so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that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no one can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touch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it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. It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highly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probable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that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only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the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museum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curator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and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conservationists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are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allowed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to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take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care of the Book of Kells. The pages are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quite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beautiful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. I can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see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illuminated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letters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and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drawings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, but I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can’t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decipher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the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words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. There are a lot of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lovely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colours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 and gold </a:t>
            </a:r>
            <a:r>
              <a:rPr lang="fr-FR" sz="20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ornaments</a:t>
            </a:r>
            <a:r>
              <a:rPr lang="fr-FR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1447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749</Words>
  <Application>Microsoft Office PowerPoint</Application>
  <PresentationFormat>Grand écran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Thème Office</vt:lpstr>
      <vt:lpstr>English class </vt:lpstr>
      <vt:lpstr>Résumé de l'épisode précédent</vt:lpstr>
      <vt:lpstr>Recommandations</vt:lpstr>
      <vt:lpstr>Liens utiles</vt:lpstr>
      <vt:lpstr>Today</vt:lpstr>
      <vt:lpstr>1) Correction</vt:lpstr>
      <vt:lpstr>1) Correction</vt:lpstr>
      <vt:lpstr>1) Correction</vt:lpstr>
      <vt:lpstr>1) Correction</vt:lpstr>
      <vt:lpstr>1) Correction</vt:lpstr>
      <vt:lpstr>Présentation PowerPoint</vt:lpstr>
      <vt:lpstr>1) Correction</vt:lpstr>
      <vt:lpstr>2) Exercices de révision</vt:lpstr>
      <vt:lpstr>Présentation PowerPoint</vt:lpstr>
      <vt:lpstr>Présentation PowerPoint</vt:lpstr>
      <vt:lpstr>Présentation PowerPoint</vt:lpstr>
      <vt:lpstr>Présentation PowerPoint</vt:lpstr>
      <vt:lpstr>See you next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 </dc:title>
  <dc:creator/>
  <cp:lastModifiedBy>Camille FABRE</cp:lastModifiedBy>
  <cp:revision>1</cp:revision>
  <dcterms:created xsi:type="dcterms:W3CDTF">2012-07-30T22:21:58Z</dcterms:created>
  <dcterms:modified xsi:type="dcterms:W3CDTF">2020-03-31T16:10:23Z</dcterms:modified>
</cp:coreProperties>
</file>