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63" r:id="rId6"/>
    <p:sldId id="264" r:id="rId7"/>
    <p:sldId id="265" r:id="rId8"/>
    <p:sldId id="266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78542-3FD9-4FB4-A585-0899606C7E9A}" v="175" dt="2020-03-25T08:40:13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C4B78542-3FD9-4FB4-A585-0899606C7E9A}"/>
    <pc:docChg chg="undo custSel addSld delSld modSld">
      <pc:chgData name="Camille FABRE" userId="61a62dbaa4ae00dc" providerId="LiveId" clId="{C4B78542-3FD9-4FB4-A585-0899606C7E9A}" dt="2020-03-25T08:41:57.955" v="689" actId="20577"/>
      <pc:docMkLst>
        <pc:docMk/>
      </pc:docMkLst>
      <pc:sldChg chg="del">
        <pc:chgData name="Camille FABRE" userId="61a62dbaa4ae00dc" providerId="LiveId" clId="{C4B78542-3FD9-4FB4-A585-0899606C7E9A}" dt="2020-03-25T08:25:35.669" v="1" actId="47"/>
        <pc:sldMkLst>
          <pc:docMk/>
          <pc:sldMk cId="3784089036" sldId="256"/>
        </pc:sldMkLst>
      </pc:sldChg>
      <pc:sldChg chg="add">
        <pc:chgData name="Camille FABRE" userId="61a62dbaa4ae00dc" providerId="LiveId" clId="{C4B78542-3FD9-4FB4-A585-0899606C7E9A}" dt="2020-03-25T08:25:31.339" v="0"/>
        <pc:sldMkLst>
          <pc:docMk/>
          <pc:sldMk cId="1468637539" sldId="259"/>
        </pc:sldMkLst>
      </pc:sldChg>
      <pc:sldChg chg="modSp add">
        <pc:chgData name="Camille FABRE" userId="61a62dbaa4ae00dc" providerId="LiveId" clId="{C4B78542-3FD9-4FB4-A585-0899606C7E9A}" dt="2020-03-25T08:38:50.894" v="451" actId="20577"/>
        <pc:sldMkLst>
          <pc:docMk/>
          <pc:sldMk cId="3145039768" sldId="260"/>
        </pc:sldMkLst>
        <pc:spChg chg="mod">
          <ac:chgData name="Camille FABRE" userId="61a62dbaa4ae00dc" providerId="LiveId" clId="{C4B78542-3FD9-4FB4-A585-0899606C7E9A}" dt="2020-03-25T08:38:50.894" v="451" actId="20577"/>
          <ac:spMkLst>
            <pc:docMk/>
            <pc:sldMk cId="3145039768" sldId="260"/>
            <ac:spMk id="3" creationId="{1C062582-2510-4AD4-BA4B-6BA3A1D43122}"/>
          </ac:spMkLst>
        </pc:spChg>
      </pc:sldChg>
      <pc:sldChg chg="addSp delSp modSp add">
        <pc:chgData name="Camille FABRE" userId="61a62dbaa4ae00dc" providerId="LiveId" clId="{C4B78542-3FD9-4FB4-A585-0899606C7E9A}" dt="2020-03-25T08:25:54.082" v="11"/>
        <pc:sldMkLst>
          <pc:docMk/>
          <pc:sldMk cId="2208873932" sldId="261"/>
        </pc:sldMkLst>
        <pc:spChg chg="del">
          <ac:chgData name="Camille FABRE" userId="61a62dbaa4ae00dc" providerId="LiveId" clId="{C4B78542-3FD9-4FB4-A585-0899606C7E9A}" dt="2020-03-25T08:25:51.145" v="9" actId="478"/>
          <ac:spMkLst>
            <pc:docMk/>
            <pc:sldMk cId="2208873932" sldId="261"/>
            <ac:spMk id="3" creationId="{B71EFCBB-D6A0-4D45-A5CE-A2FD58F7BE45}"/>
          </ac:spMkLst>
        </pc:spChg>
        <pc:spChg chg="add del mod">
          <ac:chgData name="Camille FABRE" userId="61a62dbaa4ae00dc" providerId="LiveId" clId="{C4B78542-3FD9-4FB4-A585-0899606C7E9A}" dt="2020-03-25T08:25:52.997" v="10" actId="478"/>
          <ac:spMkLst>
            <pc:docMk/>
            <pc:sldMk cId="2208873932" sldId="261"/>
            <ac:spMk id="6" creationId="{05023CFE-A15E-4AFC-A9E6-D0A52F0C0BB9}"/>
          </ac:spMkLst>
        </pc:spChg>
        <pc:spChg chg="add">
          <ac:chgData name="Camille FABRE" userId="61a62dbaa4ae00dc" providerId="LiveId" clId="{C4B78542-3FD9-4FB4-A585-0899606C7E9A}" dt="2020-03-25T08:25:54.082" v="11"/>
          <ac:spMkLst>
            <pc:docMk/>
            <pc:sldMk cId="2208873932" sldId="261"/>
            <ac:spMk id="7" creationId="{3ECE8E7E-9736-4CA9-AAC9-3001B6257419}"/>
          </ac:spMkLst>
        </pc:spChg>
      </pc:sldChg>
      <pc:sldChg chg="modSp add">
        <pc:chgData name="Camille FABRE" userId="61a62dbaa4ae00dc" providerId="LiveId" clId="{C4B78542-3FD9-4FB4-A585-0899606C7E9A}" dt="2020-03-25T08:25:41.874" v="8" actId="20577"/>
        <pc:sldMkLst>
          <pc:docMk/>
          <pc:sldMk cId="2368887152" sldId="262"/>
        </pc:sldMkLst>
        <pc:spChg chg="mod">
          <ac:chgData name="Camille FABRE" userId="61a62dbaa4ae00dc" providerId="LiveId" clId="{C4B78542-3FD9-4FB4-A585-0899606C7E9A}" dt="2020-03-25T08:25:41.874" v="8" actId="20577"/>
          <ac:spMkLst>
            <pc:docMk/>
            <pc:sldMk cId="2368887152" sldId="262"/>
            <ac:spMk id="3" creationId="{00000000-0000-0000-0000-000000000000}"/>
          </ac:spMkLst>
        </pc:spChg>
      </pc:sldChg>
      <pc:sldChg chg="add">
        <pc:chgData name="Camille FABRE" userId="61a62dbaa4ae00dc" providerId="LiveId" clId="{C4B78542-3FD9-4FB4-A585-0899606C7E9A}" dt="2020-03-25T08:25:31.339" v="0"/>
        <pc:sldMkLst>
          <pc:docMk/>
          <pc:sldMk cId="3242193166" sldId="263"/>
        </pc:sldMkLst>
      </pc:sldChg>
      <pc:sldChg chg="addSp delSp modSp add">
        <pc:chgData name="Camille FABRE" userId="61a62dbaa4ae00dc" providerId="LiveId" clId="{C4B78542-3FD9-4FB4-A585-0899606C7E9A}" dt="2020-03-25T08:28:57.505" v="96"/>
        <pc:sldMkLst>
          <pc:docMk/>
          <pc:sldMk cId="1766847003" sldId="264"/>
        </pc:sldMkLst>
        <pc:spChg chg="mod">
          <ac:chgData name="Camille FABRE" userId="61a62dbaa4ae00dc" providerId="LiveId" clId="{C4B78542-3FD9-4FB4-A585-0899606C7E9A}" dt="2020-03-25T08:28:55.197" v="95" actId="20577"/>
          <ac:spMkLst>
            <pc:docMk/>
            <pc:sldMk cId="1766847003" sldId="264"/>
            <ac:spMk id="2" creationId="{1F6CAB03-37EE-4975-BCE1-EAB1AE115E1E}"/>
          </ac:spMkLst>
        </pc:spChg>
        <pc:spChg chg="del">
          <ac:chgData name="Camille FABRE" userId="61a62dbaa4ae00dc" providerId="LiveId" clId="{C4B78542-3FD9-4FB4-A585-0899606C7E9A}" dt="2020-03-25T08:28:51.045" v="91" actId="478"/>
          <ac:spMkLst>
            <pc:docMk/>
            <pc:sldMk cId="1766847003" sldId="264"/>
            <ac:spMk id="3" creationId="{9B6CADFB-A5C6-4B41-BFA4-BB344E1E0C91}"/>
          </ac:spMkLst>
        </pc:spChg>
        <pc:picChg chg="add">
          <ac:chgData name="Camille FABRE" userId="61a62dbaa4ae00dc" providerId="LiveId" clId="{C4B78542-3FD9-4FB4-A585-0899606C7E9A}" dt="2020-03-25T08:28:57.505" v="96"/>
          <ac:picMkLst>
            <pc:docMk/>
            <pc:sldMk cId="1766847003" sldId="264"/>
            <ac:picMk id="1026" creationId="{907B9D8C-77B2-4076-951F-18C1EC882D0D}"/>
          </ac:picMkLst>
        </pc:picChg>
      </pc:sldChg>
      <pc:sldChg chg="addSp modSp add">
        <pc:chgData name="Camille FABRE" userId="61a62dbaa4ae00dc" providerId="LiveId" clId="{C4B78542-3FD9-4FB4-A585-0899606C7E9A}" dt="2020-03-25T08:30:13.768" v="135" actId="2710"/>
        <pc:sldMkLst>
          <pc:docMk/>
          <pc:sldMk cId="3090324209" sldId="265"/>
        </pc:sldMkLst>
        <pc:spChg chg="mod">
          <ac:chgData name="Camille FABRE" userId="61a62dbaa4ae00dc" providerId="LiveId" clId="{C4B78542-3FD9-4FB4-A585-0899606C7E9A}" dt="2020-03-25T08:29:14.534" v="121" actId="20577"/>
          <ac:spMkLst>
            <pc:docMk/>
            <pc:sldMk cId="3090324209" sldId="265"/>
            <ac:spMk id="2" creationId="{5664CB7F-F16D-4043-8934-CF0CA0444864}"/>
          </ac:spMkLst>
        </pc:spChg>
        <pc:spChg chg="mod">
          <ac:chgData name="Camille FABRE" userId="61a62dbaa4ae00dc" providerId="LiveId" clId="{C4B78542-3FD9-4FB4-A585-0899606C7E9A}" dt="2020-03-25T08:30:13.768" v="135" actId="2710"/>
          <ac:spMkLst>
            <pc:docMk/>
            <pc:sldMk cId="3090324209" sldId="265"/>
            <ac:spMk id="3" creationId="{4F04E1D0-954D-415C-9CF2-2566A0C5EA55}"/>
          </ac:spMkLst>
        </pc:spChg>
        <pc:picChg chg="add mod">
          <ac:chgData name="Camille FABRE" userId="61a62dbaa4ae00dc" providerId="LiveId" clId="{C4B78542-3FD9-4FB4-A585-0899606C7E9A}" dt="2020-03-25T08:29:58.640" v="132" actId="1076"/>
          <ac:picMkLst>
            <pc:docMk/>
            <pc:sldMk cId="3090324209" sldId="265"/>
            <ac:picMk id="4" creationId="{CF07906F-23AE-4DAD-B76F-D3A2EBADAE76}"/>
          </ac:picMkLst>
        </pc:picChg>
      </pc:sldChg>
      <pc:sldChg chg="addSp modSp add">
        <pc:chgData name="Camille FABRE" userId="61a62dbaa4ae00dc" providerId="LiveId" clId="{C4B78542-3FD9-4FB4-A585-0899606C7E9A}" dt="2020-03-25T08:34:52.342" v="224" actId="20577"/>
        <pc:sldMkLst>
          <pc:docMk/>
          <pc:sldMk cId="1468394196" sldId="266"/>
        </pc:sldMkLst>
        <pc:spChg chg="mod">
          <ac:chgData name="Camille FABRE" userId="61a62dbaa4ae00dc" providerId="LiveId" clId="{C4B78542-3FD9-4FB4-A585-0899606C7E9A}" dt="2020-03-25T08:30:25.805" v="142" actId="20577"/>
          <ac:spMkLst>
            <pc:docMk/>
            <pc:sldMk cId="1468394196" sldId="266"/>
            <ac:spMk id="2" creationId="{0C2439C6-60B4-4298-9ACF-8ADC85AA051F}"/>
          </ac:spMkLst>
        </pc:spChg>
        <pc:spChg chg="mod">
          <ac:chgData name="Camille FABRE" userId="61a62dbaa4ae00dc" providerId="LiveId" clId="{C4B78542-3FD9-4FB4-A585-0899606C7E9A}" dt="2020-03-25T08:33:39.926" v="145" actId="14100"/>
          <ac:spMkLst>
            <pc:docMk/>
            <pc:sldMk cId="1468394196" sldId="266"/>
            <ac:spMk id="3" creationId="{516E3849-E2CC-4CE0-BDC2-C8328DDA830A}"/>
          </ac:spMkLst>
        </pc:spChg>
        <pc:spChg chg="add mod">
          <ac:chgData name="Camille FABRE" userId="61a62dbaa4ae00dc" providerId="LiveId" clId="{C4B78542-3FD9-4FB4-A585-0899606C7E9A}" dt="2020-03-25T08:33:49.982" v="153" actId="20577"/>
          <ac:spMkLst>
            <pc:docMk/>
            <pc:sldMk cId="1468394196" sldId="266"/>
            <ac:spMk id="4" creationId="{2DDA55A8-F1DD-4342-A12A-54203C74EEEC}"/>
          </ac:spMkLst>
        </pc:spChg>
        <pc:spChg chg="add mod">
          <ac:chgData name="Camille FABRE" userId="61a62dbaa4ae00dc" providerId="LiveId" clId="{C4B78542-3FD9-4FB4-A585-0899606C7E9A}" dt="2020-03-25T08:34:52.342" v="224" actId="20577"/>
          <ac:spMkLst>
            <pc:docMk/>
            <pc:sldMk cId="1468394196" sldId="266"/>
            <ac:spMk id="5" creationId="{2F90668C-57B7-4C6F-9208-ADC35261CB00}"/>
          </ac:spMkLst>
        </pc:spChg>
      </pc:sldChg>
      <pc:sldChg chg="add del">
        <pc:chgData name="Camille FABRE" userId="61a62dbaa4ae00dc" providerId="LiveId" clId="{C4B78542-3FD9-4FB4-A585-0899606C7E9A}" dt="2020-03-25T08:35:37.308" v="227" actId="47"/>
        <pc:sldMkLst>
          <pc:docMk/>
          <pc:sldMk cId="3502654979" sldId="267"/>
        </pc:sldMkLst>
      </pc:sldChg>
      <pc:sldChg chg="add">
        <pc:chgData name="Camille FABRE" userId="61a62dbaa4ae00dc" providerId="LiveId" clId="{C4B78542-3FD9-4FB4-A585-0899606C7E9A}" dt="2020-03-25T08:35:35.167" v="226"/>
        <pc:sldMkLst>
          <pc:docMk/>
          <pc:sldMk cId="2620053498" sldId="268"/>
        </pc:sldMkLst>
      </pc:sldChg>
      <pc:sldChg chg="addSp delSp modSp add">
        <pc:chgData name="Camille FABRE" userId="61a62dbaa4ae00dc" providerId="LiveId" clId="{C4B78542-3FD9-4FB4-A585-0899606C7E9A}" dt="2020-03-25T08:37:33.126" v="286" actId="207"/>
        <pc:sldMkLst>
          <pc:docMk/>
          <pc:sldMk cId="3986865443" sldId="269"/>
        </pc:sldMkLst>
        <pc:spChg chg="mod">
          <ac:chgData name="Camille FABRE" userId="61a62dbaa4ae00dc" providerId="LiveId" clId="{C4B78542-3FD9-4FB4-A585-0899606C7E9A}" dt="2020-03-25T08:36:10.022" v="250" actId="20577"/>
          <ac:spMkLst>
            <pc:docMk/>
            <pc:sldMk cId="3986865443" sldId="269"/>
            <ac:spMk id="2" creationId="{EC25FCF0-496B-45FB-A902-065D6FF0C30B}"/>
          </ac:spMkLst>
        </pc:spChg>
        <pc:spChg chg="del mod">
          <ac:chgData name="Camille FABRE" userId="61a62dbaa4ae00dc" providerId="LiveId" clId="{C4B78542-3FD9-4FB4-A585-0899606C7E9A}" dt="2020-03-25T08:36:14.798" v="252" actId="478"/>
          <ac:spMkLst>
            <pc:docMk/>
            <pc:sldMk cId="3986865443" sldId="269"/>
            <ac:spMk id="3" creationId="{AC492AA2-8766-47E1-B6A9-76E690165E1E}"/>
          </ac:spMkLst>
        </pc:spChg>
        <pc:spChg chg="add mod">
          <ac:chgData name="Camille FABRE" userId="61a62dbaa4ae00dc" providerId="LiveId" clId="{C4B78542-3FD9-4FB4-A585-0899606C7E9A}" dt="2020-03-25T08:36:57.012" v="276" actId="403"/>
          <ac:spMkLst>
            <pc:docMk/>
            <pc:sldMk cId="3986865443" sldId="269"/>
            <ac:spMk id="5" creationId="{ED6E60A4-F2CB-418F-90DC-66205BDB31E6}"/>
          </ac:spMkLst>
        </pc:spChg>
        <pc:graphicFrameChg chg="add mod modGraphic">
          <ac:chgData name="Camille FABRE" userId="61a62dbaa4ae00dc" providerId="LiveId" clId="{C4B78542-3FD9-4FB4-A585-0899606C7E9A}" dt="2020-03-25T08:37:33.126" v="286" actId="207"/>
          <ac:graphicFrameMkLst>
            <pc:docMk/>
            <pc:sldMk cId="3986865443" sldId="269"/>
            <ac:graphicFrameMk id="4" creationId="{57ED5A8B-CF4F-48AC-A032-8493F6A248C0}"/>
          </ac:graphicFrameMkLst>
        </pc:graphicFrameChg>
      </pc:sldChg>
      <pc:sldChg chg="addSp modSp add">
        <pc:chgData name="Camille FABRE" userId="61a62dbaa4ae00dc" providerId="LiveId" clId="{C4B78542-3FD9-4FB4-A585-0899606C7E9A}" dt="2020-03-25T08:41:57.955" v="689" actId="20577"/>
        <pc:sldMkLst>
          <pc:docMk/>
          <pc:sldMk cId="4213308493" sldId="270"/>
        </pc:sldMkLst>
        <pc:spChg chg="mod">
          <ac:chgData name="Camille FABRE" userId="61a62dbaa4ae00dc" providerId="LiveId" clId="{C4B78542-3FD9-4FB4-A585-0899606C7E9A}" dt="2020-03-25T08:39:17.734" v="476" actId="20577"/>
          <ac:spMkLst>
            <pc:docMk/>
            <pc:sldMk cId="4213308493" sldId="270"/>
            <ac:spMk id="2" creationId="{39A55614-38BF-453C-940B-D8497956CA95}"/>
          </ac:spMkLst>
        </pc:spChg>
        <pc:spChg chg="mod">
          <ac:chgData name="Camille FABRE" userId="61a62dbaa4ae00dc" providerId="LiveId" clId="{C4B78542-3FD9-4FB4-A585-0899606C7E9A}" dt="2020-03-25T08:41:57.955" v="689" actId="20577"/>
          <ac:spMkLst>
            <pc:docMk/>
            <pc:sldMk cId="4213308493" sldId="270"/>
            <ac:spMk id="3" creationId="{17596756-DE2B-443D-A74E-FE8EFDB48D38}"/>
          </ac:spMkLst>
        </pc:spChg>
        <pc:spChg chg="add">
          <ac:chgData name="Camille FABRE" userId="61a62dbaa4ae00dc" providerId="LiveId" clId="{C4B78542-3FD9-4FB4-A585-0899606C7E9A}" dt="2020-03-25T08:40:13.964" v="688"/>
          <ac:spMkLst>
            <pc:docMk/>
            <pc:sldMk cId="4213308493" sldId="270"/>
            <ac:spMk id="4" creationId="{729BC166-0F76-40F5-90A4-DFDADB7A83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ennstatelive/951666015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join/yHwt9ufNU" TargetMode="External"/><Relationship Id="rId2" Type="http://schemas.openxmlformats.org/officeDocument/2006/relationships/hyperlink" Target="http://blog.ac-versailles.fr/myonlineenglishclass/index.php/category/5%C2%B03-S%C3%A9ances-en-lig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wordreference.com/enfr/" TargetMode="External"/><Relationship Id="rId4" Type="http://schemas.openxmlformats.org/officeDocument/2006/relationships/hyperlink" Target="https://quizlet.com/class/1411579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u/s!AtwArqS6LaZhzAO_p9HG8_3rjvM0?e=xJc06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English </a:t>
            </a:r>
            <a:r>
              <a:rPr lang="de-DE" err="1">
                <a:cs typeface="Calibri Light"/>
              </a:rPr>
              <a:t>class</a:t>
            </a:r>
            <a:br>
              <a:rPr lang="de-DE">
                <a:cs typeface="Calibri Light"/>
              </a:rPr>
            </a:b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Friday, March 27th</a:t>
            </a:r>
            <a:endParaRPr lang="fr-FR" dirty="0"/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8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55614-38BF-453C-940B-D8497956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Thinking</a:t>
            </a:r>
            <a:r>
              <a:rPr lang="fr-FR" dirty="0"/>
              <a:t> about </a:t>
            </a:r>
            <a:r>
              <a:rPr lang="fr-FR" dirty="0" err="1"/>
              <a:t>grammar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596756-DE2B-443D-A74E-FE8EFDB4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3455"/>
            <a:ext cx="10515600" cy="36977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la compréhension orale de cette séance, tu as entendu Aiden parler du Livre de Kells.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Peux-tu retrouver dans ses réponses d’autres exemples de phrases au passif ? (Trouves-en au moins 2).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9BC166-0F76-40F5-90A4-DFDADB7A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61" y="1825577"/>
            <a:ext cx="46930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ova" panose="020B0504020202020204" pitchFamily="34" charset="0"/>
                <a:cs typeface="Segoe UI" panose="020B0502040204020203" pitchFamily="34" charset="0"/>
              </a:rPr>
              <a:t>LE PASSIF</a:t>
            </a: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0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E5143-A42B-499E-AEA6-96E61AF8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See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next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26200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AFA9-267E-4609-9529-5AB131B3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Résumé de l'épisode précédent</a:t>
            </a:r>
            <a:endParaRPr lang="en-US"/>
          </a:p>
        </p:txBody>
      </p:sp>
      <p:pic>
        <p:nvPicPr>
          <p:cNvPr id="4" name="Picture 4" descr="A view of a city&#10;&#10;Description generated with very high confidence">
            <a:extLst>
              <a:ext uri="{FF2B5EF4-FFF2-40B4-BE49-F238E27FC236}">
                <a16:creationId xmlns:a16="http://schemas.microsoft.com/office/drawing/2014/main" id="{72647C3D-D8B0-49B6-8C35-B78FC8B6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04" r="19848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E8E7E-9736-4CA9-AAC9-3001B625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604077" cy="25235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Reading comprehension.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Answering questions.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Finding questions to ask as a tourist.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Finding answers to give as a tourist guide.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8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604077" cy="25235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Picture analysis.</a:t>
            </a:r>
          </a:p>
          <a:p>
            <a:r>
              <a:rPr lang="en-US" sz="2400" dirty="0">
                <a:cs typeface="Calibri"/>
              </a:rPr>
              <a:t>Listening comprehension.</a:t>
            </a:r>
          </a:p>
          <a:p>
            <a:r>
              <a:rPr lang="en-US" sz="2400" dirty="0">
                <a:cs typeface="Calibri"/>
              </a:rPr>
              <a:t>Grammar: passive voice.</a:t>
            </a: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503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Recommandations</a:t>
            </a:r>
            <a:endParaRPr lang="fr-FR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28" y="1962292"/>
            <a:ext cx="5120113" cy="47401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cs typeface="Calibri"/>
              </a:rPr>
              <a:t>Recopiez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leçons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exercices</a:t>
            </a:r>
            <a:r>
              <a:rPr lang="en-US" sz="2400" dirty="0">
                <a:cs typeface="Calibri"/>
              </a:rPr>
              <a:t> et corrections dans le cahier.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en-US" sz="2400" dirty="0" err="1">
                <a:cs typeface="Calibri"/>
              </a:rPr>
              <a:t>Recherchez</a:t>
            </a:r>
            <a:r>
              <a:rPr lang="en-US" sz="2400" dirty="0">
                <a:cs typeface="Calibri"/>
              </a:rPr>
              <a:t> le </a:t>
            </a:r>
            <a:r>
              <a:rPr lang="en-US" sz="2400" dirty="0" err="1">
                <a:cs typeface="Calibri"/>
              </a:rPr>
              <a:t>vocabulaire</a:t>
            </a:r>
            <a:r>
              <a:rPr lang="en-US" sz="2400" dirty="0">
                <a:cs typeface="Calibri"/>
              </a:rPr>
              <a:t> inconnu dans un </a:t>
            </a:r>
            <a:r>
              <a:rPr lang="en-US" sz="2400" dirty="0" err="1">
                <a:cs typeface="Calibri"/>
              </a:rPr>
              <a:t>dictionnaire</a:t>
            </a:r>
            <a:r>
              <a:rPr lang="en-US" sz="2400" dirty="0">
                <a:cs typeface="Calibri"/>
              </a:rPr>
              <a:t> papier </a:t>
            </a:r>
            <a:r>
              <a:rPr lang="en-US" sz="2400" dirty="0" err="1">
                <a:cs typeface="Calibri"/>
              </a:rPr>
              <a:t>ou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ligne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notez</a:t>
            </a:r>
            <a:r>
              <a:rPr lang="en-US" sz="2400" dirty="0">
                <a:cs typeface="Calibri"/>
              </a:rPr>
              <a:t>-le dans </a:t>
            </a:r>
            <a:r>
              <a:rPr lang="en-US" sz="2400" dirty="0" err="1">
                <a:cs typeface="Calibri"/>
              </a:rPr>
              <a:t>votre</a:t>
            </a:r>
            <a:r>
              <a:rPr lang="en-US" sz="2400" dirty="0">
                <a:cs typeface="Calibri"/>
              </a:rPr>
              <a:t> cahier.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Prenez</a:t>
            </a:r>
            <a:r>
              <a:rPr lang="en-US" sz="2400" dirty="0">
                <a:cs typeface="Calibri"/>
              </a:rPr>
              <a:t> tout le temps </a:t>
            </a:r>
            <a:r>
              <a:rPr lang="en-US" sz="2400" dirty="0" err="1">
                <a:cs typeface="Calibri"/>
              </a:rPr>
              <a:t>nécessaire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autonomie</a:t>
            </a:r>
            <a:r>
              <a:rPr lang="en-US" sz="2400" dirty="0">
                <a:cs typeface="Calibri"/>
              </a:rPr>
              <a:t>.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63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Liens </a:t>
            </a:r>
            <a:r>
              <a:rPr lang="en-US" dirty="0" err="1">
                <a:cs typeface="Calibri Light"/>
              </a:rPr>
              <a:t>utiles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29937"/>
            <a:ext cx="5120113" cy="33849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  <a:hlinkClick r:id="rId2"/>
              </a:rPr>
              <a:t>Vos séances sur le blog.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fr-FR" sz="2400" dirty="0">
                <a:hlinkClick r:id="rId3"/>
              </a:rPr>
              <a:t>Votre lien d’invitation pour votre classe sur </a:t>
            </a:r>
            <a:r>
              <a:rPr lang="fr-FR" sz="2400" dirty="0" err="1">
                <a:hlinkClick r:id="rId3"/>
              </a:rPr>
              <a:t>Quizlet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hlinkClick r:id="rId4"/>
              </a:rPr>
              <a:t>Votre classe </a:t>
            </a:r>
            <a:r>
              <a:rPr lang="fr-FR" sz="2400" dirty="0" err="1">
                <a:hlinkClick r:id="rId4"/>
              </a:rPr>
              <a:t>Quizlet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  <a:hlinkClick r:id="rId5"/>
              </a:rPr>
              <a:t>Un</a:t>
            </a:r>
            <a:r>
              <a:rPr lang="en-US" sz="2400" dirty="0">
                <a:ea typeface="+mn-lt"/>
                <a:cs typeface="+mn-lt"/>
                <a:hlinkClick r:id="rId5"/>
              </a:rPr>
              <a:t> bon </a:t>
            </a:r>
            <a:r>
              <a:rPr lang="en-US" sz="2400" dirty="0" err="1">
                <a:ea typeface="+mn-lt"/>
                <a:cs typeface="+mn-lt"/>
                <a:hlinkClick r:id="rId5"/>
              </a:rPr>
              <a:t>dictionnaire</a:t>
            </a:r>
            <a:r>
              <a:rPr lang="en-US" sz="2400" dirty="0">
                <a:ea typeface="+mn-lt"/>
                <a:cs typeface="+mn-lt"/>
                <a:hlinkClick r:id="rId5"/>
              </a:rPr>
              <a:t> </a:t>
            </a:r>
            <a:r>
              <a:rPr lang="en-US" sz="2400" dirty="0" err="1">
                <a:ea typeface="+mn-lt"/>
                <a:cs typeface="+mn-lt"/>
                <a:hlinkClick r:id="rId5"/>
              </a:rPr>
              <a:t>en</a:t>
            </a:r>
            <a:r>
              <a:rPr lang="en-US" sz="2400" dirty="0">
                <a:ea typeface="+mn-lt"/>
                <a:cs typeface="+mn-lt"/>
                <a:hlinkClick r:id="rId5"/>
              </a:rPr>
              <a:t> </a:t>
            </a:r>
            <a:r>
              <a:rPr lang="en-US" sz="2400" dirty="0" err="1">
                <a:ea typeface="+mn-lt"/>
                <a:cs typeface="+mn-lt"/>
                <a:hlinkClick r:id="rId5"/>
              </a:rPr>
              <a:t>ligne</a:t>
            </a:r>
            <a:r>
              <a:rPr lang="en-US" sz="2400" dirty="0">
                <a:ea typeface="+mn-lt"/>
                <a:cs typeface="+mn-lt"/>
                <a:hlinkClick r:id="rId5"/>
              </a:rPr>
              <a:t>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219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CAB03-37EE-4975-BCE1-EAB1AE11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Look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7B9D8C-77B2-4076-951F-18C1EC88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728663"/>
            <a:ext cx="77438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4CB7F-F16D-4043-8934-CF0CA044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the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04E1D0-954D-415C-9CF2-2566A0C5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3429" cy="4351338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2400" dirty="0"/>
              <a:t>1) What can you see? 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400" dirty="0"/>
              <a:t>2) Where can you find this book? 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400" dirty="0"/>
              <a:t>3) How is it presented? 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400" dirty="0"/>
              <a:t>4) Who takes care of it? 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400" dirty="0"/>
              <a:t>5) Can you describe one of the pages?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07906F-23AE-4DAD-B76F-D3A2EBAD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43" y="1027906"/>
            <a:ext cx="4332657" cy="30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2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439C6-60B4-4298-9ACF-8ADC85A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Listen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E3849-E2CC-4CE0-BDC2-C8328DDA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7196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https://1drv.ms/u/s!AtwArqS6LaZhzAO_p9HG8_3rjvM0?e=xJc06a</a:t>
            </a:r>
            <a:r>
              <a:rPr lang="en-GB" dirty="0"/>
              <a:t> 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DA55A8-F1DD-4342-A12A-54203C74EEEC}"/>
              </a:ext>
            </a:extLst>
          </p:cNvPr>
          <p:cNvSpPr txBox="1">
            <a:spLocks/>
          </p:cNvSpPr>
          <p:nvPr/>
        </p:nvSpPr>
        <p:spPr>
          <a:xfrm>
            <a:off x="838200" y="2952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Answer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0668C-57B7-4C6F-9208-ADC35261CB00}"/>
              </a:ext>
            </a:extLst>
          </p:cNvPr>
          <p:cNvSpPr/>
          <p:nvPr/>
        </p:nvSpPr>
        <p:spPr>
          <a:xfrm>
            <a:off x="838200" y="4163821"/>
            <a:ext cx="100120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1) Who is speaking? 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2) Where is this person?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3) Find out the questions this person answers. </a:t>
            </a:r>
          </a:p>
        </p:txBody>
      </p:sp>
    </p:spTree>
    <p:extLst>
      <p:ext uri="{BB962C8B-B14F-4D97-AF65-F5344CB8AC3E}">
        <p14:creationId xmlns:p14="http://schemas.microsoft.com/office/powerpoint/2010/main" val="146839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5FCF0-496B-45FB-A902-065D6FF0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Thinking</a:t>
            </a:r>
            <a:r>
              <a:rPr lang="fr-FR" dirty="0"/>
              <a:t> about </a:t>
            </a:r>
            <a:r>
              <a:rPr lang="fr-FR" dirty="0" err="1"/>
              <a:t>grammar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7ED5A8B-CF4F-48AC-A032-8493F6A24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58116"/>
              </p:ext>
            </p:extLst>
          </p:nvPr>
        </p:nvGraphicFramePr>
        <p:xfrm>
          <a:off x="320511" y="2936542"/>
          <a:ext cx="11679811" cy="2584116"/>
        </p:xfrm>
        <a:graphic>
          <a:graphicData uri="http://schemas.openxmlformats.org/drawingml/2006/table">
            <a:tbl>
              <a:tblPr/>
              <a:tblGrid>
                <a:gridCol w="2513589">
                  <a:extLst>
                    <a:ext uri="{9D8B030D-6E8A-4147-A177-3AD203B41FA5}">
                      <a16:colId xmlns:a16="http://schemas.microsoft.com/office/drawing/2014/main" val="528521957"/>
                    </a:ext>
                  </a:extLst>
                </a:gridCol>
                <a:gridCol w="2161687">
                  <a:extLst>
                    <a:ext uri="{9D8B030D-6E8A-4147-A177-3AD203B41FA5}">
                      <a16:colId xmlns:a16="http://schemas.microsoft.com/office/drawing/2014/main" val="2048539202"/>
                    </a:ext>
                  </a:extLst>
                </a:gridCol>
                <a:gridCol w="2211958">
                  <a:extLst>
                    <a:ext uri="{9D8B030D-6E8A-4147-A177-3AD203B41FA5}">
                      <a16:colId xmlns:a16="http://schemas.microsoft.com/office/drawing/2014/main" val="1479322887"/>
                    </a:ext>
                  </a:extLst>
                </a:gridCol>
                <a:gridCol w="2379531">
                  <a:extLst>
                    <a:ext uri="{9D8B030D-6E8A-4147-A177-3AD203B41FA5}">
                      <a16:colId xmlns:a16="http://schemas.microsoft.com/office/drawing/2014/main" val="215540565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897341757"/>
                    </a:ext>
                  </a:extLst>
                </a:gridCol>
              </a:tblGrid>
              <a:tr h="102548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Sujet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qui </a:t>
                      </a:r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subit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l’action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Auxiliaire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être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(be)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800" b="0" i="0" dirty="0">
                          <a:effectLst/>
                          <a:latin typeface="Arial Nova" panose="020B0504020202020204" pitchFamily="34" charset="0"/>
                        </a:rPr>
                        <a:t>Participe passé du verbe d’action </a:t>
                      </a:r>
                      <a:endParaRPr lang="fr-FR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Complément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de lieu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Complément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en-GB" sz="1800" b="0" i="0" dirty="0" err="1">
                          <a:effectLst/>
                          <a:latin typeface="Arial Nova" panose="020B0504020202020204" pitchFamily="34" charset="0"/>
                        </a:rPr>
                        <a:t>d’agent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27390"/>
                  </a:ext>
                </a:extLst>
              </a:tr>
              <a:tr h="77022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Le livre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a </a:t>
                      </a:r>
                      <a:r>
                        <a:rPr lang="en-GB" sz="1800" b="0" i="0" dirty="0" err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été</a:t>
                      </a:r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déplacé</a:t>
                      </a:r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en Irlande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par les moines.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95748"/>
                  </a:ext>
                </a:extLst>
              </a:tr>
              <a:tr h="78840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The book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was</a:t>
                      </a:r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moved</a:t>
                      </a:r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effectLst/>
                          <a:latin typeface="Arial Nova" panose="020B0504020202020204" pitchFamily="34" charset="0"/>
                        </a:rPr>
                        <a:t>to Ireland </a:t>
                      </a:r>
                      <a:endParaRPr lang="en-GB" sz="2400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Arial Nova" panose="020B0504020202020204" pitchFamily="34" charset="0"/>
                        </a:rPr>
                        <a:t>by the monks. </a:t>
                      </a:r>
                      <a:endParaRPr lang="en-GB" sz="2400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355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D6E60A4-F2CB-418F-90DC-66205BDB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61" y="1825577"/>
            <a:ext cx="46930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ova" panose="020B0504020202020204" pitchFamily="34" charset="0"/>
                <a:cs typeface="Segoe UI" panose="020B0502040204020203" pitchFamily="34" charset="0"/>
              </a:rPr>
              <a:t>LE PASSIF</a:t>
            </a: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65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287</Words>
  <Application>Microsoft Office PowerPoint</Application>
  <PresentationFormat>Grand écran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Thème Office</vt:lpstr>
      <vt:lpstr>English class </vt:lpstr>
      <vt:lpstr>Résumé de l'épisode précédent</vt:lpstr>
      <vt:lpstr>Today</vt:lpstr>
      <vt:lpstr>Recommandations</vt:lpstr>
      <vt:lpstr>Liens utiles</vt:lpstr>
      <vt:lpstr>Look</vt:lpstr>
      <vt:lpstr>Answer the questions</vt:lpstr>
      <vt:lpstr>Listen</vt:lpstr>
      <vt:lpstr>Thinking about grammar</vt:lpstr>
      <vt:lpstr>Thinking about grammar</vt:lpstr>
      <vt:lpstr>See you next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Camille FABRE</cp:lastModifiedBy>
  <cp:revision>1</cp:revision>
  <dcterms:created xsi:type="dcterms:W3CDTF">2012-07-30T22:21:58Z</dcterms:created>
  <dcterms:modified xsi:type="dcterms:W3CDTF">2020-03-25T08:42:06Z</dcterms:modified>
</cp:coreProperties>
</file>