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0" r:id="rId4"/>
    <p:sldId id="259" r:id="rId5"/>
    <p:sldId id="263" r:id="rId6"/>
    <p:sldId id="258" r:id="rId7"/>
    <p:sldId id="257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2885DE-4472-47C7-BC13-9B072833AED8}" v="326" dt="2020-03-20T18:32:36.068"/>
    <p1510:client id="{7FF01499-2E5F-4634-AF0B-B4999BE4C9C6}" v="91" dt="2020-03-20T17:45:47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LiveId" clId="{492885DE-4472-47C7-BC13-9B072833AED8}"/>
    <pc:docChg chg="undo custSel addSld modSld">
      <pc:chgData name="Camille FABRE" userId="61a62dbaa4ae00dc" providerId="LiveId" clId="{492885DE-4472-47C7-BC13-9B072833AED8}" dt="2020-03-20T18:32:36.068" v="3090" actId="1076"/>
      <pc:docMkLst>
        <pc:docMk/>
      </pc:docMkLst>
      <pc:sldChg chg="addSp modSp">
        <pc:chgData name="Camille FABRE" userId="61a62dbaa4ae00dc" providerId="LiveId" clId="{492885DE-4472-47C7-BC13-9B072833AED8}" dt="2020-03-20T18:07:23.959" v="2292" actId="207"/>
        <pc:sldMkLst>
          <pc:docMk/>
          <pc:sldMk cId="378196485" sldId="257"/>
        </pc:sldMkLst>
        <pc:spChg chg="mod">
          <ac:chgData name="Camille FABRE" userId="61a62dbaa4ae00dc" providerId="LiveId" clId="{492885DE-4472-47C7-BC13-9B072833AED8}" dt="2020-03-20T17:49:06.288" v="53" actId="20577"/>
          <ac:spMkLst>
            <pc:docMk/>
            <pc:sldMk cId="378196485" sldId="257"/>
            <ac:spMk id="2" creationId="{F7FFD6C2-D615-4ABF-9E03-AAF1E66F3576}"/>
          </ac:spMkLst>
        </pc:spChg>
        <pc:spChg chg="mod">
          <ac:chgData name="Camille FABRE" userId="61a62dbaa4ae00dc" providerId="LiveId" clId="{492885DE-4472-47C7-BC13-9B072833AED8}" dt="2020-03-20T18:07:13.006" v="2290" actId="27636"/>
          <ac:spMkLst>
            <pc:docMk/>
            <pc:sldMk cId="378196485" sldId="257"/>
            <ac:spMk id="3" creationId="{78943121-C238-4341-B743-833355B51730}"/>
          </ac:spMkLst>
        </pc:spChg>
        <pc:spChg chg="add mod">
          <ac:chgData name="Camille FABRE" userId="61a62dbaa4ae00dc" providerId="LiveId" clId="{492885DE-4472-47C7-BC13-9B072833AED8}" dt="2020-03-20T18:07:23.959" v="2292" actId="207"/>
          <ac:spMkLst>
            <pc:docMk/>
            <pc:sldMk cId="378196485" sldId="257"/>
            <ac:spMk id="4" creationId="{71627B76-718E-42F0-918F-F8451BB96C46}"/>
          </ac:spMkLst>
        </pc:spChg>
      </pc:sldChg>
      <pc:sldChg chg="modSp">
        <pc:chgData name="Camille FABRE" userId="61a62dbaa4ae00dc" providerId="LiveId" clId="{492885DE-4472-47C7-BC13-9B072833AED8}" dt="2020-03-20T17:52:07.534" v="607" actId="20577"/>
        <pc:sldMkLst>
          <pc:docMk/>
          <pc:sldMk cId="1468637539" sldId="259"/>
        </pc:sldMkLst>
        <pc:spChg chg="mod">
          <ac:chgData name="Camille FABRE" userId="61a62dbaa4ae00dc" providerId="LiveId" clId="{492885DE-4472-47C7-BC13-9B072833AED8}" dt="2020-03-20T17:52:07.534" v="607" actId="20577"/>
          <ac:spMkLst>
            <pc:docMk/>
            <pc:sldMk cId="1468637539" sldId="259"/>
            <ac:spMk id="3" creationId="{1C062582-2510-4AD4-BA4B-6BA3A1D43122}"/>
          </ac:spMkLst>
        </pc:spChg>
      </pc:sldChg>
      <pc:sldChg chg="modSp">
        <pc:chgData name="Camille FABRE" userId="61a62dbaa4ae00dc" providerId="LiveId" clId="{492885DE-4472-47C7-BC13-9B072833AED8}" dt="2020-03-20T17:47:45.660" v="2" actId="5793"/>
        <pc:sldMkLst>
          <pc:docMk/>
          <pc:sldMk cId="3242193166" sldId="263"/>
        </pc:sldMkLst>
        <pc:spChg chg="mod">
          <ac:chgData name="Camille FABRE" userId="61a62dbaa4ae00dc" providerId="LiveId" clId="{492885DE-4472-47C7-BC13-9B072833AED8}" dt="2020-03-20T17:47:45.660" v="2" actId="5793"/>
          <ac:spMkLst>
            <pc:docMk/>
            <pc:sldMk cId="3242193166" sldId="263"/>
            <ac:spMk id="3" creationId="{1C062582-2510-4AD4-BA4B-6BA3A1D43122}"/>
          </ac:spMkLst>
        </pc:spChg>
      </pc:sldChg>
      <pc:sldChg chg="modSp add">
        <pc:chgData name="Camille FABRE" userId="61a62dbaa4ae00dc" providerId="LiveId" clId="{492885DE-4472-47C7-BC13-9B072833AED8}" dt="2020-03-20T17:59:45.819" v="1610" actId="20577"/>
        <pc:sldMkLst>
          <pc:docMk/>
          <pc:sldMk cId="3572052315" sldId="264"/>
        </pc:sldMkLst>
        <pc:spChg chg="mod">
          <ac:chgData name="Camille FABRE" userId="61a62dbaa4ae00dc" providerId="LiveId" clId="{492885DE-4472-47C7-BC13-9B072833AED8}" dt="2020-03-20T17:52:48" v="663" actId="20577"/>
          <ac:spMkLst>
            <pc:docMk/>
            <pc:sldMk cId="3572052315" sldId="264"/>
            <ac:spMk id="2" creationId="{F7FFD6C2-D615-4ABF-9E03-AAF1E66F3576}"/>
          </ac:spMkLst>
        </pc:spChg>
        <pc:spChg chg="mod">
          <ac:chgData name="Camille FABRE" userId="61a62dbaa4ae00dc" providerId="LiveId" clId="{492885DE-4472-47C7-BC13-9B072833AED8}" dt="2020-03-20T17:59:45.819" v="1610" actId="20577"/>
          <ac:spMkLst>
            <pc:docMk/>
            <pc:sldMk cId="3572052315" sldId="264"/>
            <ac:spMk id="3" creationId="{78943121-C238-4341-B743-833355B51730}"/>
          </ac:spMkLst>
        </pc:spChg>
      </pc:sldChg>
      <pc:sldChg chg="addSp modSp add">
        <pc:chgData name="Camille FABRE" userId="61a62dbaa4ae00dc" providerId="LiveId" clId="{492885DE-4472-47C7-BC13-9B072833AED8}" dt="2020-03-20T18:08:00.111" v="2297" actId="207"/>
        <pc:sldMkLst>
          <pc:docMk/>
          <pc:sldMk cId="1794303685" sldId="265"/>
        </pc:sldMkLst>
        <pc:spChg chg="mod">
          <ac:chgData name="Camille FABRE" userId="61a62dbaa4ae00dc" providerId="LiveId" clId="{492885DE-4472-47C7-BC13-9B072833AED8}" dt="2020-03-20T18:00:13.407" v="1676" actId="20577"/>
          <ac:spMkLst>
            <pc:docMk/>
            <pc:sldMk cId="1794303685" sldId="265"/>
            <ac:spMk id="2" creationId="{C182B133-05D6-4745-954E-B5BCF82F0499}"/>
          </ac:spMkLst>
        </pc:spChg>
        <pc:spChg chg="mod">
          <ac:chgData name="Camille FABRE" userId="61a62dbaa4ae00dc" providerId="LiveId" clId="{492885DE-4472-47C7-BC13-9B072833AED8}" dt="2020-03-20T18:03:28.027" v="1999" actId="14100"/>
          <ac:spMkLst>
            <pc:docMk/>
            <pc:sldMk cId="1794303685" sldId="265"/>
            <ac:spMk id="3" creationId="{507B14B4-5BAB-43C1-84BD-4C947CD90C64}"/>
          </ac:spMkLst>
        </pc:spChg>
        <pc:spChg chg="add mod">
          <ac:chgData name="Camille FABRE" userId="61a62dbaa4ae00dc" providerId="LiveId" clId="{492885DE-4472-47C7-BC13-9B072833AED8}" dt="2020-03-20T18:08:00.111" v="2297" actId="207"/>
          <ac:spMkLst>
            <pc:docMk/>
            <pc:sldMk cId="1794303685" sldId="265"/>
            <ac:spMk id="4" creationId="{CC386EF8-5B5E-4C32-931A-5001F77CBC2E}"/>
          </ac:spMkLst>
        </pc:spChg>
      </pc:sldChg>
      <pc:sldChg chg="modSp add">
        <pc:chgData name="Camille FABRE" userId="61a62dbaa4ae00dc" providerId="LiveId" clId="{492885DE-4472-47C7-BC13-9B072833AED8}" dt="2020-03-20T18:31:13.444" v="2968"/>
        <pc:sldMkLst>
          <pc:docMk/>
          <pc:sldMk cId="2669260902" sldId="266"/>
        </pc:sldMkLst>
        <pc:spChg chg="mod">
          <ac:chgData name="Camille FABRE" userId="61a62dbaa4ae00dc" providerId="LiveId" clId="{492885DE-4472-47C7-BC13-9B072833AED8}" dt="2020-03-20T18:29:53.511" v="2937" actId="1076"/>
          <ac:spMkLst>
            <pc:docMk/>
            <pc:sldMk cId="2669260902" sldId="266"/>
            <ac:spMk id="2" creationId="{7E20B51F-37BE-4F64-8827-450D9499D371}"/>
          </ac:spMkLst>
        </pc:spChg>
        <pc:spChg chg="mod">
          <ac:chgData name="Camille FABRE" userId="61a62dbaa4ae00dc" providerId="LiveId" clId="{492885DE-4472-47C7-BC13-9B072833AED8}" dt="2020-03-20T18:31:13.444" v="2968"/>
          <ac:spMkLst>
            <pc:docMk/>
            <pc:sldMk cId="2669260902" sldId="266"/>
            <ac:spMk id="3" creationId="{4E90848B-FC6D-4781-9188-9B1FF9381BF1}"/>
          </ac:spMkLst>
        </pc:spChg>
      </pc:sldChg>
      <pc:sldChg chg="delSp modSp add">
        <pc:chgData name="Camille FABRE" userId="61a62dbaa4ae00dc" providerId="LiveId" clId="{492885DE-4472-47C7-BC13-9B072833AED8}" dt="2020-03-20T18:30:54.456" v="2958" actId="478"/>
        <pc:sldMkLst>
          <pc:docMk/>
          <pc:sldMk cId="2620053498" sldId="267"/>
        </pc:sldMkLst>
        <pc:spChg chg="mod">
          <ac:chgData name="Camille FABRE" userId="61a62dbaa4ae00dc" providerId="LiveId" clId="{492885DE-4472-47C7-BC13-9B072833AED8}" dt="2020-03-20T18:30:50.004" v="2956" actId="20577"/>
          <ac:spMkLst>
            <pc:docMk/>
            <pc:sldMk cId="2620053498" sldId="267"/>
            <ac:spMk id="2" creationId="{71FE5143-A42B-499E-AEA6-96E61AF881A4}"/>
          </ac:spMkLst>
        </pc:spChg>
        <pc:spChg chg="del mod">
          <ac:chgData name="Camille FABRE" userId="61a62dbaa4ae00dc" providerId="LiveId" clId="{492885DE-4472-47C7-BC13-9B072833AED8}" dt="2020-03-20T18:30:54.456" v="2958" actId="478"/>
          <ac:spMkLst>
            <pc:docMk/>
            <pc:sldMk cId="2620053498" sldId="267"/>
            <ac:spMk id="3" creationId="{A6EEB984-72FD-44E3-BC45-285FCD550EDE}"/>
          </ac:spMkLst>
        </pc:spChg>
      </pc:sldChg>
      <pc:sldChg chg="addSp modSp add">
        <pc:chgData name="Camille FABRE" userId="61a62dbaa4ae00dc" providerId="LiveId" clId="{492885DE-4472-47C7-BC13-9B072833AED8}" dt="2020-03-20T18:32:36.068" v="3090" actId="1076"/>
        <pc:sldMkLst>
          <pc:docMk/>
          <pc:sldMk cId="2440242603" sldId="268"/>
        </pc:sldMkLst>
        <pc:spChg chg="mod">
          <ac:chgData name="Camille FABRE" userId="61a62dbaa4ae00dc" providerId="LiveId" clId="{492885DE-4472-47C7-BC13-9B072833AED8}" dt="2020-03-20T18:31:07.713" v="2966" actId="20577"/>
          <ac:spMkLst>
            <pc:docMk/>
            <pc:sldMk cId="2440242603" sldId="268"/>
            <ac:spMk id="2" creationId="{B3782195-93AA-492A-9150-3B63FA98D670}"/>
          </ac:spMkLst>
        </pc:spChg>
        <pc:spChg chg="mod">
          <ac:chgData name="Camille FABRE" userId="61a62dbaa4ae00dc" providerId="LiveId" clId="{492885DE-4472-47C7-BC13-9B072833AED8}" dt="2020-03-20T18:32:29.193" v="3088" actId="20577"/>
          <ac:spMkLst>
            <pc:docMk/>
            <pc:sldMk cId="2440242603" sldId="268"/>
            <ac:spMk id="3" creationId="{677CC7E3-8588-4821-A6AB-802CDB0EF103}"/>
          </ac:spMkLst>
        </pc:spChg>
        <pc:picChg chg="add mod">
          <ac:chgData name="Camille FABRE" userId="61a62dbaa4ae00dc" providerId="LiveId" clId="{492885DE-4472-47C7-BC13-9B072833AED8}" dt="2020-03-20T18:32:36.068" v="3090" actId="1076"/>
          <ac:picMkLst>
            <pc:docMk/>
            <pc:sldMk cId="2440242603" sldId="268"/>
            <ac:picMk id="5" creationId="{715D8AF3-05E7-4C2E-988C-81D34BE52945}"/>
          </ac:picMkLst>
        </pc:picChg>
      </pc:sldChg>
    </pc:docChg>
  </pc:docChgLst>
  <pc:docChgLst>
    <pc:chgData name="Camille FABRE" userId="61a62dbaa4ae00dc" providerId="Windows Live" clId="Web-{7FF01499-2E5F-4634-AF0B-B4999BE4C9C6}"/>
    <pc:docChg chg="addSld delSld modSld">
      <pc:chgData name="Camille FABRE" userId="61a62dbaa4ae00dc" providerId="Windows Live" clId="Web-{7FF01499-2E5F-4634-AF0B-B4999BE4C9C6}" dt="2020-03-20T17:45:47.615" v="86" actId="20577"/>
      <pc:docMkLst>
        <pc:docMk/>
      </pc:docMkLst>
      <pc:sldChg chg="del">
        <pc:chgData name="Camille FABRE" userId="61a62dbaa4ae00dc" providerId="Windows Live" clId="Web-{7FF01499-2E5F-4634-AF0B-B4999BE4C9C6}" dt="2020-03-20T17:43:57.831" v="6"/>
        <pc:sldMkLst>
          <pc:docMk/>
          <pc:sldMk cId="3784089036" sldId="256"/>
        </pc:sldMkLst>
      </pc:sldChg>
      <pc:sldChg chg="add">
        <pc:chgData name="Camille FABRE" userId="61a62dbaa4ae00dc" providerId="Windows Live" clId="Web-{7FF01499-2E5F-4634-AF0B-B4999BE4C9C6}" dt="2020-03-20T17:43:53.581" v="0"/>
        <pc:sldMkLst>
          <pc:docMk/>
          <pc:sldMk cId="378196485" sldId="257"/>
        </pc:sldMkLst>
      </pc:sldChg>
      <pc:sldChg chg="add">
        <pc:chgData name="Camille FABRE" userId="61a62dbaa4ae00dc" providerId="Windows Live" clId="Web-{7FF01499-2E5F-4634-AF0B-B4999BE4C9C6}" dt="2020-03-20T17:43:53.597" v="1"/>
        <pc:sldMkLst>
          <pc:docMk/>
          <pc:sldMk cId="3575714351" sldId="258"/>
        </pc:sldMkLst>
      </pc:sldChg>
      <pc:sldChg chg="modSp add">
        <pc:chgData name="Camille FABRE" userId="61a62dbaa4ae00dc" providerId="Windows Live" clId="Web-{7FF01499-2E5F-4634-AF0B-B4999BE4C9C6}" dt="2020-03-20T17:44:57.754" v="43" actId="20577"/>
        <pc:sldMkLst>
          <pc:docMk/>
          <pc:sldMk cId="1468637539" sldId="259"/>
        </pc:sldMkLst>
        <pc:spChg chg="mod">
          <ac:chgData name="Camille FABRE" userId="61a62dbaa4ae00dc" providerId="Windows Live" clId="Web-{7FF01499-2E5F-4634-AF0B-B4999BE4C9C6}" dt="2020-03-20T17:44:57.754" v="43" actId="20577"/>
          <ac:spMkLst>
            <pc:docMk/>
            <pc:sldMk cId="1468637539" sldId="259"/>
            <ac:spMk id="3" creationId="{1C062582-2510-4AD4-BA4B-6BA3A1D43122}"/>
          </ac:spMkLst>
        </pc:spChg>
      </pc:sldChg>
      <pc:sldChg chg="add">
        <pc:chgData name="Camille FABRE" userId="61a62dbaa4ae00dc" providerId="Windows Live" clId="Web-{7FF01499-2E5F-4634-AF0B-B4999BE4C9C6}" dt="2020-03-20T17:43:53.800" v="3"/>
        <pc:sldMkLst>
          <pc:docMk/>
          <pc:sldMk cId="3145039768" sldId="260"/>
        </pc:sldMkLst>
      </pc:sldChg>
      <pc:sldChg chg="modSp add">
        <pc:chgData name="Camille FABRE" userId="61a62dbaa4ae00dc" providerId="Windows Live" clId="Web-{7FF01499-2E5F-4634-AF0B-B4999BE4C9C6}" dt="2020-03-20T17:44:25.394" v="33" actId="20577"/>
        <pc:sldMkLst>
          <pc:docMk/>
          <pc:sldMk cId="2208873932" sldId="261"/>
        </pc:sldMkLst>
        <pc:spChg chg="mod">
          <ac:chgData name="Camille FABRE" userId="61a62dbaa4ae00dc" providerId="Windows Live" clId="Web-{7FF01499-2E5F-4634-AF0B-B4999BE4C9C6}" dt="2020-03-20T17:44:25.394" v="33" actId="20577"/>
          <ac:spMkLst>
            <pc:docMk/>
            <pc:sldMk cId="2208873932" sldId="261"/>
            <ac:spMk id="3" creationId="{B71EFCBB-D6A0-4D45-A5CE-A2FD58F7BE45}"/>
          </ac:spMkLst>
        </pc:spChg>
      </pc:sldChg>
      <pc:sldChg chg="modSp add">
        <pc:chgData name="Camille FABRE" userId="61a62dbaa4ae00dc" providerId="Windows Live" clId="Web-{7FF01499-2E5F-4634-AF0B-B4999BE4C9C6}" dt="2020-03-20T17:44:10.222" v="29" actId="20577"/>
        <pc:sldMkLst>
          <pc:docMk/>
          <pc:sldMk cId="2368887152" sldId="262"/>
        </pc:sldMkLst>
        <pc:spChg chg="mod">
          <ac:chgData name="Camille FABRE" userId="61a62dbaa4ae00dc" providerId="Windows Live" clId="Web-{7FF01499-2E5F-4634-AF0B-B4999BE4C9C6}" dt="2020-03-20T17:44:10.222" v="29" actId="20577"/>
          <ac:spMkLst>
            <pc:docMk/>
            <pc:sldMk cId="2368887152" sldId="262"/>
            <ac:spMk id="3" creationId="{00000000-0000-0000-0000-000000000000}"/>
          </ac:spMkLst>
        </pc:spChg>
      </pc:sldChg>
      <pc:sldChg chg="modSp add replId">
        <pc:chgData name="Camille FABRE" userId="61a62dbaa4ae00dc" providerId="Windows Live" clId="Web-{7FF01499-2E5F-4634-AF0B-B4999BE4C9C6}" dt="2020-03-20T17:45:47.615" v="86" actId="20577"/>
        <pc:sldMkLst>
          <pc:docMk/>
          <pc:sldMk cId="3242193166" sldId="263"/>
        </pc:sldMkLst>
        <pc:spChg chg="mod">
          <ac:chgData name="Camille FABRE" userId="61a62dbaa4ae00dc" providerId="Windows Live" clId="Web-{7FF01499-2E5F-4634-AF0B-B4999BE4C9C6}" dt="2020-03-20T17:44:48.113" v="39" actId="20577"/>
          <ac:spMkLst>
            <pc:docMk/>
            <pc:sldMk cId="3242193166" sldId="263"/>
            <ac:spMk id="2" creationId="{0B003085-2ED4-4412-A3EE-C2E3BFB9352E}"/>
          </ac:spMkLst>
        </pc:spChg>
        <pc:spChg chg="mod">
          <ac:chgData name="Camille FABRE" userId="61a62dbaa4ae00dc" providerId="Windows Live" clId="Web-{7FF01499-2E5F-4634-AF0B-B4999BE4C9C6}" dt="2020-03-20T17:45:47.615" v="86" actId="20577"/>
          <ac:spMkLst>
            <pc:docMk/>
            <pc:sldMk cId="3242193166" sldId="263"/>
            <ac:spMk id="3" creationId="{1C062582-2510-4AD4-BA4B-6BA3A1D43122}"/>
          </ac:spMkLst>
        </pc:spChg>
      </pc:sldChg>
      <pc:sldChg chg="new del">
        <pc:chgData name="Camille FABRE" userId="61a62dbaa4ae00dc" providerId="Windows Live" clId="Web-{7FF01499-2E5F-4634-AF0B-B4999BE4C9C6}" dt="2020-03-20T17:44:41.145" v="35"/>
        <pc:sldMkLst>
          <pc:docMk/>
          <pc:sldMk cId="4271932459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20.03.2020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quizlet.com/join/yHwt9ufNU" TargetMode="External"/><Relationship Id="rId2" Type="http://schemas.openxmlformats.org/officeDocument/2006/relationships/hyperlink" Target="https://quizlet.com/class/14115791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quiziniere.com/#/Exercice/PO73G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pennstatelive/9516660155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dreference.com/enfr/" TargetMode="External"/><Relationship Id="rId2" Type="http://schemas.openxmlformats.org/officeDocument/2006/relationships/hyperlink" Target="http://blog.ac-versailles.fr/myonlineenglishclass/index.php/category/5%C2%B03-S%C3%A9ances-en-lig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>
                <a:cs typeface="Calibri Light"/>
              </a:rPr>
              <a:t>English </a:t>
            </a:r>
            <a:r>
              <a:rPr lang="de-DE" err="1">
                <a:cs typeface="Calibri Light"/>
              </a:rPr>
              <a:t>class</a:t>
            </a:r>
            <a:br>
              <a:rPr lang="de-DE">
                <a:cs typeface="Calibri Light"/>
              </a:rPr>
            </a:b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cs typeface="Calibri"/>
              </a:rPr>
              <a:t>Friday, March 20th</a:t>
            </a:r>
            <a:endParaRPr lang="fr-FR"/>
          </a:p>
          <a:p>
            <a:endParaRPr lang="de-DE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8887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0B51F-37BE-4F64-8827-450D9499D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991"/>
            <a:ext cx="10515600" cy="1325563"/>
          </a:xfrm>
        </p:spPr>
        <p:txBody>
          <a:bodyPr/>
          <a:lstStyle/>
          <a:p>
            <a:r>
              <a:rPr lang="fr-FR"/>
              <a:t>Activités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90848B-FC6D-4781-9188-9B1FF9381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/>
              <a:t>Recherche dans quels cas la terminaison d’un verbe régulier est modifiée lorsqu’on y ajoute ED. Note la règle dans ton cahier.</a:t>
            </a:r>
          </a:p>
          <a:p>
            <a:pPr>
              <a:lnSpc>
                <a:spcPct val="150000"/>
              </a:lnSpc>
            </a:pPr>
            <a:r>
              <a:rPr lang="fr-FR"/>
              <a:t>Rends-toi sur </a:t>
            </a:r>
            <a:r>
              <a:rPr lang="fr-FR">
                <a:hlinkClick r:id="rId2"/>
              </a:rPr>
              <a:t>l’espace </a:t>
            </a:r>
            <a:r>
              <a:rPr lang="fr-FR" err="1">
                <a:hlinkClick r:id="rId2"/>
              </a:rPr>
              <a:t>Quizlet</a:t>
            </a:r>
            <a:r>
              <a:rPr lang="fr-FR"/>
              <a:t> de la classe et fais toutes les activités de révision des verbes irréguliers. Inscris-toi en cliquant </a:t>
            </a:r>
            <a:r>
              <a:rPr lang="fr-FR">
                <a:hlinkClick r:id="rId3"/>
              </a:rPr>
              <a:t>ici</a:t>
            </a:r>
            <a:r>
              <a:rPr lang="fr-FR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9260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82195-93AA-492A-9150-3B63FA98D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Devoirs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7CC7E3-8588-4821-A6AB-802CDB0EF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/>
              <a:t>Quand tu as bien révisé les verbes irréguliers, teste ta mémoire en cliquant </a:t>
            </a:r>
            <a:r>
              <a:rPr lang="fr-FR">
                <a:hlinkClick r:id="rId2"/>
              </a:rPr>
              <a:t>ici</a:t>
            </a:r>
            <a:r>
              <a:rPr lang="fr-FR"/>
              <a:t>.</a:t>
            </a:r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r>
              <a:rPr lang="fr-FR"/>
              <a:t>Autre possibilité, flashe ce QR code : </a:t>
            </a:r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endParaRPr lang="fr-FR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>
                <a:solidFill>
                  <a:srgbClr val="FF0000"/>
                </a:solidFill>
              </a:rPr>
              <a:t>Attention, tu as jusqu’au vendredi 27 mars pour faire cette activité.</a:t>
            </a:r>
          </a:p>
          <a:p>
            <a:endParaRPr lang="fr-FR"/>
          </a:p>
        </p:txBody>
      </p:sp>
      <p:pic>
        <p:nvPicPr>
          <p:cNvPr id="5" name="Image 4" descr="Une image contenant noir, blanc, signe, planche&#10;&#10;Description générée automatiquement">
            <a:extLst>
              <a:ext uri="{FF2B5EF4-FFF2-40B4-BE49-F238E27FC236}">
                <a16:creationId xmlns:a16="http://schemas.microsoft.com/office/drawing/2014/main" id="{715D8AF3-05E7-4C2E-988C-81D34BE529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8" y="2810669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242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FE5143-A42B-499E-AEA6-96E61AF8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/>
              <a:t>See</a:t>
            </a:r>
            <a:r>
              <a:rPr lang="fr-FR"/>
              <a:t> </a:t>
            </a:r>
            <a:r>
              <a:rPr lang="fr-FR" err="1"/>
              <a:t>you</a:t>
            </a:r>
            <a:r>
              <a:rPr lang="fr-FR"/>
              <a:t> </a:t>
            </a:r>
            <a:r>
              <a:rPr lang="fr-FR" err="1"/>
              <a:t>next</a:t>
            </a:r>
            <a:r>
              <a:rPr lang="fr-FR"/>
              <a:t> time!</a:t>
            </a:r>
          </a:p>
        </p:txBody>
      </p:sp>
    </p:spTree>
    <p:extLst>
      <p:ext uri="{BB962C8B-B14F-4D97-AF65-F5344CB8AC3E}">
        <p14:creationId xmlns:p14="http://schemas.microsoft.com/office/powerpoint/2010/main" val="262005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0AFA9-267E-4609-9529-5AB131B3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Résumé de l'épisode précédent</a:t>
            </a:r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EFCBB-D6A0-4D45-A5CE-A2FD58F7B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sz="2400">
              <a:cs typeface="Calibri" panose="020F0502020204030204"/>
            </a:endParaRPr>
          </a:p>
          <a:p>
            <a:r>
              <a:rPr lang="en-US" sz="2400">
                <a:ea typeface="+mn-lt"/>
                <a:cs typeface="+mn-lt"/>
              </a:rPr>
              <a:t>Exercises correction.</a:t>
            </a:r>
          </a:p>
          <a:p>
            <a:r>
              <a:rPr lang="en-US" sz="2400">
                <a:ea typeface="+mn-lt"/>
                <a:cs typeface="+mn-lt"/>
              </a:rPr>
              <a:t>Grammar : questions.</a:t>
            </a:r>
          </a:p>
          <a:p>
            <a:r>
              <a:rPr lang="en-US" sz="2400" b="1">
                <a:ea typeface="+mn-lt"/>
                <a:cs typeface="+mn-lt"/>
              </a:rPr>
              <a:t>Ask questions to your host family!</a:t>
            </a:r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Grammar : simple past + discover English irregular verbs.</a:t>
            </a:r>
          </a:p>
          <a:p>
            <a:r>
              <a:rPr lang="en-US" sz="2400" b="1">
                <a:ea typeface="+mn-lt"/>
                <a:cs typeface="+mn-lt"/>
              </a:rPr>
              <a:t>Write about Aiden’s past!</a:t>
            </a:r>
            <a:endParaRPr lang="en-US"/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pic>
        <p:nvPicPr>
          <p:cNvPr id="4" name="Picture 4" descr="A view of a city&#10;&#10;Description generated with very high confidence">
            <a:extLst>
              <a:ext uri="{FF2B5EF4-FFF2-40B4-BE49-F238E27FC236}">
                <a16:creationId xmlns:a16="http://schemas.microsoft.com/office/drawing/2014/main" id="{72647C3D-D8B0-49B6-8C35-B78FC8B69A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8704" r="19848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08873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3085-2ED4-4412-A3EE-C2E3BFB9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Today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2582-2510-4AD4-BA4B-6BA3A1D4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252353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cs typeface="Calibri"/>
              </a:rPr>
              <a:t>Exercises correction.</a:t>
            </a:r>
          </a:p>
          <a:p>
            <a:r>
              <a:rPr lang="en-US" sz="2400">
                <a:cs typeface="Calibri"/>
              </a:rPr>
              <a:t>Grammar : questions.</a:t>
            </a:r>
          </a:p>
          <a:p>
            <a:r>
              <a:rPr lang="en-US" sz="2400" b="1">
                <a:cs typeface="Calibri"/>
              </a:rPr>
              <a:t>Ask questions to your host family!</a:t>
            </a:r>
          </a:p>
          <a:p>
            <a:r>
              <a:rPr lang="en-US" sz="2400">
                <a:cs typeface="Calibri"/>
              </a:rPr>
              <a:t>Grammar : simple past + discover English irregular verbs.</a:t>
            </a:r>
          </a:p>
          <a:p>
            <a:r>
              <a:rPr lang="en-US" sz="2400" b="1">
                <a:cs typeface="Calibri"/>
              </a:rPr>
              <a:t>Write about Aiden’s past!</a:t>
            </a:r>
          </a:p>
          <a:p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highlight>
                <a:srgbClr val="FFFF00"/>
              </a:highlight>
              <a:cs typeface="Calibri"/>
            </a:endParaRPr>
          </a:p>
        </p:txBody>
      </p:sp>
      <p:pic>
        <p:nvPicPr>
          <p:cNvPr id="4" name="Image 4" descr="Une image contenant extérieur, bleu, soleil, lumière&#10;&#10;Description générée avec un niveau de confiance très élevé">
            <a:extLst>
              <a:ext uri="{FF2B5EF4-FFF2-40B4-BE49-F238E27FC236}">
                <a16:creationId xmlns:a16="http://schemas.microsoft.com/office/drawing/2014/main" id="{76852F69-A2DE-452D-9E02-3B00E2D1CD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633" r="-1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4503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3085-2ED4-4412-A3EE-C2E3BFB9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 err="1">
                <a:cs typeface="Calibri Light"/>
              </a:rPr>
              <a:t>Recommandations</a:t>
            </a:r>
            <a:endParaRPr lang="fr-FR" err="1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2582-2510-4AD4-BA4B-6BA3A1D4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3849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err="1">
                <a:cs typeface="Calibri"/>
              </a:rPr>
              <a:t>Recopiez</a:t>
            </a:r>
            <a:r>
              <a:rPr lang="en-US" sz="2400">
                <a:cs typeface="Calibri"/>
              </a:rPr>
              <a:t> </a:t>
            </a:r>
            <a:r>
              <a:rPr lang="en-US" sz="2400" err="1">
                <a:cs typeface="Calibri"/>
              </a:rPr>
              <a:t>leçons</a:t>
            </a:r>
            <a:r>
              <a:rPr lang="en-US" sz="2400">
                <a:cs typeface="Calibri"/>
              </a:rPr>
              <a:t>, </a:t>
            </a:r>
            <a:r>
              <a:rPr lang="en-US" sz="2400" err="1">
                <a:cs typeface="Calibri"/>
              </a:rPr>
              <a:t>exercices</a:t>
            </a:r>
            <a:r>
              <a:rPr lang="en-US" sz="2400">
                <a:cs typeface="Calibri"/>
              </a:rPr>
              <a:t> et corrections dans le cahier.</a:t>
            </a:r>
          </a:p>
          <a:p>
            <a:pPr marL="0" indent="0">
              <a:buNone/>
            </a:pPr>
            <a:endParaRPr lang="fr-FR"/>
          </a:p>
          <a:p>
            <a:r>
              <a:rPr lang="en-US" sz="2400" err="1">
                <a:cs typeface="Calibri"/>
              </a:rPr>
              <a:t>Recherchez</a:t>
            </a:r>
            <a:r>
              <a:rPr lang="en-US" sz="2400">
                <a:cs typeface="Calibri"/>
              </a:rPr>
              <a:t> le </a:t>
            </a:r>
            <a:r>
              <a:rPr lang="en-US" sz="2400" err="1">
                <a:cs typeface="Calibri"/>
              </a:rPr>
              <a:t>vocabulaire</a:t>
            </a:r>
            <a:r>
              <a:rPr lang="en-US" sz="2400">
                <a:cs typeface="Calibri"/>
              </a:rPr>
              <a:t> inconnu dans un </a:t>
            </a:r>
            <a:r>
              <a:rPr lang="en-US" sz="2400" err="1">
                <a:cs typeface="Calibri"/>
              </a:rPr>
              <a:t>dictionnaire</a:t>
            </a:r>
            <a:r>
              <a:rPr lang="en-US" sz="2400">
                <a:cs typeface="Calibri"/>
              </a:rPr>
              <a:t> papier </a:t>
            </a:r>
            <a:r>
              <a:rPr lang="en-US" sz="2400" err="1">
                <a:cs typeface="Calibri"/>
              </a:rPr>
              <a:t>ou</a:t>
            </a:r>
            <a:r>
              <a:rPr lang="en-US" sz="2400">
                <a:cs typeface="Calibri"/>
              </a:rPr>
              <a:t> </a:t>
            </a:r>
            <a:r>
              <a:rPr lang="en-US" sz="2400" err="1">
                <a:cs typeface="Calibri"/>
              </a:rPr>
              <a:t>en</a:t>
            </a:r>
            <a:r>
              <a:rPr lang="en-US" sz="2400">
                <a:cs typeface="Calibri"/>
              </a:rPr>
              <a:t> </a:t>
            </a:r>
            <a:r>
              <a:rPr lang="en-US" sz="2400" err="1">
                <a:cs typeface="Calibri"/>
              </a:rPr>
              <a:t>ligne</a:t>
            </a:r>
            <a:r>
              <a:rPr lang="en-US" sz="2400">
                <a:cs typeface="Calibri"/>
              </a:rPr>
              <a:t> et </a:t>
            </a:r>
            <a:r>
              <a:rPr lang="en-US" sz="2400" err="1">
                <a:cs typeface="Calibri"/>
              </a:rPr>
              <a:t>notez</a:t>
            </a:r>
            <a:r>
              <a:rPr lang="en-US" sz="2400">
                <a:cs typeface="Calibri"/>
              </a:rPr>
              <a:t>-le dans </a:t>
            </a:r>
            <a:r>
              <a:rPr lang="en-US" sz="2400" err="1">
                <a:cs typeface="Calibri"/>
              </a:rPr>
              <a:t>votre</a:t>
            </a:r>
            <a:r>
              <a:rPr lang="en-US" sz="2400">
                <a:cs typeface="Calibri"/>
              </a:rPr>
              <a:t> cahier.</a:t>
            </a: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r>
              <a:rPr lang="en-US" sz="2400" err="1">
                <a:cs typeface="Calibri"/>
              </a:rPr>
              <a:t>Prenez</a:t>
            </a:r>
            <a:r>
              <a:rPr lang="en-US" sz="2400">
                <a:cs typeface="Calibri"/>
              </a:rPr>
              <a:t> tout le temps </a:t>
            </a:r>
            <a:r>
              <a:rPr lang="en-US" sz="2400" err="1">
                <a:cs typeface="Calibri"/>
              </a:rPr>
              <a:t>nécessaire</a:t>
            </a:r>
            <a:r>
              <a:rPr lang="en-US" sz="2400">
                <a:cs typeface="Calibri"/>
              </a:rPr>
              <a:t> en </a:t>
            </a:r>
            <a:r>
              <a:rPr lang="en-US" sz="2400" err="1">
                <a:cs typeface="Calibri"/>
              </a:rPr>
              <a:t>autonomie</a:t>
            </a:r>
            <a:r>
              <a:rPr lang="en-US" sz="2400">
                <a:cs typeface="Calibri"/>
              </a:rPr>
              <a:t>.</a:t>
            </a:r>
          </a:p>
          <a:p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highlight>
                <a:srgbClr val="FFFF00"/>
              </a:highlight>
              <a:cs typeface="Calibri"/>
            </a:endParaRPr>
          </a:p>
        </p:txBody>
      </p:sp>
      <p:pic>
        <p:nvPicPr>
          <p:cNvPr id="4" name="Image 4" descr="Une image contenant extérieur, bleu, soleil, lumière&#10;&#10;Description générée avec un niveau de confiance très élevé">
            <a:extLst>
              <a:ext uri="{FF2B5EF4-FFF2-40B4-BE49-F238E27FC236}">
                <a16:creationId xmlns:a16="http://schemas.microsoft.com/office/drawing/2014/main" id="{76852F69-A2DE-452D-9E02-3B00E2D1CD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633" r="-1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68637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3085-2ED4-4412-A3EE-C2E3BFB93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Liens </a:t>
            </a:r>
            <a:r>
              <a:rPr lang="en-US" err="1">
                <a:cs typeface="Calibri Light"/>
              </a:rPr>
              <a:t>utiles</a:t>
            </a:r>
            <a:endParaRPr lang="fr-FR" err="1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2582-2510-4AD4-BA4B-6BA3A1D4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38492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cs typeface="Calibri"/>
                <a:hlinkClick r:id="rId2"/>
              </a:rPr>
              <a:t>Vos séances sur le blog.</a:t>
            </a: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r>
              <a:rPr lang="en-US" sz="2400">
                <a:cs typeface="Calibri"/>
                <a:hlinkClick r:id="rId3"/>
              </a:rPr>
              <a:t>Un</a:t>
            </a:r>
            <a:r>
              <a:rPr lang="en-US" sz="2400">
                <a:ea typeface="+mn-lt"/>
                <a:cs typeface="+mn-lt"/>
                <a:hlinkClick r:id="rId3"/>
              </a:rPr>
              <a:t> bon </a:t>
            </a:r>
            <a:r>
              <a:rPr lang="en-US" sz="2400" err="1">
                <a:ea typeface="+mn-lt"/>
                <a:cs typeface="+mn-lt"/>
                <a:hlinkClick r:id="rId3"/>
              </a:rPr>
              <a:t>dictionnaire</a:t>
            </a:r>
            <a:r>
              <a:rPr lang="en-US" sz="2400">
                <a:ea typeface="+mn-lt"/>
                <a:cs typeface="+mn-lt"/>
                <a:hlinkClick r:id="rId3"/>
              </a:rPr>
              <a:t> en </a:t>
            </a:r>
            <a:r>
              <a:rPr lang="en-US" sz="2400" err="1">
                <a:ea typeface="+mn-lt"/>
                <a:cs typeface="+mn-lt"/>
                <a:hlinkClick r:id="rId3"/>
              </a:rPr>
              <a:t>ligne</a:t>
            </a:r>
            <a:r>
              <a:rPr lang="en-US" sz="2400">
                <a:ea typeface="+mn-lt"/>
                <a:cs typeface="+mn-lt"/>
                <a:hlinkClick r:id="rId3"/>
              </a:rPr>
              <a:t>.</a:t>
            </a:r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 marL="0" indent="0">
              <a:buNone/>
            </a:pPr>
            <a:endParaRPr lang="en-US" sz="2400">
              <a:highlight>
                <a:srgbClr val="FFFF00"/>
              </a:highlight>
              <a:cs typeface="Calibri"/>
            </a:endParaRPr>
          </a:p>
        </p:txBody>
      </p:sp>
      <p:pic>
        <p:nvPicPr>
          <p:cNvPr id="4" name="Image 4" descr="Une image contenant extérieur, bleu, soleil, lumière&#10;&#10;Description générée avec un niveau de confiance très élevé">
            <a:extLst>
              <a:ext uri="{FF2B5EF4-FFF2-40B4-BE49-F238E27FC236}">
                <a16:creationId xmlns:a16="http://schemas.microsoft.com/office/drawing/2014/main" id="{76852F69-A2DE-452D-9E02-3B00E2D1CD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633" r="-1" b="-1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42193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E9DCD3-85BA-4B69-B102-A56291A2C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fr-FR"/>
              <a:t>CORRECTION</a:t>
            </a:r>
          </a:p>
        </p:txBody>
      </p:sp>
    </p:spTree>
    <p:extLst>
      <p:ext uri="{BB962C8B-B14F-4D97-AF65-F5344CB8AC3E}">
        <p14:creationId xmlns:p14="http://schemas.microsoft.com/office/powerpoint/2010/main" val="3575714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D6C2-D615-4ABF-9E03-AAF1E66F3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Correction : les questions pour le </a:t>
            </a:r>
            <a:r>
              <a:rPr lang="en-US" err="1">
                <a:cs typeface="Calibri Light"/>
              </a:rPr>
              <a:t>fils</a:t>
            </a:r>
            <a:r>
              <a:rPr lang="en-US">
                <a:cs typeface="Calibri Light"/>
              </a:rPr>
              <a:t> </a:t>
            </a:r>
            <a:r>
              <a:rPr lang="en-US" err="1">
                <a:cs typeface="Calibri Light"/>
              </a:rPr>
              <a:t>d’Aiden</a:t>
            </a:r>
            <a:r>
              <a:rPr lang="en-US">
                <a:cs typeface="Calibri Light"/>
              </a:rPr>
              <a:t> et Fiona.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3121-C238-4341-B743-833355B5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30245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>
                <a:solidFill>
                  <a:srgbClr val="00B050"/>
                </a:solidFill>
                <a:ea typeface="+mn-lt"/>
                <a:cs typeface="+mn-lt"/>
              </a:rPr>
              <a:t>How old are you?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>
                <a:solidFill>
                  <a:srgbClr val="00B050"/>
                </a:solidFill>
                <a:ea typeface="+mn-lt"/>
                <a:cs typeface="+mn-lt"/>
              </a:rPr>
              <a:t>Where is your school?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>
                <a:solidFill>
                  <a:srgbClr val="00B050"/>
                </a:solidFill>
                <a:ea typeface="+mn-lt"/>
                <a:cs typeface="+mn-lt"/>
              </a:rPr>
              <a:t>Do you speak Irish?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>
                <a:solidFill>
                  <a:srgbClr val="00B050"/>
                </a:solidFill>
                <a:ea typeface="+mn-lt"/>
                <a:cs typeface="+mn-lt"/>
              </a:rPr>
              <a:t>What is your favourite Irish band?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>
                <a:solidFill>
                  <a:srgbClr val="00B050"/>
                </a:solidFill>
                <a:ea typeface="+mn-lt"/>
                <a:cs typeface="+mn-lt"/>
              </a:rPr>
              <a:t>Who drives you to school? Aiden or Fiona?</a:t>
            </a:r>
          </a:p>
          <a:p>
            <a:pPr marL="514350" indent="-514350">
              <a:buAutoNum type="arabicParenR"/>
            </a:pPr>
            <a:endParaRPr lang="en-GB">
              <a:solidFill>
                <a:srgbClr val="00B050"/>
              </a:solidFill>
              <a:ea typeface="+mn-lt"/>
              <a:cs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1627B76-718E-42F0-918F-F8451BB96C46}"/>
              </a:ext>
            </a:extLst>
          </p:cNvPr>
          <p:cNvSpPr txBox="1"/>
          <p:nvPr/>
        </p:nvSpPr>
        <p:spPr>
          <a:xfrm>
            <a:off x="7268066" y="1593130"/>
            <a:ext cx="3874417" cy="48936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>
                <a:ea typeface="+mn-lt"/>
                <a:cs typeface="+mn-lt"/>
              </a:rPr>
              <a:t>! </a:t>
            </a:r>
            <a:r>
              <a:rPr lang="en-GB" sz="2400" b="1">
                <a:ea typeface="+mn-lt"/>
                <a:cs typeface="+mn-lt"/>
              </a:rPr>
              <a:t>Pour </a:t>
            </a:r>
            <a:r>
              <a:rPr lang="en-GB" sz="2400" b="1" err="1">
                <a:ea typeface="+mn-lt"/>
                <a:cs typeface="+mn-lt"/>
              </a:rPr>
              <a:t>aller</a:t>
            </a:r>
            <a:r>
              <a:rPr lang="en-GB" sz="2400" b="1">
                <a:ea typeface="+mn-lt"/>
                <a:cs typeface="+mn-lt"/>
              </a:rPr>
              <a:t> plus loin </a:t>
            </a:r>
            <a:r>
              <a:rPr lang="en-GB" sz="2400">
                <a:ea typeface="+mn-lt"/>
                <a:cs typeface="+mn-lt"/>
              </a:rPr>
              <a:t>:</a:t>
            </a:r>
          </a:p>
          <a:p>
            <a:endParaRPr lang="en-GB" sz="2400">
              <a:ea typeface="+mn-lt"/>
              <a:cs typeface="+mn-lt"/>
            </a:endParaRPr>
          </a:p>
          <a:p>
            <a:r>
              <a:rPr lang="en-GB" sz="2400">
                <a:ea typeface="+mn-lt"/>
                <a:cs typeface="+mn-lt"/>
              </a:rPr>
              <a:t>Dans la question 5, le </a:t>
            </a:r>
            <a:r>
              <a:rPr lang="en-GB" sz="2400" err="1">
                <a:ea typeface="+mn-lt"/>
                <a:cs typeface="+mn-lt"/>
              </a:rPr>
              <a:t>pronom</a:t>
            </a:r>
            <a:r>
              <a:rPr lang="en-GB" sz="2400">
                <a:ea typeface="+mn-lt"/>
                <a:cs typeface="+mn-lt"/>
              </a:rPr>
              <a:t> </a:t>
            </a:r>
            <a:r>
              <a:rPr lang="en-GB" sz="2400" err="1">
                <a:ea typeface="+mn-lt"/>
                <a:cs typeface="+mn-lt"/>
              </a:rPr>
              <a:t>interrogatif</a:t>
            </a:r>
            <a:r>
              <a:rPr lang="en-GB" sz="2400">
                <a:ea typeface="+mn-lt"/>
                <a:cs typeface="+mn-lt"/>
              </a:rPr>
              <a:t> </a:t>
            </a:r>
            <a:r>
              <a:rPr lang="en-GB" sz="2400" err="1">
                <a:ea typeface="+mn-lt"/>
                <a:cs typeface="+mn-lt"/>
              </a:rPr>
              <a:t>est</a:t>
            </a:r>
            <a:r>
              <a:rPr lang="en-GB" sz="2400">
                <a:ea typeface="+mn-lt"/>
                <a:cs typeface="+mn-lt"/>
              </a:rPr>
              <a:t> </a:t>
            </a:r>
            <a:r>
              <a:rPr lang="en-GB" sz="2400" b="1" u="sng" err="1">
                <a:ea typeface="+mn-lt"/>
                <a:cs typeface="+mn-lt"/>
              </a:rPr>
              <a:t>sujet</a:t>
            </a:r>
            <a:r>
              <a:rPr lang="en-GB" sz="2400">
                <a:ea typeface="+mn-lt"/>
                <a:cs typeface="+mn-lt"/>
              </a:rPr>
              <a:t> du </a:t>
            </a:r>
            <a:r>
              <a:rPr lang="en-GB" sz="2400" err="1">
                <a:ea typeface="+mn-lt"/>
                <a:cs typeface="+mn-lt"/>
              </a:rPr>
              <a:t>verbe</a:t>
            </a:r>
            <a:r>
              <a:rPr lang="en-GB" sz="2400">
                <a:ea typeface="+mn-lt"/>
                <a:cs typeface="+mn-lt"/>
              </a:rPr>
              <a:t> DRIVE.</a:t>
            </a:r>
          </a:p>
          <a:p>
            <a:endParaRPr lang="en-GB" sz="2400">
              <a:ea typeface="+mn-lt"/>
              <a:cs typeface="+mn-lt"/>
            </a:endParaRPr>
          </a:p>
          <a:p>
            <a:r>
              <a:rPr lang="en-GB" sz="2400" b="1" u="sng">
                <a:ea typeface="+mn-lt"/>
                <a:cs typeface="+mn-lt"/>
              </a:rPr>
              <a:t>Who</a:t>
            </a:r>
            <a:r>
              <a:rPr lang="en-GB" sz="2400" b="1">
                <a:ea typeface="+mn-lt"/>
                <a:cs typeface="+mn-lt"/>
              </a:rPr>
              <a:t> drives you to school?</a:t>
            </a:r>
          </a:p>
          <a:p>
            <a:r>
              <a:rPr lang="en-GB" sz="2400" i="1" u="sng">
                <a:ea typeface="+mn-lt"/>
                <a:cs typeface="+mn-lt"/>
              </a:rPr>
              <a:t>My mother</a:t>
            </a:r>
            <a:r>
              <a:rPr lang="en-GB" sz="2400" i="1">
                <a:ea typeface="+mn-lt"/>
                <a:cs typeface="+mn-lt"/>
              </a:rPr>
              <a:t> drives me to school.</a:t>
            </a:r>
          </a:p>
          <a:p>
            <a:endParaRPr lang="en-GB" sz="2400">
              <a:ea typeface="+mn-lt"/>
              <a:cs typeface="+mn-lt"/>
            </a:endParaRPr>
          </a:p>
          <a:p>
            <a:r>
              <a:rPr lang="en-GB" sz="2400">
                <a:ea typeface="+mn-lt"/>
                <a:cs typeface="+mn-lt"/>
              </a:rPr>
              <a:t>Dans </a:t>
            </a:r>
            <a:r>
              <a:rPr lang="en-GB" sz="2400" err="1">
                <a:ea typeface="+mn-lt"/>
                <a:cs typeface="+mn-lt"/>
              </a:rPr>
              <a:t>ce</a:t>
            </a:r>
            <a:r>
              <a:rPr lang="en-GB" sz="2400">
                <a:ea typeface="+mn-lt"/>
                <a:cs typeface="+mn-lt"/>
              </a:rPr>
              <a:t> </a:t>
            </a:r>
            <a:r>
              <a:rPr lang="en-GB" sz="2400" err="1">
                <a:ea typeface="+mn-lt"/>
                <a:cs typeface="+mn-lt"/>
              </a:rPr>
              <a:t>cas</a:t>
            </a:r>
            <a:r>
              <a:rPr lang="en-GB" sz="2400">
                <a:ea typeface="+mn-lt"/>
                <a:cs typeface="+mn-lt"/>
              </a:rPr>
              <a:t>, pas </a:t>
            </a:r>
            <a:r>
              <a:rPr lang="en-GB" sz="2400" err="1">
                <a:ea typeface="+mn-lt"/>
                <a:cs typeface="+mn-lt"/>
              </a:rPr>
              <a:t>besoin</a:t>
            </a:r>
            <a:r>
              <a:rPr lang="en-GB" sz="2400">
                <a:ea typeface="+mn-lt"/>
                <a:cs typeface="+mn-lt"/>
              </a:rPr>
              <a:t> </a:t>
            </a:r>
            <a:r>
              <a:rPr lang="en-GB" sz="2400" err="1">
                <a:ea typeface="+mn-lt"/>
                <a:cs typeface="+mn-lt"/>
              </a:rPr>
              <a:t>d’utiliser</a:t>
            </a:r>
            <a:r>
              <a:rPr lang="en-GB" sz="2400">
                <a:ea typeface="+mn-lt"/>
                <a:cs typeface="+mn-lt"/>
              </a:rPr>
              <a:t> DO.</a:t>
            </a:r>
          </a:p>
          <a:p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819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D6C2-D615-4ABF-9E03-AAF1E66F3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Correction : </a:t>
            </a:r>
            <a:r>
              <a:rPr lang="en-US" err="1">
                <a:cs typeface="Calibri Light"/>
              </a:rPr>
              <a:t>exemple</a:t>
            </a:r>
            <a:r>
              <a:rPr lang="en-US">
                <a:cs typeface="Calibri Light"/>
              </a:rPr>
              <a:t> de fiche </a:t>
            </a:r>
            <a:r>
              <a:rPr lang="en-US" err="1">
                <a:cs typeface="Calibri Light"/>
              </a:rPr>
              <a:t>méthode</a:t>
            </a:r>
            <a:r>
              <a:rPr lang="en-US">
                <a:cs typeface="Calibri Light"/>
              </a:rPr>
              <a:t> pour le </a:t>
            </a:r>
            <a:r>
              <a:rPr lang="en-US" err="1">
                <a:cs typeface="Calibri Light"/>
              </a:rPr>
              <a:t>prétérit</a:t>
            </a:r>
            <a:r>
              <a:rPr lang="en-US">
                <a:cs typeface="Calibri Light"/>
              </a:rPr>
              <a:t>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3121-C238-4341-B743-833355B51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72465" cy="4351338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1/	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Quand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est-ce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que je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l’utilise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ea typeface="+mn-lt"/>
                <a:cs typeface="+mn-lt"/>
              </a:rPr>
              <a:t>	=&gt; Pour </a:t>
            </a:r>
            <a:r>
              <a:rPr lang="en-GB" err="1">
                <a:ea typeface="+mn-lt"/>
                <a:cs typeface="+mn-lt"/>
              </a:rPr>
              <a:t>parler</a:t>
            </a:r>
            <a:r>
              <a:rPr lang="en-GB">
                <a:ea typeface="+mn-lt"/>
                <a:cs typeface="+mn-lt"/>
              </a:rPr>
              <a:t> d’un </a:t>
            </a:r>
            <a:r>
              <a:rPr lang="en-GB" err="1">
                <a:ea typeface="+mn-lt"/>
                <a:cs typeface="+mn-lt"/>
              </a:rPr>
              <a:t>événement</a:t>
            </a:r>
            <a:r>
              <a:rPr lang="en-GB">
                <a:ea typeface="+mn-lt"/>
                <a:cs typeface="+mn-lt"/>
              </a:rPr>
              <a:t> passé.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2/	Comment je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transforme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un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verbe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régulier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au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prétérit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ea typeface="+mn-lt"/>
                <a:cs typeface="+mn-lt"/>
              </a:rPr>
              <a:t>	=&gt; </a:t>
            </a:r>
            <a:r>
              <a:rPr lang="en-GB" err="1">
                <a:ea typeface="+mn-lt"/>
                <a:cs typeface="+mn-lt"/>
              </a:rPr>
              <a:t>J’ajoute</a:t>
            </a:r>
            <a:r>
              <a:rPr lang="en-GB">
                <a:ea typeface="+mn-lt"/>
                <a:cs typeface="+mn-lt"/>
              </a:rPr>
              <a:t> ED à la fin (attention à </a:t>
            </a:r>
            <a:r>
              <a:rPr lang="en-GB" err="1">
                <a:ea typeface="+mn-lt"/>
                <a:cs typeface="+mn-lt"/>
              </a:rPr>
              <a:t>quelques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changements</a:t>
            </a:r>
            <a:r>
              <a:rPr lang="en-GB">
                <a:ea typeface="+mn-lt"/>
                <a:cs typeface="+mn-lt"/>
              </a:rPr>
              <a:t> 	</a:t>
            </a:r>
            <a:r>
              <a:rPr lang="en-GB" err="1">
                <a:ea typeface="+mn-lt"/>
                <a:cs typeface="+mn-lt"/>
              </a:rPr>
              <a:t>orthographiques</a:t>
            </a:r>
            <a:r>
              <a:rPr lang="en-GB">
                <a:ea typeface="+mn-lt"/>
                <a:cs typeface="+mn-lt"/>
              </a:rPr>
              <a:t> 	</a:t>
            </a:r>
            <a:r>
              <a:rPr lang="en-GB" err="1">
                <a:ea typeface="+mn-lt"/>
                <a:cs typeface="+mn-lt"/>
              </a:rPr>
              <a:t>selon</a:t>
            </a:r>
            <a:r>
              <a:rPr lang="en-GB">
                <a:ea typeface="+mn-lt"/>
                <a:cs typeface="+mn-lt"/>
              </a:rPr>
              <a:t> la </a:t>
            </a:r>
            <a:r>
              <a:rPr lang="en-GB" err="1">
                <a:ea typeface="+mn-lt"/>
                <a:cs typeface="+mn-lt"/>
              </a:rPr>
              <a:t>terminaison</a:t>
            </a:r>
            <a:r>
              <a:rPr lang="en-GB">
                <a:ea typeface="+mn-lt"/>
                <a:cs typeface="+mn-lt"/>
              </a:rPr>
              <a:t> de </a:t>
            </a:r>
            <a:r>
              <a:rPr lang="en-GB" err="1">
                <a:ea typeface="+mn-lt"/>
                <a:cs typeface="+mn-lt"/>
              </a:rPr>
              <a:t>certains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verbes</a:t>
            </a:r>
            <a:r>
              <a:rPr lang="en-GB">
                <a:ea typeface="+mn-lt"/>
                <a:cs typeface="+mn-lt"/>
              </a:rPr>
              <a:t>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3/	Comment je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transforme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un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verbe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irrégulier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au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prétérit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ea typeface="+mn-lt"/>
                <a:cs typeface="+mn-lt"/>
              </a:rPr>
              <a:t>	=&gt; Il </a:t>
            </a:r>
            <a:r>
              <a:rPr lang="en-GB" err="1">
                <a:ea typeface="+mn-lt"/>
                <a:cs typeface="+mn-lt"/>
              </a:rPr>
              <a:t>n’y</a:t>
            </a:r>
            <a:r>
              <a:rPr lang="en-GB">
                <a:ea typeface="+mn-lt"/>
                <a:cs typeface="+mn-lt"/>
              </a:rPr>
              <a:t> a pas de </a:t>
            </a:r>
            <a:r>
              <a:rPr lang="en-GB" err="1">
                <a:ea typeface="+mn-lt"/>
                <a:cs typeface="+mn-lt"/>
              </a:rPr>
              <a:t>règle</a:t>
            </a:r>
            <a:r>
              <a:rPr lang="en-GB">
                <a:ea typeface="+mn-lt"/>
                <a:cs typeface="+mn-lt"/>
              </a:rPr>
              <a:t>, </a:t>
            </a:r>
            <a:r>
              <a:rPr lang="en-GB" err="1">
                <a:ea typeface="+mn-lt"/>
                <a:cs typeface="+mn-lt"/>
              </a:rPr>
              <a:t>chaque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verbe</a:t>
            </a:r>
            <a:r>
              <a:rPr lang="en-GB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une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forme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particulière</a:t>
            </a:r>
            <a:r>
              <a:rPr lang="en-GB">
                <a:ea typeface="+mn-lt"/>
                <a:cs typeface="+mn-lt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4/	Que se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passe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-t-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il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aux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formes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</a:t>
            </a:r>
            <a:r>
              <a:rPr lang="en-GB" err="1">
                <a:highlight>
                  <a:srgbClr val="FFFF00"/>
                </a:highlight>
                <a:ea typeface="+mn-lt"/>
                <a:cs typeface="+mn-lt"/>
              </a:rPr>
              <a:t>négatives</a:t>
            </a:r>
            <a:r>
              <a:rPr lang="en-GB">
                <a:highlight>
                  <a:srgbClr val="FFFF00"/>
                </a:highlight>
                <a:ea typeface="+mn-lt"/>
                <a:cs typeface="+mn-lt"/>
              </a:rPr>
              <a:t> et interrogatives 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>
                <a:ea typeface="+mn-lt"/>
                <a:cs typeface="+mn-lt"/>
              </a:rPr>
              <a:t>	=&gt; </a:t>
            </a:r>
            <a:r>
              <a:rPr lang="en-GB" err="1">
                <a:ea typeface="+mn-lt"/>
                <a:cs typeface="+mn-lt"/>
              </a:rPr>
              <a:t>C’est</a:t>
            </a:r>
            <a:r>
              <a:rPr lang="en-GB">
                <a:ea typeface="+mn-lt"/>
                <a:cs typeface="+mn-lt"/>
              </a:rPr>
              <a:t> DO qui </a:t>
            </a:r>
            <a:r>
              <a:rPr lang="en-GB" err="1">
                <a:ea typeface="+mn-lt"/>
                <a:cs typeface="+mn-lt"/>
              </a:rPr>
              <a:t>prend</a:t>
            </a:r>
            <a:r>
              <a:rPr lang="en-GB">
                <a:ea typeface="+mn-lt"/>
                <a:cs typeface="+mn-lt"/>
              </a:rPr>
              <a:t> la marque du </a:t>
            </a:r>
            <a:r>
              <a:rPr lang="en-GB" err="1">
                <a:ea typeface="+mn-lt"/>
                <a:cs typeface="+mn-lt"/>
              </a:rPr>
              <a:t>prétérit</a:t>
            </a:r>
            <a:r>
              <a:rPr lang="en-GB">
                <a:ea typeface="+mn-lt"/>
                <a:cs typeface="+mn-lt"/>
              </a:rPr>
              <a:t> et de la </a:t>
            </a:r>
            <a:r>
              <a:rPr lang="en-GB" err="1">
                <a:ea typeface="+mn-lt"/>
                <a:cs typeface="+mn-lt"/>
              </a:rPr>
              <a:t>négation</a:t>
            </a:r>
            <a:r>
              <a:rPr lang="en-GB"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05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2B133-05D6-4745-954E-B5BCF82F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Correction : parler de la vie passée d’Aiden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7B14B4-5BAB-43C1-84BD-4C947CD90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88843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/>
              <a:t>Forme affirmative :</a:t>
            </a:r>
          </a:p>
          <a:p>
            <a:pPr marL="0" indent="0">
              <a:buNone/>
            </a:pPr>
            <a:r>
              <a:rPr lang="fr-FR"/>
              <a:t>Aiden met Fiona in Dublin.</a:t>
            </a:r>
          </a:p>
          <a:p>
            <a:pPr marL="0" indent="0">
              <a:buNone/>
            </a:pPr>
            <a:r>
              <a:rPr lang="fr-FR"/>
              <a:t>Aiden </a:t>
            </a:r>
            <a:r>
              <a:rPr lang="fr-FR" err="1"/>
              <a:t>fell</a:t>
            </a:r>
            <a:r>
              <a:rPr lang="fr-FR"/>
              <a:t> in love </a:t>
            </a:r>
            <a:r>
              <a:rPr lang="fr-FR" err="1"/>
              <a:t>with</a:t>
            </a:r>
            <a:r>
              <a:rPr lang="fr-FR"/>
              <a:t> Fiona.</a:t>
            </a:r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r>
              <a:rPr lang="fr-FR" b="1"/>
              <a:t>Forme interrogative :</a:t>
            </a:r>
          </a:p>
          <a:p>
            <a:pPr marL="0" indent="0">
              <a:buNone/>
            </a:pPr>
            <a:r>
              <a:rPr lang="fr-FR" err="1"/>
              <a:t>Did</a:t>
            </a:r>
            <a:r>
              <a:rPr lang="fr-FR"/>
              <a:t> Aiden </a:t>
            </a:r>
            <a:r>
              <a:rPr lang="fr-FR" err="1"/>
              <a:t>ask</a:t>
            </a:r>
            <a:r>
              <a:rPr lang="fr-FR"/>
              <a:t> Fiona to </a:t>
            </a:r>
            <a:r>
              <a:rPr lang="fr-FR" err="1"/>
              <a:t>marry</a:t>
            </a:r>
            <a:r>
              <a:rPr lang="fr-FR"/>
              <a:t> </a:t>
            </a:r>
            <a:r>
              <a:rPr lang="fr-FR" err="1"/>
              <a:t>him</a:t>
            </a:r>
            <a:r>
              <a:rPr lang="fr-FR"/>
              <a:t>?</a:t>
            </a:r>
          </a:p>
          <a:p>
            <a:pPr marL="0" indent="0">
              <a:buNone/>
            </a:pPr>
            <a:r>
              <a:rPr lang="fr-FR" err="1"/>
              <a:t>Was</a:t>
            </a:r>
            <a:r>
              <a:rPr lang="fr-FR"/>
              <a:t> Aiden happy to move to Dublin?</a:t>
            </a:r>
          </a:p>
          <a:p>
            <a:pPr marL="0" indent="0">
              <a:buNone/>
            </a:pPr>
            <a:endParaRPr lang="fr-FR"/>
          </a:p>
          <a:p>
            <a:pPr marL="0" indent="0">
              <a:buNone/>
            </a:pPr>
            <a:r>
              <a:rPr lang="fr-FR" b="1"/>
              <a:t>Forme négative :</a:t>
            </a:r>
          </a:p>
          <a:p>
            <a:pPr marL="0" indent="0">
              <a:buNone/>
            </a:pPr>
            <a:r>
              <a:rPr lang="fr-FR"/>
              <a:t>Aiden </a:t>
            </a:r>
            <a:r>
              <a:rPr lang="fr-FR" err="1"/>
              <a:t>didn’t</a:t>
            </a:r>
            <a:r>
              <a:rPr lang="fr-FR"/>
              <a:t> </a:t>
            </a:r>
            <a:r>
              <a:rPr lang="fr-FR" err="1"/>
              <a:t>want</a:t>
            </a:r>
            <a:r>
              <a:rPr lang="fr-FR"/>
              <a:t> to </a:t>
            </a:r>
            <a:r>
              <a:rPr lang="fr-FR" err="1"/>
              <a:t>stay</a:t>
            </a:r>
            <a:r>
              <a:rPr lang="fr-FR"/>
              <a:t> in Kells.</a:t>
            </a:r>
          </a:p>
          <a:p>
            <a:pPr marL="0" indent="0">
              <a:buNone/>
            </a:pPr>
            <a:r>
              <a:rPr lang="fr-FR"/>
              <a:t>Aiden </a:t>
            </a:r>
            <a:r>
              <a:rPr lang="fr-FR" err="1"/>
              <a:t>didn’t</a:t>
            </a:r>
            <a:r>
              <a:rPr lang="fr-FR"/>
              <a:t> </a:t>
            </a:r>
            <a:r>
              <a:rPr lang="fr-FR" err="1"/>
              <a:t>want</a:t>
            </a:r>
            <a:r>
              <a:rPr lang="fr-FR"/>
              <a:t> to </a:t>
            </a:r>
            <a:r>
              <a:rPr lang="fr-FR" err="1"/>
              <a:t>stay</a:t>
            </a:r>
            <a:r>
              <a:rPr lang="fr-FR"/>
              <a:t> </a:t>
            </a:r>
            <a:r>
              <a:rPr lang="fr-FR" err="1"/>
              <a:t>away</a:t>
            </a:r>
            <a:r>
              <a:rPr lang="fr-FR"/>
              <a:t> </a:t>
            </a:r>
            <a:r>
              <a:rPr lang="fr-FR" err="1"/>
              <a:t>from</a:t>
            </a:r>
            <a:r>
              <a:rPr lang="fr-FR"/>
              <a:t> Fiona.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C386EF8-5B5E-4C32-931A-5001F77CBC2E}"/>
              </a:ext>
            </a:extLst>
          </p:cNvPr>
          <p:cNvSpPr txBox="1"/>
          <p:nvPr/>
        </p:nvSpPr>
        <p:spPr>
          <a:xfrm>
            <a:off x="7239786" y="1923068"/>
            <a:ext cx="3996965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/>
              <a:t>DO YOU REMEMBER?</a:t>
            </a:r>
          </a:p>
          <a:p>
            <a:endParaRPr lang="fr-FR" sz="2400"/>
          </a:p>
          <a:p>
            <a:r>
              <a:rPr lang="fr-FR" sz="2400"/>
              <a:t>Pourquoi n’utilise-t-on pas l’auxiliaire DO dans la phrase :</a:t>
            </a:r>
          </a:p>
          <a:p>
            <a:endParaRPr lang="fr-FR" sz="2400"/>
          </a:p>
          <a:p>
            <a:r>
              <a:rPr lang="fr-FR" sz="2400"/>
              <a:t> « </a:t>
            </a:r>
            <a:r>
              <a:rPr lang="fr-FR" sz="2400" err="1"/>
              <a:t>Was</a:t>
            </a:r>
            <a:r>
              <a:rPr lang="fr-FR" sz="2400"/>
              <a:t> Aiden happy to move to Dublin? »</a:t>
            </a:r>
          </a:p>
        </p:txBody>
      </p:sp>
    </p:spTree>
    <p:extLst>
      <p:ext uri="{BB962C8B-B14F-4D97-AF65-F5344CB8AC3E}">
        <p14:creationId xmlns:p14="http://schemas.microsoft.com/office/powerpoint/2010/main" val="17943036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Thème Office</vt:lpstr>
      <vt:lpstr>English class </vt:lpstr>
      <vt:lpstr>Résumé de l'épisode précédent</vt:lpstr>
      <vt:lpstr>Today</vt:lpstr>
      <vt:lpstr>Recommandations</vt:lpstr>
      <vt:lpstr>Liens utiles</vt:lpstr>
      <vt:lpstr>CORRECTION</vt:lpstr>
      <vt:lpstr>Correction : les questions pour le fils d’Aiden et Fiona.</vt:lpstr>
      <vt:lpstr>Correction : exemple de fiche méthode pour le prétérit simple</vt:lpstr>
      <vt:lpstr>Correction : parler de la vie passée d’Aiden</vt:lpstr>
      <vt:lpstr>Activités du jour</vt:lpstr>
      <vt:lpstr>Devoirs</vt:lpstr>
      <vt:lpstr>See you next time!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revision>1</cp:revision>
  <dcterms:created xsi:type="dcterms:W3CDTF">2012-07-30T22:21:58Z</dcterms:created>
  <dcterms:modified xsi:type="dcterms:W3CDTF">2020-03-20T18:33:03Z</dcterms:modified>
</cp:coreProperties>
</file>