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59" r:id="rId6"/>
    <p:sldId id="258" r:id="rId7"/>
    <p:sldId id="262" r:id="rId8"/>
    <p:sldId id="265" r:id="rId9"/>
    <p:sldId id="264" r:id="rId10"/>
    <p:sldId id="266" r:id="rId11"/>
    <p:sldId id="267" r:id="rId12"/>
    <p:sldId id="268"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18AF8-6D05-4E33-9FCE-CAC25F61EC56}" v="700" dt="2020-03-16T16:58:20.69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FABRE" userId="61a62dbaa4ae00dc" providerId="Windows Live" clId="Web-{6F218AF8-6D05-4E33-9FCE-CAC25F61EC56}"/>
    <pc:docChg chg="addSld delSld modSld sldOrd">
      <pc:chgData name="Camille FABRE" userId="61a62dbaa4ae00dc" providerId="Windows Live" clId="Web-{6F218AF8-6D05-4E33-9FCE-CAC25F61EC56}" dt="2020-03-16T16:58:20.691" v="684"/>
      <pc:docMkLst>
        <pc:docMk/>
      </pc:docMkLst>
      <pc:sldChg chg="modSp">
        <pc:chgData name="Camille FABRE" userId="61a62dbaa4ae00dc" providerId="Windows Live" clId="Web-{6F218AF8-6D05-4E33-9FCE-CAC25F61EC56}" dt="2020-03-16T16:26:04.228" v="10" actId="20577"/>
        <pc:sldMkLst>
          <pc:docMk/>
          <pc:sldMk cId="3784089036" sldId="256"/>
        </pc:sldMkLst>
        <pc:spChg chg="mod">
          <ac:chgData name="Camille FABRE" userId="61a62dbaa4ae00dc" providerId="Windows Live" clId="Web-{6F218AF8-6D05-4E33-9FCE-CAC25F61EC56}" dt="2020-03-16T16:25:59.368" v="3" actId="20577"/>
          <ac:spMkLst>
            <pc:docMk/>
            <pc:sldMk cId="3784089036" sldId="256"/>
            <ac:spMk id="2" creationId="{00000000-0000-0000-0000-000000000000}"/>
          </ac:spMkLst>
        </pc:spChg>
        <pc:spChg chg="mod">
          <ac:chgData name="Camille FABRE" userId="61a62dbaa4ae00dc" providerId="Windows Live" clId="Web-{6F218AF8-6D05-4E33-9FCE-CAC25F61EC56}" dt="2020-03-16T16:26:04.228" v="10" actId="20577"/>
          <ac:spMkLst>
            <pc:docMk/>
            <pc:sldMk cId="3784089036" sldId="256"/>
            <ac:spMk id="3" creationId="{00000000-0000-0000-0000-000000000000}"/>
          </ac:spMkLst>
        </pc:spChg>
      </pc:sldChg>
      <pc:sldChg chg="modSp new">
        <pc:chgData name="Camille FABRE" userId="61a62dbaa4ae00dc" providerId="Windows Live" clId="Web-{6F218AF8-6D05-4E33-9FCE-CAC25F61EC56}" dt="2020-03-16T16:28:16.994" v="199" actId="20577"/>
        <pc:sldMkLst>
          <pc:docMk/>
          <pc:sldMk cId="4290494726" sldId="257"/>
        </pc:sldMkLst>
        <pc:spChg chg="mod">
          <ac:chgData name="Camille FABRE" userId="61a62dbaa4ae00dc" providerId="Windows Live" clId="Web-{6F218AF8-6D05-4E33-9FCE-CAC25F61EC56}" dt="2020-03-16T16:26:15.743" v="33" actId="20577"/>
          <ac:spMkLst>
            <pc:docMk/>
            <pc:sldMk cId="4290494726" sldId="257"/>
            <ac:spMk id="2" creationId="{6015667B-AA25-4CC7-9F5C-7A4E3BAB3A81}"/>
          </ac:spMkLst>
        </pc:spChg>
        <pc:spChg chg="mod">
          <ac:chgData name="Camille FABRE" userId="61a62dbaa4ae00dc" providerId="Windows Live" clId="Web-{6F218AF8-6D05-4E33-9FCE-CAC25F61EC56}" dt="2020-03-16T16:28:16.994" v="199" actId="20577"/>
          <ac:spMkLst>
            <pc:docMk/>
            <pc:sldMk cId="4290494726" sldId="257"/>
            <ac:spMk id="3" creationId="{B7DB6002-9881-4D61-843B-02F8FB65BFDD}"/>
          </ac:spMkLst>
        </pc:spChg>
      </pc:sldChg>
      <pc:sldChg chg="addSp delSp modSp new">
        <pc:chgData name="Camille FABRE" userId="61a62dbaa4ae00dc" providerId="Windows Live" clId="Web-{6F218AF8-6D05-4E33-9FCE-CAC25F61EC56}" dt="2020-03-16T16:45:52.500" v="456" actId="20577"/>
        <pc:sldMkLst>
          <pc:docMk/>
          <pc:sldMk cId="1628823096" sldId="258"/>
        </pc:sldMkLst>
        <pc:spChg chg="del mod">
          <ac:chgData name="Camille FABRE" userId="61a62dbaa4ae00dc" providerId="Windows Live" clId="Web-{6F218AF8-6D05-4E33-9FCE-CAC25F61EC56}" dt="2020-03-16T16:44:07.233" v="385"/>
          <ac:spMkLst>
            <pc:docMk/>
            <pc:sldMk cId="1628823096" sldId="258"/>
            <ac:spMk id="2" creationId="{62CC57BC-ED2E-4DDD-A2F1-0D23F74A53E0}"/>
          </ac:spMkLst>
        </pc:spChg>
        <pc:spChg chg="del mod">
          <ac:chgData name="Camille FABRE" userId="61a62dbaa4ae00dc" providerId="Windows Live" clId="Web-{6F218AF8-6D05-4E33-9FCE-CAC25F61EC56}" dt="2020-03-16T16:44:09.546" v="386"/>
          <ac:spMkLst>
            <pc:docMk/>
            <pc:sldMk cId="1628823096" sldId="258"/>
            <ac:spMk id="3" creationId="{DF15E4F1-83EF-4F8F-ACF3-D4DD69597B12}"/>
          </ac:spMkLst>
        </pc:spChg>
        <pc:spChg chg="add del mod">
          <ac:chgData name="Camille FABRE" userId="61a62dbaa4ae00dc" providerId="Windows Live" clId="Web-{6F218AF8-6D05-4E33-9FCE-CAC25F61EC56}" dt="2020-03-16T16:44:12.093" v="387"/>
          <ac:spMkLst>
            <pc:docMk/>
            <pc:sldMk cId="1628823096" sldId="258"/>
            <ac:spMk id="5" creationId="{98524FDE-6209-4771-BDED-1140CA0B581F}"/>
          </ac:spMkLst>
        </pc:spChg>
        <pc:spChg chg="add mod">
          <ac:chgData name="Camille FABRE" userId="61a62dbaa4ae00dc" providerId="Windows Live" clId="Web-{6F218AF8-6D05-4E33-9FCE-CAC25F61EC56}" dt="2020-03-16T16:45:52.500" v="456" actId="20577"/>
          <ac:spMkLst>
            <pc:docMk/>
            <pc:sldMk cId="1628823096" sldId="258"/>
            <ac:spMk id="6" creationId="{3EABA7FA-C389-4A6F-A836-3AE9C448BA39}"/>
          </ac:spMkLst>
        </pc:spChg>
      </pc:sldChg>
      <pc:sldChg chg="addSp delSp modSp new">
        <pc:chgData name="Camille FABRE" userId="61a62dbaa4ae00dc" providerId="Windows Live" clId="Web-{6F218AF8-6D05-4E33-9FCE-CAC25F61EC56}" dt="2020-03-16T16:41:44.576" v="382" actId="1076"/>
        <pc:sldMkLst>
          <pc:docMk/>
          <pc:sldMk cId="138642291" sldId="259"/>
        </pc:sldMkLst>
        <pc:spChg chg="mod">
          <ac:chgData name="Camille FABRE" userId="61a62dbaa4ae00dc" providerId="Windows Live" clId="Web-{6F218AF8-6D05-4E33-9FCE-CAC25F61EC56}" dt="2020-03-16T16:29:13.213" v="273" actId="20577"/>
          <ac:spMkLst>
            <pc:docMk/>
            <pc:sldMk cId="138642291" sldId="259"/>
            <ac:spMk id="2" creationId="{28F796E2-6354-4DC4-85B3-0ECBA0C8107D}"/>
          </ac:spMkLst>
        </pc:spChg>
        <pc:spChg chg="del">
          <ac:chgData name="Camille FABRE" userId="61a62dbaa4ae00dc" providerId="Windows Live" clId="Web-{6F218AF8-6D05-4E33-9FCE-CAC25F61EC56}" dt="2020-03-16T16:33:29.730" v="324"/>
          <ac:spMkLst>
            <pc:docMk/>
            <pc:sldMk cId="138642291" sldId="259"/>
            <ac:spMk id="3" creationId="{909DDBB2-8D2E-4062-8E7C-B5ECA70BA37A}"/>
          </ac:spMkLst>
        </pc:spChg>
        <pc:spChg chg="add del mod">
          <ac:chgData name="Camille FABRE" userId="61a62dbaa4ae00dc" providerId="Windows Live" clId="Web-{6F218AF8-6D05-4E33-9FCE-CAC25F61EC56}" dt="2020-03-16T16:38:27.028" v="361"/>
          <ac:spMkLst>
            <pc:docMk/>
            <pc:sldMk cId="138642291" sldId="259"/>
            <ac:spMk id="4" creationId="{EBEB22B2-4C28-4C41-B00B-12A00269E5C6}"/>
          </ac:spMkLst>
        </pc:spChg>
        <pc:spChg chg="add mod">
          <ac:chgData name="Camille FABRE" userId="61a62dbaa4ae00dc" providerId="Windows Live" clId="Web-{6F218AF8-6D05-4E33-9FCE-CAC25F61EC56}" dt="2020-03-16T16:41:27.748" v="381" actId="1076"/>
          <ac:spMkLst>
            <pc:docMk/>
            <pc:sldMk cId="138642291" sldId="259"/>
            <ac:spMk id="7" creationId="{DEE65819-0A6A-4228-B166-56DC2DCE5615}"/>
          </ac:spMkLst>
        </pc:spChg>
        <pc:picChg chg="add mod">
          <ac:chgData name="Camille FABRE" userId="61a62dbaa4ae00dc" providerId="Windows Live" clId="Web-{6F218AF8-6D05-4E33-9FCE-CAC25F61EC56}" dt="2020-03-16T16:41:44.576" v="382" actId="1076"/>
          <ac:picMkLst>
            <pc:docMk/>
            <pc:sldMk cId="138642291" sldId="259"/>
            <ac:picMk id="5" creationId="{512521B8-194A-4398-ABB3-1CE724C2BE07}"/>
          </ac:picMkLst>
        </pc:picChg>
      </pc:sldChg>
      <pc:sldChg chg="new del">
        <pc:chgData name="Camille FABRE" userId="61a62dbaa4ae00dc" providerId="Windows Live" clId="Web-{6F218AF8-6D05-4E33-9FCE-CAC25F61EC56}" dt="2020-03-16T16:29:29.229" v="278"/>
        <pc:sldMkLst>
          <pc:docMk/>
          <pc:sldMk cId="2734353948" sldId="260"/>
        </pc:sldMkLst>
      </pc:sldChg>
      <pc:sldChg chg="addSp delSp modSp add mod ord replId setBg setClrOvrMap">
        <pc:chgData name="Camille FABRE" userId="61a62dbaa4ae00dc" providerId="Windows Live" clId="Web-{6F218AF8-6D05-4E33-9FCE-CAC25F61EC56}" dt="2020-03-16T16:32:38.370" v="323"/>
        <pc:sldMkLst>
          <pc:docMk/>
          <pc:sldMk cId="759501847" sldId="261"/>
        </pc:sldMkLst>
        <pc:spChg chg="mod ord">
          <ac:chgData name="Camille FABRE" userId="61a62dbaa4ae00dc" providerId="Windows Live" clId="Web-{6F218AF8-6D05-4E33-9FCE-CAC25F61EC56}" dt="2020-03-16T16:32:38.370" v="323"/>
          <ac:spMkLst>
            <pc:docMk/>
            <pc:sldMk cId="759501847" sldId="261"/>
            <ac:spMk id="2" creationId="{00000000-0000-0000-0000-000000000000}"/>
          </ac:spMkLst>
        </pc:spChg>
        <pc:spChg chg="del mod">
          <ac:chgData name="Camille FABRE" userId="61a62dbaa4ae00dc" providerId="Windows Live" clId="Web-{6F218AF8-6D05-4E33-9FCE-CAC25F61EC56}" dt="2020-03-16T16:29:44.151" v="294"/>
          <ac:spMkLst>
            <pc:docMk/>
            <pc:sldMk cId="759501847" sldId="261"/>
            <ac:spMk id="3" creationId="{00000000-0000-0000-0000-000000000000}"/>
          </ac:spMkLst>
        </pc:spChg>
        <pc:spChg chg="add del mod">
          <ac:chgData name="Camille FABRE" userId="61a62dbaa4ae00dc" providerId="Windows Live" clId="Web-{6F218AF8-6D05-4E33-9FCE-CAC25F61EC56}" dt="2020-03-16T16:30:45.073" v="303"/>
          <ac:spMkLst>
            <pc:docMk/>
            <pc:sldMk cId="759501847" sldId="261"/>
            <ac:spMk id="6" creationId="{2FF45F24-0807-42CC-8009-E13DB9608CBF}"/>
          </ac:spMkLst>
        </pc:spChg>
        <pc:spChg chg="add del mod">
          <ac:chgData name="Camille FABRE" userId="61a62dbaa4ae00dc" providerId="Windows Live" clId="Web-{6F218AF8-6D05-4E33-9FCE-CAC25F61EC56}" dt="2020-03-16T16:31:29.651" v="312"/>
          <ac:spMkLst>
            <pc:docMk/>
            <pc:sldMk cId="759501847" sldId="261"/>
            <ac:spMk id="10" creationId="{A3CA60E2-83D0-4052-955B-F052A1B778A5}"/>
          </ac:spMkLst>
        </pc:spChg>
        <pc:spChg chg="add del">
          <ac:chgData name="Camille FABRE" userId="61a62dbaa4ae00dc" providerId="Windows Live" clId="Web-{6F218AF8-6D05-4E33-9FCE-CAC25F61EC56}" dt="2020-03-16T16:30:41.479" v="302"/>
          <ac:spMkLst>
            <pc:docMk/>
            <pc:sldMk cId="759501847" sldId="261"/>
            <ac:spMk id="11" creationId="{87CC2527-562A-4F69-B487-4371E5B243E7}"/>
          </ac:spMkLst>
        </pc:spChg>
        <pc:spChg chg="add del">
          <ac:chgData name="Camille FABRE" userId="61a62dbaa4ae00dc" providerId="Windows Live" clId="Web-{6F218AF8-6D05-4E33-9FCE-CAC25F61EC56}" dt="2020-03-16T16:31:36.917" v="314"/>
          <ac:spMkLst>
            <pc:docMk/>
            <pc:sldMk cId="759501847" sldId="261"/>
            <ac:spMk id="14" creationId="{C5B30C2A-F284-468E-B183-B50120FAED4B}"/>
          </ac:spMkLst>
        </pc:spChg>
        <pc:spChg chg="add del">
          <ac:chgData name="Camille FABRE" userId="61a62dbaa4ae00dc" providerId="Windows Live" clId="Web-{6F218AF8-6D05-4E33-9FCE-CAC25F61EC56}" dt="2020-03-16T16:31:27.089" v="311"/>
          <ac:spMkLst>
            <pc:docMk/>
            <pc:sldMk cId="759501847" sldId="261"/>
            <ac:spMk id="15" creationId="{283A93BD-A469-4D4C-8A1F-5668AE9758E9}"/>
          </ac:spMkLst>
        </pc:spChg>
        <pc:spChg chg="add mod">
          <ac:chgData name="Camille FABRE" userId="61a62dbaa4ae00dc" providerId="Windows Live" clId="Web-{6F218AF8-6D05-4E33-9FCE-CAC25F61EC56}" dt="2020-03-16T16:32:38.370" v="323"/>
          <ac:spMkLst>
            <pc:docMk/>
            <pc:sldMk cId="759501847" sldId="261"/>
            <ac:spMk id="18" creationId="{EDB78B07-CD59-4D64-8664-C4CAD5D1F78F}"/>
          </ac:spMkLst>
        </pc:spChg>
        <pc:spChg chg="add del">
          <ac:chgData name="Camille FABRE" userId="61a62dbaa4ae00dc" providerId="Windows Live" clId="Web-{6F218AF8-6D05-4E33-9FCE-CAC25F61EC56}" dt="2020-03-16T16:32:38.245" v="322"/>
          <ac:spMkLst>
            <pc:docMk/>
            <pc:sldMk cId="759501847" sldId="261"/>
            <ac:spMk id="20" creationId="{87CC2527-562A-4F69-B487-4371E5B243E7}"/>
          </ac:spMkLst>
        </pc:spChg>
        <pc:spChg chg="add">
          <ac:chgData name="Camille FABRE" userId="61a62dbaa4ae00dc" providerId="Windows Live" clId="Web-{6F218AF8-6D05-4E33-9FCE-CAC25F61EC56}" dt="2020-03-16T16:32:38.370" v="323"/>
          <ac:spMkLst>
            <pc:docMk/>
            <pc:sldMk cId="759501847" sldId="261"/>
            <ac:spMk id="21" creationId="{71B2258F-86CA-4D4D-8270-BC05FCDEBFB3}"/>
          </ac:spMkLst>
        </pc:spChg>
        <pc:spChg chg="add del">
          <ac:chgData name="Camille FABRE" userId="61a62dbaa4ae00dc" providerId="Windows Live" clId="Web-{6F218AF8-6D05-4E33-9FCE-CAC25F61EC56}" dt="2020-03-16T16:32:35.667" v="320"/>
          <ac:spMkLst>
            <pc:docMk/>
            <pc:sldMk cId="759501847" sldId="261"/>
            <ac:spMk id="23" creationId="{71B2258F-86CA-4D4D-8270-BC05FCDEBFB3}"/>
          </ac:spMkLst>
        </pc:spChg>
        <pc:picChg chg="add del mod">
          <ac:chgData name="Camille FABRE" userId="61a62dbaa4ae00dc" providerId="Windows Live" clId="Web-{6F218AF8-6D05-4E33-9FCE-CAC25F61EC56}" dt="2020-03-16T16:30:45.073" v="303"/>
          <ac:picMkLst>
            <pc:docMk/>
            <pc:sldMk cId="759501847" sldId="261"/>
            <ac:picMk id="4" creationId="{FC18A483-DB8B-45E3-A2A2-318C05EF020B}"/>
          </ac:picMkLst>
        </pc:picChg>
        <pc:picChg chg="add del mod">
          <ac:chgData name="Camille FABRE" userId="61a62dbaa4ae00dc" providerId="Windows Live" clId="Web-{6F218AF8-6D05-4E33-9FCE-CAC25F61EC56}" dt="2020-03-16T16:31:29.651" v="312"/>
          <ac:picMkLst>
            <pc:docMk/>
            <pc:sldMk cId="759501847" sldId="261"/>
            <ac:picMk id="8" creationId="{F4F77376-FA84-4F0D-BD7B-B213AC951761}"/>
          </ac:picMkLst>
        </pc:picChg>
        <pc:picChg chg="add mod">
          <ac:chgData name="Camille FABRE" userId="61a62dbaa4ae00dc" providerId="Windows Live" clId="Web-{6F218AF8-6D05-4E33-9FCE-CAC25F61EC56}" dt="2020-03-16T16:32:38.370" v="323"/>
          <ac:picMkLst>
            <pc:docMk/>
            <pc:sldMk cId="759501847" sldId="261"/>
            <ac:picMk id="16" creationId="{E371BD58-8334-47B0-8163-C1D6333BA437}"/>
          </ac:picMkLst>
        </pc:picChg>
        <pc:cxnChg chg="add del">
          <ac:chgData name="Camille FABRE" userId="61a62dbaa4ae00dc" providerId="Windows Live" clId="Web-{6F218AF8-6D05-4E33-9FCE-CAC25F61EC56}" dt="2020-03-16T16:30:41.479" v="302"/>
          <ac:cxnSpMkLst>
            <pc:docMk/>
            <pc:sldMk cId="759501847" sldId="261"/>
            <ac:cxnSpMk id="13" creationId="{BCDAEC91-5BCE-4B55-9CC0-43EF94CB734B}"/>
          </ac:cxnSpMkLst>
        </pc:cxnChg>
        <pc:cxnChg chg="add del">
          <ac:chgData name="Camille FABRE" userId="61a62dbaa4ae00dc" providerId="Windows Live" clId="Web-{6F218AF8-6D05-4E33-9FCE-CAC25F61EC56}" dt="2020-03-16T16:32:38.245" v="322"/>
          <ac:cxnSpMkLst>
            <pc:docMk/>
            <pc:sldMk cId="759501847" sldId="261"/>
            <ac:cxnSpMk id="25" creationId="{BCDAEC91-5BCE-4B55-9CC0-43EF94CB734B}"/>
          </ac:cxnSpMkLst>
        </pc:cxnChg>
      </pc:sldChg>
      <pc:sldChg chg="addSp delSp modSp new mod modClrScheme chgLayout">
        <pc:chgData name="Camille FABRE" userId="61a62dbaa4ae00dc" providerId="Windows Live" clId="Web-{6F218AF8-6D05-4E33-9FCE-CAC25F61EC56}" dt="2020-03-16T16:49:31.751" v="481" actId="20577"/>
        <pc:sldMkLst>
          <pc:docMk/>
          <pc:sldMk cId="1621801288" sldId="262"/>
        </pc:sldMkLst>
        <pc:spChg chg="del">
          <ac:chgData name="Camille FABRE" userId="61a62dbaa4ae00dc" providerId="Windows Live" clId="Web-{6F218AF8-6D05-4E33-9FCE-CAC25F61EC56}" dt="2020-03-16T16:48:32.594" v="459"/>
          <ac:spMkLst>
            <pc:docMk/>
            <pc:sldMk cId="1621801288" sldId="262"/>
            <ac:spMk id="2" creationId="{540D3CBA-F594-41E2-B7D9-1E7E9FFA16EB}"/>
          </ac:spMkLst>
        </pc:spChg>
        <pc:spChg chg="del">
          <ac:chgData name="Camille FABRE" userId="61a62dbaa4ae00dc" providerId="Windows Live" clId="Web-{6F218AF8-6D05-4E33-9FCE-CAC25F61EC56}" dt="2020-03-16T16:48:32.594" v="459"/>
          <ac:spMkLst>
            <pc:docMk/>
            <pc:sldMk cId="1621801288" sldId="262"/>
            <ac:spMk id="3" creationId="{E6AD1A30-E53B-4BD1-8F63-F47A2163A936}"/>
          </ac:spMkLst>
        </pc:spChg>
        <pc:spChg chg="add mod">
          <ac:chgData name="Camille FABRE" userId="61a62dbaa4ae00dc" providerId="Windows Live" clId="Web-{6F218AF8-6D05-4E33-9FCE-CAC25F61EC56}" dt="2020-03-16T16:49:31.751" v="481" actId="20577"/>
          <ac:spMkLst>
            <pc:docMk/>
            <pc:sldMk cId="1621801288" sldId="262"/>
            <ac:spMk id="6" creationId="{583E5FD9-909C-4DF6-8154-CD2BAC10DD7B}"/>
          </ac:spMkLst>
        </pc:spChg>
        <pc:graphicFrameChg chg="add mod modGraphic">
          <ac:chgData name="Camille FABRE" userId="61a62dbaa4ae00dc" providerId="Windows Live" clId="Web-{6F218AF8-6D05-4E33-9FCE-CAC25F61EC56}" dt="2020-03-16T16:49:15.048" v="479"/>
          <ac:graphicFrameMkLst>
            <pc:docMk/>
            <pc:sldMk cId="1621801288" sldId="262"/>
            <ac:graphicFrameMk id="5" creationId="{3F1ADF58-7618-426A-9476-62673E98B91F}"/>
          </ac:graphicFrameMkLst>
        </pc:graphicFrameChg>
      </pc:sldChg>
      <pc:sldChg chg="delSp modSp new mod modClrScheme chgLayout">
        <pc:chgData name="Camille FABRE" userId="61a62dbaa4ae00dc" providerId="Windows Live" clId="Web-{6F218AF8-6D05-4E33-9FCE-CAC25F61EC56}" dt="2020-03-16T16:50:30.251" v="493"/>
        <pc:sldMkLst>
          <pc:docMk/>
          <pc:sldMk cId="3848233552" sldId="263"/>
        </pc:sldMkLst>
        <pc:spChg chg="mod ord">
          <ac:chgData name="Camille FABRE" userId="61a62dbaa4ae00dc" providerId="Windows Live" clId="Web-{6F218AF8-6D05-4E33-9FCE-CAC25F61EC56}" dt="2020-03-16T16:50:26.892" v="492"/>
          <ac:spMkLst>
            <pc:docMk/>
            <pc:sldMk cId="3848233552" sldId="263"/>
            <ac:spMk id="2" creationId="{3A46B2E2-4C02-4728-8D5B-CAD7B98727CD}"/>
          </ac:spMkLst>
        </pc:spChg>
        <pc:spChg chg="del mod ord">
          <ac:chgData name="Camille FABRE" userId="61a62dbaa4ae00dc" providerId="Windows Live" clId="Web-{6F218AF8-6D05-4E33-9FCE-CAC25F61EC56}" dt="2020-03-16T16:50:30.251" v="493"/>
          <ac:spMkLst>
            <pc:docMk/>
            <pc:sldMk cId="3848233552" sldId="263"/>
            <ac:spMk id="3" creationId="{40592110-6DB4-4C54-8692-C3E71289C627}"/>
          </ac:spMkLst>
        </pc:spChg>
      </pc:sldChg>
      <pc:sldChg chg="addSp delSp modSp new mod setBg modClrScheme chgLayout">
        <pc:chgData name="Camille FABRE" userId="61a62dbaa4ae00dc" providerId="Windows Live" clId="Web-{6F218AF8-6D05-4E33-9FCE-CAC25F61EC56}" dt="2020-03-16T16:54:03.143" v="566" actId="20577"/>
        <pc:sldMkLst>
          <pc:docMk/>
          <pc:sldMk cId="759115" sldId="264"/>
        </pc:sldMkLst>
        <pc:spChg chg="add mod ord">
          <ac:chgData name="Camille FABRE" userId="61a62dbaa4ae00dc" providerId="Windows Live" clId="Web-{6F218AF8-6D05-4E33-9FCE-CAC25F61EC56}" dt="2020-03-16T16:52:28.830" v="533" actId="20577"/>
          <ac:spMkLst>
            <pc:docMk/>
            <pc:sldMk cId="759115" sldId="264"/>
            <ac:spMk id="2" creationId="{80A0F7E5-B2AC-41F7-9370-9B6366C1764A}"/>
          </ac:spMkLst>
        </pc:spChg>
        <pc:spChg chg="add del mod">
          <ac:chgData name="Camille FABRE" userId="61a62dbaa4ae00dc" providerId="Windows Live" clId="Web-{6F218AF8-6D05-4E33-9FCE-CAC25F61EC56}" dt="2020-03-16T16:51:35.955" v="518"/>
          <ac:spMkLst>
            <pc:docMk/>
            <pc:sldMk cId="759115" sldId="264"/>
            <ac:spMk id="3" creationId="{4D03332E-211A-4F1D-AA91-AFDE9A47EF49}"/>
          </ac:spMkLst>
        </pc:spChg>
        <pc:spChg chg="add mod">
          <ac:chgData name="Camille FABRE" userId="61a62dbaa4ae00dc" providerId="Windows Live" clId="Web-{6F218AF8-6D05-4E33-9FCE-CAC25F61EC56}" dt="2020-03-16T16:54:03.143" v="566" actId="20577"/>
          <ac:spMkLst>
            <pc:docMk/>
            <pc:sldMk cId="759115" sldId="264"/>
            <ac:spMk id="6" creationId="{3156548E-6566-4042-8B31-F939BDAAECD0}"/>
          </ac:spMkLst>
        </pc:spChg>
        <pc:spChg chg="add">
          <ac:chgData name="Camille FABRE" userId="61a62dbaa4ae00dc" providerId="Windows Live" clId="Web-{6F218AF8-6D05-4E33-9FCE-CAC25F61EC56}" dt="2020-03-16T16:51:59.049" v="520"/>
          <ac:spMkLst>
            <pc:docMk/>
            <pc:sldMk cId="759115" sldId="264"/>
            <ac:spMk id="9" creationId="{37C89E4B-3C9F-44B9-8B86-D9E3D112D8EC}"/>
          </ac:spMkLst>
        </pc:spChg>
        <pc:picChg chg="add mod">
          <ac:chgData name="Camille FABRE" userId="61a62dbaa4ae00dc" providerId="Windows Live" clId="Web-{6F218AF8-6D05-4E33-9FCE-CAC25F61EC56}" dt="2020-03-16T16:51:59.049" v="520"/>
          <ac:picMkLst>
            <pc:docMk/>
            <pc:sldMk cId="759115" sldId="264"/>
            <ac:picMk id="4" creationId="{EE2FA522-22D8-436E-A523-7F3C95579F5D}"/>
          </ac:picMkLst>
        </pc:picChg>
        <pc:cxnChg chg="add">
          <ac:chgData name="Camille FABRE" userId="61a62dbaa4ae00dc" providerId="Windows Live" clId="Web-{6F218AF8-6D05-4E33-9FCE-CAC25F61EC56}" dt="2020-03-16T16:51:59.049" v="520"/>
          <ac:cxnSpMkLst>
            <pc:docMk/>
            <pc:sldMk cId="759115" sldId="264"/>
            <ac:cxnSpMk id="11" creationId="{AA2EAA10-076F-46BD-8F0F-B9A2FB77A85C}"/>
          </ac:cxnSpMkLst>
        </pc:cxnChg>
        <pc:cxnChg chg="add">
          <ac:chgData name="Camille FABRE" userId="61a62dbaa4ae00dc" providerId="Windows Live" clId="Web-{6F218AF8-6D05-4E33-9FCE-CAC25F61EC56}" dt="2020-03-16T16:51:59.049" v="520"/>
          <ac:cxnSpMkLst>
            <pc:docMk/>
            <pc:sldMk cId="759115" sldId="264"/>
            <ac:cxnSpMk id="13" creationId="{D891E407-403B-4764-86C9-33A56D3BCAA3}"/>
          </ac:cxnSpMkLst>
        </pc:cxnChg>
      </pc:sldChg>
      <pc:sldChg chg="add del replId">
        <pc:chgData name="Camille FABRE" userId="61a62dbaa4ae00dc" providerId="Windows Live" clId="Web-{6F218AF8-6D05-4E33-9FCE-CAC25F61EC56}" dt="2020-03-16T16:50:04.345" v="486"/>
        <pc:sldMkLst>
          <pc:docMk/>
          <pc:sldMk cId="2563020070" sldId="264"/>
        </pc:sldMkLst>
      </pc:sldChg>
      <pc:sldChg chg="modSp add ord replId">
        <pc:chgData name="Camille FABRE" userId="61a62dbaa4ae00dc" providerId="Windows Live" clId="Web-{6F218AF8-6D05-4E33-9FCE-CAC25F61EC56}" dt="2020-03-16T16:50:52.376" v="499" actId="20577"/>
        <pc:sldMkLst>
          <pc:docMk/>
          <pc:sldMk cId="2652789173" sldId="265"/>
        </pc:sldMkLst>
        <pc:spChg chg="mod">
          <ac:chgData name="Camille FABRE" userId="61a62dbaa4ae00dc" providerId="Windows Live" clId="Web-{6F218AF8-6D05-4E33-9FCE-CAC25F61EC56}" dt="2020-03-16T16:50:52.376" v="499" actId="20577"/>
          <ac:spMkLst>
            <pc:docMk/>
            <pc:sldMk cId="2652789173" sldId="265"/>
            <ac:spMk id="2" creationId="{3A46B2E2-4C02-4728-8D5B-CAD7B98727CD}"/>
          </ac:spMkLst>
        </pc:spChg>
      </pc:sldChg>
      <pc:sldChg chg="addSp delSp modSp new">
        <pc:chgData name="Camille FABRE" userId="61a62dbaa4ae00dc" providerId="Windows Live" clId="Web-{6F218AF8-6D05-4E33-9FCE-CAC25F61EC56}" dt="2020-03-16T16:56:30.081" v="655" actId="20577"/>
        <pc:sldMkLst>
          <pc:docMk/>
          <pc:sldMk cId="557660938" sldId="266"/>
        </pc:sldMkLst>
        <pc:spChg chg="del">
          <ac:chgData name="Camille FABRE" userId="61a62dbaa4ae00dc" providerId="Windows Live" clId="Web-{6F218AF8-6D05-4E33-9FCE-CAC25F61EC56}" dt="2020-03-16T16:54:47.128" v="568"/>
          <ac:spMkLst>
            <pc:docMk/>
            <pc:sldMk cId="557660938" sldId="266"/>
            <ac:spMk id="2" creationId="{E07CAFA8-DD24-4922-8FB1-88F8224032AD}"/>
          </ac:spMkLst>
        </pc:spChg>
        <pc:spChg chg="del">
          <ac:chgData name="Camille FABRE" userId="61a62dbaa4ae00dc" providerId="Windows Live" clId="Web-{6F218AF8-6D05-4E33-9FCE-CAC25F61EC56}" dt="2020-03-16T16:54:51.299" v="569"/>
          <ac:spMkLst>
            <pc:docMk/>
            <pc:sldMk cId="557660938" sldId="266"/>
            <ac:spMk id="3" creationId="{A5E213EA-8A2A-411D-8FAC-10E4CECAAA65}"/>
          </ac:spMkLst>
        </pc:spChg>
        <pc:spChg chg="add mod">
          <ac:chgData name="Camille FABRE" userId="61a62dbaa4ae00dc" providerId="Windows Live" clId="Web-{6F218AF8-6D05-4E33-9FCE-CAC25F61EC56}" dt="2020-03-16T16:56:30.081" v="655" actId="20577"/>
          <ac:spMkLst>
            <pc:docMk/>
            <pc:sldMk cId="557660938" sldId="266"/>
            <ac:spMk id="4" creationId="{2B927E56-3741-440C-9C4F-A3D1B0017A5E}"/>
          </ac:spMkLst>
        </pc:spChg>
      </pc:sldChg>
      <pc:sldChg chg="addSp delSp modSp new mod setBg">
        <pc:chgData name="Camille FABRE" userId="61a62dbaa4ae00dc" providerId="Windows Live" clId="Web-{6F218AF8-6D05-4E33-9FCE-CAC25F61EC56}" dt="2020-03-16T16:57:55.707" v="661"/>
        <pc:sldMkLst>
          <pc:docMk/>
          <pc:sldMk cId="2476984435" sldId="267"/>
        </pc:sldMkLst>
        <pc:spChg chg="del">
          <ac:chgData name="Camille FABRE" userId="61a62dbaa4ae00dc" providerId="Windows Live" clId="Web-{6F218AF8-6D05-4E33-9FCE-CAC25F61EC56}" dt="2020-03-16T16:56:38.284" v="658"/>
          <ac:spMkLst>
            <pc:docMk/>
            <pc:sldMk cId="2476984435" sldId="267"/>
            <ac:spMk id="2" creationId="{0CE8B756-9AB5-4CF0-AA94-39B7C51AB7DD}"/>
          </ac:spMkLst>
        </pc:spChg>
        <pc:spChg chg="del">
          <ac:chgData name="Camille FABRE" userId="61a62dbaa4ae00dc" providerId="Windows Live" clId="Web-{6F218AF8-6D05-4E33-9FCE-CAC25F61EC56}" dt="2020-03-16T16:56:40.441" v="659"/>
          <ac:spMkLst>
            <pc:docMk/>
            <pc:sldMk cId="2476984435" sldId="267"/>
            <ac:spMk id="3" creationId="{1FA93C8A-C84F-460E-B5D0-53F6D85D1991}"/>
          </ac:spMkLst>
        </pc:spChg>
        <pc:picChg chg="add mod">
          <ac:chgData name="Camille FABRE" userId="61a62dbaa4ae00dc" providerId="Windows Live" clId="Web-{6F218AF8-6D05-4E33-9FCE-CAC25F61EC56}" dt="2020-03-16T16:57:55.707" v="661"/>
          <ac:picMkLst>
            <pc:docMk/>
            <pc:sldMk cId="2476984435" sldId="267"/>
            <ac:picMk id="4" creationId="{5C7284A1-A002-4B05-ABDF-45BB990C5DD2}"/>
          </ac:picMkLst>
        </pc:picChg>
      </pc:sldChg>
      <pc:sldChg chg="delSp modSp new">
        <pc:chgData name="Camille FABRE" userId="61a62dbaa4ae00dc" providerId="Windows Live" clId="Web-{6F218AF8-6D05-4E33-9FCE-CAC25F61EC56}" dt="2020-03-16T16:58:20.691" v="684"/>
        <pc:sldMkLst>
          <pc:docMk/>
          <pc:sldMk cId="38287572" sldId="268"/>
        </pc:sldMkLst>
        <pc:spChg chg="mod">
          <ac:chgData name="Camille FABRE" userId="61a62dbaa4ae00dc" providerId="Windows Live" clId="Web-{6F218AF8-6D05-4E33-9FCE-CAC25F61EC56}" dt="2020-03-16T16:58:17.910" v="682" actId="20577"/>
          <ac:spMkLst>
            <pc:docMk/>
            <pc:sldMk cId="38287572" sldId="268"/>
            <ac:spMk id="2" creationId="{478CFE14-E3D3-45A4-A410-BA2062F8F221}"/>
          </ac:spMkLst>
        </pc:spChg>
        <pc:spChg chg="del">
          <ac:chgData name="Camille FABRE" userId="61a62dbaa4ae00dc" providerId="Windows Live" clId="Web-{6F218AF8-6D05-4E33-9FCE-CAC25F61EC56}" dt="2020-03-16T16:58:20.691" v="684"/>
          <ac:spMkLst>
            <pc:docMk/>
            <pc:sldMk cId="38287572" sldId="268"/>
            <ac:spMk id="3" creationId="{2DF904C1-2AB3-4091-9AB9-82E527342F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16.03.2020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16.03.2020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16.03.2020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16.03.2020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16.03.2020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16.03.2020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16.03.2020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16.03.2020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econversation.com/book-review-selling-apartheid-south-africas-global-propaganda-war-4938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de-DE" dirty="0">
                <a:cs typeface="Calibri Light"/>
              </a:rPr>
              <a:t>English </a:t>
            </a:r>
            <a:r>
              <a:rPr lang="de-DE" dirty="0" err="1">
                <a:cs typeface="Calibri Light"/>
              </a:rPr>
              <a:t>class</a:t>
            </a:r>
            <a:endParaRPr lang="de-DE" dirty="0" err="1"/>
          </a:p>
        </p:txBody>
      </p:sp>
      <p:sp>
        <p:nvSpPr>
          <p:cNvPr id="3" name="Sous-titre 2"/>
          <p:cNvSpPr>
            <a:spLocks noGrp="1"/>
          </p:cNvSpPr>
          <p:nvPr>
            <p:ph type="subTitle" idx="1"/>
          </p:nvPr>
        </p:nvSpPr>
        <p:spPr/>
        <p:txBody>
          <a:bodyPr vert="horz" lIns="91440" tIns="45720" rIns="91440" bIns="45720" rtlCol="0" anchor="t">
            <a:normAutofit/>
          </a:bodyPr>
          <a:lstStyle/>
          <a:p>
            <a:r>
              <a:rPr lang="de-DE" dirty="0">
                <a:cs typeface="Calibri"/>
              </a:rPr>
              <a:t>Monday, March 16th </a:t>
            </a:r>
            <a:endParaRPr lang="de-DE" dirty="0"/>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B927E56-3741-440C-9C4F-A3D1B0017A5E}"/>
              </a:ext>
            </a:extLst>
          </p:cNvPr>
          <p:cNvSpPr txBox="1"/>
          <p:nvPr/>
        </p:nvSpPr>
        <p:spPr>
          <a:xfrm>
            <a:off x="564630" y="414728"/>
            <a:ext cx="1108772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dirty="0">
                <a:cs typeface="Segoe UI"/>
              </a:rPr>
              <a:t>Aide au vocabulaire (celui de l’exercice précédent vous aidera aussi).</a:t>
            </a:r>
            <a:r>
              <a:rPr lang="fr-FR" sz="2400" b="1" dirty="0">
                <a:cs typeface="Calibri"/>
              </a:rPr>
              <a:t> </a:t>
            </a:r>
          </a:p>
          <a:p>
            <a:pPr algn="just"/>
            <a:endParaRPr lang="fr-FR" sz="2400" b="1" dirty="0">
              <a:cs typeface="Calibri"/>
            </a:endParaRPr>
          </a:p>
          <a:p>
            <a:pPr algn="just">
              <a:buChar char="•"/>
            </a:pPr>
            <a:r>
              <a:rPr lang="fr-FR" sz="2400" b="1" dirty="0">
                <a:cs typeface="Calibri"/>
              </a:rPr>
              <a:t>a black-and-white </a:t>
            </a:r>
            <a:r>
              <a:rPr lang="fr-FR" sz="2400" b="1" dirty="0" err="1">
                <a:cs typeface="Calibri"/>
              </a:rPr>
              <a:t>photography</a:t>
            </a:r>
            <a:r>
              <a:rPr lang="fr-FR" sz="2400" b="1" dirty="0">
                <a:cs typeface="Calibri"/>
              </a:rPr>
              <a:t> =</a:t>
            </a:r>
            <a:r>
              <a:rPr lang="fr-FR" sz="2400" dirty="0">
                <a:cs typeface="Calibri"/>
              </a:rPr>
              <a:t> une photographie en noir et blanc </a:t>
            </a:r>
          </a:p>
          <a:p>
            <a:pPr algn="just">
              <a:buChar char="•"/>
            </a:pPr>
            <a:r>
              <a:rPr lang="fr-FR" sz="2400" b="1" dirty="0">
                <a:cs typeface="Calibri"/>
              </a:rPr>
              <a:t>a public </a:t>
            </a:r>
            <a:r>
              <a:rPr lang="fr-FR" sz="2400" b="1" dirty="0" err="1">
                <a:cs typeface="Calibri"/>
              </a:rPr>
              <a:t>bench</a:t>
            </a:r>
            <a:r>
              <a:rPr lang="fr-FR" sz="2400" b="1" dirty="0">
                <a:cs typeface="Calibri"/>
              </a:rPr>
              <a:t> / a </a:t>
            </a:r>
            <a:r>
              <a:rPr lang="fr-FR" sz="2400" b="1" dirty="0" err="1">
                <a:cs typeface="Calibri"/>
              </a:rPr>
              <a:t>park</a:t>
            </a:r>
            <a:r>
              <a:rPr lang="fr-FR" sz="2400" b="1" dirty="0">
                <a:cs typeface="Calibri"/>
              </a:rPr>
              <a:t> </a:t>
            </a:r>
            <a:r>
              <a:rPr lang="fr-FR" sz="2400" b="1" dirty="0" err="1">
                <a:cs typeface="Calibri"/>
              </a:rPr>
              <a:t>bench</a:t>
            </a:r>
            <a:r>
              <a:rPr lang="fr-FR" sz="2400" dirty="0">
                <a:cs typeface="Calibri"/>
              </a:rPr>
              <a:t> = un banc public </a:t>
            </a:r>
          </a:p>
          <a:p>
            <a:pPr algn="just">
              <a:buChar char="•"/>
            </a:pPr>
            <a:r>
              <a:rPr lang="fr-FR" sz="2400" b="1" dirty="0" err="1">
                <a:cs typeface="Calibri"/>
              </a:rPr>
              <a:t>a</a:t>
            </a:r>
            <a:r>
              <a:rPr lang="fr-FR" sz="2400" b="1" dirty="0">
                <a:cs typeface="Calibri"/>
              </a:rPr>
              <a:t> </a:t>
            </a:r>
            <a:r>
              <a:rPr lang="fr-FR" sz="2400" b="1" dirty="0" err="1">
                <a:cs typeface="Calibri"/>
              </a:rPr>
              <a:t>writing</a:t>
            </a:r>
            <a:r>
              <a:rPr lang="fr-FR" sz="2400" b="1" dirty="0">
                <a:cs typeface="Calibri"/>
              </a:rPr>
              <a:t> / an inscription </a:t>
            </a:r>
            <a:r>
              <a:rPr lang="fr-FR" sz="2400" dirty="0">
                <a:cs typeface="Calibri"/>
              </a:rPr>
              <a:t>= une inscription </a:t>
            </a:r>
          </a:p>
          <a:p>
            <a:pPr algn="just">
              <a:buChar char="•"/>
            </a:pPr>
            <a:r>
              <a:rPr lang="fr-FR" sz="2400" b="1" dirty="0">
                <a:cs typeface="Calibri"/>
              </a:rPr>
              <a:t>to </a:t>
            </a:r>
            <a:r>
              <a:rPr lang="fr-FR" sz="2400" b="1" err="1">
                <a:cs typeface="Calibri"/>
              </a:rPr>
              <a:t>be</a:t>
            </a:r>
            <a:r>
              <a:rPr lang="fr-FR" sz="2400" b="1" dirty="0">
                <a:cs typeface="Calibri"/>
              </a:rPr>
              <a:t> </a:t>
            </a:r>
            <a:r>
              <a:rPr lang="fr-FR" sz="2400" b="1" err="1">
                <a:cs typeface="Calibri"/>
              </a:rPr>
              <a:t>shocked</a:t>
            </a:r>
            <a:r>
              <a:rPr lang="fr-FR" sz="2400" b="1" dirty="0">
                <a:cs typeface="Calibri"/>
              </a:rPr>
              <a:t> </a:t>
            </a:r>
            <a:r>
              <a:rPr lang="fr-FR" sz="2400" dirty="0">
                <a:cs typeface="Calibri"/>
              </a:rPr>
              <a:t>= être choqué </a:t>
            </a:r>
          </a:p>
          <a:p>
            <a:pPr algn="just">
              <a:buChar char="•"/>
            </a:pPr>
            <a:r>
              <a:rPr lang="fr-FR" sz="2400" b="1" dirty="0">
                <a:cs typeface="Calibri"/>
              </a:rPr>
              <a:t>to </a:t>
            </a:r>
            <a:r>
              <a:rPr lang="fr-FR" sz="2400" b="1" err="1">
                <a:cs typeface="Calibri"/>
              </a:rPr>
              <a:t>be</a:t>
            </a:r>
            <a:r>
              <a:rPr lang="fr-FR" sz="2400" b="1" dirty="0">
                <a:cs typeface="Calibri"/>
              </a:rPr>
              <a:t> </a:t>
            </a:r>
            <a:r>
              <a:rPr lang="fr-FR" sz="2400" b="1" err="1">
                <a:cs typeface="Calibri"/>
              </a:rPr>
              <a:t>appalled</a:t>
            </a:r>
            <a:r>
              <a:rPr lang="fr-FR" sz="2400" dirty="0">
                <a:cs typeface="Calibri"/>
              </a:rPr>
              <a:t> = être révolté, horrifié </a:t>
            </a:r>
          </a:p>
          <a:p>
            <a:pPr algn="just">
              <a:buChar char="•"/>
            </a:pPr>
            <a:r>
              <a:rPr lang="fr-FR" sz="2400" b="1" dirty="0">
                <a:cs typeface="Calibri"/>
              </a:rPr>
              <a:t>to </a:t>
            </a:r>
            <a:r>
              <a:rPr lang="fr-FR" sz="2400" b="1" err="1">
                <a:cs typeface="Calibri"/>
              </a:rPr>
              <a:t>be</a:t>
            </a:r>
            <a:r>
              <a:rPr lang="fr-FR" sz="2400" b="1" dirty="0">
                <a:cs typeface="Calibri"/>
              </a:rPr>
              <a:t> </a:t>
            </a:r>
            <a:r>
              <a:rPr lang="fr-FR" sz="2400" b="1" err="1">
                <a:cs typeface="Calibri"/>
              </a:rPr>
              <a:t>sad</a:t>
            </a:r>
            <a:r>
              <a:rPr lang="fr-FR" sz="2400" b="1" dirty="0">
                <a:cs typeface="Calibri"/>
              </a:rPr>
              <a:t> </a:t>
            </a:r>
            <a:r>
              <a:rPr lang="fr-FR" sz="2400" dirty="0">
                <a:cs typeface="Calibri"/>
              </a:rPr>
              <a:t>= être triste </a:t>
            </a:r>
          </a:p>
          <a:p>
            <a:endParaRPr lang="fr-FR" sz="4000" dirty="0">
              <a:latin typeface="Segoe UI"/>
              <a:cs typeface="Segoe UI"/>
            </a:endParaRPr>
          </a:p>
          <a:p>
            <a:r>
              <a:rPr lang="fr-FR" sz="3200" dirty="0">
                <a:latin typeface="Segoe UI"/>
                <a:cs typeface="Segoe UI"/>
              </a:rPr>
              <a:t>Exercice :</a:t>
            </a:r>
          </a:p>
          <a:p>
            <a:pPr algn="just"/>
            <a:r>
              <a:rPr lang="fr-FR" sz="2400" dirty="0">
                <a:cs typeface="Segoe UI"/>
              </a:rPr>
              <a:t>a) Sur ton cahier, décris en anglais ce que tu vois et ce que cette image représente.</a:t>
            </a:r>
            <a:r>
              <a:rPr lang="fr-FR" sz="2400" dirty="0">
                <a:cs typeface="Calibri"/>
              </a:rPr>
              <a:t> </a:t>
            </a:r>
          </a:p>
          <a:p>
            <a:pPr algn="just"/>
            <a:r>
              <a:rPr lang="fr-FR" sz="2400" dirty="0">
                <a:cs typeface="Segoe UI"/>
              </a:rPr>
              <a:t>b) Sur ton cahier, décris en anglais ta réaction face à cette image. Comment te </a:t>
            </a:r>
            <a:r>
              <a:rPr lang="fr-FR" sz="2400" dirty="0" err="1">
                <a:cs typeface="Segoe UI"/>
              </a:rPr>
              <a:t>fait-elle</a:t>
            </a:r>
            <a:r>
              <a:rPr lang="fr-FR" sz="2400" dirty="0">
                <a:cs typeface="Segoe UI"/>
              </a:rPr>
              <a:t>  te sentir ?</a:t>
            </a:r>
            <a:r>
              <a:rPr lang="fr-FR" sz="2400" dirty="0">
                <a:cs typeface="Calibri"/>
              </a:rPr>
              <a:t> </a:t>
            </a:r>
          </a:p>
        </p:txBody>
      </p:sp>
    </p:spTree>
    <p:extLst>
      <p:ext uri="{BB962C8B-B14F-4D97-AF65-F5344CB8AC3E}">
        <p14:creationId xmlns:p14="http://schemas.microsoft.com/office/powerpoint/2010/main" val="55766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4" descr="Une image contenant animal, capture d’écran, oiseau, arbre&#10;&#10;Description générée avec un niveau de confiance très élevé">
            <a:extLst>
              <a:ext uri="{FF2B5EF4-FFF2-40B4-BE49-F238E27FC236}">
                <a16:creationId xmlns:a16="http://schemas.microsoft.com/office/drawing/2014/main" id="{5C7284A1-A002-4B05-ABDF-45BB990C5DD2}"/>
              </a:ext>
            </a:extLst>
          </p:cNvPr>
          <p:cNvPicPr>
            <a:picLocks noChangeAspect="1"/>
          </p:cNvPicPr>
          <p:nvPr/>
        </p:nvPicPr>
        <p:blipFill>
          <a:blip r:embed="rId2"/>
          <a:stretch>
            <a:fillRect/>
          </a:stretch>
        </p:blipFill>
        <p:spPr>
          <a:xfrm>
            <a:off x="643467" y="879940"/>
            <a:ext cx="10905066" cy="5098119"/>
          </a:xfrm>
          <a:prstGeom prst="rect">
            <a:avLst/>
          </a:prstGeom>
        </p:spPr>
      </p:pic>
    </p:spTree>
    <p:extLst>
      <p:ext uri="{BB962C8B-B14F-4D97-AF65-F5344CB8AC3E}">
        <p14:creationId xmlns:p14="http://schemas.microsoft.com/office/powerpoint/2010/main" val="247698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CFE14-E3D3-45A4-A410-BA2062F8F221}"/>
              </a:ext>
            </a:extLst>
          </p:cNvPr>
          <p:cNvSpPr>
            <a:spLocks noGrp="1"/>
          </p:cNvSpPr>
          <p:nvPr>
            <p:ph type="title"/>
          </p:nvPr>
        </p:nvSpPr>
        <p:spPr/>
        <p:txBody>
          <a:bodyPr/>
          <a:lstStyle/>
          <a:p>
            <a:r>
              <a:rPr lang="fr-FR" dirty="0">
                <a:cs typeface="Calibri Light"/>
              </a:rPr>
              <a:t>Pour demain, révise le vocabulaire de la séance.</a:t>
            </a:r>
            <a:endParaRPr lang="fr-FR" dirty="0"/>
          </a:p>
        </p:txBody>
      </p:sp>
    </p:spTree>
    <p:extLst>
      <p:ext uri="{BB962C8B-B14F-4D97-AF65-F5344CB8AC3E}">
        <p14:creationId xmlns:p14="http://schemas.microsoft.com/office/powerpoint/2010/main" val="3828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5667B-AA25-4CC7-9F5C-7A4E3BAB3A81}"/>
              </a:ext>
            </a:extLst>
          </p:cNvPr>
          <p:cNvSpPr>
            <a:spLocks noGrp="1"/>
          </p:cNvSpPr>
          <p:nvPr>
            <p:ph type="title"/>
          </p:nvPr>
        </p:nvSpPr>
        <p:spPr/>
        <p:txBody>
          <a:bodyPr/>
          <a:lstStyle/>
          <a:p>
            <a:r>
              <a:rPr lang="fr-FR" dirty="0">
                <a:cs typeface="Calibri Light"/>
              </a:rPr>
              <a:t>Résumé des épisodes précédents</a:t>
            </a:r>
            <a:endParaRPr lang="fr-FR" dirty="0"/>
          </a:p>
        </p:txBody>
      </p:sp>
      <p:sp>
        <p:nvSpPr>
          <p:cNvPr id="3" name="Espace réservé du contenu 2">
            <a:extLst>
              <a:ext uri="{FF2B5EF4-FFF2-40B4-BE49-F238E27FC236}">
                <a16:creationId xmlns:a16="http://schemas.microsoft.com/office/drawing/2014/main" id="{B7DB6002-9881-4D61-843B-02F8FB65BFDD}"/>
              </a:ext>
            </a:extLst>
          </p:cNvPr>
          <p:cNvSpPr>
            <a:spLocks noGrp="1"/>
          </p:cNvSpPr>
          <p:nvPr>
            <p:ph idx="1"/>
          </p:nvPr>
        </p:nvSpPr>
        <p:spPr/>
        <p:txBody>
          <a:bodyPr vert="horz" lIns="91440" tIns="45720" rIns="91440" bIns="45720" rtlCol="0" anchor="t">
            <a:normAutofit/>
          </a:bodyPr>
          <a:lstStyle/>
          <a:p>
            <a:pPr algn="just"/>
            <a:r>
              <a:rPr lang="fr-FR" dirty="0">
                <a:cs typeface="Calibri"/>
              </a:rPr>
              <a:t>Nous avons étudié un premier dossier sur l'Afrique du Sud, ayant pour but de vous faire découvrir la diversité culturelle du pays, réviser l'expression du passé en anglais et enrichir le vocabulaire. Je vous rappelle que tout ce contenu est déjà sur Oze.</a:t>
            </a:r>
            <a:endParaRPr lang="fr-FR" dirty="0"/>
          </a:p>
          <a:p>
            <a:pPr marL="0" indent="0" algn="just">
              <a:buNone/>
            </a:pPr>
            <a:endParaRPr lang="fr-FR" dirty="0">
              <a:cs typeface="Calibri"/>
            </a:endParaRPr>
          </a:p>
          <a:p>
            <a:pPr algn="just"/>
            <a:r>
              <a:rPr lang="fr-FR" dirty="0">
                <a:cs typeface="Calibri"/>
              </a:rPr>
              <a:t>Vous avez eu une évaluation sur ce même dossier la semaine dernière.</a:t>
            </a:r>
          </a:p>
          <a:p>
            <a:pPr marL="0" indent="0" algn="just">
              <a:buNone/>
            </a:pPr>
            <a:endParaRPr lang="fr-FR" dirty="0">
              <a:cs typeface="Calibri"/>
            </a:endParaRPr>
          </a:p>
          <a:p>
            <a:pPr algn="just"/>
            <a:r>
              <a:rPr lang="fr-FR" dirty="0">
                <a:cs typeface="Calibri"/>
              </a:rPr>
              <a:t>Nous continuons cette semaine à nous intéresser à l'Afrique du Sud.</a:t>
            </a:r>
          </a:p>
        </p:txBody>
      </p:sp>
    </p:spTree>
    <p:extLst>
      <p:ext uri="{BB962C8B-B14F-4D97-AF65-F5344CB8AC3E}">
        <p14:creationId xmlns:p14="http://schemas.microsoft.com/office/powerpoint/2010/main" val="429049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6" descr="Une image contenant personne, extérieur, bâtiment, homme&#10;&#10;Description générée avec un niveau de confiance très élevé">
            <a:extLst>
              <a:ext uri="{FF2B5EF4-FFF2-40B4-BE49-F238E27FC236}">
                <a16:creationId xmlns:a16="http://schemas.microsoft.com/office/drawing/2014/main" id="{E371BD58-8334-47B0-8163-C1D6333BA437}"/>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l="12445" r="-1" b="-1"/>
          <a:stretch/>
        </p:blipFill>
        <p:spPr>
          <a:xfrm>
            <a:off x="20" y="1"/>
            <a:ext cx="12191980" cy="6857999"/>
          </a:xfrm>
          <a:prstGeom prst="rect">
            <a:avLst/>
          </a:prstGeom>
        </p:spPr>
      </p:pic>
      <p:sp>
        <p:nvSpPr>
          <p:cNvPr id="2" name="Titre 1"/>
          <p:cNvSpPr>
            <a:spLocks noGrp="1"/>
          </p:cNvSpPr>
          <p:nvPr>
            <p:ph type="ctrTitle"/>
          </p:nvPr>
        </p:nvSpPr>
        <p:spPr>
          <a:xfrm>
            <a:off x="1524000" y="1122362"/>
            <a:ext cx="9144000" cy="2900518"/>
          </a:xfrm>
        </p:spPr>
        <p:txBody>
          <a:bodyPr>
            <a:normAutofit/>
          </a:bodyPr>
          <a:lstStyle/>
          <a:p>
            <a:r>
              <a:rPr lang="de-DE">
                <a:solidFill>
                  <a:srgbClr val="FFFFFF"/>
                </a:solidFill>
                <a:cs typeface="Calibri Light"/>
              </a:rPr>
              <a:t>South Africa and freedom</a:t>
            </a:r>
            <a:endParaRPr lang="fr-FR">
              <a:solidFill>
                <a:srgbClr val="FFFFFF"/>
              </a:solidFill>
            </a:endParaRPr>
          </a:p>
        </p:txBody>
      </p:sp>
      <p:sp>
        <p:nvSpPr>
          <p:cNvPr id="18" name="ZoneTexte 17">
            <a:extLst>
              <a:ext uri="{FF2B5EF4-FFF2-40B4-BE49-F238E27FC236}">
                <a16:creationId xmlns:a16="http://schemas.microsoft.com/office/drawing/2014/main" id="{EDB78B07-CD59-4D64-8664-C4CAD5D1F78F}"/>
              </a:ext>
            </a:extLst>
          </p:cNvPr>
          <p:cNvSpPr txBox="1"/>
          <p:nvPr/>
        </p:nvSpPr>
        <p:spPr>
          <a:xfrm>
            <a:off x="9598021" y="6657945"/>
            <a:ext cx="259397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Cette photo</a:t>
            </a:r>
            <a:r>
              <a:rPr lang="en-US" sz="700">
                <a:solidFill>
                  <a:srgbClr val="FFFFFF"/>
                </a:solidFill>
              </a:rPr>
              <a:t> de Auteur inconnu est fournie sous licence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7595018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6B2E2-4C02-4728-8D5B-CAD7B98727CD}"/>
              </a:ext>
            </a:extLst>
          </p:cNvPr>
          <p:cNvSpPr>
            <a:spLocks noGrp="1"/>
          </p:cNvSpPr>
          <p:nvPr>
            <p:ph type="ctrTitle"/>
          </p:nvPr>
        </p:nvSpPr>
        <p:spPr/>
        <p:txBody>
          <a:bodyPr/>
          <a:lstStyle/>
          <a:p>
            <a:r>
              <a:rPr lang="fr-FR" dirty="0">
                <a:cs typeface="Calibri Light"/>
              </a:rPr>
              <a:t>Partie 1</a:t>
            </a:r>
            <a:endParaRPr lang="fr-FR" dirty="0"/>
          </a:p>
        </p:txBody>
      </p:sp>
    </p:spTree>
    <p:extLst>
      <p:ext uri="{BB962C8B-B14F-4D97-AF65-F5344CB8AC3E}">
        <p14:creationId xmlns:p14="http://schemas.microsoft.com/office/powerpoint/2010/main" val="384823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796E2-6354-4DC4-85B3-0ECBA0C8107D}"/>
              </a:ext>
            </a:extLst>
          </p:cNvPr>
          <p:cNvSpPr>
            <a:spLocks noGrp="1"/>
          </p:cNvSpPr>
          <p:nvPr>
            <p:ph type="title"/>
          </p:nvPr>
        </p:nvSpPr>
        <p:spPr/>
        <p:txBody>
          <a:bodyPr/>
          <a:lstStyle/>
          <a:p>
            <a:r>
              <a:rPr lang="fr-FR" dirty="0">
                <a:cs typeface="Calibri Light"/>
              </a:rPr>
              <a:t>Lisez le document suivant :</a:t>
            </a:r>
            <a:endParaRPr lang="fr-FR" dirty="0"/>
          </a:p>
        </p:txBody>
      </p:sp>
      <p:pic>
        <p:nvPicPr>
          <p:cNvPr id="5" name="Image 5" descr="Une image contenant oiseau&#10;&#10;Description générée avec un niveau de confiance très élevé">
            <a:extLst>
              <a:ext uri="{FF2B5EF4-FFF2-40B4-BE49-F238E27FC236}">
                <a16:creationId xmlns:a16="http://schemas.microsoft.com/office/drawing/2014/main" id="{512521B8-194A-4398-ABB3-1CE724C2BE07}"/>
              </a:ext>
            </a:extLst>
          </p:cNvPr>
          <p:cNvPicPr>
            <a:picLocks noChangeAspect="1"/>
          </p:cNvPicPr>
          <p:nvPr/>
        </p:nvPicPr>
        <p:blipFill>
          <a:blip r:embed="rId2"/>
          <a:stretch>
            <a:fillRect/>
          </a:stretch>
        </p:blipFill>
        <p:spPr>
          <a:xfrm>
            <a:off x="279400" y="1879689"/>
            <a:ext cx="11610109" cy="2348166"/>
          </a:xfrm>
          <a:prstGeom prst="rect">
            <a:avLst/>
          </a:prstGeom>
        </p:spPr>
      </p:pic>
      <p:sp>
        <p:nvSpPr>
          <p:cNvPr id="7" name="ZoneTexte 6">
            <a:extLst>
              <a:ext uri="{FF2B5EF4-FFF2-40B4-BE49-F238E27FC236}">
                <a16:creationId xmlns:a16="http://schemas.microsoft.com/office/drawing/2014/main" id="{DEE65819-0A6A-4228-B166-56DC2DCE5615}"/>
              </a:ext>
            </a:extLst>
          </p:cNvPr>
          <p:cNvSpPr txBox="1"/>
          <p:nvPr/>
        </p:nvSpPr>
        <p:spPr>
          <a:xfrm>
            <a:off x="406400" y="4666672"/>
            <a:ext cx="1155238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cs typeface="Segoe UI"/>
              </a:rPr>
              <a:t>Aide au vocabulaire :</a:t>
            </a:r>
            <a:r>
              <a:rPr lang="fr-FR" sz="2000" dirty="0">
                <a:cs typeface="Calibri"/>
              </a:rPr>
              <a:t> </a:t>
            </a:r>
          </a:p>
          <a:p>
            <a:pPr algn="just">
              <a:buChar char="•"/>
            </a:pPr>
            <a:r>
              <a:rPr lang="fr-FR" sz="2000" dirty="0">
                <a:cs typeface="Calibri"/>
              </a:rPr>
              <a:t>to </a:t>
            </a:r>
            <a:r>
              <a:rPr lang="fr-FR" sz="2000" dirty="0" err="1">
                <a:cs typeface="Calibri"/>
              </a:rPr>
              <a:t>be</a:t>
            </a:r>
            <a:r>
              <a:rPr lang="fr-FR" sz="2000" dirty="0">
                <a:cs typeface="Calibri"/>
              </a:rPr>
              <a:t> </a:t>
            </a:r>
            <a:r>
              <a:rPr lang="fr-FR" sz="2000" dirty="0" err="1">
                <a:cs typeface="Calibri"/>
              </a:rPr>
              <a:t>apart</a:t>
            </a:r>
            <a:r>
              <a:rPr lang="fr-FR" sz="2000" dirty="0">
                <a:cs typeface="Calibri"/>
              </a:rPr>
              <a:t> = être à part, être séparé </a:t>
            </a:r>
          </a:p>
          <a:p>
            <a:pPr algn="just">
              <a:buChar char="•"/>
            </a:pPr>
            <a:r>
              <a:rPr lang="fr-FR" sz="2000" dirty="0">
                <a:cs typeface="Calibri"/>
              </a:rPr>
              <a:t>to </a:t>
            </a:r>
            <a:r>
              <a:rPr lang="fr-FR" sz="2000" dirty="0" err="1">
                <a:cs typeface="Calibri"/>
              </a:rPr>
              <a:t>be</a:t>
            </a:r>
            <a:r>
              <a:rPr lang="fr-FR" sz="2000" dirty="0">
                <a:cs typeface="Calibri"/>
              </a:rPr>
              <a:t> </a:t>
            </a:r>
            <a:r>
              <a:rPr lang="fr-FR" sz="2000" dirty="0" err="1">
                <a:cs typeface="Calibri"/>
              </a:rPr>
              <a:t>enforced</a:t>
            </a:r>
            <a:r>
              <a:rPr lang="fr-FR" sz="2000" dirty="0">
                <a:cs typeface="Calibri"/>
              </a:rPr>
              <a:t> by the </a:t>
            </a:r>
            <a:r>
              <a:rPr lang="fr-FR" sz="2000" dirty="0" err="1">
                <a:cs typeface="Calibri"/>
              </a:rPr>
              <a:t>law</a:t>
            </a:r>
            <a:r>
              <a:rPr lang="fr-FR" sz="2000" dirty="0">
                <a:cs typeface="Calibri"/>
              </a:rPr>
              <a:t> = être appliqué, mis en œuvre par la loi </a:t>
            </a:r>
          </a:p>
          <a:p>
            <a:pPr algn="just">
              <a:buChar char="•"/>
            </a:pPr>
            <a:r>
              <a:rPr lang="fr-FR" sz="2000" dirty="0">
                <a:cs typeface="Calibri"/>
              </a:rPr>
              <a:t>to </a:t>
            </a:r>
            <a:r>
              <a:rPr lang="fr-FR" sz="2000" dirty="0" err="1">
                <a:cs typeface="Calibri"/>
              </a:rPr>
              <a:t>rule</a:t>
            </a:r>
            <a:r>
              <a:rPr lang="fr-FR" sz="2000" dirty="0">
                <a:cs typeface="Calibri"/>
              </a:rPr>
              <a:t> = gouverner, diriger </a:t>
            </a:r>
          </a:p>
          <a:p>
            <a:endParaRPr lang="fr-FR">
              <a:latin typeface="Segoe UI"/>
              <a:cs typeface="Segoe UI"/>
            </a:endParaRPr>
          </a:p>
        </p:txBody>
      </p:sp>
    </p:spTree>
    <p:extLst>
      <p:ext uri="{BB962C8B-B14F-4D97-AF65-F5344CB8AC3E}">
        <p14:creationId xmlns:p14="http://schemas.microsoft.com/office/powerpoint/2010/main" val="13864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EABA7FA-C389-4A6F-A836-3AE9C448BA39}"/>
              </a:ext>
            </a:extLst>
          </p:cNvPr>
          <p:cNvSpPr txBox="1"/>
          <p:nvPr/>
        </p:nvSpPr>
        <p:spPr>
          <a:xfrm>
            <a:off x="556491" y="452582"/>
            <a:ext cx="10755745"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800" b="1" dirty="0">
                <a:cs typeface="Calibri"/>
              </a:rPr>
              <a:t>Exercice : </a:t>
            </a:r>
          </a:p>
          <a:p>
            <a:pPr algn="just"/>
            <a:endParaRPr lang="fr-FR" sz="2800" b="1" dirty="0">
              <a:cs typeface="Calibri"/>
            </a:endParaRPr>
          </a:p>
          <a:p>
            <a:pPr algn="just"/>
            <a:r>
              <a:rPr lang="fr-FR" sz="2800" b="1" dirty="0">
                <a:cs typeface="Calibri"/>
              </a:rPr>
              <a:t>a) Lisez les mots suivants et leurs définitions : </a:t>
            </a:r>
          </a:p>
          <a:p>
            <a:pPr algn="just"/>
            <a:endParaRPr lang="fr-FR" sz="2800" dirty="0">
              <a:cs typeface="Calibri"/>
            </a:endParaRPr>
          </a:p>
          <a:p>
            <a:pPr algn="just">
              <a:buChar char="•"/>
            </a:pPr>
            <a:r>
              <a:rPr lang="fr-FR" sz="2800" b="1" dirty="0">
                <a:cs typeface="Calibri"/>
              </a:rPr>
              <a:t>to </a:t>
            </a:r>
            <a:r>
              <a:rPr lang="fr-FR" sz="2800" b="1" dirty="0" err="1">
                <a:cs typeface="Calibri"/>
              </a:rPr>
              <a:t>allow</a:t>
            </a:r>
            <a:r>
              <a:rPr lang="fr-FR" sz="2800" dirty="0">
                <a:cs typeface="Calibri"/>
              </a:rPr>
              <a:t> = autoriser, permettre </a:t>
            </a:r>
          </a:p>
          <a:p>
            <a:pPr algn="just">
              <a:buChar char="•"/>
            </a:pPr>
            <a:r>
              <a:rPr lang="fr-FR" sz="2800" b="1" dirty="0">
                <a:cs typeface="Calibri"/>
              </a:rPr>
              <a:t>to ban </a:t>
            </a:r>
            <a:r>
              <a:rPr lang="fr-FR" sz="2800" dirty="0">
                <a:cs typeface="Calibri"/>
              </a:rPr>
              <a:t>= interdire </a:t>
            </a:r>
          </a:p>
          <a:p>
            <a:pPr algn="just">
              <a:buChar char="•"/>
            </a:pPr>
            <a:r>
              <a:rPr lang="fr-FR" sz="2800" b="1" dirty="0" err="1">
                <a:cs typeface="Calibri"/>
              </a:rPr>
              <a:t>segregation</a:t>
            </a:r>
            <a:r>
              <a:rPr lang="fr-FR" sz="2800" b="1" dirty="0">
                <a:cs typeface="Calibri"/>
              </a:rPr>
              <a:t> </a:t>
            </a:r>
            <a:r>
              <a:rPr lang="fr-FR" sz="2800" dirty="0">
                <a:cs typeface="Calibri"/>
              </a:rPr>
              <a:t>= ségrégation </a:t>
            </a:r>
          </a:p>
          <a:p>
            <a:pPr algn="just">
              <a:buChar char="•"/>
            </a:pPr>
            <a:r>
              <a:rPr lang="fr-FR" sz="2800" b="1" dirty="0">
                <a:cs typeface="Calibri"/>
              </a:rPr>
              <a:t>discrimination </a:t>
            </a:r>
            <a:r>
              <a:rPr lang="fr-FR" sz="2800" dirty="0">
                <a:cs typeface="Calibri"/>
              </a:rPr>
              <a:t>= discrimination </a:t>
            </a:r>
          </a:p>
          <a:p>
            <a:pPr algn="just">
              <a:buChar char="•"/>
            </a:pPr>
            <a:r>
              <a:rPr lang="fr-FR" sz="2800" b="1" dirty="0">
                <a:cs typeface="Calibri"/>
              </a:rPr>
              <a:t>permission </a:t>
            </a:r>
            <a:r>
              <a:rPr lang="fr-FR" sz="2800" dirty="0">
                <a:cs typeface="Calibri"/>
              </a:rPr>
              <a:t>= permission  </a:t>
            </a:r>
          </a:p>
          <a:p>
            <a:pPr algn="just">
              <a:buChar char="•"/>
            </a:pPr>
            <a:r>
              <a:rPr lang="fr-FR" sz="2800" b="1" dirty="0">
                <a:cs typeface="Calibri"/>
              </a:rPr>
              <a:t>liberty </a:t>
            </a:r>
            <a:r>
              <a:rPr lang="fr-FR" sz="2800" dirty="0">
                <a:cs typeface="Calibri"/>
              </a:rPr>
              <a:t>= liberté </a:t>
            </a:r>
          </a:p>
          <a:p>
            <a:pPr algn="just">
              <a:buChar char="•"/>
            </a:pPr>
            <a:r>
              <a:rPr lang="fr-FR" sz="2800" b="1" dirty="0" err="1">
                <a:cs typeface="Calibri"/>
              </a:rPr>
              <a:t>equality</a:t>
            </a:r>
            <a:r>
              <a:rPr lang="fr-FR" sz="2800" b="1" dirty="0">
                <a:cs typeface="Calibri"/>
              </a:rPr>
              <a:t> </a:t>
            </a:r>
            <a:r>
              <a:rPr lang="fr-FR" sz="2800" dirty="0">
                <a:cs typeface="Calibri"/>
              </a:rPr>
              <a:t>= égalité </a:t>
            </a:r>
          </a:p>
          <a:p>
            <a:pPr algn="just">
              <a:buChar char="•"/>
            </a:pPr>
            <a:r>
              <a:rPr lang="fr-FR" sz="2800" b="1" dirty="0">
                <a:cs typeface="Calibri"/>
              </a:rPr>
              <a:t>to </a:t>
            </a:r>
            <a:r>
              <a:rPr lang="fr-FR" sz="2800" b="1" dirty="0" err="1">
                <a:cs typeface="Calibri"/>
              </a:rPr>
              <a:t>restrict</a:t>
            </a:r>
            <a:r>
              <a:rPr lang="fr-FR" sz="2800" dirty="0">
                <a:cs typeface="Calibri"/>
              </a:rPr>
              <a:t> = restreindre </a:t>
            </a:r>
          </a:p>
          <a:p>
            <a:pPr algn="just">
              <a:buChar char="•"/>
            </a:pPr>
            <a:r>
              <a:rPr lang="fr-FR" sz="2800" b="1" dirty="0">
                <a:cs typeface="Calibri"/>
              </a:rPr>
              <a:t>injustice </a:t>
            </a:r>
            <a:r>
              <a:rPr lang="fr-FR" sz="2800" dirty="0">
                <a:cs typeface="Calibri"/>
              </a:rPr>
              <a:t>= injustice </a:t>
            </a:r>
          </a:p>
          <a:p>
            <a:pPr algn="just">
              <a:buChar char="•"/>
            </a:pPr>
            <a:r>
              <a:rPr lang="fr-FR" sz="2800" b="1" err="1">
                <a:cs typeface="Calibri"/>
              </a:rPr>
              <a:t>rights</a:t>
            </a:r>
            <a:r>
              <a:rPr lang="fr-FR" sz="2800" b="1" dirty="0">
                <a:cs typeface="Calibri"/>
              </a:rPr>
              <a:t> </a:t>
            </a:r>
            <a:r>
              <a:rPr lang="fr-FR" sz="2800" dirty="0">
                <a:cs typeface="Calibri"/>
              </a:rPr>
              <a:t>= droits </a:t>
            </a:r>
          </a:p>
          <a:p>
            <a:endParaRPr lang="fr-FR" sz="2800" dirty="0">
              <a:cs typeface="Calibri"/>
            </a:endParaRPr>
          </a:p>
          <a:p>
            <a:endParaRPr lang="fr-FR" sz="2800" dirty="0">
              <a:cs typeface="Calibri"/>
            </a:endParaRPr>
          </a:p>
        </p:txBody>
      </p:sp>
    </p:spTree>
    <p:extLst>
      <p:ext uri="{BB962C8B-B14F-4D97-AF65-F5344CB8AC3E}">
        <p14:creationId xmlns:p14="http://schemas.microsoft.com/office/powerpoint/2010/main" val="162882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3F1ADF58-7618-426A-9476-62673E98B91F}"/>
              </a:ext>
            </a:extLst>
          </p:cNvPr>
          <p:cNvGraphicFramePr>
            <a:graphicFrameLocks noGrp="1"/>
          </p:cNvGraphicFramePr>
          <p:nvPr>
            <p:extLst>
              <p:ext uri="{D42A27DB-BD31-4B8C-83A1-F6EECF244321}">
                <p14:modId xmlns:p14="http://schemas.microsoft.com/office/powerpoint/2010/main" val="2852470581"/>
              </p:ext>
            </p:extLst>
          </p:nvPr>
        </p:nvGraphicFramePr>
        <p:xfrm>
          <a:off x="506846" y="1665548"/>
          <a:ext cx="10967382" cy="4336477"/>
        </p:xfrm>
        <a:graphic>
          <a:graphicData uri="http://schemas.openxmlformats.org/drawingml/2006/table">
            <a:tbl>
              <a:tblPr firstRow="1" bandRow="1">
                <a:tableStyleId>{5C22544A-7EE6-4342-B048-85BDC9FD1C3A}</a:tableStyleId>
              </a:tblPr>
              <a:tblGrid>
                <a:gridCol w="5483691">
                  <a:extLst>
                    <a:ext uri="{9D8B030D-6E8A-4147-A177-3AD203B41FA5}">
                      <a16:colId xmlns:a16="http://schemas.microsoft.com/office/drawing/2014/main" val="349046127"/>
                    </a:ext>
                  </a:extLst>
                </a:gridCol>
                <a:gridCol w="5483691">
                  <a:extLst>
                    <a:ext uri="{9D8B030D-6E8A-4147-A177-3AD203B41FA5}">
                      <a16:colId xmlns:a16="http://schemas.microsoft.com/office/drawing/2014/main" val="810552759"/>
                    </a:ext>
                  </a:extLst>
                </a:gridCol>
              </a:tblGrid>
              <a:tr h="821648">
                <a:tc>
                  <a:txBody>
                    <a:bodyPr/>
                    <a:lstStyle/>
                    <a:p>
                      <a:pPr rtl="0" fontAlgn="base"/>
                      <a:r>
                        <a:rPr lang="fr-FR" sz="2400" dirty="0">
                          <a:effectLst/>
                        </a:rPr>
                        <a:t>Freedom (</a:t>
                      </a:r>
                      <a:r>
                        <a:rPr lang="fr-FR" sz="2400" dirty="0" err="1">
                          <a:effectLst/>
                        </a:rPr>
                        <a:t>synonym</a:t>
                      </a:r>
                      <a:r>
                        <a:rPr lang="fr-FR" sz="2400" dirty="0">
                          <a:effectLst/>
                        </a:rPr>
                        <a:t> of liberty) </a:t>
                      </a:r>
                    </a:p>
                  </a:txBody>
                  <a:tcPr/>
                </a:tc>
                <a:tc>
                  <a:txBody>
                    <a:bodyPr/>
                    <a:lstStyle/>
                    <a:p>
                      <a:pPr rtl="0" fontAlgn="base"/>
                      <a:r>
                        <a:rPr lang="fr-FR" sz="2400" dirty="0" err="1">
                          <a:effectLst/>
                        </a:rPr>
                        <a:t>Repression</a:t>
                      </a:r>
                      <a:r>
                        <a:rPr lang="fr-FR" sz="2400" dirty="0">
                          <a:effectLst/>
                        </a:rPr>
                        <a:t> (répression, oppression) </a:t>
                      </a:r>
                    </a:p>
                  </a:txBody>
                  <a:tcPr/>
                </a:tc>
                <a:extLst>
                  <a:ext uri="{0D108BD9-81ED-4DB2-BD59-A6C34878D82A}">
                    <a16:rowId xmlns:a16="http://schemas.microsoft.com/office/drawing/2014/main" val="3346216246"/>
                  </a:ext>
                </a:extLst>
              </a:tr>
              <a:tr h="3514829">
                <a:tc>
                  <a:txBody>
                    <a:bodyPr/>
                    <a:lstStyle/>
                    <a:p>
                      <a:pPr rtl="0" fontAlgn="base"/>
                      <a:endParaRPr lang="fr-FR" sz="1100" dirty="0">
                        <a:effectLst/>
                      </a:endParaRPr>
                    </a:p>
                    <a:p>
                      <a:pPr rtl="0" fontAlgn="base"/>
                      <a:endParaRPr lang="fr-FR" dirty="0">
                        <a:effectLst/>
                      </a:endParaRPr>
                    </a:p>
                    <a:p>
                      <a:pPr rtl="0" fontAlgn="base"/>
                      <a:endParaRPr lang="fr-FR" dirty="0">
                        <a:effectLst/>
                      </a:endParaRPr>
                    </a:p>
                    <a:p>
                      <a:pPr rtl="0" fontAlgn="base"/>
                      <a:endParaRPr lang="fr-FR" dirty="0">
                        <a:effectLst/>
                      </a:endParaRPr>
                    </a:p>
                    <a:p>
                      <a:pPr rtl="0" fontAlgn="base"/>
                      <a:endParaRPr lang="fr-FR" dirty="0">
                        <a:effectLst/>
                      </a:endParaRPr>
                    </a:p>
                    <a:p>
                      <a:pPr rtl="0" fontAlgn="base"/>
                      <a:endParaRPr lang="fr-FR" dirty="0">
                        <a:effectLst/>
                      </a:endParaRPr>
                    </a:p>
                  </a:txBody>
                  <a:tcPr/>
                </a:tc>
                <a:tc>
                  <a:txBody>
                    <a:bodyPr/>
                    <a:lstStyle/>
                    <a:p>
                      <a:pPr rtl="0" fontAlgn="base"/>
                      <a:endParaRPr lang="fr-FR" sz="1100" dirty="0">
                        <a:effectLst/>
                        <a:latin typeface="Calibri" panose="020F0502020204030204" pitchFamily="34" charset="0"/>
                      </a:endParaRPr>
                    </a:p>
                  </a:txBody>
                  <a:tcPr/>
                </a:tc>
                <a:extLst>
                  <a:ext uri="{0D108BD9-81ED-4DB2-BD59-A6C34878D82A}">
                    <a16:rowId xmlns:a16="http://schemas.microsoft.com/office/drawing/2014/main" val="3980222625"/>
                  </a:ext>
                </a:extLst>
              </a:tr>
            </a:tbl>
          </a:graphicData>
        </a:graphic>
      </p:graphicFrame>
      <p:sp>
        <p:nvSpPr>
          <p:cNvPr id="6" name="ZoneTexte 5">
            <a:extLst>
              <a:ext uri="{FF2B5EF4-FFF2-40B4-BE49-F238E27FC236}">
                <a16:creationId xmlns:a16="http://schemas.microsoft.com/office/drawing/2014/main" id="{583E5FD9-909C-4DF6-8154-CD2BAC10DD7B}"/>
              </a:ext>
            </a:extLst>
          </p:cNvPr>
          <p:cNvSpPr txBox="1"/>
          <p:nvPr/>
        </p:nvSpPr>
        <p:spPr>
          <a:xfrm>
            <a:off x="417946" y="371764"/>
            <a:ext cx="107903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800" b="1" dirty="0">
                <a:cs typeface="Segoe UI"/>
              </a:rPr>
              <a:t>b) Classe ces mots dans les deux catégories suivantes :</a:t>
            </a:r>
            <a:r>
              <a:rPr lang="fr-FR" sz="2800" b="1" dirty="0">
                <a:cs typeface="Calibri"/>
              </a:rPr>
              <a:t> </a:t>
            </a:r>
          </a:p>
          <a:p>
            <a:endParaRPr lang="fr-FR" sz="2800" b="1" dirty="0">
              <a:latin typeface="Segoe UI"/>
              <a:cs typeface="Segoe UI"/>
            </a:endParaRPr>
          </a:p>
        </p:txBody>
      </p:sp>
    </p:spTree>
    <p:extLst>
      <p:ext uri="{BB962C8B-B14F-4D97-AF65-F5344CB8AC3E}">
        <p14:creationId xmlns:p14="http://schemas.microsoft.com/office/powerpoint/2010/main" val="162180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6B2E2-4C02-4728-8D5B-CAD7B98727CD}"/>
              </a:ext>
            </a:extLst>
          </p:cNvPr>
          <p:cNvSpPr>
            <a:spLocks noGrp="1"/>
          </p:cNvSpPr>
          <p:nvPr>
            <p:ph type="ctrTitle"/>
          </p:nvPr>
        </p:nvSpPr>
        <p:spPr/>
        <p:txBody>
          <a:bodyPr/>
          <a:lstStyle/>
          <a:p>
            <a:r>
              <a:rPr lang="fr-FR" dirty="0">
                <a:cs typeface="Calibri Light"/>
              </a:rPr>
              <a:t>Partie 2</a:t>
            </a:r>
            <a:endParaRPr lang="fr-FR" dirty="0"/>
          </a:p>
        </p:txBody>
      </p:sp>
    </p:spTree>
    <p:extLst>
      <p:ext uri="{BB962C8B-B14F-4D97-AF65-F5344CB8AC3E}">
        <p14:creationId xmlns:p14="http://schemas.microsoft.com/office/powerpoint/2010/main" val="265278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4" descr="Une image contenant extérieur, banc, personne, assis&#10;&#10;Description générée avec un niveau de confiance très élevé">
            <a:extLst>
              <a:ext uri="{FF2B5EF4-FFF2-40B4-BE49-F238E27FC236}">
                <a16:creationId xmlns:a16="http://schemas.microsoft.com/office/drawing/2014/main" id="{EE2FA522-22D8-436E-A523-7F3C95579F5D}"/>
              </a:ext>
            </a:extLst>
          </p:cNvPr>
          <p:cNvPicPr>
            <a:picLocks noChangeAspect="1"/>
          </p:cNvPicPr>
          <p:nvPr/>
        </p:nvPicPr>
        <p:blipFill rotWithShape="1">
          <a:blip r:embed="rId2"/>
          <a:srcRect t="14827" b="510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0A0F7E5-B2AC-41F7-9370-9B6366C1764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Observez</a:t>
            </a:r>
            <a:r>
              <a:rPr lang="en-US" sz="3600" dirty="0">
                <a:solidFill>
                  <a:schemeClr val="tx1">
                    <a:lumMod val="85000"/>
                    <a:lumOff val="15000"/>
                  </a:schemeClr>
                </a:solidFill>
              </a:rPr>
              <a:t> </a:t>
            </a:r>
            <a:r>
              <a:rPr lang="en-US" sz="3600" dirty="0" err="1">
                <a:solidFill>
                  <a:schemeClr val="tx1">
                    <a:lumMod val="85000"/>
                    <a:lumOff val="15000"/>
                  </a:schemeClr>
                </a:solidFill>
              </a:rPr>
              <a:t>cette</a:t>
            </a:r>
            <a:r>
              <a:rPr lang="en-US" sz="3600" dirty="0">
                <a:solidFill>
                  <a:schemeClr val="tx1">
                    <a:lumMod val="85000"/>
                    <a:lumOff val="15000"/>
                  </a:schemeClr>
                </a:solidFill>
              </a:rPr>
              <a:t> image </a:t>
            </a:r>
            <a:endParaRPr lang="en-US" sz="3600" dirty="0">
              <a:solidFill>
                <a:schemeClr val="tx1">
                  <a:lumMod val="85000"/>
                  <a:lumOff val="15000"/>
                </a:schemeClr>
              </a:solidFill>
              <a:cs typeface="Calibri Light"/>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3156548E-6566-4042-8B31-F939BDAAECD0}"/>
              </a:ext>
            </a:extLst>
          </p:cNvPr>
          <p:cNvSpPr txBox="1"/>
          <p:nvPr/>
        </p:nvSpPr>
        <p:spPr>
          <a:xfrm>
            <a:off x="106218" y="187036"/>
            <a:ext cx="76615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i="1" dirty="0">
                <a:solidFill>
                  <a:schemeClr val="bg1"/>
                </a:solidFill>
              </a:rPr>
              <a:t>Ernest Cole, The racial </a:t>
            </a:r>
            <a:r>
              <a:rPr lang="fr-FR" b="1" i="1" dirty="0" err="1">
                <a:solidFill>
                  <a:schemeClr val="bg1"/>
                </a:solidFill>
              </a:rPr>
              <a:t>minefield</a:t>
            </a:r>
            <a:r>
              <a:rPr lang="fr-FR" b="1" i="1" dirty="0">
                <a:solidFill>
                  <a:schemeClr val="bg1"/>
                </a:solidFill>
              </a:rPr>
              <a:t> </a:t>
            </a:r>
            <a:r>
              <a:rPr lang="fr-FR" b="1" i="1" dirty="0" err="1">
                <a:solidFill>
                  <a:schemeClr val="bg1"/>
                </a:solidFill>
              </a:rPr>
              <a:t>he</a:t>
            </a:r>
            <a:r>
              <a:rPr lang="fr-FR" b="1" i="1" dirty="0">
                <a:solidFill>
                  <a:schemeClr val="bg1"/>
                </a:solidFill>
              </a:rPr>
              <a:t> </a:t>
            </a:r>
            <a:r>
              <a:rPr lang="fr-FR" b="1" i="1" dirty="0" err="1">
                <a:solidFill>
                  <a:schemeClr val="bg1"/>
                </a:solidFill>
              </a:rPr>
              <a:t>called</a:t>
            </a:r>
            <a:r>
              <a:rPr lang="fr-FR" b="1" i="1" dirty="0">
                <a:solidFill>
                  <a:schemeClr val="bg1"/>
                </a:solidFill>
              </a:rPr>
              <a:t> home, </a:t>
            </a:r>
            <a:r>
              <a:rPr lang="fr-FR" b="1" i="1" dirty="0" err="1">
                <a:solidFill>
                  <a:schemeClr val="bg1"/>
                </a:solidFill>
              </a:rPr>
              <a:t>mid</a:t>
            </a:r>
            <a:r>
              <a:rPr lang="fr-FR" b="1" i="1" dirty="0">
                <a:solidFill>
                  <a:schemeClr val="bg1"/>
                </a:solidFill>
              </a:rPr>
              <a:t> 60’s.</a:t>
            </a:r>
            <a:endParaRPr lang="fr-FR" b="1">
              <a:solidFill>
                <a:schemeClr val="bg1"/>
              </a:solidFill>
              <a:cs typeface="Calibri"/>
            </a:endParaRPr>
          </a:p>
        </p:txBody>
      </p:sp>
    </p:spTree>
    <p:extLst>
      <p:ext uri="{BB962C8B-B14F-4D97-AF65-F5344CB8AC3E}">
        <p14:creationId xmlns:p14="http://schemas.microsoft.com/office/powerpoint/2010/main" val="7591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Grand écran</PresentationFormat>
  <Paragraphs>0</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English class</vt:lpstr>
      <vt:lpstr>Résumé des épisodes précédents</vt:lpstr>
      <vt:lpstr>South Africa and freedom</vt:lpstr>
      <vt:lpstr>Partie 1</vt:lpstr>
      <vt:lpstr>Lisez le document suivant :</vt:lpstr>
      <vt:lpstr>Présentation PowerPoint</vt:lpstr>
      <vt:lpstr>Présentation PowerPoint</vt:lpstr>
      <vt:lpstr>Partie 2</vt:lpstr>
      <vt:lpstr>Observez cette image </vt:lpstr>
      <vt:lpstr>Présentation PowerPoint</vt:lpstr>
      <vt:lpstr>Présentation PowerPoint</vt:lpstr>
      <vt:lpstr>Pour demain, révise le vocabulaire de la séance.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class</dc:title>
  <dc:creator/>
  <cp:lastModifiedBy/>
  <cp:revision>2</cp:revision>
  <dcterms:created xsi:type="dcterms:W3CDTF">2012-07-30T22:21:58Z</dcterms:created>
  <dcterms:modified xsi:type="dcterms:W3CDTF">2020-03-16T17:00:31Z</dcterms:modified>
</cp:coreProperties>
</file>