
<file path=[Content_Types].xml><?xml version="1.0" encoding="utf-8"?>
<Types xmlns="http://schemas.openxmlformats.org/package/2006/content-types">
  <Default Extension="bin" ContentType="application/vnd.ms-office.activeX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activeX/activeX1.xml" ContentType="application/vnd.ms-office.activeX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3" r:id="rId2"/>
    <p:sldId id="262" r:id="rId3"/>
    <p:sldId id="261" r:id="rId4"/>
    <p:sldId id="264" r:id="rId5"/>
    <p:sldId id="258" r:id="rId6"/>
    <p:sldId id="259" r:id="rId7"/>
    <p:sldId id="266" r:id="rId8"/>
    <p:sldId id="267" r:id="rId9"/>
    <p:sldId id="268" r:id="rId10"/>
    <p:sldId id="269" r:id="rId11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82099A1-4954-4193-B462-43D94AC0AA56}" v="4" dt="2020-03-19T18:30:58.705"/>
    <p1510:client id="{EDBE1554-C3BB-4221-853C-5B99864EA826}" v="1631" dt="2020-03-19T18:26:29.84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72" autoAdjust="0"/>
    <p:restoredTop sz="94660"/>
  </p:normalViewPr>
  <p:slideViewPr>
    <p:cSldViewPr snapToGrid="0">
      <p:cViewPr varScale="1">
        <p:scale>
          <a:sx n="68" d="100"/>
          <a:sy n="68" d="100"/>
        </p:scale>
        <p:origin x="428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17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activeX1.xml><?xml version="1.0" encoding="utf-8"?>
<ax:ocx xmlns:ax="http://schemas.microsoft.com/office/2006/activeX" xmlns:r="http://schemas.openxmlformats.org/officeDocument/2006/relationships" ax:classid="{5512D11A-5CC6-11CF-8D67-00AA00BDCE1D}" ax:persistence="persistStorage" r:id="rId1"/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amille FABRE" userId="61a62dbaa4ae00dc" providerId="LiveId" clId="{B82099A1-4954-4193-B462-43D94AC0AA56}"/>
    <pc:docChg chg="custSel addSld modSld">
      <pc:chgData name="Camille FABRE" userId="61a62dbaa4ae00dc" providerId="LiveId" clId="{B82099A1-4954-4193-B462-43D94AC0AA56}" dt="2020-03-19T18:31:43.500" v="120" actId="20577"/>
      <pc:docMkLst>
        <pc:docMk/>
      </pc:docMkLst>
      <pc:sldChg chg="modSp">
        <pc:chgData name="Camille FABRE" userId="61a62dbaa4ae00dc" providerId="LiveId" clId="{B82099A1-4954-4193-B462-43D94AC0AA56}" dt="2020-03-19T18:26:47.350" v="0"/>
        <pc:sldMkLst>
          <pc:docMk/>
          <pc:sldMk cId="1105189726" sldId="259"/>
        </pc:sldMkLst>
        <pc:graphicFrameChg chg="mod">
          <ac:chgData name="Camille FABRE" userId="61a62dbaa4ae00dc" providerId="LiveId" clId="{B82099A1-4954-4193-B462-43D94AC0AA56}" dt="2020-03-19T18:26:47.350" v="0"/>
          <ac:graphicFrameMkLst>
            <pc:docMk/>
            <pc:sldMk cId="1105189726" sldId="259"/>
            <ac:graphicFrameMk id="5" creationId="{4B54E5DA-4151-42C5-98A2-7A94C1B18EFF}"/>
          </ac:graphicFrameMkLst>
        </pc:graphicFrameChg>
      </pc:sldChg>
      <pc:sldChg chg="modSp">
        <pc:chgData name="Camille FABRE" userId="61a62dbaa4ae00dc" providerId="LiveId" clId="{B82099A1-4954-4193-B462-43D94AC0AA56}" dt="2020-03-19T18:31:43.500" v="120" actId="20577"/>
        <pc:sldMkLst>
          <pc:docMk/>
          <pc:sldMk cId="3139146130" sldId="267"/>
        </pc:sldMkLst>
        <pc:spChg chg="mod">
          <ac:chgData name="Camille FABRE" userId="61a62dbaa4ae00dc" providerId="LiveId" clId="{B82099A1-4954-4193-B462-43D94AC0AA56}" dt="2020-03-19T18:31:43.500" v="120" actId="20577"/>
          <ac:spMkLst>
            <pc:docMk/>
            <pc:sldMk cId="3139146130" sldId="267"/>
            <ac:spMk id="3" creationId="{64C82BDE-B5F1-4D56-9A60-5EED3B00DA8C}"/>
          </ac:spMkLst>
        </pc:spChg>
      </pc:sldChg>
      <pc:sldChg chg="addSp delSp modSp modAnim">
        <pc:chgData name="Camille FABRE" userId="61a62dbaa4ae00dc" providerId="LiveId" clId="{B82099A1-4954-4193-B462-43D94AC0AA56}" dt="2020-03-19T18:30:53.033" v="4" actId="1076"/>
        <pc:sldMkLst>
          <pc:docMk/>
          <pc:sldMk cId="887782445" sldId="268"/>
        </pc:sldMkLst>
        <pc:spChg chg="del">
          <ac:chgData name="Camille FABRE" userId="61a62dbaa4ae00dc" providerId="LiveId" clId="{B82099A1-4954-4193-B462-43D94AC0AA56}" dt="2020-03-19T18:30:45.535" v="1"/>
          <ac:spMkLst>
            <pc:docMk/>
            <pc:sldMk cId="887782445" sldId="268"/>
            <ac:spMk id="3" creationId="{8A49C3BF-ACDC-47B3-A98F-1942B3D8DAF2}"/>
          </ac:spMkLst>
        </pc:spChg>
        <pc:picChg chg="add mod">
          <ac:chgData name="Camille FABRE" userId="61a62dbaa4ae00dc" providerId="LiveId" clId="{B82099A1-4954-4193-B462-43D94AC0AA56}" dt="2020-03-19T18:30:53.033" v="4" actId="1076"/>
          <ac:picMkLst>
            <pc:docMk/>
            <pc:sldMk cId="887782445" sldId="268"/>
            <ac:picMk id="2" creationId="{337FF313-CF46-49D6-8416-E80FE233DC2C}"/>
          </ac:picMkLst>
        </pc:picChg>
      </pc:sldChg>
      <pc:sldChg chg="modSp add">
        <pc:chgData name="Camille FABRE" userId="61a62dbaa4ae00dc" providerId="LiveId" clId="{B82099A1-4954-4193-B462-43D94AC0AA56}" dt="2020-03-19T18:31:19.741" v="112" actId="20577"/>
        <pc:sldMkLst>
          <pc:docMk/>
          <pc:sldMk cId="1516376741" sldId="269"/>
        </pc:sldMkLst>
        <pc:spChg chg="mod">
          <ac:chgData name="Camille FABRE" userId="61a62dbaa4ae00dc" providerId="LiveId" clId="{B82099A1-4954-4193-B462-43D94AC0AA56}" dt="2020-03-19T18:31:04.078" v="23" actId="20577"/>
          <ac:spMkLst>
            <pc:docMk/>
            <pc:sldMk cId="1516376741" sldId="269"/>
            <ac:spMk id="2" creationId="{4D88A194-13DE-43B7-BCAD-4C10879F4CDB}"/>
          </ac:spMkLst>
        </pc:spChg>
        <pc:spChg chg="mod">
          <ac:chgData name="Camille FABRE" userId="61a62dbaa4ae00dc" providerId="LiveId" clId="{B82099A1-4954-4193-B462-43D94AC0AA56}" dt="2020-03-19T18:31:19.741" v="112" actId="20577"/>
          <ac:spMkLst>
            <pc:docMk/>
            <pc:sldMk cId="1516376741" sldId="269"/>
            <ac:spMk id="3" creationId="{2CD4E42F-C145-4667-88D2-A88586564F02}"/>
          </ac:spMkLst>
        </pc:spChg>
      </pc:sldChg>
    </pc:docChg>
  </pc:docChgLst>
  <pc:docChgLst>
    <pc:chgData name="Camille FABRE" userId="61a62dbaa4ae00dc" providerId="Windows Live" clId="Web-{EDBE1554-C3BB-4221-853C-5B99864EA826}"/>
    <pc:docChg chg="addSld delSld modSld sldOrd">
      <pc:chgData name="Camille FABRE" userId="61a62dbaa4ae00dc" providerId="Windows Live" clId="Web-{EDBE1554-C3BB-4221-853C-5B99864EA826}" dt="2020-03-19T18:26:29.846" v="1619"/>
      <pc:docMkLst>
        <pc:docMk/>
      </pc:docMkLst>
      <pc:sldChg chg="del">
        <pc:chgData name="Camille FABRE" userId="61a62dbaa4ae00dc" providerId="Windows Live" clId="Web-{EDBE1554-C3BB-4221-853C-5B99864EA826}" dt="2020-03-19T18:01:26.193" v="11"/>
        <pc:sldMkLst>
          <pc:docMk/>
          <pc:sldMk cId="3784089036" sldId="256"/>
        </pc:sldMkLst>
      </pc:sldChg>
      <pc:sldChg chg="add del">
        <pc:chgData name="Camille FABRE" userId="61a62dbaa4ae00dc" providerId="Windows Live" clId="Web-{EDBE1554-C3BB-4221-853C-5B99864EA826}" dt="2020-03-19T18:01:00.240" v="4"/>
        <pc:sldMkLst>
          <pc:docMk/>
          <pc:sldMk cId="3524372063" sldId="257"/>
        </pc:sldMkLst>
      </pc:sldChg>
      <pc:sldChg chg="modSp add">
        <pc:chgData name="Camille FABRE" userId="61a62dbaa4ae00dc" providerId="Windows Live" clId="Web-{EDBE1554-C3BB-4221-853C-5B99864EA826}" dt="2020-03-19T18:22:53.642" v="1150"/>
        <pc:sldMkLst>
          <pc:docMk/>
          <pc:sldMk cId="3690613893" sldId="258"/>
        </pc:sldMkLst>
        <pc:spChg chg="mod">
          <ac:chgData name="Camille FABRE" userId="61a62dbaa4ae00dc" providerId="Windows Live" clId="Web-{EDBE1554-C3BB-4221-853C-5B99864EA826}" dt="2020-03-19T18:22:53.642" v="1150"/>
          <ac:spMkLst>
            <pc:docMk/>
            <pc:sldMk cId="3690613893" sldId="258"/>
            <ac:spMk id="2" creationId="{5E000A6A-3F60-4D4F-87FF-2BFC9C57C526}"/>
          </ac:spMkLst>
        </pc:spChg>
        <pc:spChg chg="mod">
          <ac:chgData name="Camille FABRE" userId="61a62dbaa4ae00dc" providerId="Windows Live" clId="Web-{EDBE1554-C3BB-4221-853C-5B99864EA826}" dt="2020-03-19T18:09:13.665" v="615" actId="20577"/>
          <ac:spMkLst>
            <pc:docMk/>
            <pc:sldMk cId="3690613893" sldId="258"/>
            <ac:spMk id="3" creationId="{135D9869-19BC-4D9A-8F92-BB2E7E7FC8CE}"/>
          </ac:spMkLst>
        </pc:spChg>
      </pc:sldChg>
      <pc:sldChg chg="modSp add">
        <pc:chgData name="Camille FABRE" userId="61a62dbaa4ae00dc" providerId="Windows Live" clId="Web-{EDBE1554-C3BB-4221-853C-5B99864EA826}" dt="2020-03-19T18:22:47.095" v="1148"/>
        <pc:sldMkLst>
          <pc:docMk/>
          <pc:sldMk cId="1105189726" sldId="259"/>
        </pc:sldMkLst>
        <pc:spChg chg="mod">
          <ac:chgData name="Camille FABRE" userId="61a62dbaa4ae00dc" providerId="Windows Live" clId="Web-{EDBE1554-C3BB-4221-853C-5B99864EA826}" dt="2020-03-19T18:22:47.095" v="1148"/>
          <ac:spMkLst>
            <pc:docMk/>
            <pc:sldMk cId="1105189726" sldId="259"/>
            <ac:spMk id="2" creationId="{4D9533F2-2C56-4187-B01F-0471B91D94DC}"/>
          </ac:spMkLst>
        </pc:spChg>
        <pc:graphicFrameChg chg="mod modGraphic">
          <ac:chgData name="Camille FABRE" userId="61a62dbaa4ae00dc" providerId="Windows Live" clId="Web-{EDBE1554-C3BB-4221-853C-5B99864EA826}" dt="2020-03-19T18:17:06.402" v="664"/>
          <ac:graphicFrameMkLst>
            <pc:docMk/>
            <pc:sldMk cId="1105189726" sldId="259"/>
            <ac:graphicFrameMk id="4" creationId="{EBC7D79F-DBDA-4C63-B2A7-A5E7E38163FD}"/>
          </ac:graphicFrameMkLst>
        </pc:graphicFrameChg>
      </pc:sldChg>
      <pc:sldChg chg="modSp add del">
        <pc:chgData name="Camille FABRE" userId="61a62dbaa4ae00dc" providerId="Windows Live" clId="Web-{EDBE1554-C3BB-4221-853C-5B99864EA826}" dt="2020-03-19T18:21:15.470" v="974"/>
        <pc:sldMkLst>
          <pc:docMk/>
          <pc:sldMk cId="3443674947" sldId="260"/>
        </pc:sldMkLst>
        <pc:spChg chg="mod">
          <ac:chgData name="Camille FABRE" userId="61a62dbaa4ae00dc" providerId="Windows Live" clId="Web-{EDBE1554-C3BB-4221-853C-5B99864EA826}" dt="2020-03-19T18:04:44.913" v="214" actId="20577"/>
          <ac:spMkLst>
            <pc:docMk/>
            <pc:sldMk cId="3443674947" sldId="260"/>
            <ac:spMk id="2" creationId="{6F6DD335-B096-4224-AF08-D19FEFC18442}"/>
          </ac:spMkLst>
        </pc:spChg>
        <pc:spChg chg="mod">
          <ac:chgData name="Camille FABRE" userId="61a62dbaa4ae00dc" providerId="Windows Live" clId="Web-{EDBE1554-C3BB-4221-853C-5B99864EA826}" dt="2020-03-19T18:04:50.101" v="219" actId="20577"/>
          <ac:spMkLst>
            <pc:docMk/>
            <pc:sldMk cId="3443674947" sldId="260"/>
            <ac:spMk id="3" creationId="{23715B07-4F57-4110-BB85-B75B39072332}"/>
          </ac:spMkLst>
        </pc:spChg>
      </pc:sldChg>
      <pc:sldChg chg="add ord">
        <pc:chgData name="Camille FABRE" userId="61a62dbaa4ae00dc" providerId="Windows Live" clId="Web-{EDBE1554-C3BB-4221-853C-5B99864EA826}" dt="2020-03-19T18:01:24.006" v="8"/>
        <pc:sldMkLst>
          <pc:docMk/>
          <pc:sldMk cId="143738528" sldId="261"/>
        </pc:sldMkLst>
      </pc:sldChg>
      <pc:sldChg chg="modSp add ord">
        <pc:chgData name="Camille FABRE" userId="61a62dbaa4ae00dc" providerId="Windows Live" clId="Web-{EDBE1554-C3BB-4221-853C-5B99864EA826}" dt="2020-03-19T18:04:33.069" v="194" actId="20577"/>
        <pc:sldMkLst>
          <pc:docMk/>
          <pc:sldMk cId="3090683625" sldId="262"/>
        </pc:sldMkLst>
        <pc:spChg chg="mod">
          <ac:chgData name="Camille FABRE" userId="61a62dbaa4ae00dc" providerId="Windows Live" clId="Web-{EDBE1554-C3BB-4221-853C-5B99864EA826}" dt="2020-03-19T18:04:33.069" v="194" actId="20577"/>
          <ac:spMkLst>
            <pc:docMk/>
            <pc:sldMk cId="3090683625" sldId="262"/>
            <ac:spMk id="3" creationId="{750F683C-3485-4132-97D8-1A5F7C65DE64}"/>
          </ac:spMkLst>
        </pc:spChg>
      </pc:sldChg>
      <pc:sldChg chg="modSp add ord">
        <pc:chgData name="Camille FABRE" userId="61a62dbaa4ae00dc" providerId="Windows Live" clId="Web-{EDBE1554-C3BB-4221-853C-5B99864EA826}" dt="2020-03-19T18:01:35.787" v="16" actId="20577"/>
        <pc:sldMkLst>
          <pc:docMk/>
          <pc:sldMk cId="613940482" sldId="263"/>
        </pc:sldMkLst>
        <pc:spChg chg="mod">
          <ac:chgData name="Camille FABRE" userId="61a62dbaa4ae00dc" providerId="Windows Live" clId="Web-{EDBE1554-C3BB-4221-853C-5B99864EA826}" dt="2020-03-19T18:01:35.787" v="16" actId="20577"/>
          <ac:spMkLst>
            <pc:docMk/>
            <pc:sldMk cId="613940482" sldId="263"/>
            <ac:spMk id="3" creationId="{00000000-0000-0000-0000-000000000000}"/>
          </ac:spMkLst>
        </pc:spChg>
      </pc:sldChg>
      <pc:sldChg chg="modSp add replId">
        <pc:chgData name="Camille FABRE" userId="61a62dbaa4ae00dc" providerId="Windows Live" clId="Web-{EDBE1554-C3BB-4221-853C-5B99864EA826}" dt="2020-03-19T18:11:50.540" v="631" actId="20577"/>
        <pc:sldMkLst>
          <pc:docMk/>
          <pc:sldMk cId="3261099398" sldId="264"/>
        </pc:sldMkLst>
        <pc:spChg chg="mod">
          <ac:chgData name="Camille FABRE" userId="61a62dbaa4ae00dc" providerId="Windows Live" clId="Web-{EDBE1554-C3BB-4221-853C-5B99864EA826}" dt="2020-03-19T18:11:50.540" v="631" actId="20577"/>
          <ac:spMkLst>
            <pc:docMk/>
            <pc:sldMk cId="3261099398" sldId="264"/>
            <ac:spMk id="3" creationId="{23715B07-4F57-4110-BB85-B75B39072332}"/>
          </ac:spMkLst>
        </pc:spChg>
      </pc:sldChg>
      <pc:sldChg chg="new del ord">
        <pc:chgData name="Camille FABRE" userId="61a62dbaa4ae00dc" providerId="Windows Live" clId="Web-{EDBE1554-C3BB-4221-853C-5B99864EA826}" dt="2020-03-19T18:17:38.574" v="670"/>
        <pc:sldMkLst>
          <pc:docMk/>
          <pc:sldMk cId="1425277282" sldId="265"/>
        </pc:sldMkLst>
      </pc:sldChg>
      <pc:sldChg chg="addSp modSp add ord">
        <pc:chgData name="Camille FABRE" userId="61a62dbaa4ae00dc" providerId="Windows Live" clId="Web-{EDBE1554-C3BB-4221-853C-5B99864EA826}" dt="2020-03-19T18:22:43.408" v="1145" actId="20577"/>
        <pc:sldMkLst>
          <pc:docMk/>
          <pc:sldMk cId="463267435" sldId="266"/>
        </pc:sldMkLst>
        <pc:spChg chg="mod">
          <ac:chgData name="Camille FABRE" userId="61a62dbaa4ae00dc" providerId="Windows Live" clId="Web-{EDBE1554-C3BB-4221-853C-5B99864EA826}" dt="2020-03-19T18:22:43.408" v="1145" actId="20577"/>
          <ac:spMkLst>
            <pc:docMk/>
            <pc:sldMk cId="463267435" sldId="266"/>
            <ac:spMk id="2" creationId="{0EAFF9AF-50A8-4E2B-8667-9EE562B6C5D0}"/>
          </ac:spMkLst>
        </pc:spChg>
        <pc:spChg chg="mod">
          <ac:chgData name="Camille FABRE" userId="61a62dbaa4ae00dc" providerId="Windows Live" clId="Web-{EDBE1554-C3BB-4221-853C-5B99864EA826}" dt="2020-03-19T18:20:48.657" v="971" actId="1076"/>
          <ac:spMkLst>
            <pc:docMk/>
            <pc:sldMk cId="463267435" sldId="266"/>
            <ac:spMk id="3" creationId="{276E5EFA-4B82-4319-900F-78A3B28025D6}"/>
          </ac:spMkLst>
        </pc:spChg>
        <pc:spChg chg="add mod">
          <ac:chgData name="Camille FABRE" userId="61a62dbaa4ae00dc" providerId="Windows Live" clId="Web-{EDBE1554-C3BB-4221-853C-5B99864EA826}" dt="2020-03-19T18:20:53.564" v="972" actId="1076"/>
          <ac:spMkLst>
            <pc:docMk/>
            <pc:sldMk cId="463267435" sldId="266"/>
            <ac:spMk id="5" creationId="{F534B065-4AF7-4A19-8CCF-C345BB256FF5}"/>
          </ac:spMkLst>
        </pc:spChg>
      </pc:sldChg>
      <pc:sldChg chg="add del">
        <pc:chgData name="Camille FABRE" userId="61a62dbaa4ae00dc" providerId="Windows Live" clId="Web-{EDBE1554-C3BB-4221-853C-5B99864EA826}" dt="2020-03-19T18:21:00.579" v="973"/>
        <pc:sldMkLst>
          <pc:docMk/>
          <pc:sldMk cId="359060682" sldId="267"/>
        </pc:sldMkLst>
      </pc:sldChg>
      <pc:sldChg chg="delSp new del">
        <pc:chgData name="Camille FABRE" userId="61a62dbaa4ae00dc" providerId="Windows Live" clId="Web-{EDBE1554-C3BB-4221-853C-5B99864EA826}" dt="2020-03-19T18:24:55.862" v="1151"/>
        <pc:sldMkLst>
          <pc:docMk/>
          <pc:sldMk cId="2044054069" sldId="267"/>
        </pc:sldMkLst>
        <pc:spChg chg="del">
          <ac:chgData name="Camille FABRE" userId="61a62dbaa4ae00dc" providerId="Windows Live" clId="Web-{EDBE1554-C3BB-4221-853C-5B99864EA826}" dt="2020-03-19T18:21:45.064" v="976"/>
          <ac:spMkLst>
            <pc:docMk/>
            <pc:sldMk cId="2044054069" sldId="267"/>
            <ac:spMk id="2" creationId="{3C91A939-2701-44A8-ADB0-D76DC5840BA2}"/>
          </ac:spMkLst>
        </pc:spChg>
        <pc:spChg chg="del">
          <ac:chgData name="Camille FABRE" userId="61a62dbaa4ae00dc" providerId="Windows Live" clId="Web-{EDBE1554-C3BB-4221-853C-5B99864EA826}" dt="2020-03-19T18:21:46.173" v="977"/>
          <ac:spMkLst>
            <pc:docMk/>
            <pc:sldMk cId="2044054069" sldId="267"/>
            <ac:spMk id="3" creationId="{F660C680-EE82-48E9-934A-4003B34BFC7F}"/>
          </ac:spMkLst>
        </pc:spChg>
      </pc:sldChg>
      <pc:sldChg chg="modSp new">
        <pc:chgData name="Camille FABRE" userId="61a62dbaa4ae00dc" providerId="Windows Live" clId="Web-{EDBE1554-C3BB-4221-853C-5B99864EA826}" dt="2020-03-19T18:26:26.597" v="1616" actId="20577"/>
        <pc:sldMkLst>
          <pc:docMk/>
          <pc:sldMk cId="3139146130" sldId="267"/>
        </pc:sldMkLst>
        <pc:spChg chg="mod">
          <ac:chgData name="Camille FABRE" userId="61a62dbaa4ae00dc" providerId="Windows Live" clId="Web-{EDBE1554-C3BB-4221-853C-5B99864EA826}" dt="2020-03-19T18:25:06.690" v="1207" actId="20577"/>
          <ac:spMkLst>
            <pc:docMk/>
            <pc:sldMk cId="3139146130" sldId="267"/>
            <ac:spMk id="2" creationId="{8F39341B-A802-44D6-90F4-D21506B7F26B}"/>
          </ac:spMkLst>
        </pc:spChg>
        <pc:spChg chg="mod">
          <ac:chgData name="Camille FABRE" userId="61a62dbaa4ae00dc" providerId="Windows Live" clId="Web-{EDBE1554-C3BB-4221-853C-5B99864EA826}" dt="2020-03-19T18:26:26.597" v="1616" actId="20577"/>
          <ac:spMkLst>
            <pc:docMk/>
            <pc:sldMk cId="3139146130" sldId="267"/>
            <ac:spMk id="3" creationId="{64C82BDE-B5F1-4D56-9A60-5EED3B00DA8C}"/>
          </ac:spMkLst>
        </pc:spChg>
      </pc:sldChg>
      <pc:sldChg chg="delSp new">
        <pc:chgData name="Camille FABRE" userId="61a62dbaa4ae00dc" providerId="Windows Live" clId="Web-{EDBE1554-C3BB-4221-853C-5B99864EA826}" dt="2020-03-19T18:26:29.846" v="1619"/>
        <pc:sldMkLst>
          <pc:docMk/>
          <pc:sldMk cId="887782445" sldId="268"/>
        </pc:sldMkLst>
        <pc:spChg chg="del">
          <ac:chgData name="Camille FABRE" userId="61a62dbaa4ae00dc" providerId="Windows Live" clId="Web-{EDBE1554-C3BB-4221-853C-5B99864EA826}" dt="2020-03-19T18:26:29.846" v="1619"/>
          <ac:spMkLst>
            <pc:docMk/>
            <pc:sldMk cId="887782445" sldId="268"/>
            <ac:spMk id="2" creationId="{F4E6E319-BFE9-43C6-8902-81B7E71B2D44}"/>
          </ac:spMkLst>
        </pc:spChg>
      </pc:sldChg>
    </pc:docChg>
  </pc:docChgLst>
</pc:chgInfo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de-DE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de-D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941B0-F4D5-4460-BCAD-F7E2B41A8257}" type="datetimeFigureOut">
              <a:rPr lang="de-DE" smtClean="0"/>
              <a:t>19.03.2020</a:t>
            </a:fld>
            <a:endParaRPr lang="de-D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de-DE" smtClean="0"/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104911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de-D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de-D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941B0-F4D5-4460-BCAD-F7E2B41A8257}" type="datetimeFigureOut">
              <a:rPr lang="de-DE" smtClean="0"/>
              <a:t>19.03.2020</a:t>
            </a:fld>
            <a:endParaRPr lang="de-D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de-DE" smtClean="0"/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727872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de-D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de-D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941B0-F4D5-4460-BCAD-F7E2B41A8257}" type="datetimeFigureOut">
              <a:rPr lang="de-DE" smtClean="0"/>
              <a:t>19.03.2020</a:t>
            </a:fld>
            <a:endParaRPr lang="de-D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de-DE" smtClean="0"/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021775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de-D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de-D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941B0-F4D5-4460-BCAD-F7E2B41A8257}" type="datetimeFigureOut">
              <a:rPr lang="de-DE" smtClean="0"/>
              <a:t>19.03.2020</a:t>
            </a:fld>
            <a:endParaRPr lang="de-D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de-DE" smtClean="0"/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417956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de-D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941B0-F4D5-4460-BCAD-F7E2B41A8257}" type="datetimeFigureOut">
              <a:rPr lang="de-DE" smtClean="0"/>
              <a:t>19.03.2020</a:t>
            </a:fld>
            <a:endParaRPr lang="de-D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de-DE" smtClean="0"/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669234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de-DE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de-DE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de-DE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941B0-F4D5-4460-BCAD-F7E2B41A8257}" type="datetimeFigureOut">
              <a:rPr lang="de-DE" smtClean="0"/>
              <a:t>19.03.2020</a:t>
            </a:fld>
            <a:endParaRPr lang="de-D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de-DE" smtClean="0"/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476322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de-D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de-DE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de-DE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941B0-F4D5-4460-BCAD-F7E2B41A8257}" type="datetimeFigureOut">
              <a:rPr lang="de-DE" smtClean="0"/>
              <a:t>19.03.2020</a:t>
            </a:fld>
            <a:endParaRPr lang="de-DE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de-DE" smtClean="0"/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118665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de-D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941B0-F4D5-4460-BCAD-F7E2B41A8257}" type="datetimeFigureOut">
              <a:rPr lang="de-DE" smtClean="0"/>
              <a:t>19.03.2020</a:t>
            </a:fld>
            <a:endParaRPr lang="de-DE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de-DE" smtClean="0"/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958540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941B0-F4D5-4460-BCAD-F7E2B41A8257}" type="datetimeFigureOut">
              <a:rPr lang="de-DE" smtClean="0"/>
              <a:t>19.03.2020</a:t>
            </a:fld>
            <a:endParaRPr lang="de-DE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de-DE" smtClean="0"/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402013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de-D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de-D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941B0-F4D5-4460-BCAD-F7E2B41A8257}" type="datetimeFigureOut">
              <a:rPr lang="de-DE" smtClean="0"/>
              <a:t>19.03.2020</a:t>
            </a:fld>
            <a:endParaRPr lang="de-D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de-DE" smtClean="0"/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064072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de-DE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941B0-F4D5-4460-BCAD-F7E2B41A8257}" type="datetimeFigureOut">
              <a:rPr lang="de-DE" smtClean="0"/>
              <a:t>19.03.2020</a:t>
            </a:fld>
            <a:endParaRPr lang="de-D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de-DE" smtClean="0"/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109033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de-D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de-D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8941B0-F4D5-4460-BCAD-F7E2B41A8257}" type="datetimeFigureOut">
              <a:rPr lang="de-DE" smtClean="0"/>
              <a:t>19.03.2020</a:t>
            </a:fld>
            <a:endParaRPr lang="de-D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C6CCC6-2BE5-4E42-96A4-D1E8E81A3D8E}" type="slidenum">
              <a:rPr lang="de-DE" smtClean="0"/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71127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wordreference.com/enfr/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p3"/><Relationship Id="rId7" Type="http://schemas.openxmlformats.org/officeDocument/2006/relationships/image" Target="../media/image1.wmf"/><Relationship Id="rId2" Type="http://schemas.microsoft.com/office/2007/relationships/media" Target="../media/media1.mp3"/><Relationship Id="rId1" Type="http://schemas.openxmlformats.org/officeDocument/2006/relationships/vmlDrawing" Target="../drawings/vmlDrawing1.vml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2.xml"/><Relationship Id="rId4" Type="http://schemas.openxmlformats.org/officeDocument/2006/relationships/control" Target="../activeX/activeX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>
                <a:cs typeface="Calibri Light"/>
              </a:rPr>
              <a:t>English </a:t>
            </a:r>
            <a:r>
              <a:rPr lang="de-DE" dirty="0" err="1">
                <a:cs typeface="Calibri Light"/>
              </a:rPr>
              <a:t>class</a:t>
            </a:r>
            <a:br>
              <a:rPr lang="de-DE" dirty="0">
                <a:cs typeface="Calibri Light"/>
              </a:rPr>
            </a:br>
            <a:endParaRPr lang="de-DE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de-DE" dirty="0" err="1">
                <a:cs typeface="Calibri"/>
              </a:rPr>
              <a:t>Thursday</a:t>
            </a:r>
            <a:r>
              <a:rPr lang="de-DE" dirty="0">
                <a:cs typeface="Calibri"/>
              </a:rPr>
              <a:t>, March 19th </a:t>
            </a:r>
          </a:p>
          <a:p>
            <a:endParaRPr lang="de-DE" dirty="0">
              <a:cs typeface="Calibri"/>
            </a:endParaRPr>
          </a:p>
          <a:p>
            <a:r>
              <a:rPr lang="de-DE" dirty="0" err="1">
                <a:cs typeface="Calibri"/>
              </a:rPr>
              <a:t>Prévoyez</a:t>
            </a:r>
            <a:r>
              <a:rPr lang="de-DE" dirty="0">
                <a:cs typeface="Calibri"/>
              </a:rPr>
              <a:t> </a:t>
            </a:r>
            <a:r>
              <a:rPr lang="de-DE" dirty="0" err="1">
                <a:cs typeface="Calibri"/>
              </a:rPr>
              <a:t>environ</a:t>
            </a:r>
            <a:r>
              <a:rPr lang="de-DE" dirty="0">
                <a:cs typeface="Calibri"/>
              </a:rPr>
              <a:t> 1h</a:t>
            </a:r>
          </a:p>
        </p:txBody>
      </p:sp>
    </p:spTree>
    <p:extLst>
      <p:ext uri="{BB962C8B-B14F-4D97-AF65-F5344CB8AC3E}">
        <p14:creationId xmlns:p14="http://schemas.microsoft.com/office/powerpoint/2010/main" val="6139404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D88A194-13DE-43B7-BCAD-4C10879F4C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See</a:t>
            </a:r>
            <a:r>
              <a:rPr lang="fr-FR" dirty="0"/>
              <a:t> </a:t>
            </a:r>
            <a:r>
              <a:rPr lang="fr-FR" dirty="0" err="1"/>
              <a:t>you</a:t>
            </a:r>
            <a:r>
              <a:rPr lang="fr-FR" dirty="0"/>
              <a:t> </a:t>
            </a:r>
            <a:r>
              <a:rPr lang="fr-FR" dirty="0" err="1"/>
              <a:t>next</a:t>
            </a:r>
            <a:r>
              <a:rPr lang="fr-FR" dirty="0"/>
              <a:t> time!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CD4E42F-C145-4667-88D2-A88586564F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FR" dirty="0"/>
              <a:t>A la prochaine fois en classe virtuelle, j’espère que vous allez bien !</a:t>
            </a:r>
          </a:p>
        </p:txBody>
      </p:sp>
    </p:spTree>
    <p:extLst>
      <p:ext uri="{BB962C8B-B14F-4D97-AF65-F5344CB8AC3E}">
        <p14:creationId xmlns:p14="http://schemas.microsoft.com/office/powerpoint/2010/main" val="15163767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5948D1-FFD6-47FB-9915-56656F2521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Calibri Light"/>
              </a:rPr>
              <a:t>Résumé de </a:t>
            </a:r>
            <a:r>
              <a:rPr lang="en-US" dirty="0" err="1">
                <a:cs typeface="Calibri Light"/>
              </a:rPr>
              <a:t>l'épisode</a:t>
            </a:r>
            <a:r>
              <a:rPr lang="en-US" dirty="0">
                <a:cs typeface="Calibri Light"/>
              </a:rPr>
              <a:t> </a:t>
            </a:r>
            <a:r>
              <a:rPr lang="en-US" dirty="0" err="1">
                <a:cs typeface="Calibri Light"/>
              </a:rPr>
              <a:t>précédent</a:t>
            </a:r>
            <a:endParaRPr lang="en-US" dirty="0" err="1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0F683C-3485-4132-97D8-1A5F7C65DE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cs typeface="Calibri"/>
              </a:rPr>
              <a:t>Correction des </a:t>
            </a:r>
            <a:r>
              <a:rPr lang="en-US" dirty="0" err="1">
                <a:cs typeface="Calibri"/>
              </a:rPr>
              <a:t>activités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données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lundi</a:t>
            </a:r>
            <a:r>
              <a:rPr lang="en-US" dirty="0">
                <a:cs typeface="Calibri"/>
              </a:rPr>
              <a:t>.</a:t>
            </a:r>
          </a:p>
          <a:p>
            <a:r>
              <a:rPr lang="en-US" dirty="0" err="1">
                <a:cs typeface="Calibri"/>
              </a:rPr>
              <a:t>Approfondissement</a:t>
            </a:r>
            <a:r>
              <a:rPr lang="en-US" dirty="0">
                <a:cs typeface="Calibri"/>
              </a:rPr>
              <a:t> de la notion </a:t>
            </a:r>
            <a:r>
              <a:rPr lang="en-US" dirty="0" err="1">
                <a:cs typeface="Calibri"/>
              </a:rPr>
              <a:t>d'apartheid</a:t>
            </a:r>
            <a:r>
              <a:rPr lang="en-US" dirty="0">
                <a:cs typeface="Calibri"/>
              </a:rPr>
              <a:t>.</a:t>
            </a:r>
          </a:p>
          <a:p>
            <a:r>
              <a:rPr lang="en-US" dirty="0">
                <a:cs typeface="Calibri"/>
              </a:rPr>
              <a:t>La </a:t>
            </a:r>
            <a:r>
              <a:rPr lang="en-US" dirty="0" err="1">
                <a:cs typeface="Calibri"/>
              </a:rPr>
              <a:t>voix</a:t>
            </a:r>
            <a:r>
              <a:rPr lang="en-US" dirty="0">
                <a:cs typeface="Calibri"/>
              </a:rPr>
              <a:t> passive.</a:t>
            </a:r>
          </a:p>
        </p:txBody>
      </p:sp>
    </p:spTree>
    <p:extLst>
      <p:ext uri="{BB962C8B-B14F-4D97-AF65-F5344CB8AC3E}">
        <p14:creationId xmlns:p14="http://schemas.microsoft.com/office/powerpoint/2010/main" val="30906836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2CBDFF-321B-4E07-BA6E-A25753813B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2502"/>
            <a:ext cx="10515600" cy="6047464"/>
          </a:xfrm>
        </p:spPr>
        <p:txBody>
          <a:bodyPr>
            <a:normAutofit/>
          </a:bodyPr>
          <a:lstStyle/>
          <a:p>
            <a:r>
              <a:rPr lang="en-US" dirty="0">
                <a:cs typeface="Calibri Light"/>
              </a:rPr>
              <a:t>Prenez le réflexe de consulter un dictionnaire papier ou en ligne lorsque quelque chose ne </a:t>
            </a:r>
            <a:r>
              <a:rPr lang="en-US">
                <a:cs typeface="Calibri Light"/>
              </a:rPr>
              <a:t>vous semble pas clair.</a:t>
            </a:r>
            <a:br>
              <a:rPr lang="en-US" dirty="0">
                <a:cs typeface="Calibri Light"/>
              </a:rPr>
            </a:br>
            <a:br>
              <a:rPr lang="en-US" dirty="0">
                <a:cs typeface="Calibri Light"/>
              </a:rPr>
            </a:br>
            <a:r>
              <a:rPr lang="en-US" dirty="0">
                <a:ea typeface="+mj-lt"/>
                <a:cs typeface="+mj-lt"/>
                <a:hlinkClick r:id="rId2"/>
              </a:rPr>
              <a:t>https://www.wordreference.com/enfr/</a:t>
            </a:r>
            <a:endParaRPr lang="en-US" dirty="0"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1437385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6DD335-B096-4224-AF08-D19FEFC184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Calibri Light"/>
              </a:rPr>
              <a:t>Correction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715B07-4F57-4110-BB85-B75B390723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77500" lnSpcReduction="20000"/>
          </a:bodyPr>
          <a:lstStyle/>
          <a:p>
            <a:pPr marL="0" indent="0">
              <a:buNone/>
            </a:pPr>
            <a:r>
              <a:rPr lang="en-US" dirty="0">
                <a:cs typeface="Calibri" panose="020F0502020204030204"/>
              </a:rPr>
              <a:t>A partir de ce que tu as pu étudier avec la séance de </a:t>
            </a:r>
            <a:r>
              <a:rPr lang="en-US" dirty="0" err="1">
                <a:cs typeface="Calibri" panose="020F0502020204030204"/>
              </a:rPr>
              <a:t>lundi</a:t>
            </a:r>
            <a:r>
              <a:rPr lang="en-US" dirty="0">
                <a:cs typeface="Calibri" panose="020F0502020204030204"/>
              </a:rPr>
              <a:t> et </a:t>
            </a:r>
            <a:r>
              <a:rPr lang="en-US" dirty="0" err="1">
                <a:cs typeface="Calibri" panose="020F0502020204030204"/>
              </a:rPr>
              <a:t>celle</a:t>
            </a:r>
            <a:r>
              <a:rPr lang="en-US" dirty="0">
                <a:cs typeface="Calibri" panose="020F0502020204030204"/>
              </a:rPr>
              <a:t> de </a:t>
            </a:r>
            <a:r>
              <a:rPr lang="en-US" dirty="0" err="1">
                <a:cs typeface="Calibri" panose="020F0502020204030204"/>
              </a:rPr>
              <a:t>ce</a:t>
            </a:r>
            <a:r>
              <a:rPr lang="en-US" dirty="0">
                <a:cs typeface="Calibri" panose="020F0502020204030204"/>
              </a:rPr>
              <a:t> </a:t>
            </a:r>
            <a:r>
              <a:rPr lang="en-US" dirty="0" err="1">
                <a:cs typeface="Calibri" panose="020F0502020204030204"/>
              </a:rPr>
              <a:t>mardi</a:t>
            </a:r>
            <a:r>
              <a:rPr lang="en-US" dirty="0">
                <a:cs typeface="Calibri" panose="020F0502020204030204"/>
              </a:rPr>
              <a:t>, </a:t>
            </a:r>
            <a:r>
              <a:rPr lang="en-US" dirty="0" err="1">
                <a:cs typeface="Calibri" panose="020F0502020204030204"/>
              </a:rPr>
              <a:t>rédige</a:t>
            </a:r>
            <a:r>
              <a:rPr lang="en-US" dirty="0">
                <a:cs typeface="Calibri" panose="020F0502020204030204"/>
              </a:rPr>
              <a:t> dans ton cahier un court </a:t>
            </a:r>
            <a:r>
              <a:rPr lang="en-US" dirty="0" err="1">
                <a:cs typeface="Calibri" panose="020F0502020204030204"/>
              </a:rPr>
              <a:t>paragraphe</a:t>
            </a:r>
            <a:r>
              <a:rPr lang="en-US" dirty="0">
                <a:cs typeface="Calibri" panose="020F0502020204030204"/>
              </a:rPr>
              <a:t> </a:t>
            </a:r>
            <a:r>
              <a:rPr lang="en-US" dirty="0" err="1">
                <a:cs typeface="Calibri" panose="020F0502020204030204"/>
              </a:rPr>
              <a:t>afin</a:t>
            </a:r>
            <a:r>
              <a:rPr lang="en-US" dirty="0">
                <a:cs typeface="Calibri" panose="020F0502020204030204"/>
              </a:rPr>
              <a:t> </a:t>
            </a:r>
            <a:r>
              <a:rPr lang="en-US" dirty="0" err="1">
                <a:cs typeface="Calibri" panose="020F0502020204030204"/>
              </a:rPr>
              <a:t>d'expliquer</a:t>
            </a:r>
            <a:r>
              <a:rPr lang="en-US" dirty="0">
                <a:cs typeface="Calibri" panose="020F0502020204030204"/>
              </a:rPr>
              <a:t> </a:t>
            </a:r>
            <a:r>
              <a:rPr lang="en-US" dirty="0" err="1">
                <a:cs typeface="Calibri" panose="020F0502020204030204"/>
              </a:rPr>
              <a:t>ce</a:t>
            </a:r>
            <a:r>
              <a:rPr lang="en-US" dirty="0">
                <a:cs typeface="Calibri" panose="020F0502020204030204"/>
              </a:rPr>
              <a:t> </a:t>
            </a:r>
            <a:r>
              <a:rPr lang="en-US" dirty="0" err="1">
                <a:cs typeface="Calibri" panose="020F0502020204030204"/>
              </a:rPr>
              <a:t>qu'était</a:t>
            </a:r>
            <a:r>
              <a:rPr lang="en-US" dirty="0">
                <a:cs typeface="Calibri" panose="020F0502020204030204"/>
              </a:rPr>
              <a:t> </a:t>
            </a:r>
            <a:r>
              <a:rPr lang="en-US" dirty="0" err="1">
                <a:cs typeface="Calibri" panose="020F0502020204030204"/>
              </a:rPr>
              <a:t>l'Apartheid</a:t>
            </a:r>
            <a:r>
              <a:rPr lang="en-US" dirty="0">
                <a:cs typeface="Calibri" panose="020F0502020204030204"/>
              </a:rPr>
              <a:t> en</a:t>
            </a:r>
            <a:endParaRPr lang="en-US" dirty="0"/>
          </a:p>
          <a:p>
            <a:pPr marL="0" indent="0">
              <a:buNone/>
            </a:pPr>
            <a:r>
              <a:rPr lang="en-US" dirty="0">
                <a:cs typeface="Calibri" panose="020F0502020204030204"/>
              </a:rPr>
              <a:t> Afrique du Sud.</a:t>
            </a:r>
            <a:endParaRPr lang="en-US" dirty="0"/>
          </a:p>
          <a:p>
            <a:pPr marL="0" indent="0">
              <a:buNone/>
            </a:pPr>
            <a:endParaRPr lang="en-US" dirty="0">
              <a:cs typeface="Calibri" panose="020F0502020204030204"/>
            </a:endParaRPr>
          </a:p>
          <a:p>
            <a:pPr marL="0" indent="0">
              <a:buNone/>
            </a:pPr>
            <a:r>
              <a:rPr lang="en-US" dirty="0" err="1">
                <a:cs typeface="Calibri" panose="020F0502020204030204"/>
              </a:rPr>
              <a:t>Utilise</a:t>
            </a:r>
            <a:r>
              <a:rPr lang="en-US" dirty="0">
                <a:cs typeface="Calibri" panose="020F0502020204030204"/>
              </a:rPr>
              <a:t> </a:t>
            </a:r>
            <a:r>
              <a:rPr lang="en-US" dirty="0" err="1">
                <a:cs typeface="Calibri" panose="020F0502020204030204"/>
              </a:rPr>
              <a:t>notamment</a:t>
            </a:r>
            <a:r>
              <a:rPr lang="en-US" dirty="0">
                <a:cs typeface="Calibri" panose="020F0502020204030204"/>
              </a:rPr>
              <a:t> </a:t>
            </a:r>
            <a:r>
              <a:rPr lang="en-US" b="1" i="1" dirty="0">
                <a:ea typeface="+mn-lt"/>
                <a:cs typeface="+mn-lt"/>
              </a:rPr>
              <a:t>ban, allow, forbid </a:t>
            </a:r>
            <a:r>
              <a:rPr lang="en-US" dirty="0">
                <a:ea typeface="+mn-lt"/>
                <a:cs typeface="+mn-lt"/>
              </a:rPr>
              <a:t>à la </a:t>
            </a:r>
            <a:r>
              <a:rPr lang="en-US" dirty="0" err="1">
                <a:ea typeface="+mn-lt"/>
                <a:cs typeface="+mn-lt"/>
              </a:rPr>
              <a:t>voix</a:t>
            </a:r>
            <a:r>
              <a:rPr lang="en-US" dirty="0">
                <a:ea typeface="+mn-lt"/>
                <a:cs typeface="+mn-lt"/>
              </a:rPr>
              <a:t> passive.</a:t>
            </a:r>
          </a:p>
          <a:p>
            <a:pPr marL="0" indent="0">
              <a:buNone/>
            </a:pPr>
            <a:endParaRPr lang="en-US" i="1" dirty="0">
              <a:ea typeface="+mn-lt"/>
              <a:cs typeface="+mn-lt"/>
            </a:endParaRPr>
          </a:p>
          <a:p>
            <a:pPr marL="0" indent="0">
              <a:buNone/>
            </a:pPr>
            <a:r>
              <a:rPr lang="en-US" dirty="0" err="1">
                <a:ea typeface="+mn-lt"/>
                <a:cs typeface="+mn-lt"/>
              </a:rPr>
              <a:t>Quelques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idées</a:t>
            </a:r>
            <a:r>
              <a:rPr lang="en-US" dirty="0">
                <a:ea typeface="+mn-lt"/>
                <a:cs typeface="+mn-lt"/>
              </a:rPr>
              <a:t> :</a:t>
            </a:r>
          </a:p>
          <a:p>
            <a:pPr marL="0" indent="0">
              <a:buNone/>
            </a:pPr>
            <a:r>
              <a:rPr lang="en-US" b="1" i="1" dirty="0">
                <a:solidFill>
                  <a:srgbClr val="00B050"/>
                </a:solidFill>
                <a:ea typeface="+mn-lt"/>
                <a:cs typeface="+mn-lt"/>
              </a:rPr>
              <a:t>During Apartheid, black people were not allowed to go to certain places and to mingle with white people.</a:t>
            </a:r>
            <a:endParaRPr lang="en-US" b="1" dirty="0">
              <a:solidFill>
                <a:srgbClr val="00B050"/>
              </a:solidFill>
              <a:ea typeface="+mn-lt"/>
              <a:cs typeface="+mn-lt"/>
            </a:endParaRPr>
          </a:p>
          <a:p>
            <a:pPr marL="0" indent="0">
              <a:buNone/>
            </a:pPr>
            <a:r>
              <a:rPr lang="en-US" b="1" i="1" dirty="0">
                <a:solidFill>
                  <a:srgbClr val="00B050"/>
                </a:solidFill>
                <a:ea typeface="+mn-lt"/>
                <a:cs typeface="+mn-lt"/>
              </a:rPr>
              <a:t>Meanwhile, white people were allowed to access restaurants, parks or public places that were forbidden to black people …</a:t>
            </a:r>
          </a:p>
          <a:p>
            <a:pPr marL="0" indent="0">
              <a:buNone/>
            </a:pPr>
            <a:r>
              <a:rPr lang="en-US" b="1" i="1" dirty="0">
                <a:solidFill>
                  <a:srgbClr val="00B050"/>
                </a:solidFill>
                <a:ea typeface="+mn-lt"/>
                <a:cs typeface="+mn-lt"/>
              </a:rPr>
              <a:t>During Apartheid, black people were forbidden to use “Europeans only” shops. Meanwhile, white people were favored.</a:t>
            </a:r>
          </a:p>
        </p:txBody>
      </p:sp>
    </p:spTree>
    <p:extLst>
      <p:ext uri="{BB962C8B-B14F-4D97-AF65-F5344CB8AC3E}">
        <p14:creationId xmlns:p14="http://schemas.microsoft.com/office/powerpoint/2010/main" val="32610993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000A6A-3F60-4D4F-87FF-2BFC9C57C5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cs typeface="Calibri Light"/>
              </a:rPr>
              <a:t>Correction : description de </a:t>
            </a:r>
            <a:r>
              <a:rPr lang="en-US" sz="4000" dirty="0" err="1">
                <a:cs typeface="Calibri Light"/>
              </a:rPr>
              <a:t>l'image</a:t>
            </a:r>
            <a:r>
              <a:rPr lang="en-US" sz="4000" dirty="0">
                <a:cs typeface="Calibri Light"/>
              </a:rPr>
              <a:t>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5D9869-19BC-4D9A-8F92-BB2E7E7FC8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278319"/>
            <a:ext cx="10515600" cy="216598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3600" b="1" dirty="0">
                <a:solidFill>
                  <a:srgbClr val="00B050"/>
                </a:solidFill>
                <a:cs typeface="Calibri" panose="020F0502020204030204"/>
              </a:rPr>
              <a:t>Access </a:t>
            </a:r>
            <a:r>
              <a:rPr lang="en-US" sz="3600" dirty="0">
                <a:cs typeface="Calibri" panose="020F0502020204030204"/>
              </a:rPr>
              <a:t>to certain </a:t>
            </a:r>
            <a:r>
              <a:rPr lang="en-US" sz="3600" b="1" dirty="0">
                <a:solidFill>
                  <a:srgbClr val="00B050"/>
                </a:solidFill>
                <a:ea typeface="+mn-lt"/>
                <a:cs typeface="+mn-lt"/>
              </a:rPr>
              <a:t>areas </a:t>
            </a:r>
            <a:r>
              <a:rPr lang="en-US" sz="3600" dirty="0">
                <a:ea typeface="+mn-lt"/>
                <a:cs typeface="+mn-lt"/>
              </a:rPr>
              <a:t>was </a:t>
            </a:r>
            <a:r>
              <a:rPr lang="en-US" sz="3600" b="1" dirty="0">
                <a:solidFill>
                  <a:srgbClr val="00B050"/>
                </a:solidFill>
                <a:ea typeface="+mn-lt"/>
                <a:cs typeface="+mn-lt"/>
              </a:rPr>
              <a:t>not allowed</a:t>
            </a:r>
            <a:r>
              <a:rPr lang="en-US" sz="3600" dirty="0">
                <a:ea typeface="+mn-lt"/>
                <a:cs typeface="+mn-lt"/>
              </a:rPr>
              <a:t>.</a:t>
            </a:r>
          </a:p>
          <a:p>
            <a:pPr marL="0" indent="0">
              <a:buNone/>
            </a:pPr>
            <a:r>
              <a:rPr lang="en-US" sz="3600" dirty="0">
                <a:ea typeface="+mn-lt"/>
                <a:cs typeface="+mn-lt"/>
              </a:rPr>
              <a:t>Only white - </a:t>
            </a:r>
            <a:r>
              <a:rPr lang="en-US" sz="3600" b="1" dirty="0">
                <a:solidFill>
                  <a:srgbClr val="00B050"/>
                </a:solidFill>
                <a:ea typeface="+mn-lt"/>
                <a:cs typeface="+mn-lt"/>
              </a:rPr>
              <a:t>skinned</a:t>
            </a:r>
            <a:r>
              <a:rPr lang="en-US" sz="3600" dirty="0">
                <a:ea typeface="+mn-lt"/>
                <a:cs typeface="+mn-lt"/>
              </a:rPr>
              <a:t> people </a:t>
            </a:r>
            <a:r>
              <a:rPr lang="en-US" sz="3600" b="1" dirty="0">
                <a:solidFill>
                  <a:srgbClr val="00B050"/>
                </a:solidFill>
                <a:ea typeface="+mn-lt"/>
                <a:cs typeface="+mn-lt"/>
              </a:rPr>
              <a:t>were allowed</a:t>
            </a:r>
            <a:r>
              <a:rPr lang="en-US" sz="3600" dirty="0">
                <a:ea typeface="+mn-lt"/>
                <a:cs typeface="+mn-lt"/>
              </a:rPr>
              <a:t> to use the </a:t>
            </a:r>
            <a:r>
              <a:rPr lang="en-US" sz="3600" b="1" dirty="0">
                <a:solidFill>
                  <a:srgbClr val="00B050"/>
                </a:solidFill>
                <a:ea typeface="+mn-lt"/>
                <a:cs typeface="+mn-lt"/>
              </a:rPr>
              <a:t>main </a:t>
            </a:r>
            <a:r>
              <a:rPr lang="en-US" sz="3600" dirty="0">
                <a:ea typeface="+mn-lt"/>
                <a:cs typeface="+mn-lt"/>
              </a:rPr>
              <a:t>beach.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AEE93E2-152B-4FB0-8E3B-BDAFC94DFFAD}"/>
              </a:ext>
            </a:extLst>
          </p:cNvPr>
          <p:cNvSpPr txBox="1"/>
          <p:nvPr/>
        </p:nvSpPr>
        <p:spPr>
          <a:xfrm>
            <a:off x="842513" y="1832050"/>
            <a:ext cx="9888747" cy="2308324"/>
          </a:xfrm>
          <a:prstGeom prst="rect">
            <a:avLst/>
          </a:prstGeom>
          <a:solidFill>
            <a:schemeClr val="bg2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 sz="3600" dirty="0">
              <a:cs typeface="Calibri"/>
            </a:endParaRPr>
          </a:p>
          <a:p>
            <a:r>
              <a:rPr lang="en-US" sz="3600" dirty="0">
                <a:cs typeface="Calibri"/>
              </a:rPr>
              <a:t>skinned – not allowed – main – Access – </a:t>
            </a:r>
            <a:r>
              <a:rPr lang="en-US" sz="3600">
                <a:cs typeface="Calibri"/>
              </a:rPr>
              <a:t>restricted – areas – were allowed</a:t>
            </a:r>
            <a:endParaRPr lang="en-US" sz="3600" dirty="0">
              <a:cs typeface="Calibri"/>
            </a:endParaRPr>
          </a:p>
          <a:p>
            <a:endParaRPr lang="en-US" sz="36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906138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9533F2-2C56-4187-B01F-0471B91D94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Correction </a:t>
            </a:r>
            <a:r>
              <a:rPr lang="en-US" sz="4000" dirty="0" err="1"/>
              <a:t>compréhension</a:t>
            </a:r>
            <a:r>
              <a:rPr lang="en-US" sz="4000" dirty="0"/>
              <a:t> </a:t>
            </a:r>
            <a:r>
              <a:rPr lang="en-US" sz="4000" dirty="0" err="1"/>
              <a:t>orale</a:t>
            </a:r>
            <a:r>
              <a:rPr lang="en-US" sz="4000" dirty="0"/>
              <a:t>.</a:t>
            </a:r>
          </a:p>
        </p:txBody>
      </p:sp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EBC7D79F-DBDA-4C63-B2A7-A5E7E38163F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2836821"/>
              </p:ext>
            </p:extLst>
          </p:nvPr>
        </p:nvGraphicFramePr>
        <p:xfrm>
          <a:off x="2527068" y="2685920"/>
          <a:ext cx="8943110" cy="3349122"/>
        </p:xfrm>
        <a:graphic>
          <a:graphicData uri="http://schemas.openxmlformats.org/drawingml/2006/table">
            <a:tbl>
              <a:tblPr/>
              <a:tblGrid>
                <a:gridCol w="4471555">
                  <a:extLst>
                    <a:ext uri="{9D8B030D-6E8A-4147-A177-3AD203B41FA5}">
                      <a16:colId xmlns:a16="http://schemas.microsoft.com/office/drawing/2014/main" val="1859148895"/>
                    </a:ext>
                  </a:extLst>
                </a:gridCol>
                <a:gridCol w="4471555">
                  <a:extLst>
                    <a:ext uri="{9D8B030D-6E8A-4147-A177-3AD203B41FA5}">
                      <a16:colId xmlns:a16="http://schemas.microsoft.com/office/drawing/2014/main" val="3718030977"/>
                    </a:ext>
                  </a:extLst>
                </a:gridCol>
              </a:tblGrid>
              <a:tr h="478446">
                <a:tc>
                  <a:txBody>
                    <a:bodyPr/>
                    <a:lstStyle/>
                    <a:p>
                      <a:r>
                        <a:rPr lang="fr-FR" dirty="0">
                          <a:effectLst/>
                        </a:rPr>
                        <a:t>July 18th, 1918</a:t>
                      </a:r>
                    </a:p>
                  </a:txBody>
                  <a:tcPr marL="31750" marR="31750" marT="31750" marB="317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</a:rPr>
                        <a:t>Nelson Mandela’s date of birth.</a:t>
                      </a:r>
                    </a:p>
                  </a:txBody>
                  <a:tcPr marL="31750" marR="31750" marT="31750" marB="317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372732"/>
                  </a:ext>
                </a:extLst>
              </a:tr>
              <a:tr h="478446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fr-FR" sz="1800" b="1" i="0" u="none" strike="noStrike" noProof="0" dirty="0">
                          <a:solidFill>
                            <a:srgbClr val="00B050"/>
                          </a:solidFill>
                          <a:effectLst/>
                          <a:latin typeface="Calibri"/>
                        </a:rPr>
                        <a:t>1976</a:t>
                      </a:r>
                      <a:endParaRPr lang="en-US" dirty="0">
                        <a:solidFill>
                          <a:srgbClr val="00B050"/>
                        </a:solidFill>
                      </a:endParaRPr>
                    </a:p>
                  </a:txBody>
                  <a:tcPr marL="31750" marR="31750" marT="31750" marB="317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4F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</a:rPr>
                        <a:t>Black students were shot and killed.</a:t>
                      </a:r>
                    </a:p>
                  </a:txBody>
                  <a:tcPr marL="31750" marR="31750" marT="31750" marB="317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4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2283624"/>
                  </a:ext>
                </a:extLst>
              </a:tr>
              <a:tr h="478446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fr-FR" sz="1800" b="1" i="0" u="none" strike="noStrike" noProof="0" dirty="0">
                          <a:solidFill>
                            <a:srgbClr val="00B050"/>
                          </a:solidFill>
                          <a:effectLst/>
                          <a:latin typeface="Calibri"/>
                        </a:rPr>
                        <a:t>1962</a:t>
                      </a:r>
                      <a:endParaRPr lang="en-US" dirty="0">
                        <a:solidFill>
                          <a:srgbClr val="00B050"/>
                        </a:solidFill>
                      </a:endParaRPr>
                    </a:p>
                  </a:txBody>
                  <a:tcPr marL="31750" marR="31750" marT="31750" marB="317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</a:rPr>
                        <a:t>Mandela was captured by the police.</a:t>
                      </a:r>
                    </a:p>
                  </a:txBody>
                  <a:tcPr marL="31750" marR="31750" marT="31750" marB="317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0486661"/>
                  </a:ext>
                </a:extLst>
              </a:tr>
              <a:tr h="478446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fr-FR" sz="1800" b="1" i="0" u="none" strike="noStrike" noProof="0" dirty="0">
                          <a:solidFill>
                            <a:srgbClr val="00B050"/>
                          </a:solidFill>
                          <a:effectLst/>
                          <a:latin typeface="Calibri"/>
                        </a:rPr>
                        <a:t>End 1952</a:t>
                      </a:r>
                      <a:endParaRPr lang="en-US" dirty="0">
                        <a:solidFill>
                          <a:srgbClr val="00B050"/>
                        </a:solidFill>
                      </a:endParaRPr>
                    </a:p>
                  </a:txBody>
                  <a:tcPr marL="31750" marR="31750" marT="31750" marB="317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4F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</a:rPr>
                        <a:t>Mandela was silenced by a banning order.</a:t>
                      </a:r>
                    </a:p>
                  </a:txBody>
                  <a:tcPr marL="31750" marR="31750" marT="31750" marB="317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4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2935751"/>
                  </a:ext>
                </a:extLst>
              </a:tr>
              <a:tr h="478446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fr-FR" sz="1800" b="1" i="0" u="none" strike="noStrike" noProof="0" dirty="0">
                          <a:solidFill>
                            <a:srgbClr val="00B050"/>
                          </a:solidFill>
                          <a:effectLst/>
                          <a:latin typeface="Calibri"/>
                        </a:rPr>
                        <a:t>1939</a:t>
                      </a:r>
                      <a:endParaRPr lang="en-US" dirty="0">
                        <a:solidFill>
                          <a:srgbClr val="00B050"/>
                        </a:solidFill>
                      </a:endParaRPr>
                    </a:p>
                  </a:txBody>
                  <a:tcPr marL="31750" marR="31750" marT="31750" marB="317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</a:rPr>
                        <a:t>Nelson Mandela ran away to Johannesburg.</a:t>
                      </a:r>
                    </a:p>
                  </a:txBody>
                  <a:tcPr marL="31750" marR="31750" marT="31750" marB="317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0410412"/>
                  </a:ext>
                </a:extLst>
              </a:tr>
              <a:tr h="478446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fr-FR" sz="1800" b="1" i="0" u="none" strike="noStrike" noProof="0" dirty="0">
                          <a:solidFill>
                            <a:srgbClr val="00B050"/>
                          </a:solidFill>
                          <a:effectLst/>
                          <a:latin typeface="Calibri"/>
                        </a:rPr>
                        <a:t>1941</a:t>
                      </a:r>
                      <a:endParaRPr lang="en-US" dirty="0">
                        <a:solidFill>
                          <a:srgbClr val="00B050"/>
                        </a:solidFill>
                      </a:endParaRPr>
                    </a:p>
                  </a:txBody>
                  <a:tcPr marL="31750" marR="31750" marT="31750" marB="317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4F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dirty="0">
                          <a:effectLst/>
                        </a:rPr>
                        <a:t>Mandela </a:t>
                      </a:r>
                      <a:r>
                        <a:rPr lang="fr-FR" dirty="0" err="1">
                          <a:effectLst/>
                        </a:rPr>
                        <a:t>began</a:t>
                      </a:r>
                      <a:r>
                        <a:rPr lang="fr-FR" dirty="0">
                          <a:effectLst/>
                        </a:rPr>
                        <a:t> </a:t>
                      </a:r>
                      <a:r>
                        <a:rPr lang="fr-FR" dirty="0" err="1">
                          <a:effectLst/>
                        </a:rPr>
                        <a:t>attending</a:t>
                      </a:r>
                      <a:r>
                        <a:rPr lang="fr-FR" dirty="0">
                          <a:effectLst/>
                        </a:rPr>
                        <a:t> meetings.</a:t>
                      </a:r>
                    </a:p>
                  </a:txBody>
                  <a:tcPr marL="31750" marR="31750" marT="31750" marB="317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4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8114545"/>
                  </a:ext>
                </a:extLst>
              </a:tr>
              <a:tr h="478446">
                <a:tc>
                  <a:txBody>
                    <a:bodyPr/>
                    <a:lstStyle/>
                    <a:p>
                      <a:r>
                        <a:rPr lang="fr-FR" b="1" dirty="0">
                          <a:solidFill>
                            <a:srgbClr val="00B050"/>
                          </a:solidFill>
                          <a:effectLst/>
                        </a:rPr>
                        <a:t>1964</a:t>
                      </a:r>
                    </a:p>
                  </a:txBody>
                  <a:tcPr marL="31750" marR="31750" marT="31750" marB="317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</a:rPr>
                        <a:t>Nelson was sentenced to life imprisonment.</a:t>
                      </a:r>
                    </a:p>
                  </a:txBody>
                  <a:tcPr marL="31750" marR="31750" marT="31750" marB="317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9179441"/>
                  </a:ext>
                </a:extLst>
              </a:tr>
            </a:tbl>
          </a:graphicData>
        </a:graphic>
      </p:graphicFrame>
      <p:sp>
        <p:nvSpPr>
          <p:cNvPr id="11" name="Rectangle 10">
            <a:extLst>
              <a:ext uri="{FF2B5EF4-FFF2-40B4-BE49-F238E27FC236}">
                <a16:creationId xmlns:a16="http://schemas.microsoft.com/office/drawing/2014/main" id="{4371E2D5-3813-402D-AD05-844BF46008A6}"/>
              </a:ext>
            </a:extLst>
          </p:cNvPr>
          <p:cNvSpPr/>
          <p:nvPr/>
        </p:nvSpPr>
        <p:spPr>
          <a:xfrm>
            <a:off x="773084" y="2477193"/>
            <a:ext cx="1446414" cy="764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12" name="mission-1 - what-was-life-like-during-apartheid">
            <a:hlinkClick r:id="" action="ppaction://media"/>
            <a:extLst>
              <a:ext uri="{FF2B5EF4-FFF2-40B4-BE49-F238E27FC236}">
                <a16:creationId xmlns:a16="http://schemas.microsoft.com/office/drawing/2014/main" id="{E6939EFE-12BC-473D-B9F6-8D84209928C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88116" y="4028469"/>
            <a:ext cx="406400" cy="406400"/>
          </a:xfrm>
          <a:prstGeom prst="rect">
            <a:avLst/>
          </a:prstGeom>
        </p:spPr>
      </p:pic>
    </p:spTree>
    <p:controls>
      <mc:AlternateContent xmlns:mc="http://schemas.openxmlformats.org/markup-compatibility/2006">
        <mc:Choice xmlns:v="urn:schemas-microsoft-com:vml" Requires="v">
          <p:control spid="1026" name="HTMLText1" r:id="rId4" imgW="762120" imgH="228600"/>
        </mc:Choice>
        <mc:Fallback>
          <p:control name="HTMLText1" r:id="rId4" imgW="762120" imgH="228600">
            <p:pic>
              <p:nvPicPr>
                <p:cNvPr id="5" name="HTMLText1">
                  <a:extLst>
                    <a:ext uri="{FF2B5EF4-FFF2-40B4-BE49-F238E27FC236}">
                      <a16:creationId xmlns:a16="http://schemas.microsoft.com/office/drawing/2014/main" id="{4B54E5DA-4151-42C5-98A2-7A94C1B18EFF}"/>
                    </a:ext>
                  </a:extLst>
                </p:cNvPr>
                <p:cNvPicPr preferRelativeResize="0">
                  <a:picLocks noChangeArrowheads="1" noChangeShapeType="1"/>
                </p:cNvPicPr>
                <p:nvPr/>
              </p:nvPicPr>
              <p:blipFill>
                <a:blip r:embed="rId7"/>
                <a:srcRect/>
                <a:stretch>
                  <a:fillRect/>
                </a:stretch>
              </p:blipFill>
              <p:spPr bwMode="auto">
                <a:xfrm>
                  <a:off x="1091316" y="2686397"/>
                  <a:ext cx="777662" cy="146970"/>
                </a:xfrm>
                <a:prstGeom prst="rect">
                  <a:avLst/>
                </a:prstGeom>
                <a:noFill/>
                <a:ln w="9525"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1105189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75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EAFF9AF-50A8-4E2B-8667-9EE562B6C5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4000" dirty="0"/>
              <a:t>Correction exercice voix passive ==&gt; voix active.</a:t>
            </a:r>
            <a:endParaRPr lang="fr-FR" sz="4000" dirty="0">
              <a:cs typeface="Calibri Light"/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76E5EFA-4B82-4319-900F-78A3B28025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59946"/>
            <a:ext cx="5358296" cy="4008654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2200" dirty="0"/>
              <a:t>1° Black students were shot and killed.</a:t>
            </a:r>
            <a:endParaRPr lang="en-US" sz="2200" dirty="0">
              <a:cs typeface="Calibri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sz="2200" dirty="0">
                <a:solidFill>
                  <a:srgbClr val="00B050"/>
                </a:solidFill>
                <a:cs typeface="Calibri" panose="020F0502020204030204"/>
              </a:rPr>
              <a:t>People shot and killed black students.</a:t>
            </a:r>
          </a:p>
          <a:p>
            <a:pPr marL="0" indent="0">
              <a:lnSpc>
                <a:spcPct val="100000"/>
              </a:lnSpc>
              <a:buNone/>
            </a:pPr>
            <a:endParaRPr lang="en-US" sz="2200" dirty="0">
              <a:cs typeface="Calibri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sz="2200" dirty="0"/>
              <a:t>2° Mandela was captured by the police.</a:t>
            </a:r>
            <a:endParaRPr lang="en-US" sz="2200">
              <a:cs typeface="Calibri" panose="020F0502020204030204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sz="2200" dirty="0">
                <a:solidFill>
                  <a:srgbClr val="00B050"/>
                </a:solidFill>
                <a:cs typeface="Calibri" panose="020F0502020204030204"/>
              </a:rPr>
              <a:t>The police captured Mandela.</a:t>
            </a:r>
          </a:p>
          <a:p>
            <a:pPr marL="0" indent="0">
              <a:lnSpc>
                <a:spcPct val="100000"/>
              </a:lnSpc>
              <a:buNone/>
            </a:pPr>
            <a:endParaRPr lang="en-US" sz="2200" dirty="0">
              <a:solidFill>
                <a:srgbClr val="00B050"/>
              </a:solidFill>
              <a:cs typeface="Calibri" panose="020F0502020204030204"/>
            </a:endParaRPr>
          </a:p>
        </p:txBody>
      </p:sp>
      <p:sp>
        <p:nvSpPr>
          <p:cNvPr id="5" name="Espace réservé du contenu 2">
            <a:extLst>
              <a:ext uri="{FF2B5EF4-FFF2-40B4-BE49-F238E27FC236}">
                <a16:creationId xmlns:a16="http://schemas.microsoft.com/office/drawing/2014/main" id="{F534B065-4AF7-4A19-8CCF-C345BB256FF5}"/>
              </a:ext>
            </a:extLst>
          </p:cNvPr>
          <p:cNvSpPr txBox="1">
            <a:spLocks/>
          </p:cNvSpPr>
          <p:nvPr/>
        </p:nvSpPr>
        <p:spPr>
          <a:xfrm>
            <a:off x="5993296" y="2157737"/>
            <a:ext cx="5358296" cy="400865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2200" dirty="0"/>
              <a:t>3° Mandela was silenced by a banning order.</a:t>
            </a:r>
            <a:endParaRPr lang="en-US" sz="2200" dirty="0">
              <a:cs typeface="Calibri" panose="020F0502020204030204"/>
            </a:endParaRP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2200" dirty="0">
                <a:solidFill>
                  <a:srgbClr val="00B050"/>
                </a:solidFill>
                <a:cs typeface="Calibri"/>
              </a:rPr>
              <a:t>A banning order silenced Mandela.</a:t>
            </a: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endParaRPr lang="en-US" sz="2200" dirty="0">
              <a:cs typeface="Calibri"/>
            </a:endParaRP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2200" dirty="0"/>
              <a:t>4° Nelson was sentenced to life imprisonment.</a:t>
            </a:r>
            <a:endParaRPr lang="en-US" sz="2200">
              <a:solidFill>
                <a:srgbClr val="000000"/>
              </a:solidFill>
              <a:cs typeface="Calibri" panose="020F0502020204030204"/>
            </a:endParaRP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2200" dirty="0">
                <a:solidFill>
                  <a:srgbClr val="00B050"/>
                </a:solidFill>
                <a:cs typeface="Calibri"/>
              </a:rPr>
              <a:t>The judges sentenced Nelson to life imprisonment.</a:t>
            </a: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endParaRPr lang="en-US" sz="2200" dirty="0">
              <a:solidFill>
                <a:srgbClr val="00B050"/>
              </a:solidFill>
              <a:cs typeface="Calibri"/>
            </a:endParaRPr>
          </a:p>
          <a:p>
            <a:pPr marL="514350" indent="-514350">
              <a:lnSpc>
                <a:spcPct val="100000"/>
              </a:lnSpc>
              <a:buFont typeface="+mj-lt"/>
              <a:buAutoNum type="arabicPeriod"/>
            </a:pPr>
            <a:endParaRPr lang="en-US" sz="2200" dirty="0">
              <a:cs typeface="Calibri"/>
            </a:endParaRPr>
          </a:p>
          <a:p>
            <a:pPr marL="514350" indent="-514350">
              <a:lnSpc>
                <a:spcPct val="100000"/>
              </a:lnSpc>
              <a:buFont typeface="+mj-lt"/>
              <a:buAutoNum type="arabicPeriod"/>
            </a:pPr>
            <a:endParaRPr lang="fr-FR" sz="2200" dirty="0"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632674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39341B-A802-44D6-90F4-D21506B7F2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cs typeface="Calibri Light"/>
              </a:rPr>
              <a:t>Compréhension</a:t>
            </a:r>
            <a:r>
              <a:rPr lang="en-US" dirty="0">
                <a:cs typeface="Calibri Light"/>
              </a:rPr>
              <a:t> </a:t>
            </a:r>
            <a:r>
              <a:rPr lang="en-US" dirty="0" err="1">
                <a:cs typeface="Calibri Light"/>
              </a:rPr>
              <a:t>audiovisuelle</a:t>
            </a:r>
            <a:endParaRPr lang="en-US" dirty="0" err="1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C82BDE-B5F1-4D56-9A60-5EED3B00DA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dirty="0" err="1">
                <a:cs typeface="Calibri"/>
              </a:rPr>
              <a:t>Regarde</a:t>
            </a:r>
            <a:r>
              <a:rPr lang="en-US" dirty="0">
                <a:cs typeface="Calibri"/>
              </a:rPr>
              <a:t> la </a:t>
            </a:r>
            <a:r>
              <a:rPr lang="en-US" dirty="0" err="1">
                <a:cs typeface="Calibri"/>
              </a:rPr>
              <a:t>vidéo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suivante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autant</a:t>
            </a:r>
            <a:r>
              <a:rPr lang="en-US" dirty="0">
                <a:cs typeface="Calibri"/>
              </a:rPr>
              <a:t> de </a:t>
            </a:r>
            <a:r>
              <a:rPr lang="en-US" dirty="0" err="1">
                <a:cs typeface="Calibri"/>
              </a:rPr>
              <a:t>fois</a:t>
            </a:r>
            <a:r>
              <a:rPr lang="en-US" dirty="0">
                <a:cs typeface="Calibri"/>
              </a:rPr>
              <a:t> que </a:t>
            </a:r>
            <a:r>
              <a:rPr lang="en-US" dirty="0" err="1">
                <a:cs typeface="Calibri"/>
              </a:rPr>
              <a:t>nécessaire</a:t>
            </a:r>
            <a:r>
              <a:rPr lang="en-US" dirty="0">
                <a:cs typeface="Calibri"/>
              </a:rPr>
              <a:t>.</a:t>
            </a:r>
          </a:p>
          <a:p>
            <a:pPr marL="0" indent="0">
              <a:buNone/>
            </a:pPr>
            <a:endParaRPr lang="en-US" dirty="0">
              <a:cs typeface="Calibri"/>
            </a:endParaRPr>
          </a:p>
          <a:p>
            <a:pPr marL="0" indent="0">
              <a:buNone/>
            </a:pPr>
            <a:r>
              <a:rPr lang="en-US" b="1" dirty="0">
                <a:cs typeface="Calibri"/>
              </a:rPr>
              <a:t>1) </a:t>
            </a:r>
            <a:r>
              <a:rPr lang="en-US" b="1" dirty="0" err="1">
                <a:cs typeface="Calibri"/>
              </a:rPr>
              <a:t>Prends</a:t>
            </a:r>
            <a:r>
              <a:rPr lang="en-US" b="1" dirty="0">
                <a:cs typeface="Calibri"/>
              </a:rPr>
              <a:t> </a:t>
            </a:r>
            <a:r>
              <a:rPr lang="en-US" b="1" dirty="0" err="1">
                <a:cs typeface="Calibri"/>
              </a:rPr>
              <a:t>d'abord</a:t>
            </a:r>
            <a:r>
              <a:rPr lang="en-US" b="1" dirty="0">
                <a:cs typeface="Calibri"/>
              </a:rPr>
              <a:t> des notes de </a:t>
            </a:r>
            <a:r>
              <a:rPr lang="en-US" b="1" dirty="0" err="1">
                <a:cs typeface="Calibri"/>
              </a:rPr>
              <a:t>repérage</a:t>
            </a:r>
            <a:r>
              <a:rPr lang="en-US" b="1" dirty="0">
                <a:cs typeface="Calibri"/>
              </a:rPr>
              <a:t> sur ton cahier</a:t>
            </a:r>
            <a:r>
              <a:rPr lang="en-US" dirty="0">
                <a:cs typeface="Calibri"/>
              </a:rPr>
              <a:t> : who? Where? When? What? …</a:t>
            </a:r>
          </a:p>
          <a:p>
            <a:pPr marL="0" indent="0">
              <a:buNone/>
            </a:pPr>
            <a:endParaRPr lang="en-US" dirty="0">
              <a:cs typeface="Calibri"/>
            </a:endParaRPr>
          </a:p>
          <a:p>
            <a:pPr marL="0" indent="0">
              <a:buNone/>
            </a:pPr>
            <a:r>
              <a:rPr lang="en-US" b="1" dirty="0">
                <a:cs typeface="Calibri"/>
              </a:rPr>
              <a:t>2) </a:t>
            </a:r>
            <a:r>
              <a:rPr lang="en-US" b="1" dirty="0" err="1">
                <a:cs typeface="Calibri"/>
              </a:rPr>
              <a:t>Ensuite</a:t>
            </a:r>
            <a:r>
              <a:rPr lang="en-US" b="1" dirty="0">
                <a:cs typeface="Calibri"/>
              </a:rPr>
              <a:t>, </a:t>
            </a:r>
            <a:r>
              <a:rPr lang="en-US" b="1" dirty="0" err="1">
                <a:cs typeface="Calibri"/>
              </a:rPr>
              <a:t>rédige</a:t>
            </a:r>
            <a:r>
              <a:rPr lang="en-US" b="1" dirty="0">
                <a:cs typeface="Calibri"/>
              </a:rPr>
              <a:t> un </a:t>
            </a:r>
            <a:r>
              <a:rPr lang="en-US" b="1" dirty="0" err="1">
                <a:cs typeface="Calibri"/>
              </a:rPr>
              <a:t>paragraphe</a:t>
            </a:r>
            <a:r>
              <a:rPr lang="en-US" b="1" dirty="0">
                <a:cs typeface="Calibri"/>
              </a:rPr>
              <a:t> pour </a:t>
            </a:r>
            <a:r>
              <a:rPr lang="en-US" b="1" dirty="0" err="1">
                <a:cs typeface="Calibri"/>
              </a:rPr>
              <a:t>décrire</a:t>
            </a:r>
            <a:r>
              <a:rPr lang="en-US" b="1" dirty="0">
                <a:cs typeface="Calibri"/>
              </a:rPr>
              <a:t> la scène et </a:t>
            </a:r>
            <a:r>
              <a:rPr lang="en-US" b="1" dirty="0" err="1">
                <a:cs typeface="Calibri"/>
              </a:rPr>
              <a:t>expliquer</a:t>
            </a:r>
            <a:r>
              <a:rPr lang="en-US" b="1" dirty="0">
                <a:cs typeface="Calibri"/>
              </a:rPr>
              <a:t> en quoi </a:t>
            </a:r>
            <a:r>
              <a:rPr lang="en-US" b="1" dirty="0" err="1">
                <a:cs typeface="Calibri"/>
              </a:rPr>
              <a:t>elle</a:t>
            </a:r>
            <a:r>
              <a:rPr lang="en-US" b="1" dirty="0">
                <a:cs typeface="Calibri"/>
              </a:rPr>
              <a:t> </a:t>
            </a:r>
            <a:r>
              <a:rPr lang="en-US" b="1" dirty="0" err="1">
                <a:cs typeface="Calibri"/>
              </a:rPr>
              <a:t>est</a:t>
            </a:r>
            <a:r>
              <a:rPr lang="en-US" b="1" dirty="0">
                <a:cs typeface="Calibri"/>
              </a:rPr>
              <a:t> en lien avec le </a:t>
            </a:r>
            <a:r>
              <a:rPr lang="en-US" b="1" dirty="0" err="1">
                <a:cs typeface="Calibri"/>
              </a:rPr>
              <a:t>présent</a:t>
            </a:r>
            <a:r>
              <a:rPr lang="en-US" b="1" dirty="0">
                <a:cs typeface="Calibri"/>
              </a:rPr>
              <a:t> </a:t>
            </a:r>
            <a:r>
              <a:rPr lang="en-US" b="1" dirty="0" err="1">
                <a:cs typeface="Calibri"/>
              </a:rPr>
              <a:t>chapitre</a:t>
            </a:r>
            <a:r>
              <a:rPr lang="en-US" b="1" dirty="0">
                <a:cs typeface="Calibri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391461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nvictus-opening-scene">
            <a:hlinkClick r:id="" action="ppaction://media"/>
            <a:extLst>
              <a:ext uri="{FF2B5EF4-FFF2-40B4-BE49-F238E27FC236}">
                <a16:creationId xmlns:a16="http://schemas.microsoft.com/office/drawing/2014/main" id="{337FF313-CF46-49D6-8416-E80FE233DC2C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47189" y="535235"/>
            <a:ext cx="10297622" cy="5787530"/>
          </a:xfrm>
        </p:spPr>
      </p:pic>
    </p:spTree>
    <p:extLst>
      <p:ext uri="{BB962C8B-B14F-4D97-AF65-F5344CB8AC3E}">
        <p14:creationId xmlns:p14="http://schemas.microsoft.com/office/powerpoint/2010/main" val="887782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5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</TotalTime>
  <Words>430</Words>
  <Application>Microsoft Office PowerPoint</Application>
  <PresentationFormat>Grand écran</PresentationFormat>
  <Paragraphs>59</Paragraphs>
  <Slides>10</Slides>
  <Notes>0</Notes>
  <HiddenSlides>0</HiddenSlides>
  <MMClips>2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Thème Office</vt:lpstr>
      <vt:lpstr>English class </vt:lpstr>
      <vt:lpstr>Résumé de l'épisode précédent</vt:lpstr>
      <vt:lpstr>Prenez le réflexe de consulter un dictionnaire papier ou en ligne lorsque quelque chose ne vous semble pas clair.  https://www.wordreference.com/enfr/</vt:lpstr>
      <vt:lpstr>Correction</vt:lpstr>
      <vt:lpstr>Correction : description de l'image.</vt:lpstr>
      <vt:lpstr>Correction compréhension orale.</vt:lpstr>
      <vt:lpstr>Correction exercice voix passive ==&gt; voix active.</vt:lpstr>
      <vt:lpstr>Compréhension audiovisuelle</vt:lpstr>
      <vt:lpstr>Présentation PowerPoint</vt:lpstr>
      <vt:lpstr>See you next time!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Camille FABRE</cp:lastModifiedBy>
  <cp:revision>159</cp:revision>
  <dcterms:created xsi:type="dcterms:W3CDTF">2020-03-19T17:59:43Z</dcterms:created>
  <dcterms:modified xsi:type="dcterms:W3CDTF">2020-03-19T18:31:55Z</dcterms:modified>
</cp:coreProperties>
</file>