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68" r:id="rId3"/>
    <p:sldId id="281" r:id="rId4"/>
    <p:sldId id="266" r:id="rId5"/>
    <p:sldId id="322" r:id="rId6"/>
    <p:sldId id="297" r:id="rId7"/>
    <p:sldId id="323" r:id="rId8"/>
    <p:sldId id="299" r:id="rId9"/>
    <p:sldId id="300" r:id="rId10"/>
    <p:sldId id="301" r:id="rId11"/>
    <p:sldId id="303" r:id="rId12"/>
    <p:sldId id="304" r:id="rId13"/>
    <p:sldId id="305" r:id="rId14"/>
    <p:sldId id="306" r:id="rId15"/>
    <p:sldId id="307" r:id="rId16"/>
    <p:sldId id="308" r:id="rId17"/>
    <p:sldId id="309" r:id="rId18"/>
    <p:sldId id="311" r:id="rId19"/>
    <p:sldId id="312" r:id="rId20"/>
    <p:sldId id="314" r:id="rId21"/>
    <p:sldId id="324" r:id="rId22"/>
    <p:sldId id="313" r:id="rId23"/>
    <p:sldId id="316" r:id="rId24"/>
    <p:sldId id="315" r:id="rId25"/>
    <p:sldId id="318" r:id="rId26"/>
    <p:sldId id="317" r:id="rId27"/>
    <p:sldId id="319" r:id="rId28"/>
    <p:sldId id="320" r:id="rId29"/>
    <p:sldId id="321" r:id="rId30"/>
    <p:sldId id="325" r:id="rId31"/>
    <p:sldId id="326" r:id="rId32"/>
    <p:sldId id="327" r:id="rId33"/>
    <p:sldId id="328" r:id="rId34"/>
    <p:sldId id="296" r:id="rId3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le FABRE" initials="CF" lastIdx="1" clrIdx="0">
    <p:extLst>
      <p:ext uri="{19B8F6BF-5375-455C-9EA6-DF929625EA0E}">
        <p15:presenceInfo xmlns:p15="http://schemas.microsoft.com/office/powerpoint/2012/main" userId="61a62dbaa4ae00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CCFFCC"/>
    <a:srgbClr val="FFCCFF"/>
    <a:srgbClr val="FF33CC"/>
    <a:srgbClr val="CCCCFF"/>
    <a:srgbClr val="FFCC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DE52A-139D-4872-93D3-90AD28786DFA}" v="224" dt="2020-05-04T15:05:27.0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ille FABRE" userId="61a62dbaa4ae00dc" providerId="LiveId" clId="{1F3A37E2-FF35-479C-AA26-35E16A876322}"/>
    <pc:docChg chg="undo custSel mod addSld modSld">
      <pc:chgData name="Camille FABRE" userId="61a62dbaa4ae00dc" providerId="LiveId" clId="{1F3A37E2-FF35-479C-AA26-35E16A876322}" dt="2020-04-26T12:24:54.672" v="2823" actId="20577"/>
      <pc:docMkLst>
        <pc:docMk/>
      </pc:docMkLst>
      <pc:sldChg chg="addSp modSp">
        <pc:chgData name="Camille FABRE" userId="61a62dbaa4ae00dc" providerId="LiveId" clId="{1F3A37E2-FF35-479C-AA26-35E16A876322}" dt="2020-04-26T12:15:49.782" v="2788"/>
        <pc:sldMkLst>
          <pc:docMk/>
          <pc:sldMk cId="2627221999" sldId="264"/>
        </pc:sldMkLst>
        <pc:spChg chg="add mod">
          <ac:chgData name="Camille FABRE" userId="61a62dbaa4ae00dc" providerId="LiveId" clId="{1F3A37E2-FF35-479C-AA26-35E16A876322}" dt="2020-04-26T12:12:47.119" v="2760" actId="1076"/>
          <ac:spMkLst>
            <pc:docMk/>
            <pc:sldMk cId="2627221999" sldId="264"/>
            <ac:spMk id="6" creationId="{2B2CBF28-858C-41BA-A7F4-5AE465FA57D5}"/>
          </ac:spMkLst>
        </pc:spChg>
        <pc:spChg chg="add">
          <ac:chgData name="Camille FABRE" userId="61a62dbaa4ae00dc" providerId="LiveId" clId="{1F3A37E2-FF35-479C-AA26-35E16A876322}" dt="2020-04-26T12:15:49.782" v="2788"/>
          <ac:spMkLst>
            <pc:docMk/>
            <pc:sldMk cId="2627221999" sldId="264"/>
            <ac:spMk id="8" creationId="{FF10CE94-0D20-4B7F-B8FF-1007E72B3977}"/>
          </ac:spMkLst>
        </pc:spChg>
      </pc:sldChg>
      <pc:sldChg chg="modSp">
        <pc:chgData name="Camille FABRE" userId="61a62dbaa4ae00dc" providerId="LiveId" clId="{1F3A37E2-FF35-479C-AA26-35E16A876322}" dt="2020-04-26T12:10:25.135" v="2758"/>
        <pc:sldMkLst>
          <pc:docMk/>
          <pc:sldMk cId="3746361974" sldId="266"/>
        </pc:sldMkLst>
        <pc:spChg chg="mod">
          <ac:chgData name="Camille FABRE" userId="61a62dbaa4ae00dc" providerId="LiveId" clId="{1F3A37E2-FF35-479C-AA26-35E16A876322}" dt="2020-04-26T12:10:07.211" v="2756"/>
          <ac:spMkLst>
            <pc:docMk/>
            <pc:sldMk cId="3746361974" sldId="266"/>
            <ac:spMk id="7" creationId="{4D946A32-171A-448B-9CC3-ACF7F5431175}"/>
          </ac:spMkLst>
        </pc:spChg>
        <pc:spChg chg="mod">
          <ac:chgData name="Camille FABRE" userId="61a62dbaa4ae00dc" providerId="LiveId" clId="{1F3A37E2-FF35-479C-AA26-35E16A876322}" dt="2020-04-26T12:10:16.478" v="2757"/>
          <ac:spMkLst>
            <pc:docMk/>
            <pc:sldMk cId="3746361974" sldId="266"/>
            <ac:spMk id="8" creationId="{758A3941-2EFB-484A-9655-8F08A801EE3E}"/>
          </ac:spMkLst>
        </pc:spChg>
        <pc:spChg chg="mod">
          <ac:chgData name="Camille FABRE" userId="61a62dbaa4ae00dc" providerId="LiveId" clId="{1F3A37E2-FF35-479C-AA26-35E16A876322}" dt="2020-04-26T12:10:25.135" v="2758"/>
          <ac:spMkLst>
            <pc:docMk/>
            <pc:sldMk cId="3746361974" sldId="266"/>
            <ac:spMk id="9" creationId="{AFB3204F-5715-4085-9D20-D8B3A7B6243E}"/>
          </ac:spMkLst>
        </pc:spChg>
        <pc:graphicFrameChg chg="modGraphic">
          <ac:chgData name="Camille FABRE" userId="61a62dbaa4ae00dc" providerId="LiveId" clId="{1F3A37E2-FF35-479C-AA26-35E16A876322}" dt="2020-04-26T12:09:52.505" v="2755" actId="20577"/>
          <ac:graphicFrameMkLst>
            <pc:docMk/>
            <pc:sldMk cId="3746361974" sldId="266"/>
            <ac:graphicFrameMk id="4" creationId="{8ED4B09A-7510-4385-9E67-9053CDC1E53D}"/>
          </ac:graphicFrameMkLst>
        </pc:graphicFrameChg>
      </pc:sldChg>
      <pc:sldChg chg="addSp delSp">
        <pc:chgData name="Camille FABRE" userId="61a62dbaa4ae00dc" providerId="LiveId" clId="{1F3A37E2-FF35-479C-AA26-35E16A876322}" dt="2020-04-26T12:15:57.294" v="2790"/>
        <pc:sldMkLst>
          <pc:docMk/>
          <pc:sldMk cId="226646664" sldId="271"/>
        </pc:sldMkLst>
        <pc:spChg chg="del">
          <ac:chgData name="Camille FABRE" userId="61a62dbaa4ae00dc" providerId="LiveId" clId="{1F3A37E2-FF35-479C-AA26-35E16A876322}" dt="2020-04-26T12:15:56.426" v="2789" actId="478"/>
          <ac:spMkLst>
            <pc:docMk/>
            <pc:sldMk cId="226646664" sldId="271"/>
            <ac:spMk id="9" creationId="{F575AB3E-1AA6-4C38-94AA-E086263E68CB}"/>
          </ac:spMkLst>
        </pc:spChg>
        <pc:spChg chg="add">
          <ac:chgData name="Camille FABRE" userId="61a62dbaa4ae00dc" providerId="LiveId" clId="{1F3A37E2-FF35-479C-AA26-35E16A876322}" dt="2020-04-26T12:12:50.615" v="2761"/>
          <ac:spMkLst>
            <pc:docMk/>
            <pc:sldMk cId="226646664" sldId="271"/>
            <ac:spMk id="10" creationId="{7FAC064B-9AE0-4D5B-B482-4366CD945DDC}"/>
          </ac:spMkLst>
        </pc:spChg>
        <pc:spChg chg="add">
          <ac:chgData name="Camille FABRE" userId="61a62dbaa4ae00dc" providerId="LiveId" clId="{1F3A37E2-FF35-479C-AA26-35E16A876322}" dt="2020-04-26T12:15:57.294" v="2790"/>
          <ac:spMkLst>
            <pc:docMk/>
            <pc:sldMk cId="226646664" sldId="271"/>
            <ac:spMk id="11" creationId="{51E0CB63-5658-4A48-ABEA-4A2E64A6EA5E}"/>
          </ac:spMkLst>
        </pc:spChg>
      </pc:sldChg>
      <pc:sldChg chg="addSp delSp modSp">
        <pc:chgData name="Camille FABRE" userId="61a62dbaa4ae00dc" providerId="LiveId" clId="{1F3A37E2-FF35-479C-AA26-35E16A876322}" dt="2020-04-26T12:23:26.498" v="2811" actId="1076"/>
        <pc:sldMkLst>
          <pc:docMk/>
          <pc:sldMk cId="752356760" sldId="279"/>
        </pc:sldMkLst>
        <pc:spChg chg="del">
          <ac:chgData name="Camille FABRE" userId="61a62dbaa4ae00dc" providerId="LiveId" clId="{1F3A37E2-FF35-479C-AA26-35E16A876322}" dt="2020-04-26T12:12:59.409" v="2766" actId="478"/>
          <ac:spMkLst>
            <pc:docMk/>
            <pc:sldMk cId="752356760" sldId="279"/>
            <ac:spMk id="6" creationId="{E52D76AA-48CE-4EE3-AF2C-67F721606283}"/>
          </ac:spMkLst>
        </pc:spChg>
        <pc:spChg chg="del">
          <ac:chgData name="Camille FABRE" userId="61a62dbaa4ae00dc" providerId="LiveId" clId="{1F3A37E2-FF35-479C-AA26-35E16A876322}" dt="2020-04-26T12:16:04.386" v="2793" actId="478"/>
          <ac:spMkLst>
            <pc:docMk/>
            <pc:sldMk cId="752356760" sldId="279"/>
            <ac:spMk id="7" creationId="{EB3B950F-5A3F-48BA-A350-4A45342F5C25}"/>
          </ac:spMkLst>
        </pc:spChg>
        <pc:spChg chg="add mod">
          <ac:chgData name="Camille FABRE" userId="61a62dbaa4ae00dc" providerId="LiveId" clId="{1F3A37E2-FF35-479C-AA26-35E16A876322}" dt="2020-04-26T12:13:06.749" v="2767" actId="1076"/>
          <ac:spMkLst>
            <pc:docMk/>
            <pc:sldMk cId="752356760" sldId="279"/>
            <ac:spMk id="8" creationId="{64D39F43-0948-4007-AFD7-7983724009CE}"/>
          </ac:spMkLst>
        </pc:spChg>
        <pc:spChg chg="add">
          <ac:chgData name="Camille FABRE" userId="61a62dbaa4ae00dc" providerId="LiveId" clId="{1F3A37E2-FF35-479C-AA26-35E16A876322}" dt="2020-04-26T12:16:05.334" v="2794"/>
          <ac:spMkLst>
            <pc:docMk/>
            <pc:sldMk cId="752356760" sldId="279"/>
            <ac:spMk id="9" creationId="{15E53227-DC73-4DF0-9234-E5F254974A88}"/>
          </ac:spMkLst>
        </pc:spChg>
        <pc:spChg chg="add">
          <ac:chgData name="Camille FABRE" userId="61a62dbaa4ae00dc" providerId="LiveId" clId="{1F3A37E2-FF35-479C-AA26-35E16A876322}" dt="2020-04-26T12:23:15.054" v="2810"/>
          <ac:spMkLst>
            <pc:docMk/>
            <pc:sldMk cId="752356760" sldId="279"/>
            <ac:spMk id="10" creationId="{9B247512-FE0E-466B-9413-C1E280C182C2}"/>
          </ac:spMkLst>
        </pc:spChg>
        <pc:picChg chg="mod">
          <ac:chgData name="Camille FABRE" userId="61a62dbaa4ae00dc" providerId="LiveId" clId="{1F3A37E2-FF35-479C-AA26-35E16A876322}" dt="2020-04-26T12:23:26.498" v="2811" actId="1076"/>
          <ac:picMkLst>
            <pc:docMk/>
            <pc:sldMk cId="752356760" sldId="279"/>
            <ac:picMk id="4" creationId="{E1D8D136-E5BC-4BC0-9B5F-C0E8DEEF4088}"/>
          </ac:picMkLst>
        </pc:picChg>
      </pc:sldChg>
      <pc:sldChg chg="addSp delSp">
        <pc:chgData name="Camille FABRE" userId="61a62dbaa4ae00dc" providerId="LiveId" clId="{1F3A37E2-FF35-479C-AA26-35E16A876322}" dt="2020-04-26T12:23:29.710" v="2812"/>
        <pc:sldMkLst>
          <pc:docMk/>
          <pc:sldMk cId="3796567626" sldId="280"/>
        </pc:sldMkLst>
        <pc:spChg chg="del">
          <ac:chgData name="Camille FABRE" userId="61a62dbaa4ae00dc" providerId="LiveId" clId="{1F3A37E2-FF35-479C-AA26-35E16A876322}" dt="2020-04-26T12:13:10.586" v="2768" actId="478"/>
          <ac:spMkLst>
            <pc:docMk/>
            <pc:sldMk cId="3796567626" sldId="280"/>
            <ac:spMk id="5" creationId="{74C02FE2-AE1C-47B3-B7CA-08ADD07366EE}"/>
          </ac:spMkLst>
        </pc:spChg>
        <pc:spChg chg="del">
          <ac:chgData name="Camille FABRE" userId="61a62dbaa4ae00dc" providerId="LiveId" clId="{1F3A37E2-FF35-479C-AA26-35E16A876322}" dt="2020-04-26T12:16:08.049" v="2795" actId="478"/>
          <ac:spMkLst>
            <pc:docMk/>
            <pc:sldMk cId="3796567626" sldId="280"/>
            <ac:spMk id="6" creationId="{12D325AD-7DCE-4579-9D0F-7073D7ACD5A1}"/>
          </ac:spMkLst>
        </pc:spChg>
        <pc:spChg chg="add">
          <ac:chgData name="Camille FABRE" userId="61a62dbaa4ae00dc" providerId="LiveId" clId="{1F3A37E2-FF35-479C-AA26-35E16A876322}" dt="2020-04-26T12:13:11.558" v="2769"/>
          <ac:spMkLst>
            <pc:docMk/>
            <pc:sldMk cId="3796567626" sldId="280"/>
            <ac:spMk id="7" creationId="{C386772B-3A48-4635-A331-28F95627C1F8}"/>
          </ac:spMkLst>
        </pc:spChg>
        <pc:spChg chg="add">
          <ac:chgData name="Camille FABRE" userId="61a62dbaa4ae00dc" providerId="LiveId" clId="{1F3A37E2-FF35-479C-AA26-35E16A876322}" dt="2020-04-26T12:16:08.894" v="2796"/>
          <ac:spMkLst>
            <pc:docMk/>
            <pc:sldMk cId="3796567626" sldId="280"/>
            <ac:spMk id="8" creationId="{33ED8BA7-8DA6-4BE3-800D-13FCE5652BF4}"/>
          </ac:spMkLst>
        </pc:spChg>
        <pc:spChg chg="add">
          <ac:chgData name="Camille FABRE" userId="61a62dbaa4ae00dc" providerId="LiveId" clId="{1F3A37E2-FF35-479C-AA26-35E16A876322}" dt="2020-04-26T12:23:29.710" v="2812"/>
          <ac:spMkLst>
            <pc:docMk/>
            <pc:sldMk cId="3796567626" sldId="280"/>
            <ac:spMk id="10" creationId="{A7134524-43AF-4EBC-A67C-C40396B9F759}"/>
          </ac:spMkLst>
        </pc:spChg>
        <pc:picChg chg="add">
          <ac:chgData name="Camille FABRE" userId="61a62dbaa4ae00dc" providerId="LiveId" clId="{1F3A37E2-FF35-479C-AA26-35E16A876322}" dt="2020-04-26T12:21:23.766" v="2807"/>
          <ac:picMkLst>
            <pc:docMk/>
            <pc:sldMk cId="3796567626" sldId="280"/>
            <ac:picMk id="9" creationId="{D42180A6-8103-416C-9687-B87BE38329E7}"/>
          </ac:picMkLst>
        </pc:picChg>
      </pc:sldChg>
      <pc:sldChg chg="modSp">
        <pc:chgData name="Camille FABRE" userId="61a62dbaa4ae00dc" providerId="LiveId" clId="{1F3A37E2-FF35-479C-AA26-35E16A876322}" dt="2020-04-26T12:15:45.216" v="2787"/>
        <pc:sldMkLst>
          <pc:docMk/>
          <pc:sldMk cId="29961219" sldId="281"/>
        </pc:sldMkLst>
        <pc:spChg chg="mod">
          <ac:chgData name="Camille FABRE" userId="61a62dbaa4ae00dc" providerId="LiveId" clId="{1F3A37E2-FF35-479C-AA26-35E16A876322}" dt="2020-04-26T12:15:35.491" v="2786"/>
          <ac:spMkLst>
            <pc:docMk/>
            <pc:sldMk cId="29961219" sldId="281"/>
            <ac:spMk id="7" creationId="{96649C26-5FAA-4336-B02C-597807F7495E}"/>
          </ac:spMkLst>
        </pc:spChg>
        <pc:spChg chg="mod">
          <ac:chgData name="Camille FABRE" userId="61a62dbaa4ae00dc" providerId="LiveId" clId="{1F3A37E2-FF35-479C-AA26-35E16A876322}" dt="2020-04-26T12:15:45.216" v="2787"/>
          <ac:spMkLst>
            <pc:docMk/>
            <pc:sldMk cId="29961219" sldId="281"/>
            <ac:spMk id="8" creationId="{8131B731-8ACF-4E78-B119-AE7B2F0C9F50}"/>
          </ac:spMkLst>
        </pc:spChg>
        <pc:spChg chg="mod">
          <ac:chgData name="Camille FABRE" userId="61a62dbaa4ae00dc" providerId="LiveId" clId="{1F3A37E2-FF35-479C-AA26-35E16A876322}" dt="2020-04-26T12:15:14.150" v="2785"/>
          <ac:spMkLst>
            <pc:docMk/>
            <pc:sldMk cId="29961219" sldId="281"/>
            <ac:spMk id="10" creationId="{54AA5572-35D4-45FE-96B7-88757940BE74}"/>
          </ac:spMkLst>
        </pc:spChg>
        <pc:spChg chg="mod">
          <ac:chgData name="Camille FABRE" userId="61a62dbaa4ae00dc" providerId="LiveId" clId="{1F3A37E2-FF35-479C-AA26-35E16A876322}" dt="2020-04-26T12:15:06.427" v="2784"/>
          <ac:spMkLst>
            <pc:docMk/>
            <pc:sldMk cId="29961219" sldId="281"/>
            <ac:spMk id="11" creationId="{2653F405-4749-4A50-8936-CCCEC5E64457}"/>
          </ac:spMkLst>
        </pc:spChg>
        <pc:spChg chg="mod">
          <ac:chgData name="Camille FABRE" userId="61a62dbaa4ae00dc" providerId="LiveId" clId="{1F3A37E2-FF35-479C-AA26-35E16A876322}" dt="2020-04-26T12:14:58.820" v="2783"/>
          <ac:spMkLst>
            <pc:docMk/>
            <pc:sldMk cId="29961219" sldId="281"/>
            <ac:spMk id="12" creationId="{2A2F311F-721B-4F18-86AA-DDB175D7AA68}"/>
          </ac:spMkLst>
        </pc:spChg>
      </pc:sldChg>
      <pc:sldChg chg="addSp">
        <pc:chgData name="Camille FABRE" userId="61a62dbaa4ae00dc" providerId="LiveId" clId="{1F3A37E2-FF35-479C-AA26-35E16A876322}" dt="2020-04-26T12:23:13.383" v="2809"/>
        <pc:sldMkLst>
          <pc:docMk/>
          <pc:sldMk cId="3135206381" sldId="282"/>
        </pc:sldMkLst>
        <pc:spChg chg="add">
          <ac:chgData name="Camille FABRE" userId="61a62dbaa4ae00dc" providerId="LiveId" clId="{1F3A37E2-FF35-479C-AA26-35E16A876322}" dt="2020-04-26T12:12:52.783" v="2762"/>
          <ac:spMkLst>
            <pc:docMk/>
            <pc:sldMk cId="3135206381" sldId="282"/>
            <ac:spMk id="5" creationId="{E69FBCAC-9945-470C-904C-3061F4131BD3}"/>
          </ac:spMkLst>
        </pc:spChg>
        <pc:spChg chg="add">
          <ac:chgData name="Camille FABRE" userId="61a62dbaa4ae00dc" providerId="LiveId" clId="{1F3A37E2-FF35-479C-AA26-35E16A876322}" dt="2020-04-26T12:15:59.528" v="2791"/>
          <ac:spMkLst>
            <pc:docMk/>
            <pc:sldMk cId="3135206381" sldId="282"/>
            <ac:spMk id="6" creationId="{7AC7E3EB-5000-4BB3-B7B9-2ED5416AFC90}"/>
          </ac:spMkLst>
        </pc:spChg>
        <pc:spChg chg="add">
          <ac:chgData name="Camille FABRE" userId="61a62dbaa4ae00dc" providerId="LiveId" clId="{1F3A37E2-FF35-479C-AA26-35E16A876322}" dt="2020-04-26T12:23:13.383" v="2809"/>
          <ac:spMkLst>
            <pc:docMk/>
            <pc:sldMk cId="3135206381" sldId="282"/>
            <ac:spMk id="7" creationId="{C0901188-89B2-449D-970E-F90E3F65D4F2}"/>
          </ac:spMkLst>
        </pc:spChg>
      </pc:sldChg>
      <pc:sldChg chg="addSp">
        <pc:chgData name="Camille FABRE" userId="61a62dbaa4ae00dc" providerId="LiveId" clId="{1F3A37E2-FF35-479C-AA26-35E16A876322}" dt="2020-04-26T12:23:12.055" v="2808"/>
        <pc:sldMkLst>
          <pc:docMk/>
          <pc:sldMk cId="1940932060" sldId="283"/>
        </pc:sldMkLst>
        <pc:spChg chg="add">
          <ac:chgData name="Camille FABRE" userId="61a62dbaa4ae00dc" providerId="LiveId" clId="{1F3A37E2-FF35-479C-AA26-35E16A876322}" dt="2020-04-26T12:12:53.926" v="2763"/>
          <ac:spMkLst>
            <pc:docMk/>
            <pc:sldMk cId="1940932060" sldId="283"/>
            <ac:spMk id="9" creationId="{2BF08440-55BC-45BB-A67E-7252829FBA6B}"/>
          </ac:spMkLst>
        </pc:spChg>
        <pc:spChg chg="add">
          <ac:chgData name="Camille FABRE" userId="61a62dbaa4ae00dc" providerId="LiveId" clId="{1F3A37E2-FF35-479C-AA26-35E16A876322}" dt="2020-04-26T12:16:00.791" v="2792"/>
          <ac:spMkLst>
            <pc:docMk/>
            <pc:sldMk cId="1940932060" sldId="283"/>
            <ac:spMk id="10" creationId="{430EC45B-9311-4E27-BD70-5AA46C99765B}"/>
          </ac:spMkLst>
        </pc:spChg>
        <pc:spChg chg="add">
          <ac:chgData name="Camille FABRE" userId="61a62dbaa4ae00dc" providerId="LiveId" clId="{1F3A37E2-FF35-479C-AA26-35E16A876322}" dt="2020-04-26T12:23:12.055" v="2808"/>
          <ac:spMkLst>
            <pc:docMk/>
            <pc:sldMk cId="1940932060" sldId="283"/>
            <ac:spMk id="11" creationId="{2CA9DD30-3DBB-4DA0-A2D4-F4105E854861}"/>
          </ac:spMkLst>
        </pc:spChg>
      </pc:sldChg>
      <pc:sldChg chg="modSp">
        <pc:chgData name="Camille FABRE" userId="61a62dbaa4ae00dc" providerId="LiveId" clId="{1F3A37E2-FF35-479C-AA26-35E16A876322}" dt="2020-04-26T10:05:14.208" v="1961" actId="20577"/>
        <pc:sldMkLst>
          <pc:docMk/>
          <pc:sldMk cId="3610204278" sldId="284"/>
        </pc:sldMkLst>
        <pc:spChg chg="mod">
          <ac:chgData name="Camille FABRE" userId="61a62dbaa4ae00dc" providerId="LiveId" clId="{1F3A37E2-FF35-479C-AA26-35E16A876322}" dt="2020-04-26T10:05:14.208" v="1961" actId="20577"/>
          <ac:spMkLst>
            <pc:docMk/>
            <pc:sldMk cId="3610204278" sldId="284"/>
            <ac:spMk id="3" creationId="{1410A8AA-103A-48BE-B310-F1C5C9152272}"/>
          </ac:spMkLst>
        </pc:spChg>
      </pc:sldChg>
      <pc:sldChg chg="addSp modSp">
        <pc:chgData name="Camille FABRE" userId="61a62dbaa4ae00dc" providerId="LiveId" clId="{1F3A37E2-FF35-479C-AA26-35E16A876322}" dt="2020-04-26T12:23:33.016" v="2813"/>
        <pc:sldMkLst>
          <pc:docMk/>
          <pc:sldMk cId="3058202522" sldId="285"/>
        </pc:sldMkLst>
        <pc:spChg chg="add mod">
          <ac:chgData name="Camille FABRE" userId="61a62dbaa4ae00dc" providerId="LiveId" clId="{1F3A37E2-FF35-479C-AA26-35E16A876322}" dt="2020-04-26T12:13:40.249" v="2772" actId="1076"/>
          <ac:spMkLst>
            <pc:docMk/>
            <pc:sldMk cId="3058202522" sldId="285"/>
            <ac:spMk id="5" creationId="{5C60B61D-F303-4FBF-AE7B-2128F9D4CF98}"/>
          </ac:spMkLst>
        </pc:spChg>
        <pc:spChg chg="add">
          <ac:chgData name="Camille FABRE" userId="61a62dbaa4ae00dc" providerId="LiveId" clId="{1F3A37E2-FF35-479C-AA26-35E16A876322}" dt="2020-04-26T12:16:16.718" v="2797"/>
          <ac:spMkLst>
            <pc:docMk/>
            <pc:sldMk cId="3058202522" sldId="285"/>
            <ac:spMk id="6" creationId="{AB894C07-F559-4995-AEE0-A81E6FD598B1}"/>
          </ac:spMkLst>
        </pc:spChg>
        <pc:spChg chg="add">
          <ac:chgData name="Camille FABRE" userId="61a62dbaa4ae00dc" providerId="LiveId" clId="{1F3A37E2-FF35-479C-AA26-35E16A876322}" dt="2020-04-26T12:23:33.016" v="2813"/>
          <ac:spMkLst>
            <pc:docMk/>
            <pc:sldMk cId="3058202522" sldId="285"/>
            <ac:spMk id="7" creationId="{19BF55B2-5956-4518-AD14-531380C38A64}"/>
          </ac:spMkLst>
        </pc:spChg>
      </pc:sldChg>
      <pc:sldChg chg="addSp">
        <pc:chgData name="Camille FABRE" userId="61a62dbaa4ae00dc" providerId="LiveId" clId="{1F3A37E2-FF35-479C-AA26-35E16A876322}" dt="2020-04-26T12:23:33.943" v="2814"/>
        <pc:sldMkLst>
          <pc:docMk/>
          <pc:sldMk cId="2984882672" sldId="286"/>
        </pc:sldMkLst>
        <pc:spChg chg="add">
          <ac:chgData name="Camille FABRE" userId="61a62dbaa4ae00dc" providerId="LiveId" clId="{1F3A37E2-FF35-479C-AA26-35E16A876322}" dt="2020-04-26T12:13:43.686" v="2773"/>
          <ac:spMkLst>
            <pc:docMk/>
            <pc:sldMk cId="2984882672" sldId="286"/>
            <ac:spMk id="5" creationId="{F36059A0-8DD7-4B62-A7E9-F5A5155A62E4}"/>
          </ac:spMkLst>
        </pc:spChg>
        <pc:spChg chg="add">
          <ac:chgData name="Camille FABRE" userId="61a62dbaa4ae00dc" providerId="LiveId" clId="{1F3A37E2-FF35-479C-AA26-35E16A876322}" dt="2020-04-26T12:16:17.990" v="2798"/>
          <ac:spMkLst>
            <pc:docMk/>
            <pc:sldMk cId="2984882672" sldId="286"/>
            <ac:spMk id="6" creationId="{5156ADF0-9409-4708-AC44-EAF22CF58A88}"/>
          </ac:spMkLst>
        </pc:spChg>
        <pc:spChg chg="add">
          <ac:chgData name="Camille FABRE" userId="61a62dbaa4ae00dc" providerId="LiveId" clId="{1F3A37E2-FF35-479C-AA26-35E16A876322}" dt="2020-04-26T12:23:33.943" v="2814"/>
          <ac:spMkLst>
            <pc:docMk/>
            <pc:sldMk cId="2984882672" sldId="286"/>
            <ac:spMk id="7" creationId="{2F75DDB0-94C0-40BA-8E7A-80CBE65B2616}"/>
          </ac:spMkLst>
        </pc:spChg>
      </pc:sldChg>
      <pc:sldChg chg="addSp modSp">
        <pc:chgData name="Camille FABRE" userId="61a62dbaa4ae00dc" providerId="LiveId" clId="{1F3A37E2-FF35-479C-AA26-35E16A876322}" dt="2020-04-26T12:23:39.503" v="2818"/>
        <pc:sldMkLst>
          <pc:docMk/>
          <pc:sldMk cId="1953612039" sldId="287"/>
        </pc:sldMkLst>
        <pc:spChg chg="add">
          <ac:chgData name="Camille FABRE" userId="61a62dbaa4ae00dc" providerId="LiveId" clId="{1F3A37E2-FF35-479C-AA26-35E16A876322}" dt="2020-04-26T12:13:51.447" v="2777"/>
          <ac:spMkLst>
            <pc:docMk/>
            <pc:sldMk cId="1953612039" sldId="287"/>
            <ac:spMk id="6" creationId="{A4846521-59B8-4037-B497-8D55194C5F98}"/>
          </ac:spMkLst>
        </pc:spChg>
        <pc:spChg chg="add">
          <ac:chgData name="Camille FABRE" userId="61a62dbaa4ae00dc" providerId="LiveId" clId="{1F3A37E2-FF35-479C-AA26-35E16A876322}" dt="2020-04-26T12:16:22.337" v="2802"/>
          <ac:spMkLst>
            <pc:docMk/>
            <pc:sldMk cId="1953612039" sldId="287"/>
            <ac:spMk id="7" creationId="{D7DE9227-8F89-44A7-949F-0FEAA7870B0F}"/>
          </ac:spMkLst>
        </pc:spChg>
        <pc:spChg chg="add">
          <ac:chgData name="Camille FABRE" userId="61a62dbaa4ae00dc" providerId="LiveId" clId="{1F3A37E2-FF35-479C-AA26-35E16A876322}" dt="2020-04-26T12:23:39.503" v="2818"/>
          <ac:spMkLst>
            <pc:docMk/>
            <pc:sldMk cId="1953612039" sldId="287"/>
            <ac:spMk id="8" creationId="{16911AC4-872D-404B-B04E-35CFD6CE091B}"/>
          </ac:spMkLst>
        </pc:spChg>
        <pc:picChg chg="add mod">
          <ac:chgData name="Camille FABRE" userId="61a62dbaa4ae00dc" providerId="LiveId" clId="{1F3A37E2-FF35-479C-AA26-35E16A876322}" dt="2020-04-26T09:16:44.776" v="660" actId="1076"/>
          <ac:picMkLst>
            <pc:docMk/>
            <pc:sldMk cId="1953612039" sldId="287"/>
            <ac:picMk id="5" creationId="{21735E92-1241-45E0-8648-6C85151C104B}"/>
          </ac:picMkLst>
        </pc:picChg>
      </pc:sldChg>
      <pc:sldChg chg="addSp">
        <pc:chgData name="Camille FABRE" userId="61a62dbaa4ae00dc" providerId="LiveId" clId="{1F3A37E2-FF35-479C-AA26-35E16A876322}" dt="2020-04-26T12:23:35.423" v="2815"/>
        <pc:sldMkLst>
          <pc:docMk/>
          <pc:sldMk cId="1952332815" sldId="288"/>
        </pc:sldMkLst>
        <pc:spChg chg="add">
          <ac:chgData name="Camille FABRE" userId="61a62dbaa4ae00dc" providerId="LiveId" clId="{1F3A37E2-FF35-479C-AA26-35E16A876322}" dt="2020-04-26T12:13:45.359" v="2774"/>
          <ac:spMkLst>
            <pc:docMk/>
            <pc:sldMk cId="1952332815" sldId="288"/>
            <ac:spMk id="5" creationId="{9C78087E-0894-45AB-A22D-9F77E78ED263}"/>
          </ac:spMkLst>
        </pc:spChg>
        <pc:spChg chg="add">
          <ac:chgData name="Camille FABRE" userId="61a62dbaa4ae00dc" providerId="LiveId" clId="{1F3A37E2-FF35-479C-AA26-35E16A876322}" dt="2020-04-26T12:16:18.967" v="2799"/>
          <ac:spMkLst>
            <pc:docMk/>
            <pc:sldMk cId="1952332815" sldId="288"/>
            <ac:spMk id="6" creationId="{8EAA5AF2-4A42-41AE-8117-D1EC7FC1DCDF}"/>
          </ac:spMkLst>
        </pc:spChg>
        <pc:spChg chg="add">
          <ac:chgData name="Camille FABRE" userId="61a62dbaa4ae00dc" providerId="LiveId" clId="{1F3A37E2-FF35-479C-AA26-35E16A876322}" dt="2020-04-26T12:23:35.423" v="2815"/>
          <ac:spMkLst>
            <pc:docMk/>
            <pc:sldMk cId="1952332815" sldId="288"/>
            <ac:spMk id="7" creationId="{3F97880A-D927-42BE-85A0-0B0B43D00DDD}"/>
          </ac:spMkLst>
        </pc:spChg>
      </pc:sldChg>
      <pc:sldChg chg="addSp">
        <pc:chgData name="Camille FABRE" userId="61a62dbaa4ae00dc" providerId="LiveId" clId="{1F3A37E2-FF35-479C-AA26-35E16A876322}" dt="2020-04-26T12:23:38.190" v="2817"/>
        <pc:sldMkLst>
          <pc:docMk/>
          <pc:sldMk cId="669239718" sldId="289"/>
        </pc:sldMkLst>
        <pc:spChg chg="add">
          <ac:chgData name="Camille FABRE" userId="61a62dbaa4ae00dc" providerId="LiveId" clId="{1F3A37E2-FF35-479C-AA26-35E16A876322}" dt="2020-04-26T12:13:49.089" v="2776"/>
          <ac:spMkLst>
            <pc:docMk/>
            <pc:sldMk cId="669239718" sldId="289"/>
            <ac:spMk id="5" creationId="{59434359-64B4-48E1-BDEF-4E7569D2964E}"/>
          </ac:spMkLst>
        </pc:spChg>
        <pc:spChg chg="add">
          <ac:chgData name="Camille FABRE" userId="61a62dbaa4ae00dc" providerId="LiveId" clId="{1F3A37E2-FF35-479C-AA26-35E16A876322}" dt="2020-04-26T12:16:21.439" v="2801"/>
          <ac:spMkLst>
            <pc:docMk/>
            <pc:sldMk cId="669239718" sldId="289"/>
            <ac:spMk id="6" creationId="{797943C0-8DF6-4EBE-8AAD-73963B608CBA}"/>
          </ac:spMkLst>
        </pc:spChg>
        <pc:spChg chg="add">
          <ac:chgData name="Camille FABRE" userId="61a62dbaa4ae00dc" providerId="LiveId" clId="{1F3A37E2-FF35-479C-AA26-35E16A876322}" dt="2020-04-26T12:23:38.190" v="2817"/>
          <ac:spMkLst>
            <pc:docMk/>
            <pc:sldMk cId="669239718" sldId="289"/>
            <ac:spMk id="7" creationId="{D578BE8C-62EB-4EB0-9078-CE658D854C71}"/>
          </ac:spMkLst>
        </pc:spChg>
      </pc:sldChg>
      <pc:sldChg chg="addSp">
        <pc:chgData name="Camille FABRE" userId="61a62dbaa4ae00dc" providerId="LiveId" clId="{1F3A37E2-FF35-479C-AA26-35E16A876322}" dt="2020-04-26T12:23:37.215" v="2816"/>
        <pc:sldMkLst>
          <pc:docMk/>
          <pc:sldMk cId="843658977" sldId="291"/>
        </pc:sldMkLst>
        <pc:spChg chg="add">
          <ac:chgData name="Camille FABRE" userId="61a62dbaa4ae00dc" providerId="LiveId" clId="{1F3A37E2-FF35-479C-AA26-35E16A876322}" dt="2020-04-26T12:13:47.759" v="2775"/>
          <ac:spMkLst>
            <pc:docMk/>
            <pc:sldMk cId="843658977" sldId="291"/>
            <ac:spMk id="5" creationId="{C5F7B5B0-570F-4696-B1A9-2BF76BC594B3}"/>
          </ac:spMkLst>
        </pc:spChg>
        <pc:spChg chg="add">
          <ac:chgData name="Camille FABRE" userId="61a62dbaa4ae00dc" providerId="LiveId" clId="{1F3A37E2-FF35-479C-AA26-35E16A876322}" dt="2020-04-26T12:16:19.904" v="2800"/>
          <ac:spMkLst>
            <pc:docMk/>
            <pc:sldMk cId="843658977" sldId="291"/>
            <ac:spMk id="6" creationId="{893EF899-BD71-4847-9A72-BCAADA82C32A}"/>
          </ac:spMkLst>
        </pc:spChg>
        <pc:spChg chg="add">
          <ac:chgData name="Camille FABRE" userId="61a62dbaa4ae00dc" providerId="LiveId" clId="{1F3A37E2-FF35-479C-AA26-35E16A876322}" dt="2020-04-26T12:23:37.215" v="2816"/>
          <ac:spMkLst>
            <pc:docMk/>
            <pc:sldMk cId="843658977" sldId="291"/>
            <ac:spMk id="7" creationId="{F7C38F08-3733-49F3-A0A4-B78AAF518DE0}"/>
          </ac:spMkLst>
        </pc:spChg>
      </pc:sldChg>
      <pc:sldChg chg="addSp delSp modSp mod setBg">
        <pc:chgData name="Camille FABRE" userId="61a62dbaa4ae00dc" providerId="LiveId" clId="{1F3A37E2-FF35-479C-AA26-35E16A876322}" dt="2020-04-26T12:23:40.898" v="2819"/>
        <pc:sldMkLst>
          <pc:docMk/>
          <pc:sldMk cId="1404291582" sldId="292"/>
        </pc:sldMkLst>
        <pc:spChg chg="mod ord">
          <ac:chgData name="Camille FABRE" userId="61a62dbaa4ae00dc" providerId="LiveId" clId="{1F3A37E2-FF35-479C-AA26-35E16A876322}" dt="2020-04-26T09:06:34.489" v="383" actId="1076"/>
          <ac:spMkLst>
            <pc:docMk/>
            <pc:sldMk cId="1404291582" sldId="292"/>
            <ac:spMk id="2" creationId="{BAA9A7CA-6596-48F4-B869-CC9C2A541758}"/>
          </ac:spMkLst>
        </pc:spChg>
        <pc:spChg chg="mod ord">
          <ac:chgData name="Camille FABRE" userId="61a62dbaa4ae00dc" providerId="LiveId" clId="{1F3A37E2-FF35-479C-AA26-35E16A876322}" dt="2020-04-26T09:17:25.050" v="664" actId="115"/>
          <ac:spMkLst>
            <pc:docMk/>
            <pc:sldMk cId="1404291582" sldId="292"/>
            <ac:spMk id="3" creationId="{D713DCDC-7BA3-49C9-83FD-BF068EBC03F9}"/>
          </ac:spMkLst>
        </pc:spChg>
        <pc:spChg chg="add mod">
          <ac:chgData name="Camille FABRE" userId="61a62dbaa4ae00dc" providerId="LiveId" clId="{1F3A37E2-FF35-479C-AA26-35E16A876322}" dt="2020-04-26T12:14:11.426" v="2779" actId="1076"/>
          <ac:spMkLst>
            <pc:docMk/>
            <pc:sldMk cId="1404291582" sldId="292"/>
            <ac:spMk id="9" creationId="{45CEC38C-9024-4F43-8D6C-0526C543E752}"/>
          </ac:spMkLst>
        </pc:spChg>
        <pc:spChg chg="add del">
          <ac:chgData name="Camille FABRE" userId="61a62dbaa4ae00dc" providerId="LiveId" clId="{1F3A37E2-FF35-479C-AA26-35E16A876322}" dt="2020-04-26T09:05:21.202" v="280" actId="26606"/>
          <ac:spMkLst>
            <pc:docMk/>
            <pc:sldMk cId="1404291582" sldId="292"/>
            <ac:spMk id="10" creationId="{63AB00AE-4340-440F-82E1-9F69D1D5519F}"/>
          </ac:spMkLst>
        </pc:spChg>
        <pc:spChg chg="add">
          <ac:chgData name="Camille FABRE" userId="61a62dbaa4ae00dc" providerId="LiveId" clId="{1F3A37E2-FF35-479C-AA26-35E16A876322}" dt="2020-04-26T12:16:23.695" v="2803"/>
          <ac:spMkLst>
            <pc:docMk/>
            <pc:sldMk cId="1404291582" sldId="292"/>
            <ac:spMk id="11" creationId="{20ADB186-9BA3-426F-AB82-004EE90834C1}"/>
          </ac:spMkLst>
        </pc:spChg>
        <pc:spChg chg="add">
          <ac:chgData name="Camille FABRE" userId="61a62dbaa4ae00dc" providerId="LiveId" clId="{1F3A37E2-FF35-479C-AA26-35E16A876322}" dt="2020-04-26T12:23:40.898" v="2819"/>
          <ac:spMkLst>
            <pc:docMk/>
            <pc:sldMk cId="1404291582" sldId="292"/>
            <ac:spMk id="13" creationId="{FBEB4450-8B17-44EE-8527-C6ACF2FA6106}"/>
          </ac:spMkLst>
        </pc:spChg>
        <pc:picChg chg="add mod">
          <ac:chgData name="Camille FABRE" userId="61a62dbaa4ae00dc" providerId="LiveId" clId="{1F3A37E2-FF35-479C-AA26-35E16A876322}" dt="2020-04-26T09:38:35.265" v="1387" actId="1076"/>
          <ac:picMkLst>
            <pc:docMk/>
            <pc:sldMk cId="1404291582" sldId="292"/>
            <ac:picMk id="4" creationId="{E86A807A-73B1-4438-974F-FF96654351EF}"/>
          </ac:picMkLst>
        </pc:picChg>
        <pc:picChg chg="add mod">
          <ac:chgData name="Camille FABRE" userId="61a62dbaa4ae00dc" providerId="LiveId" clId="{1F3A37E2-FF35-479C-AA26-35E16A876322}" dt="2020-04-26T09:38:40.219" v="1388" actId="1076"/>
          <ac:picMkLst>
            <pc:docMk/>
            <pc:sldMk cId="1404291582" sldId="292"/>
            <ac:picMk id="5" creationId="{B62C305C-F3EA-4787-9001-7EB343AEB444}"/>
          </ac:picMkLst>
        </pc:picChg>
        <pc:picChg chg="add">
          <ac:chgData name="Camille FABRE" userId="61a62dbaa4ae00dc" providerId="LiveId" clId="{1F3A37E2-FF35-479C-AA26-35E16A876322}" dt="2020-04-26T09:16:49.307" v="661"/>
          <ac:picMkLst>
            <pc:docMk/>
            <pc:sldMk cId="1404291582" sldId="292"/>
            <ac:picMk id="8" creationId="{A1C5D9CE-8060-4E2A-8B8B-F02ED8FD0C74}"/>
          </ac:picMkLst>
        </pc:picChg>
        <pc:picChg chg="add del">
          <ac:chgData name="Camille FABRE" userId="61a62dbaa4ae00dc" providerId="LiveId" clId="{1F3A37E2-FF35-479C-AA26-35E16A876322}" dt="2020-04-26T09:05:21.202" v="280" actId="26606"/>
          <ac:picMkLst>
            <pc:docMk/>
            <pc:sldMk cId="1404291582" sldId="292"/>
            <ac:picMk id="12" creationId="{22901FED-4FC9-4ED5-8123-C98BCD1616BA}"/>
          </ac:picMkLst>
        </pc:picChg>
      </pc:sldChg>
      <pc:sldChg chg="addSp delSp modSp add">
        <pc:chgData name="Camille FABRE" userId="61a62dbaa4ae00dc" providerId="LiveId" clId="{1F3A37E2-FF35-479C-AA26-35E16A876322}" dt="2020-04-26T12:23:42.367" v="2820"/>
        <pc:sldMkLst>
          <pc:docMk/>
          <pc:sldMk cId="2643315529" sldId="293"/>
        </pc:sldMkLst>
        <pc:spChg chg="mod">
          <ac:chgData name="Camille FABRE" userId="61a62dbaa4ae00dc" providerId="LiveId" clId="{1F3A37E2-FF35-479C-AA26-35E16A876322}" dt="2020-04-26T09:34:58.969" v="1260" actId="113"/>
          <ac:spMkLst>
            <pc:docMk/>
            <pc:sldMk cId="2643315529" sldId="293"/>
            <ac:spMk id="3" creationId="{D713DCDC-7BA3-49C9-83FD-BF068EBC03F9}"/>
          </ac:spMkLst>
        </pc:spChg>
        <pc:spChg chg="add del mod">
          <ac:chgData name="Camille FABRE" userId="61a62dbaa4ae00dc" providerId="LiveId" clId="{1F3A37E2-FF35-479C-AA26-35E16A876322}" dt="2020-04-26T09:33:05.983" v="1250" actId="478"/>
          <ac:spMkLst>
            <pc:docMk/>
            <pc:sldMk cId="2643315529" sldId="293"/>
            <ac:spMk id="25" creationId="{A99DFA83-630A-48E5-B673-30BE49E840C8}"/>
          </ac:spMkLst>
        </pc:spChg>
        <pc:spChg chg="add">
          <ac:chgData name="Camille FABRE" userId="61a62dbaa4ae00dc" providerId="LiveId" clId="{1F3A37E2-FF35-479C-AA26-35E16A876322}" dt="2020-04-26T12:14:15.894" v="2780"/>
          <ac:spMkLst>
            <pc:docMk/>
            <pc:sldMk cId="2643315529" sldId="293"/>
            <ac:spMk id="27" creationId="{596F2530-AC88-4111-89CB-A5A9EA6D6BD8}"/>
          </ac:spMkLst>
        </pc:spChg>
        <pc:spChg chg="add">
          <ac:chgData name="Camille FABRE" userId="61a62dbaa4ae00dc" providerId="LiveId" clId="{1F3A37E2-FF35-479C-AA26-35E16A876322}" dt="2020-04-26T12:16:25.142" v="2804"/>
          <ac:spMkLst>
            <pc:docMk/>
            <pc:sldMk cId="2643315529" sldId="293"/>
            <ac:spMk id="28" creationId="{AB6F5C15-A0AF-47B9-946C-F071A0DC9EC5}"/>
          </ac:spMkLst>
        </pc:spChg>
        <pc:spChg chg="add">
          <ac:chgData name="Camille FABRE" userId="61a62dbaa4ae00dc" providerId="LiveId" clId="{1F3A37E2-FF35-479C-AA26-35E16A876322}" dt="2020-04-26T12:23:42.367" v="2820"/>
          <ac:spMkLst>
            <pc:docMk/>
            <pc:sldMk cId="2643315529" sldId="293"/>
            <ac:spMk id="29" creationId="{112E5922-D1A3-4A7C-A046-9D7DDB33EB03}"/>
          </ac:spMkLst>
        </pc:spChg>
        <pc:picChg chg="del">
          <ac:chgData name="Camille FABRE" userId="61a62dbaa4ae00dc" providerId="LiveId" clId="{1F3A37E2-FF35-479C-AA26-35E16A876322}" dt="2020-04-26T09:18:29.249" v="757" actId="478"/>
          <ac:picMkLst>
            <pc:docMk/>
            <pc:sldMk cId="2643315529" sldId="293"/>
            <ac:picMk id="4" creationId="{E86A807A-73B1-4438-974F-FF96654351EF}"/>
          </ac:picMkLst>
        </pc:picChg>
        <pc:picChg chg="del">
          <ac:chgData name="Camille FABRE" userId="61a62dbaa4ae00dc" providerId="LiveId" clId="{1F3A37E2-FF35-479C-AA26-35E16A876322}" dt="2020-04-26T09:18:29.972" v="758" actId="478"/>
          <ac:picMkLst>
            <pc:docMk/>
            <pc:sldMk cId="2643315529" sldId="293"/>
            <ac:picMk id="5" creationId="{B62C305C-F3EA-4787-9001-7EB343AEB444}"/>
          </ac:picMkLst>
        </pc:picChg>
        <pc:picChg chg="del">
          <ac:chgData name="Camille FABRE" userId="61a62dbaa4ae00dc" providerId="LiveId" clId="{1F3A37E2-FF35-479C-AA26-35E16A876322}" dt="2020-04-26T09:17:33.514" v="665" actId="478"/>
          <ac:picMkLst>
            <pc:docMk/>
            <pc:sldMk cId="2643315529" sldId="293"/>
            <ac:picMk id="8" creationId="{A1C5D9CE-8060-4E2A-8B8B-F02ED8FD0C74}"/>
          </ac:picMkLst>
        </pc:picChg>
        <pc:picChg chg="add mod">
          <ac:chgData name="Camille FABRE" userId="61a62dbaa4ae00dc" providerId="LiveId" clId="{1F3A37E2-FF35-479C-AA26-35E16A876322}" dt="2020-04-26T09:26:33.287" v="1206" actId="1076"/>
          <ac:picMkLst>
            <pc:docMk/>
            <pc:sldMk cId="2643315529" sldId="293"/>
            <ac:picMk id="18" creationId="{9115F856-F025-4F76-B16C-E9F0E432CEE1}"/>
          </ac:picMkLst>
        </pc:picChg>
        <pc:picChg chg="add mod">
          <ac:chgData name="Camille FABRE" userId="61a62dbaa4ae00dc" providerId="LiveId" clId="{1F3A37E2-FF35-479C-AA26-35E16A876322}" dt="2020-04-26T09:26:39.371" v="1208" actId="1076"/>
          <ac:picMkLst>
            <pc:docMk/>
            <pc:sldMk cId="2643315529" sldId="293"/>
            <ac:picMk id="19" creationId="{79300608-A02E-4377-926C-643EF75A67E1}"/>
          </ac:picMkLst>
        </pc:picChg>
        <pc:picChg chg="add mod">
          <ac:chgData name="Camille FABRE" userId="61a62dbaa4ae00dc" providerId="LiveId" clId="{1F3A37E2-FF35-479C-AA26-35E16A876322}" dt="2020-04-26T09:34:39.339" v="1255" actId="1076"/>
          <ac:picMkLst>
            <pc:docMk/>
            <pc:sldMk cId="2643315529" sldId="293"/>
            <ac:picMk id="22" creationId="{4F07439B-DB33-4A0E-A90A-60708C0CF663}"/>
          </ac:picMkLst>
        </pc:picChg>
        <pc:picChg chg="add del mod">
          <ac:chgData name="Camille FABRE" userId="61a62dbaa4ae00dc" providerId="LiveId" clId="{1F3A37E2-FF35-479C-AA26-35E16A876322}" dt="2020-04-26T09:33:05.983" v="1250" actId="478"/>
          <ac:picMkLst>
            <pc:docMk/>
            <pc:sldMk cId="2643315529" sldId="293"/>
            <ac:picMk id="24" creationId="{10826F2A-DF06-43EA-BF02-5DC5C537EF4C}"/>
          </ac:picMkLst>
        </pc:picChg>
        <pc:picChg chg="add mod">
          <ac:chgData name="Camille FABRE" userId="61a62dbaa4ae00dc" providerId="LiveId" clId="{1F3A37E2-FF35-479C-AA26-35E16A876322}" dt="2020-04-26T09:34:44.879" v="1257" actId="14100"/>
          <ac:picMkLst>
            <pc:docMk/>
            <pc:sldMk cId="2643315529" sldId="293"/>
            <ac:picMk id="1026" creationId="{305C8629-0394-43CB-863A-C48622FBDB3A}"/>
          </ac:picMkLst>
        </pc:picChg>
        <pc:cxnChg chg="add mod">
          <ac:chgData name="Camille FABRE" userId="61a62dbaa4ae00dc" providerId="LiveId" clId="{1F3A37E2-FF35-479C-AA26-35E16A876322}" dt="2020-04-26T09:25:09.062" v="1186" actId="1076"/>
          <ac:cxnSpMkLst>
            <pc:docMk/>
            <pc:sldMk cId="2643315529" sldId="293"/>
            <ac:cxnSpMk id="7" creationId="{87D9A7F1-5471-4B77-BD71-9B6EF2134B30}"/>
          </ac:cxnSpMkLst>
        </pc:cxnChg>
        <pc:cxnChg chg="add mod">
          <ac:chgData name="Camille FABRE" userId="61a62dbaa4ae00dc" providerId="LiveId" clId="{1F3A37E2-FF35-479C-AA26-35E16A876322}" dt="2020-04-26T09:25:13.836" v="1187" actId="1076"/>
          <ac:cxnSpMkLst>
            <pc:docMk/>
            <pc:sldMk cId="2643315529" sldId="293"/>
            <ac:cxnSpMk id="9" creationId="{F45F730A-DC3E-45CE-A4FE-EF296F47417B}"/>
          </ac:cxnSpMkLst>
        </pc:cxnChg>
        <pc:cxnChg chg="add mod">
          <ac:chgData name="Camille FABRE" userId="61a62dbaa4ae00dc" providerId="LiveId" clId="{1F3A37E2-FF35-479C-AA26-35E16A876322}" dt="2020-04-26T09:25:16.874" v="1188" actId="1076"/>
          <ac:cxnSpMkLst>
            <pc:docMk/>
            <pc:sldMk cId="2643315529" sldId="293"/>
            <ac:cxnSpMk id="10" creationId="{A01A4272-54A7-4DA4-B8A6-49B9B4F01D4E}"/>
          </ac:cxnSpMkLst>
        </pc:cxnChg>
        <pc:cxnChg chg="add mod">
          <ac:chgData name="Camille FABRE" userId="61a62dbaa4ae00dc" providerId="LiveId" clId="{1F3A37E2-FF35-479C-AA26-35E16A876322}" dt="2020-04-26T09:25:19.547" v="1189" actId="1076"/>
          <ac:cxnSpMkLst>
            <pc:docMk/>
            <pc:sldMk cId="2643315529" sldId="293"/>
            <ac:cxnSpMk id="11" creationId="{6E8FC4CF-E9CC-4DCD-AF9F-130FCACC85A4}"/>
          </ac:cxnSpMkLst>
        </pc:cxnChg>
        <pc:cxnChg chg="add mod">
          <ac:chgData name="Camille FABRE" userId="61a62dbaa4ae00dc" providerId="LiveId" clId="{1F3A37E2-FF35-479C-AA26-35E16A876322}" dt="2020-04-26T09:25:27.870" v="1190" actId="1076"/>
          <ac:cxnSpMkLst>
            <pc:docMk/>
            <pc:sldMk cId="2643315529" sldId="293"/>
            <ac:cxnSpMk id="12" creationId="{434A2471-2E11-4EA2-8AA6-3DC3E6D7F377}"/>
          </ac:cxnSpMkLst>
        </pc:cxnChg>
        <pc:cxnChg chg="add mod">
          <ac:chgData name="Camille FABRE" userId="61a62dbaa4ae00dc" providerId="LiveId" clId="{1F3A37E2-FF35-479C-AA26-35E16A876322}" dt="2020-04-26T09:25:35.917" v="1192" actId="1076"/>
          <ac:cxnSpMkLst>
            <pc:docMk/>
            <pc:sldMk cId="2643315529" sldId="293"/>
            <ac:cxnSpMk id="13" creationId="{6E96082E-B699-4D34-BF14-E1EB70006A6D}"/>
          </ac:cxnSpMkLst>
        </pc:cxnChg>
        <pc:cxnChg chg="add mod">
          <ac:chgData name="Camille FABRE" userId="61a62dbaa4ae00dc" providerId="LiveId" clId="{1F3A37E2-FF35-479C-AA26-35E16A876322}" dt="2020-04-26T09:25:41.176" v="1194" actId="1076"/>
          <ac:cxnSpMkLst>
            <pc:docMk/>
            <pc:sldMk cId="2643315529" sldId="293"/>
            <ac:cxnSpMk id="14" creationId="{866BEB20-6F07-4F42-9A70-5E7C0F000691}"/>
          </ac:cxnSpMkLst>
        </pc:cxnChg>
        <pc:cxnChg chg="add mod">
          <ac:chgData name="Camille FABRE" userId="61a62dbaa4ae00dc" providerId="LiveId" clId="{1F3A37E2-FF35-479C-AA26-35E16A876322}" dt="2020-04-26T09:25:47.739" v="1196" actId="1076"/>
          <ac:cxnSpMkLst>
            <pc:docMk/>
            <pc:sldMk cId="2643315529" sldId="293"/>
            <ac:cxnSpMk id="15" creationId="{BAB126BC-84DB-4104-B3DA-01030A56E48F}"/>
          </ac:cxnSpMkLst>
        </pc:cxnChg>
        <pc:cxnChg chg="add mod">
          <ac:chgData name="Camille FABRE" userId="61a62dbaa4ae00dc" providerId="LiveId" clId="{1F3A37E2-FF35-479C-AA26-35E16A876322}" dt="2020-04-26T09:25:53.001" v="1198" actId="1076"/>
          <ac:cxnSpMkLst>
            <pc:docMk/>
            <pc:sldMk cId="2643315529" sldId="293"/>
            <ac:cxnSpMk id="16" creationId="{2E100FE0-2A81-49F7-BA14-ECCCBB042800}"/>
          </ac:cxnSpMkLst>
        </pc:cxnChg>
        <pc:cxnChg chg="add mod">
          <ac:chgData name="Camille FABRE" userId="61a62dbaa4ae00dc" providerId="LiveId" clId="{1F3A37E2-FF35-479C-AA26-35E16A876322}" dt="2020-04-26T09:25:58.503" v="1200" actId="1076"/>
          <ac:cxnSpMkLst>
            <pc:docMk/>
            <pc:sldMk cId="2643315529" sldId="293"/>
            <ac:cxnSpMk id="17" creationId="{4FECD617-5A8D-41DE-AAB2-5AD9DE060FC5}"/>
          </ac:cxnSpMkLst>
        </pc:cxnChg>
        <pc:cxnChg chg="add mod">
          <ac:chgData name="Camille FABRE" userId="61a62dbaa4ae00dc" providerId="LiveId" clId="{1F3A37E2-FF35-479C-AA26-35E16A876322}" dt="2020-04-26T09:26:57.078" v="1213" actId="1076"/>
          <ac:cxnSpMkLst>
            <pc:docMk/>
            <pc:sldMk cId="2643315529" sldId="293"/>
            <ac:cxnSpMk id="20" creationId="{1B2D6EAA-E428-4ED6-87BE-402331C1952C}"/>
          </ac:cxnSpMkLst>
        </pc:cxnChg>
      </pc:sldChg>
      <pc:sldChg chg="addSp delSp modSp add">
        <pc:chgData name="Camille FABRE" userId="61a62dbaa4ae00dc" providerId="LiveId" clId="{1F3A37E2-FF35-479C-AA26-35E16A876322}" dt="2020-04-26T12:24:54.672" v="2823" actId="20577"/>
        <pc:sldMkLst>
          <pc:docMk/>
          <pc:sldMk cId="3058663898" sldId="294"/>
        </pc:sldMkLst>
        <pc:spChg chg="mod">
          <ac:chgData name="Camille FABRE" userId="61a62dbaa4ae00dc" providerId="LiveId" clId="{1F3A37E2-FF35-479C-AA26-35E16A876322}" dt="2020-04-26T12:24:54.672" v="2823" actId="20577"/>
          <ac:spMkLst>
            <pc:docMk/>
            <pc:sldMk cId="3058663898" sldId="294"/>
            <ac:spMk id="2" creationId="{BAA9A7CA-6596-48F4-B869-CC9C2A541758}"/>
          </ac:spMkLst>
        </pc:spChg>
        <pc:spChg chg="mod">
          <ac:chgData name="Camille FABRE" userId="61a62dbaa4ae00dc" providerId="LiveId" clId="{1F3A37E2-FF35-479C-AA26-35E16A876322}" dt="2020-04-26T10:02:09.984" v="1888"/>
          <ac:spMkLst>
            <pc:docMk/>
            <pc:sldMk cId="3058663898" sldId="294"/>
            <ac:spMk id="3" creationId="{D713DCDC-7BA3-49C9-83FD-BF068EBC03F9}"/>
          </ac:spMkLst>
        </pc:spChg>
        <pc:spChg chg="add del mod">
          <ac:chgData name="Camille FABRE" userId="61a62dbaa4ae00dc" providerId="LiveId" clId="{1F3A37E2-FF35-479C-AA26-35E16A876322}" dt="2020-04-26T09:45:07.840" v="1453" actId="478"/>
          <ac:spMkLst>
            <pc:docMk/>
            <pc:sldMk cId="3058663898" sldId="294"/>
            <ac:spMk id="6" creationId="{338DA6DC-DB52-4737-BA4F-015FEC3E22DB}"/>
          </ac:spMkLst>
        </pc:spChg>
        <pc:spChg chg="add del mod">
          <ac:chgData name="Camille FABRE" userId="61a62dbaa4ae00dc" providerId="LiveId" clId="{1F3A37E2-FF35-479C-AA26-35E16A876322}" dt="2020-04-26T09:47:50.240" v="1495" actId="478"/>
          <ac:spMkLst>
            <pc:docMk/>
            <pc:sldMk cId="3058663898" sldId="294"/>
            <ac:spMk id="23" creationId="{D96F5779-907F-417A-A983-C130E326289C}"/>
          </ac:spMkLst>
        </pc:spChg>
        <pc:spChg chg="add mod">
          <ac:chgData name="Camille FABRE" userId="61a62dbaa4ae00dc" providerId="LiveId" clId="{1F3A37E2-FF35-479C-AA26-35E16A876322}" dt="2020-04-26T10:01:35.767" v="1883" actId="1076"/>
          <ac:spMkLst>
            <pc:docMk/>
            <pc:sldMk cId="3058663898" sldId="294"/>
            <ac:spMk id="26" creationId="{E9ACCE48-BF63-4F2B-9B1D-5410B715488C}"/>
          </ac:spMkLst>
        </pc:spChg>
        <pc:spChg chg="add">
          <ac:chgData name="Camille FABRE" userId="61a62dbaa4ae00dc" providerId="LiveId" clId="{1F3A37E2-FF35-479C-AA26-35E16A876322}" dt="2020-04-26T12:14:17.736" v="2781"/>
          <ac:spMkLst>
            <pc:docMk/>
            <pc:sldMk cId="3058663898" sldId="294"/>
            <ac:spMk id="31" creationId="{BBEF3DDD-9D64-4626-BCC5-DCBFE8D4117A}"/>
          </ac:spMkLst>
        </pc:spChg>
        <pc:spChg chg="add">
          <ac:chgData name="Camille FABRE" userId="61a62dbaa4ae00dc" providerId="LiveId" clId="{1F3A37E2-FF35-479C-AA26-35E16A876322}" dt="2020-04-26T12:16:26.511" v="2805"/>
          <ac:spMkLst>
            <pc:docMk/>
            <pc:sldMk cId="3058663898" sldId="294"/>
            <ac:spMk id="32" creationId="{ADEBA3D2-A93B-4A29-8247-307A037E6842}"/>
          </ac:spMkLst>
        </pc:spChg>
        <pc:spChg chg="add">
          <ac:chgData name="Camille FABRE" userId="61a62dbaa4ae00dc" providerId="LiveId" clId="{1F3A37E2-FF35-479C-AA26-35E16A876322}" dt="2020-04-26T12:23:44.496" v="2821"/>
          <ac:spMkLst>
            <pc:docMk/>
            <pc:sldMk cId="3058663898" sldId="294"/>
            <ac:spMk id="33" creationId="{3406F62D-E88B-417D-91B1-233C4B0A1C86}"/>
          </ac:spMkLst>
        </pc:spChg>
        <pc:picChg chg="add mod">
          <ac:chgData name="Camille FABRE" userId="61a62dbaa4ae00dc" providerId="LiveId" clId="{1F3A37E2-FF35-479C-AA26-35E16A876322}" dt="2020-04-26T09:52:51.067" v="1571" actId="1076"/>
          <ac:picMkLst>
            <pc:docMk/>
            <pc:sldMk cId="3058663898" sldId="294"/>
            <ac:picMk id="5" creationId="{95305AAD-43C0-4984-899F-0C67365C96DE}"/>
          </ac:picMkLst>
        </pc:picChg>
        <pc:picChg chg="del">
          <ac:chgData name="Camille FABRE" userId="61a62dbaa4ae00dc" providerId="LiveId" clId="{1F3A37E2-FF35-479C-AA26-35E16A876322}" dt="2020-04-26T09:37:48.088" v="1377" actId="478"/>
          <ac:picMkLst>
            <pc:docMk/>
            <pc:sldMk cId="3058663898" sldId="294"/>
            <ac:picMk id="18" creationId="{9115F856-F025-4F76-B16C-E9F0E432CEE1}"/>
          </ac:picMkLst>
        </pc:picChg>
        <pc:picChg chg="del">
          <ac:chgData name="Camille FABRE" userId="61a62dbaa4ae00dc" providerId="LiveId" clId="{1F3A37E2-FF35-479C-AA26-35E16A876322}" dt="2020-04-26T09:37:48.820" v="1378" actId="478"/>
          <ac:picMkLst>
            <pc:docMk/>
            <pc:sldMk cId="3058663898" sldId="294"/>
            <ac:picMk id="19" creationId="{79300608-A02E-4377-926C-643EF75A67E1}"/>
          </ac:picMkLst>
        </pc:picChg>
        <pc:picChg chg="add mod">
          <ac:chgData name="Camille FABRE" userId="61a62dbaa4ae00dc" providerId="LiveId" clId="{1F3A37E2-FF35-479C-AA26-35E16A876322}" dt="2020-04-26T09:52:54.159" v="1572" actId="1076"/>
          <ac:picMkLst>
            <pc:docMk/>
            <pc:sldMk cId="3058663898" sldId="294"/>
            <ac:picMk id="21" creationId="{BE3CFABD-7D3D-4700-8F9E-B2781E2B1B3C}"/>
          </ac:picMkLst>
        </pc:picChg>
        <pc:picChg chg="mod">
          <ac:chgData name="Camille FABRE" userId="61a62dbaa4ae00dc" providerId="LiveId" clId="{1F3A37E2-FF35-479C-AA26-35E16A876322}" dt="2020-04-26T09:54:00.035" v="1579" actId="1076"/>
          <ac:picMkLst>
            <pc:docMk/>
            <pc:sldMk cId="3058663898" sldId="294"/>
            <ac:picMk id="22" creationId="{4F07439B-DB33-4A0E-A90A-60708C0CF663}"/>
          </ac:picMkLst>
        </pc:picChg>
        <pc:picChg chg="del">
          <ac:chgData name="Camille FABRE" userId="61a62dbaa4ae00dc" providerId="LiveId" clId="{1F3A37E2-FF35-479C-AA26-35E16A876322}" dt="2020-04-26T09:37:05.747" v="1264" actId="478"/>
          <ac:picMkLst>
            <pc:docMk/>
            <pc:sldMk cId="3058663898" sldId="294"/>
            <ac:picMk id="1026" creationId="{305C8629-0394-43CB-863A-C48622FBDB3A}"/>
          </ac:picMkLst>
        </pc:picChg>
        <pc:cxnChg chg="del">
          <ac:chgData name="Camille FABRE" userId="61a62dbaa4ae00dc" providerId="LiveId" clId="{1F3A37E2-FF35-479C-AA26-35E16A876322}" dt="2020-04-26T09:37:39.172" v="1367" actId="478"/>
          <ac:cxnSpMkLst>
            <pc:docMk/>
            <pc:sldMk cId="3058663898" sldId="294"/>
            <ac:cxnSpMk id="7" creationId="{87D9A7F1-5471-4B77-BD71-9B6EF2134B30}"/>
          </ac:cxnSpMkLst>
        </pc:cxnChg>
        <pc:cxnChg chg="del">
          <ac:chgData name="Camille FABRE" userId="61a62dbaa4ae00dc" providerId="LiveId" clId="{1F3A37E2-FF35-479C-AA26-35E16A876322}" dt="2020-04-26T09:37:39.886" v="1368" actId="478"/>
          <ac:cxnSpMkLst>
            <pc:docMk/>
            <pc:sldMk cId="3058663898" sldId="294"/>
            <ac:cxnSpMk id="9" creationId="{F45F730A-DC3E-45CE-A4FE-EF296F47417B}"/>
          </ac:cxnSpMkLst>
        </pc:cxnChg>
        <pc:cxnChg chg="del">
          <ac:chgData name="Camille FABRE" userId="61a62dbaa4ae00dc" providerId="LiveId" clId="{1F3A37E2-FF35-479C-AA26-35E16A876322}" dt="2020-04-26T09:37:40.733" v="1369" actId="478"/>
          <ac:cxnSpMkLst>
            <pc:docMk/>
            <pc:sldMk cId="3058663898" sldId="294"/>
            <ac:cxnSpMk id="10" creationId="{A01A4272-54A7-4DA4-B8A6-49B9B4F01D4E}"/>
          </ac:cxnSpMkLst>
        </pc:cxnChg>
        <pc:cxnChg chg="del">
          <ac:chgData name="Camille FABRE" userId="61a62dbaa4ae00dc" providerId="LiveId" clId="{1F3A37E2-FF35-479C-AA26-35E16A876322}" dt="2020-04-26T09:37:41.678" v="1370" actId="478"/>
          <ac:cxnSpMkLst>
            <pc:docMk/>
            <pc:sldMk cId="3058663898" sldId="294"/>
            <ac:cxnSpMk id="11" creationId="{6E8FC4CF-E9CC-4DCD-AF9F-130FCACC85A4}"/>
          </ac:cxnSpMkLst>
        </pc:cxnChg>
        <pc:cxnChg chg="del">
          <ac:chgData name="Camille FABRE" userId="61a62dbaa4ae00dc" providerId="LiveId" clId="{1F3A37E2-FF35-479C-AA26-35E16A876322}" dt="2020-04-26T09:37:42.579" v="1371" actId="478"/>
          <ac:cxnSpMkLst>
            <pc:docMk/>
            <pc:sldMk cId="3058663898" sldId="294"/>
            <ac:cxnSpMk id="12" creationId="{434A2471-2E11-4EA2-8AA6-3DC3E6D7F377}"/>
          </ac:cxnSpMkLst>
        </pc:cxnChg>
        <pc:cxnChg chg="del">
          <ac:chgData name="Camille FABRE" userId="61a62dbaa4ae00dc" providerId="LiveId" clId="{1F3A37E2-FF35-479C-AA26-35E16A876322}" dt="2020-04-26T09:37:43.395" v="1372" actId="478"/>
          <ac:cxnSpMkLst>
            <pc:docMk/>
            <pc:sldMk cId="3058663898" sldId="294"/>
            <ac:cxnSpMk id="13" creationId="{6E96082E-B699-4D34-BF14-E1EB70006A6D}"/>
          </ac:cxnSpMkLst>
        </pc:cxnChg>
        <pc:cxnChg chg="del">
          <ac:chgData name="Camille FABRE" userId="61a62dbaa4ae00dc" providerId="LiveId" clId="{1F3A37E2-FF35-479C-AA26-35E16A876322}" dt="2020-04-26T09:37:44.297" v="1373" actId="478"/>
          <ac:cxnSpMkLst>
            <pc:docMk/>
            <pc:sldMk cId="3058663898" sldId="294"/>
            <ac:cxnSpMk id="14" creationId="{866BEB20-6F07-4F42-9A70-5E7C0F000691}"/>
          </ac:cxnSpMkLst>
        </pc:cxnChg>
        <pc:cxnChg chg="del">
          <ac:chgData name="Camille FABRE" userId="61a62dbaa4ae00dc" providerId="LiveId" clId="{1F3A37E2-FF35-479C-AA26-35E16A876322}" dt="2020-04-26T09:37:45.309" v="1374" actId="478"/>
          <ac:cxnSpMkLst>
            <pc:docMk/>
            <pc:sldMk cId="3058663898" sldId="294"/>
            <ac:cxnSpMk id="15" creationId="{BAB126BC-84DB-4104-B3DA-01030A56E48F}"/>
          </ac:cxnSpMkLst>
        </pc:cxnChg>
        <pc:cxnChg chg="del">
          <ac:chgData name="Camille FABRE" userId="61a62dbaa4ae00dc" providerId="LiveId" clId="{1F3A37E2-FF35-479C-AA26-35E16A876322}" dt="2020-04-26T09:37:46.376" v="1375" actId="478"/>
          <ac:cxnSpMkLst>
            <pc:docMk/>
            <pc:sldMk cId="3058663898" sldId="294"/>
            <ac:cxnSpMk id="16" creationId="{2E100FE0-2A81-49F7-BA14-ECCCBB042800}"/>
          </ac:cxnSpMkLst>
        </pc:cxnChg>
        <pc:cxnChg chg="del">
          <ac:chgData name="Camille FABRE" userId="61a62dbaa4ae00dc" providerId="LiveId" clId="{1F3A37E2-FF35-479C-AA26-35E16A876322}" dt="2020-04-26T09:37:47.308" v="1376" actId="478"/>
          <ac:cxnSpMkLst>
            <pc:docMk/>
            <pc:sldMk cId="3058663898" sldId="294"/>
            <ac:cxnSpMk id="17" creationId="{4FECD617-5A8D-41DE-AAB2-5AD9DE060FC5}"/>
          </ac:cxnSpMkLst>
        </pc:cxnChg>
        <pc:cxnChg chg="del">
          <ac:chgData name="Camille FABRE" userId="61a62dbaa4ae00dc" providerId="LiveId" clId="{1F3A37E2-FF35-479C-AA26-35E16A876322}" dt="2020-04-26T09:37:50.766" v="1379" actId="478"/>
          <ac:cxnSpMkLst>
            <pc:docMk/>
            <pc:sldMk cId="3058663898" sldId="294"/>
            <ac:cxnSpMk id="20" creationId="{1B2D6EAA-E428-4ED6-87BE-402331C1952C}"/>
          </ac:cxnSpMkLst>
        </pc:cxnChg>
        <pc:cxnChg chg="add mod">
          <ac:chgData name="Camille FABRE" userId="61a62dbaa4ae00dc" providerId="LiveId" clId="{1F3A37E2-FF35-479C-AA26-35E16A876322}" dt="2020-04-26T09:55:16.151" v="1587" actId="13822"/>
          <ac:cxnSpMkLst>
            <pc:docMk/>
            <pc:sldMk cId="3058663898" sldId="294"/>
            <ac:cxnSpMk id="25" creationId="{0002FE1F-9B53-4720-8782-CE7A75F399F4}"/>
          </ac:cxnSpMkLst>
        </pc:cxnChg>
        <pc:cxnChg chg="add mod">
          <ac:chgData name="Camille FABRE" userId="61a62dbaa4ae00dc" providerId="LiveId" clId="{1F3A37E2-FF35-479C-AA26-35E16A876322}" dt="2020-04-26T09:55:18.662" v="1588" actId="13822"/>
          <ac:cxnSpMkLst>
            <pc:docMk/>
            <pc:sldMk cId="3058663898" sldId="294"/>
            <ac:cxnSpMk id="27" creationId="{BCEDEC0C-05C8-4C88-9B13-F589772FE958}"/>
          </ac:cxnSpMkLst>
        </pc:cxnChg>
        <pc:cxnChg chg="add mod">
          <ac:chgData name="Camille FABRE" userId="61a62dbaa4ae00dc" providerId="LiveId" clId="{1F3A37E2-FF35-479C-AA26-35E16A876322}" dt="2020-04-26T09:55:03.520" v="1584" actId="1076"/>
          <ac:cxnSpMkLst>
            <pc:docMk/>
            <pc:sldMk cId="3058663898" sldId="294"/>
            <ac:cxnSpMk id="28" creationId="{A9C3C3D7-6361-4122-8B71-2AA423184E06}"/>
          </ac:cxnSpMkLst>
        </pc:cxnChg>
        <pc:cxnChg chg="add mod">
          <ac:chgData name="Camille FABRE" userId="61a62dbaa4ae00dc" providerId="LiveId" clId="{1F3A37E2-FF35-479C-AA26-35E16A876322}" dt="2020-04-26T09:55:12.819" v="1586" actId="1076"/>
          <ac:cxnSpMkLst>
            <pc:docMk/>
            <pc:sldMk cId="3058663898" sldId="294"/>
            <ac:cxnSpMk id="29" creationId="{29EDC222-0DA7-45F3-8926-6B653B4DC5AE}"/>
          </ac:cxnSpMkLst>
        </pc:cxnChg>
      </pc:sldChg>
      <pc:sldChg chg="addSp delSp modSp add">
        <pc:chgData name="Camille FABRE" userId="61a62dbaa4ae00dc" providerId="LiveId" clId="{1F3A37E2-FF35-479C-AA26-35E16A876322}" dt="2020-04-26T12:23:46" v="2822"/>
        <pc:sldMkLst>
          <pc:docMk/>
          <pc:sldMk cId="1212038552" sldId="295"/>
        </pc:sldMkLst>
        <pc:spChg chg="mod">
          <ac:chgData name="Camille FABRE" userId="61a62dbaa4ae00dc" providerId="LiveId" clId="{1F3A37E2-FF35-479C-AA26-35E16A876322}" dt="2020-04-26T10:05:38.400" v="2021" actId="20577"/>
          <ac:spMkLst>
            <pc:docMk/>
            <pc:sldMk cId="1212038552" sldId="295"/>
            <ac:spMk id="2" creationId="{BAA9A7CA-6596-48F4-B869-CC9C2A541758}"/>
          </ac:spMkLst>
        </pc:spChg>
        <pc:spChg chg="del">
          <ac:chgData name="Camille FABRE" userId="61a62dbaa4ae00dc" providerId="LiveId" clId="{1F3A37E2-FF35-479C-AA26-35E16A876322}" dt="2020-04-26T10:05:44.561" v="2022" actId="478"/>
          <ac:spMkLst>
            <pc:docMk/>
            <pc:sldMk cId="1212038552" sldId="295"/>
            <ac:spMk id="3" creationId="{D713DCDC-7BA3-49C9-83FD-BF068EBC03F9}"/>
          </ac:spMkLst>
        </pc:spChg>
        <pc:spChg chg="add del mod">
          <ac:chgData name="Camille FABRE" userId="61a62dbaa4ae00dc" providerId="LiveId" clId="{1F3A37E2-FF35-479C-AA26-35E16A876322}" dt="2020-04-26T10:05:46.399" v="2023" actId="478"/>
          <ac:spMkLst>
            <pc:docMk/>
            <pc:sldMk cId="1212038552" sldId="295"/>
            <ac:spMk id="6" creationId="{985793AF-EDE2-4D12-8075-7982A8683710}"/>
          </ac:spMkLst>
        </pc:spChg>
        <pc:spChg chg="add mod">
          <ac:chgData name="Camille FABRE" userId="61a62dbaa4ae00dc" providerId="LiveId" clId="{1F3A37E2-FF35-479C-AA26-35E16A876322}" dt="2020-04-26T10:18:15.326" v="2552" actId="115"/>
          <ac:spMkLst>
            <pc:docMk/>
            <pc:sldMk cId="1212038552" sldId="295"/>
            <ac:spMk id="7" creationId="{4FE8C3F6-C73F-4795-B58F-7A3CB3675FCE}"/>
          </ac:spMkLst>
        </pc:spChg>
        <pc:spChg chg="add mod">
          <ac:chgData name="Camille FABRE" userId="61a62dbaa4ae00dc" providerId="LiveId" clId="{1F3A37E2-FF35-479C-AA26-35E16A876322}" dt="2020-04-26T10:23:59.600" v="2618" actId="113"/>
          <ac:spMkLst>
            <pc:docMk/>
            <pc:sldMk cId="1212038552" sldId="295"/>
            <ac:spMk id="9" creationId="{CE852915-78B1-402E-8A1B-D1C11A5A999E}"/>
          </ac:spMkLst>
        </pc:spChg>
        <pc:spChg chg="add del mod">
          <ac:chgData name="Camille FABRE" userId="61a62dbaa4ae00dc" providerId="LiveId" clId="{1F3A37E2-FF35-479C-AA26-35E16A876322}" dt="2020-04-26T10:31:55.554" v="2623" actId="478"/>
          <ac:spMkLst>
            <pc:docMk/>
            <pc:sldMk cId="1212038552" sldId="295"/>
            <ac:spMk id="12" creationId="{3D67774D-5A33-46E4-B0A1-3A78EB3B1AAE}"/>
          </ac:spMkLst>
        </pc:spChg>
        <pc:spChg chg="add">
          <ac:chgData name="Camille FABRE" userId="61a62dbaa4ae00dc" providerId="LiveId" clId="{1F3A37E2-FF35-479C-AA26-35E16A876322}" dt="2020-04-26T12:14:20.893" v="2782"/>
          <ac:spMkLst>
            <pc:docMk/>
            <pc:sldMk cId="1212038552" sldId="295"/>
            <ac:spMk id="20" creationId="{BB58602C-3BA1-43A5-8563-2948A668629F}"/>
          </ac:spMkLst>
        </pc:spChg>
        <pc:spChg chg="add">
          <ac:chgData name="Camille FABRE" userId="61a62dbaa4ae00dc" providerId="LiveId" clId="{1F3A37E2-FF35-479C-AA26-35E16A876322}" dt="2020-04-26T12:16:27.768" v="2806"/>
          <ac:spMkLst>
            <pc:docMk/>
            <pc:sldMk cId="1212038552" sldId="295"/>
            <ac:spMk id="23" creationId="{7FB7B315-D28A-45F2-B120-3C284F90F9A3}"/>
          </ac:spMkLst>
        </pc:spChg>
        <pc:spChg chg="add">
          <ac:chgData name="Camille FABRE" userId="61a62dbaa4ae00dc" providerId="LiveId" clId="{1F3A37E2-FF35-479C-AA26-35E16A876322}" dt="2020-04-26T12:23:46" v="2822"/>
          <ac:spMkLst>
            <pc:docMk/>
            <pc:sldMk cId="1212038552" sldId="295"/>
            <ac:spMk id="24" creationId="{B72702C8-44BB-49C8-A975-ABF49D4411C6}"/>
          </ac:spMkLst>
        </pc:spChg>
        <pc:spChg chg="del">
          <ac:chgData name="Camille FABRE" userId="61a62dbaa4ae00dc" providerId="LiveId" clId="{1F3A37E2-FF35-479C-AA26-35E16A876322}" dt="2020-04-26T10:05:48.240" v="2024" actId="478"/>
          <ac:spMkLst>
            <pc:docMk/>
            <pc:sldMk cId="1212038552" sldId="295"/>
            <ac:spMk id="26" creationId="{E9ACCE48-BF63-4F2B-9B1D-5410B715488C}"/>
          </ac:spMkLst>
        </pc:spChg>
        <pc:picChg chg="del">
          <ac:chgData name="Camille FABRE" userId="61a62dbaa4ae00dc" providerId="LiveId" clId="{1F3A37E2-FF35-479C-AA26-35E16A876322}" dt="2020-04-26T10:05:53.248" v="2030" actId="478"/>
          <ac:picMkLst>
            <pc:docMk/>
            <pc:sldMk cId="1212038552" sldId="295"/>
            <ac:picMk id="5" creationId="{95305AAD-43C0-4984-899F-0C67365C96DE}"/>
          </ac:picMkLst>
        </pc:picChg>
        <pc:picChg chg="add mod">
          <ac:chgData name="Camille FABRE" userId="61a62dbaa4ae00dc" providerId="LiveId" clId="{1F3A37E2-FF35-479C-AA26-35E16A876322}" dt="2020-04-26T10:21:23.836" v="2563" actId="1076"/>
          <ac:picMkLst>
            <pc:docMk/>
            <pc:sldMk cId="1212038552" sldId="295"/>
            <ac:picMk id="8" creationId="{73F7C971-0741-4566-AE96-E6F6BC058B96}"/>
          </ac:picMkLst>
        </pc:picChg>
        <pc:picChg chg="add mod">
          <ac:chgData name="Camille FABRE" userId="61a62dbaa4ae00dc" providerId="LiveId" clId="{1F3A37E2-FF35-479C-AA26-35E16A876322}" dt="2020-04-26T10:32:03.007" v="2625" actId="1076"/>
          <ac:picMkLst>
            <pc:docMk/>
            <pc:sldMk cId="1212038552" sldId="295"/>
            <ac:picMk id="11" creationId="{D0A488BC-9724-4AF4-9AE2-D1B1AF201B9D}"/>
          </ac:picMkLst>
        </pc:picChg>
        <pc:picChg chg="del">
          <ac:chgData name="Camille FABRE" userId="61a62dbaa4ae00dc" providerId="LiveId" clId="{1F3A37E2-FF35-479C-AA26-35E16A876322}" dt="2020-04-26T10:05:52.583" v="2029" actId="478"/>
          <ac:picMkLst>
            <pc:docMk/>
            <pc:sldMk cId="1212038552" sldId="295"/>
            <ac:picMk id="21" creationId="{BE3CFABD-7D3D-4700-8F9E-B2781E2B1B3C}"/>
          </ac:picMkLst>
        </pc:picChg>
        <pc:cxnChg chg="del">
          <ac:chgData name="Camille FABRE" userId="61a62dbaa4ae00dc" providerId="LiveId" clId="{1F3A37E2-FF35-479C-AA26-35E16A876322}" dt="2020-04-26T10:05:49.256" v="2025" actId="478"/>
          <ac:cxnSpMkLst>
            <pc:docMk/>
            <pc:sldMk cId="1212038552" sldId="295"/>
            <ac:cxnSpMk id="25" creationId="{0002FE1F-9B53-4720-8782-CE7A75F399F4}"/>
          </ac:cxnSpMkLst>
        </pc:cxnChg>
        <pc:cxnChg chg="del">
          <ac:chgData name="Camille FABRE" userId="61a62dbaa4ae00dc" providerId="LiveId" clId="{1F3A37E2-FF35-479C-AA26-35E16A876322}" dt="2020-04-26T10:05:50.128" v="2026" actId="478"/>
          <ac:cxnSpMkLst>
            <pc:docMk/>
            <pc:sldMk cId="1212038552" sldId="295"/>
            <ac:cxnSpMk id="27" creationId="{BCEDEC0C-05C8-4C88-9B13-F589772FE958}"/>
          </ac:cxnSpMkLst>
        </pc:cxnChg>
        <pc:cxnChg chg="del">
          <ac:chgData name="Camille FABRE" userId="61a62dbaa4ae00dc" providerId="LiveId" clId="{1F3A37E2-FF35-479C-AA26-35E16A876322}" dt="2020-04-26T10:05:50.968" v="2027" actId="478"/>
          <ac:cxnSpMkLst>
            <pc:docMk/>
            <pc:sldMk cId="1212038552" sldId="295"/>
            <ac:cxnSpMk id="28" creationId="{A9C3C3D7-6361-4122-8B71-2AA423184E06}"/>
          </ac:cxnSpMkLst>
        </pc:cxnChg>
        <pc:cxnChg chg="del">
          <ac:chgData name="Camille FABRE" userId="61a62dbaa4ae00dc" providerId="LiveId" clId="{1F3A37E2-FF35-479C-AA26-35E16A876322}" dt="2020-04-26T10:05:51.848" v="2028" actId="478"/>
          <ac:cxnSpMkLst>
            <pc:docMk/>
            <pc:sldMk cId="1212038552" sldId="295"/>
            <ac:cxnSpMk id="29" creationId="{29EDC222-0DA7-45F3-8926-6B653B4DC5AE}"/>
          </ac:cxnSpMkLst>
        </pc:cxnChg>
      </pc:sldChg>
      <pc:sldChg chg="delSp modSp add">
        <pc:chgData name="Camille FABRE" userId="61a62dbaa4ae00dc" providerId="LiveId" clId="{1F3A37E2-FF35-479C-AA26-35E16A876322}" dt="2020-04-26T10:34:17.680" v="2648" actId="1076"/>
        <pc:sldMkLst>
          <pc:docMk/>
          <pc:sldMk cId="2007535609" sldId="296"/>
        </pc:sldMkLst>
        <pc:spChg chg="mod">
          <ac:chgData name="Camille FABRE" userId="61a62dbaa4ae00dc" providerId="LiveId" clId="{1F3A37E2-FF35-479C-AA26-35E16A876322}" dt="2020-04-26T10:34:08.216" v="2645" actId="20577"/>
          <ac:spMkLst>
            <pc:docMk/>
            <pc:sldMk cId="2007535609" sldId="296"/>
            <ac:spMk id="2" creationId="{00000000-0000-0000-0000-000000000000}"/>
          </ac:spMkLst>
        </pc:spChg>
        <pc:spChg chg="del mod">
          <ac:chgData name="Camille FABRE" userId="61a62dbaa4ae00dc" providerId="LiveId" clId="{1F3A37E2-FF35-479C-AA26-35E16A876322}" dt="2020-04-26T10:34:13.112" v="2647" actId="478"/>
          <ac:spMkLst>
            <pc:docMk/>
            <pc:sldMk cId="2007535609" sldId="296"/>
            <ac:spMk id="3" creationId="{00000000-0000-0000-0000-000000000000}"/>
          </ac:spMkLst>
        </pc:spChg>
        <pc:picChg chg="mod">
          <ac:chgData name="Camille FABRE" userId="61a62dbaa4ae00dc" providerId="LiveId" clId="{1F3A37E2-FF35-479C-AA26-35E16A876322}" dt="2020-04-26T10:34:17.680" v="2648" actId="1076"/>
          <ac:picMkLst>
            <pc:docMk/>
            <pc:sldMk cId="2007535609" sldId="296"/>
            <ac:picMk id="5" creationId="{AFA0ABDA-AE5B-41E8-AC27-C69555B162E2}"/>
          </ac:picMkLst>
        </pc:picChg>
      </pc:sldChg>
    </pc:docChg>
  </pc:docChgLst>
  <pc:docChgLst>
    <pc:chgData name="Camille FABRE" userId="61a62dbaa4ae00dc" providerId="LiveId" clId="{E6BDE52A-139D-4872-93D3-90AD28786DFA}"/>
    <pc:docChg chg="undo custSel mod addSld delSld modSld sldOrd">
      <pc:chgData name="Camille FABRE" userId="61a62dbaa4ae00dc" providerId="LiveId" clId="{E6BDE52A-139D-4872-93D3-90AD28786DFA}" dt="2020-05-04T15:05:27.065" v="9353"/>
      <pc:docMkLst>
        <pc:docMk/>
      </pc:docMkLst>
      <pc:sldChg chg="modSp mod">
        <pc:chgData name="Camille FABRE" userId="61a62dbaa4ae00dc" providerId="LiveId" clId="{E6BDE52A-139D-4872-93D3-90AD28786DFA}" dt="2020-05-04T12:18:49.748" v="18" actId="20577"/>
        <pc:sldMkLst>
          <pc:docMk/>
          <pc:sldMk cId="3784089036" sldId="256"/>
        </pc:sldMkLst>
        <pc:spChg chg="mod">
          <ac:chgData name="Camille FABRE" userId="61a62dbaa4ae00dc" providerId="LiveId" clId="{E6BDE52A-139D-4872-93D3-90AD28786DFA}" dt="2020-05-04T12:18:49.748" v="18" actId="20577"/>
          <ac:spMkLst>
            <pc:docMk/>
            <pc:sldMk cId="3784089036" sldId="256"/>
            <ac:spMk id="3" creationId="{00000000-0000-0000-0000-000000000000}"/>
          </ac:spMkLst>
        </pc:spChg>
      </pc:sldChg>
      <pc:sldChg chg="del">
        <pc:chgData name="Camille FABRE" userId="61a62dbaa4ae00dc" providerId="LiveId" clId="{E6BDE52A-139D-4872-93D3-90AD28786DFA}" dt="2020-05-04T12:19:40.657" v="19" actId="47"/>
        <pc:sldMkLst>
          <pc:docMk/>
          <pc:sldMk cId="2627221999" sldId="264"/>
        </pc:sldMkLst>
      </pc:sldChg>
      <pc:sldChg chg="modSp mod">
        <pc:chgData name="Camille FABRE" userId="61a62dbaa4ae00dc" providerId="LiveId" clId="{E6BDE52A-139D-4872-93D3-90AD28786DFA}" dt="2020-05-04T15:01:03.575" v="9350" actId="20577"/>
        <pc:sldMkLst>
          <pc:docMk/>
          <pc:sldMk cId="3746361974" sldId="266"/>
        </pc:sldMkLst>
        <pc:spChg chg="mod">
          <ac:chgData name="Camille FABRE" userId="61a62dbaa4ae00dc" providerId="LiveId" clId="{E6BDE52A-139D-4872-93D3-90AD28786DFA}" dt="2020-05-04T15:01:03.575" v="9350" actId="20577"/>
          <ac:spMkLst>
            <pc:docMk/>
            <pc:sldMk cId="3746361974" sldId="266"/>
            <ac:spMk id="3" creationId="{BC814D4D-3971-40A8-A45B-13A737D65FFC}"/>
          </ac:spMkLst>
        </pc:spChg>
        <pc:spChg chg="mod">
          <ac:chgData name="Camille FABRE" userId="61a62dbaa4ae00dc" providerId="LiveId" clId="{E6BDE52A-139D-4872-93D3-90AD28786DFA}" dt="2020-05-04T14:58:11.798" v="9209" actId="1076"/>
          <ac:spMkLst>
            <pc:docMk/>
            <pc:sldMk cId="3746361974" sldId="266"/>
            <ac:spMk id="7" creationId="{4D946A32-171A-448B-9CC3-ACF7F5431175}"/>
          </ac:spMkLst>
        </pc:spChg>
        <pc:spChg chg="mod">
          <ac:chgData name="Camille FABRE" userId="61a62dbaa4ae00dc" providerId="LiveId" clId="{E6BDE52A-139D-4872-93D3-90AD28786DFA}" dt="2020-05-04T14:58:13.911" v="9210" actId="1076"/>
          <ac:spMkLst>
            <pc:docMk/>
            <pc:sldMk cId="3746361974" sldId="266"/>
            <ac:spMk id="8" creationId="{758A3941-2EFB-484A-9655-8F08A801EE3E}"/>
          </ac:spMkLst>
        </pc:spChg>
        <pc:spChg chg="mod">
          <ac:chgData name="Camille FABRE" userId="61a62dbaa4ae00dc" providerId="LiveId" clId="{E6BDE52A-139D-4872-93D3-90AD28786DFA}" dt="2020-05-04T14:58:16.410" v="9211" actId="1076"/>
          <ac:spMkLst>
            <pc:docMk/>
            <pc:sldMk cId="3746361974" sldId="266"/>
            <ac:spMk id="9" creationId="{AFB3204F-5715-4085-9D20-D8B3A7B6243E}"/>
          </ac:spMkLst>
        </pc:spChg>
        <pc:graphicFrameChg chg="mod modGraphic">
          <ac:chgData name="Camille FABRE" userId="61a62dbaa4ae00dc" providerId="LiveId" clId="{E6BDE52A-139D-4872-93D3-90AD28786DFA}" dt="2020-05-04T14:58:07.919" v="9208" actId="20577"/>
          <ac:graphicFrameMkLst>
            <pc:docMk/>
            <pc:sldMk cId="3746361974" sldId="266"/>
            <ac:graphicFrameMk id="4" creationId="{8ED4B09A-7510-4385-9E67-9053CDC1E53D}"/>
          </ac:graphicFrameMkLst>
        </pc:graphicFrameChg>
      </pc:sldChg>
      <pc:sldChg chg="del">
        <pc:chgData name="Camille FABRE" userId="61a62dbaa4ae00dc" providerId="LiveId" clId="{E6BDE52A-139D-4872-93D3-90AD28786DFA}" dt="2020-05-04T12:19:40.657" v="19" actId="47"/>
        <pc:sldMkLst>
          <pc:docMk/>
          <pc:sldMk cId="226646664" sldId="271"/>
        </pc:sldMkLst>
      </pc:sldChg>
      <pc:sldChg chg="del">
        <pc:chgData name="Camille FABRE" userId="61a62dbaa4ae00dc" providerId="LiveId" clId="{E6BDE52A-139D-4872-93D3-90AD28786DFA}" dt="2020-05-04T12:19:40.657" v="19" actId="47"/>
        <pc:sldMkLst>
          <pc:docMk/>
          <pc:sldMk cId="752356760" sldId="279"/>
        </pc:sldMkLst>
      </pc:sldChg>
      <pc:sldChg chg="del">
        <pc:chgData name="Camille FABRE" userId="61a62dbaa4ae00dc" providerId="LiveId" clId="{E6BDE52A-139D-4872-93D3-90AD28786DFA}" dt="2020-05-04T12:19:40.657" v="19" actId="47"/>
        <pc:sldMkLst>
          <pc:docMk/>
          <pc:sldMk cId="3796567626" sldId="280"/>
        </pc:sldMkLst>
      </pc:sldChg>
      <pc:sldChg chg="delSp modSp mod">
        <pc:chgData name="Camille FABRE" userId="61a62dbaa4ae00dc" providerId="LiveId" clId="{E6BDE52A-139D-4872-93D3-90AD28786DFA}" dt="2020-05-04T15:05:27.065" v="9353"/>
        <pc:sldMkLst>
          <pc:docMk/>
          <pc:sldMk cId="29961219" sldId="281"/>
        </pc:sldMkLst>
        <pc:spChg chg="del">
          <ac:chgData name="Camille FABRE" userId="61a62dbaa4ae00dc" providerId="LiveId" clId="{E6BDE52A-139D-4872-93D3-90AD28786DFA}" dt="2020-05-04T14:47:52.726" v="8907" actId="478"/>
          <ac:spMkLst>
            <pc:docMk/>
            <pc:sldMk cId="29961219" sldId="281"/>
            <ac:spMk id="3" creationId="{304ED393-1ECD-4A30-89C4-01357F55FA00}"/>
          </ac:spMkLst>
        </pc:spChg>
        <pc:spChg chg="del">
          <ac:chgData name="Camille FABRE" userId="61a62dbaa4ae00dc" providerId="LiveId" clId="{E6BDE52A-139D-4872-93D3-90AD28786DFA}" dt="2020-05-04T14:47:56.190" v="8911" actId="478"/>
          <ac:spMkLst>
            <pc:docMk/>
            <pc:sldMk cId="29961219" sldId="281"/>
            <ac:spMk id="7" creationId="{96649C26-5FAA-4336-B02C-597807F7495E}"/>
          </ac:spMkLst>
        </pc:spChg>
        <pc:spChg chg="del">
          <ac:chgData name="Camille FABRE" userId="61a62dbaa4ae00dc" providerId="LiveId" clId="{E6BDE52A-139D-4872-93D3-90AD28786DFA}" dt="2020-05-04T14:47:55.526" v="8910" actId="478"/>
          <ac:spMkLst>
            <pc:docMk/>
            <pc:sldMk cId="29961219" sldId="281"/>
            <ac:spMk id="8" creationId="{8131B731-8ACF-4E78-B119-AE7B2F0C9F50}"/>
          </ac:spMkLst>
        </pc:spChg>
        <pc:spChg chg="mod">
          <ac:chgData name="Camille FABRE" userId="61a62dbaa4ae00dc" providerId="LiveId" clId="{E6BDE52A-139D-4872-93D3-90AD28786DFA}" dt="2020-05-04T15:05:27.065" v="9353"/>
          <ac:spMkLst>
            <pc:docMk/>
            <pc:sldMk cId="29961219" sldId="281"/>
            <ac:spMk id="10" creationId="{54AA5572-35D4-45FE-96B7-88757940BE74}"/>
          </ac:spMkLst>
        </pc:spChg>
        <pc:spChg chg="mod">
          <ac:chgData name="Camille FABRE" userId="61a62dbaa4ae00dc" providerId="LiveId" clId="{E6BDE52A-139D-4872-93D3-90AD28786DFA}" dt="2020-05-04T15:05:14.718" v="9352"/>
          <ac:spMkLst>
            <pc:docMk/>
            <pc:sldMk cId="29961219" sldId="281"/>
            <ac:spMk id="11" creationId="{2653F405-4749-4A50-8936-CCCEC5E64457}"/>
          </ac:spMkLst>
        </pc:spChg>
        <pc:spChg chg="mod">
          <ac:chgData name="Camille FABRE" userId="61a62dbaa4ae00dc" providerId="LiveId" clId="{E6BDE52A-139D-4872-93D3-90AD28786DFA}" dt="2020-05-04T15:05:06.459" v="9351"/>
          <ac:spMkLst>
            <pc:docMk/>
            <pc:sldMk cId="29961219" sldId="281"/>
            <ac:spMk id="12" creationId="{2A2F311F-721B-4F18-86AA-DDB175D7AA68}"/>
          </ac:spMkLst>
        </pc:spChg>
        <pc:cxnChg chg="del mod">
          <ac:chgData name="Camille FABRE" userId="61a62dbaa4ae00dc" providerId="LiveId" clId="{E6BDE52A-139D-4872-93D3-90AD28786DFA}" dt="2020-05-04T14:47:54.182" v="8908" actId="478"/>
          <ac:cxnSpMkLst>
            <pc:docMk/>
            <pc:sldMk cId="29961219" sldId="281"/>
            <ac:cxnSpMk id="5" creationId="{765B5773-96CD-4C8F-89AB-54CC022102A1}"/>
          </ac:cxnSpMkLst>
        </pc:cxnChg>
        <pc:cxnChg chg="del mod">
          <ac:chgData name="Camille FABRE" userId="61a62dbaa4ae00dc" providerId="LiveId" clId="{E6BDE52A-139D-4872-93D3-90AD28786DFA}" dt="2020-05-04T14:47:54.901" v="8909" actId="478"/>
          <ac:cxnSpMkLst>
            <pc:docMk/>
            <pc:sldMk cId="29961219" sldId="281"/>
            <ac:cxnSpMk id="16" creationId="{3D399CE6-CF3C-4AB9-9F71-BA28DADDEC53}"/>
          </ac:cxnSpMkLst>
        </pc:cxnChg>
      </pc:sldChg>
      <pc:sldChg chg="del">
        <pc:chgData name="Camille FABRE" userId="61a62dbaa4ae00dc" providerId="LiveId" clId="{E6BDE52A-139D-4872-93D3-90AD28786DFA}" dt="2020-05-04T12:19:40.657" v="19" actId="47"/>
        <pc:sldMkLst>
          <pc:docMk/>
          <pc:sldMk cId="3135206381" sldId="282"/>
        </pc:sldMkLst>
      </pc:sldChg>
      <pc:sldChg chg="del">
        <pc:chgData name="Camille FABRE" userId="61a62dbaa4ae00dc" providerId="LiveId" clId="{E6BDE52A-139D-4872-93D3-90AD28786DFA}" dt="2020-05-04T12:19:40.657" v="19" actId="47"/>
        <pc:sldMkLst>
          <pc:docMk/>
          <pc:sldMk cId="1940932060" sldId="283"/>
        </pc:sldMkLst>
      </pc:sldChg>
      <pc:sldChg chg="del">
        <pc:chgData name="Camille FABRE" userId="61a62dbaa4ae00dc" providerId="LiveId" clId="{E6BDE52A-139D-4872-93D3-90AD28786DFA}" dt="2020-05-04T12:19:40.657" v="19" actId="47"/>
        <pc:sldMkLst>
          <pc:docMk/>
          <pc:sldMk cId="3610204278" sldId="284"/>
        </pc:sldMkLst>
      </pc:sldChg>
      <pc:sldChg chg="del">
        <pc:chgData name="Camille FABRE" userId="61a62dbaa4ae00dc" providerId="LiveId" clId="{E6BDE52A-139D-4872-93D3-90AD28786DFA}" dt="2020-05-04T12:19:40.657" v="19" actId="47"/>
        <pc:sldMkLst>
          <pc:docMk/>
          <pc:sldMk cId="3058202522" sldId="285"/>
        </pc:sldMkLst>
      </pc:sldChg>
      <pc:sldChg chg="del">
        <pc:chgData name="Camille FABRE" userId="61a62dbaa4ae00dc" providerId="LiveId" clId="{E6BDE52A-139D-4872-93D3-90AD28786DFA}" dt="2020-05-04T12:19:40.657" v="19" actId="47"/>
        <pc:sldMkLst>
          <pc:docMk/>
          <pc:sldMk cId="2984882672" sldId="286"/>
        </pc:sldMkLst>
      </pc:sldChg>
      <pc:sldChg chg="del">
        <pc:chgData name="Camille FABRE" userId="61a62dbaa4ae00dc" providerId="LiveId" clId="{E6BDE52A-139D-4872-93D3-90AD28786DFA}" dt="2020-05-04T12:19:40.657" v="19" actId="47"/>
        <pc:sldMkLst>
          <pc:docMk/>
          <pc:sldMk cId="1953612039" sldId="287"/>
        </pc:sldMkLst>
      </pc:sldChg>
      <pc:sldChg chg="del">
        <pc:chgData name="Camille FABRE" userId="61a62dbaa4ae00dc" providerId="LiveId" clId="{E6BDE52A-139D-4872-93D3-90AD28786DFA}" dt="2020-05-04T12:19:40.657" v="19" actId="47"/>
        <pc:sldMkLst>
          <pc:docMk/>
          <pc:sldMk cId="1952332815" sldId="288"/>
        </pc:sldMkLst>
      </pc:sldChg>
      <pc:sldChg chg="del">
        <pc:chgData name="Camille FABRE" userId="61a62dbaa4ae00dc" providerId="LiveId" clId="{E6BDE52A-139D-4872-93D3-90AD28786DFA}" dt="2020-05-04T12:19:40.657" v="19" actId="47"/>
        <pc:sldMkLst>
          <pc:docMk/>
          <pc:sldMk cId="669239718" sldId="289"/>
        </pc:sldMkLst>
      </pc:sldChg>
      <pc:sldChg chg="del">
        <pc:chgData name="Camille FABRE" userId="61a62dbaa4ae00dc" providerId="LiveId" clId="{E6BDE52A-139D-4872-93D3-90AD28786DFA}" dt="2020-05-04T12:19:40.657" v="19" actId="47"/>
        <pc:sldMkLst>
          <pc:docMk/>
          <pc:sldMk cId="843658977" sldId="291"/>
        </pc:sldMkLst>
      </pc:sldChg>
      <pc:sldChg chg="del">
        <pc:chgData name="Camille FABRE" userId="61a62dbaa4ae00dc" providerId="LiveId" clId="{E6BDE52A-139D-4872-93D3-90AD28786DFA}" dt="2020-05-04T12:19:40.657" v="19" actId="47"/>
        <pc:sldMkLst>
          <pc:docMk/>
          <pc:sldMk cId="1404291582" sldId="292"/>
        </pc:sldMkLst>
      </pc:sldChg>
      <pc:sldChg chg="del">
        <pc:chgData name="Camille FABRE" userId="61a62dbaa4ae00dc" providerId="LiveId" clId="{E6BDE52A-139D-4872-93D3-90AD28786DFA}" dt="2020-05-04T12:19:40.657" v="19" actId="47"/>
        <pc:sldMkLst>
          <pc:docMk/>
          <pc:sldMk cId="2643315529" sldId="293"/>
        </pc:sldMkLst>
      </pc:sldChg>
      <pc:sldChg chg="del">
        <pc:chgData name="Camille FABRE" userId="61a62dbaa4ae00dc" providerId="LiveId" clId="{E6BDE52A-139D-4872-93D3-90AD28786DFA}" dt="2020-05-04T12:19:40.657" v="19" actId="47"/>
        <pc:sldMkLst>
          <pc:docMk/>
          <pc:sldMk cId="3058663898" sldId="294"/>
        </pc:sldMkLst>
      </pc:sldChg>
      <pc:sldChg chg="del">
        <pc:chgData name="Camille FABRE" userId="61a62dbaa4ae00dc" providerId="LiveId" clId="{E6BDE52A-139D-4872-93D3-90AD28786DFA}" dt="2020-05-04T12:19:40.657" v="19" actId="47"/>
        <pc:sldMkLst>
          <pc:docMk/>
          <pc:sldMk cId="1212038552" sldId="295"/>
        </pc:sldMkLst>
      </pc:sldChg>
      <pc:sldChg chg="addSp modSp new mod addCm delCm">
        <pc:chgData name="Camille FABRE" userId="61a62dbaa4ae00dc" providerId="LiveId" clId="{E6BDE52A-139D-4872-93D3-90AD28786DFA}" dt="2020-05-04T15:00:03.493" v="9246"/>
        <pc:sldMkLst>
          <pc:docMk/>
          <pc:sldMk cId="4153961690" sldId="297"/>
        </pc:sldMkLst>
        <pc:spChg chg="mod">
          <ac:chgData name="Camille FABRE" userId="61a62dbaa4ae00dc" providerId="LiveId" clId="{E6BDE52A-139D-4872-93D3-90AD28786DFA}" dt="2020-05-04T12:38:47.637" v="1396" actId="13926"/>
          <ac:spMkLst>
            <pc:docMk/>
            <pc:sldMk cId="4153961690" sldId="297"/>
            <ac:spMk id="2" creationId="{B9E33BBC-49A5-4796-9C46-94A592880591}"/>
          </ac:spMkLst>
        </pc:spChg>
        <pc:spChg chg="mod">
          <ac:chgData name="Camille FABRE" userId="61a62dbaa4ae00dc" providerId="LiveId" clId="{E6BDE52A-139D-4872-93D3-90AD28786DFA}" dt="2020-05-04T12:29:50.962" v="270" actId="115"/>
          <ac:spMkLst>
            <pc:docMk/>
            <pc:sldMk cId="4153961690" sldId="297"/>
            <ac:spMk id="3" creationId="{D71737AC-86F4-47C4-AC90-77C71DAAA6A1}"/>
          </ac:spMkLst>
        </pc:spChg>
        <pc:spChg chg="add mod">
          <ac:chgData name="Camille FABRE" userId="61a62dbaa4ae00dc" providerId="LiveId" clId="{E6BDE52A-139D-4872-93D3-90AD28786DFA}" dt="2020-05-04T14:58:43.090" v="9215"/>
          <ac:spMkLst>
            <pc:docMk/>
            <pc:sldMk cId="4153961690" sldId="297"/>
            <ac:spMk id="5" creationId="{FD6F38AD-5030-43FC-A623-F77EF1F5953D}"/>
          </ac:spMkLst>
        </pc:spChg>
        <pc:spChg chg="add mod">
          <ac:chgData name="Camille FABRE" userId="61a62dbaa4ae00dc" providerId="LiveId" clId="{E6BDE52A-139D-4872-93D3-90AD28786DFA}" dt="2020-05-04T15:00:03.493" v="9246"/>
          <ac:spMkLst>
            <pc:docMk/>
            <pc:sldMk cId="4153961690" sldId="297"/>
            <ac:spMk id="6" creationId="{EC1F81C9-5FD6-4121-B22A-DABCEC6AD605}"/>
          </ac:spMkLst>
        </pc:spChg>
      </pc:sldChg>
      <pc:sldChg chg="new del">
        <pc:chgData name="Camille FABRE" userId="61a62dbaa4ae00dc" providerId="LiveId" clId="{E6BDE52A-139D-4872-93D3-90AD28786DFA}" dt="2020-05-04T12:30:07.189" v="273" actId="47"/>
        <pc:sldMkLst>
          <pc:docMk/>
          <pc:sldMk cId="2497325576" sldId="298"/>
        </pc:sldMkLst>
      </pc:sldChg>
      <pc:sldChg chg="addSp modSp add mod">
        <pc:chgData name="Camille FABRE" userId="61a62dbaa4ae00dc" providerId="LiveId" clId="{E6BDE52A-139D-4872-93D3-90AD28786DFA}" dt="2020-05-04T15:00:05.483" v="9248"/>
        <pc:sldMkLst>
          <pc:docMk/>
          <pc:sldMk cId="684321720" sldId="299"/>
        </pc:sldMkLst>
        <pc:spChg chg="mod">
          <ac:chgData name="Camille FABRE" userId="61a62dbaa4ae00dc" providerId="LiveId" clId="{E6BDE52A-139D-4872-93D3-90AD28786DFA}" dt="2020-05-04T12:38:59.765" v="1398" actId="13926"/>
          <ac:spMkLst>
            <pc:docMk/>
            <pc:sldMk cId="684321720" sldId="299"/>
            <ac:spMk id="2" creationId="{B9E33BBC-49A5-4796-9C46-94A592880591}"/>
          </ac:spMkLst>
        </pc:spChg>
        <pc:spChg chg="mod">
          <ac:chgData name="Camille FABRE" userId="61a62dbaa4ae00dc" providerId="LiveId" clId="{E6BDE52A-139D-4872-93D3-90AD28786DFA}" dt="2020-05-04T12:33:13.330" v="710" actId="2710"/>
          <ac:spMkLst>
            <pc:docMk/>
            <pc:sldMk cId="684321720" sldId="299"/>
            <ac:spMk id="3" creationId="{D71737AC-86F4-47C4-AC90-77C71DAAA6A1}"/>
          </ac:spMkLst>
        </pc:spChg>
        <pc:spChg chg="add mod">
          <ac:chgData name="Camille FABRE" userId="61a62dbaa4ae00dc" providerId="LiveId" clId="{E6BDE52A-139D-4872-93D3-90AD28786DFA}" dt="2020-05-04T14:58:45.491" v="9217"/>
          <ac:spMkLst>
            <pc:docMk/>
            <pc:sldMk cId="684321720" sldId="299"/>
            <ac:spMk id="6" creationId="{FD03C017-8EFD-44E9-8F99-97773A0B0DA5}"/>
          </ac:spMkLst>
        </pc:spChg>
        <pc:spChg chg="add mod">
          <ac:chgData name="Camille FABRE" userId="61a62dbaa4ae00dc" providerId="LiveId" clId="{E6BDE52A-139D-4872-93D3-90AD28786DFA}" dt="2020-05-04T15:00:05.483" v="9248"/>
          <ac:spMkLst>
            <pc:docMk/>
            <pc:sldMk cId="684321720" sldId="299"/>
            <ac:spMk id="7" creationId="{39958F02-220C-4044-B24A-9E1D3DE7C5C7}"/>
          </ac:spMkLst>
        </pc:spChg>
        <pc:picChg chg="add mod">
          <ac:chgData name="Camille FABRE" userId="61a62dbaa4ae00dc" providerId="LiveId" clId="{E6BDE52A-139D-4872-93D3-90AD28786DFA}" dt="2020-05-04T12:53:35.508" v="3052" actId="1076"/>
          <ac:picMkLst>
            <pc:docMk/>
            <pc:sldMk cId="684321720" sldId="299"/>
            <ac:picMk id="4" creationId="{11E8980F-6AD0-4909-9259-52BDF256DF64}"/>
          </ac:picMkLst>
        </pc:picChg>
      </pc:sldChg>
      <pc:sldChg chg="addSp modSp add mod">
        <pc:chgData name="Camille FABRE" userId="61a62dbaa4ae00dc" providerId="LiveId" clId="{E6BDE52A-139D-4872-93D3-90AD28786DFA}" dt="2020-05-04T15:00:06.590" v="9249"/>
        <pc:sldMkLst>
          <pc:docMk/>
          <pc:sldMk cId="723958640" sldId="300"/>
        </pc:sldMkLst>
        <pc:spChg chg="mod">
          <ac:chgData name="Camille FABRE" userId="61a62dbaa4ae00dc" providerId="LiveId" clId="{E6BDE52A-139D-4872-93D3-90AD28786DFA}" dt="2020-05-04T12:39:05.113" v="1399" actId="13926"/>
          <ac:spMkLst>
            <pc:docMk/>
            <pc:sldMk cId="723958640" sldId="300"/>
            <ac:spMk id="2" creationId="{B9E33BBC-49A5-4796-9C46-94A592880591}"/>
          </ac:spMkLst>
        </pc:spChg>
        <pc:spChg chg="mod">
          <ac:chgData name="Camille FABRE" userId="61a62dbaa4ae00dc" providerId="LiveId" clId="{E6BDE52A-139D-4872-93D3-90AD28786DFA}" dt="2020-05-04T12:34:33.700" v="934" actId="20577"/>
          <ac:spMkLst>
            <pc:docMk/>
            <pc:sldMk cId="723958640" sldId="300"/>
            <ac:spMk id="3" creationId="{D71737AC-86F4-47C4-AC90-77C71DAAA6A1}"/>
          </ac:spMkLst>
        </pc:spChg>
        <pc:spChg chg="add mod">
          <ac:chgData name="Camille FABRE" userId="61a62dbaa4ae00dc" providerId="LiveId" clId="{E6BDE52A-139D-4872-93D3-90AD28786DFA}" dt="2020-05-04T14:58:46.772" v="9218"/>
          <ac:spMkLst>
            <pc:docMk/>
            <pc:sldMk cId="723958640" sldId="300"/>
            <ac:spMk id="6" creationId="{09A985F4-7524-45B1-8305-BA7C898FADD7}"/>
          </ac:spMkLst>
        </pc:spChg>
        <pc:spChg chg="add mod">
          <ac:chgData name="Camille FABRE" userId="61a62dbaa4ae00dc" providerId="LiveId" clId="{E6BDE52A-139D-4872-93D3-90AD28786DFA}" dt="2020-05-04T15:00:06.590" v="9249"/>
          <ac:spMkLst>
            <pc:docMk/>
            <pc:sldMk cId="723958640" sldId="300"/>
            <ac:spMk id="7" creationId="{58E99D3F-09BB-4B9E-9CCB-4AC18225E0A9}"/>
          </ac:spMkLst>
        </pc:spChg>
        <pc:picChg chg="add mod">
          <ac:chgData name="Camille FABRE" userId="61a62dbaa4ae00dc" providerId="LiveId" clId="{E6BDE52A-139D-4872-93D3-90AD28786DFA}" dt="2020-05-04T12:53:31.689" v="3051" actId="1076"/>
          <ac:picMkLst>
            <pc:docMk/>
            <pc:sldMk cId="723958640" sldId="300"/>
            <ac:picMk id="4" creationId="{1CE2D12D-FF49-4A2C-9B3D-E52CD021F90C}"/>
          </ac:picMkLst>
        </pc:picChg>
      </pc:sldChg>
      <pc:sldChg chg="addSp modSp add mod">
        <pc:chgData name="Camille FABRE" userId="61a62dbaa4ae00dc" providerId="LiveId" clId="{E6BDE52A-139D-4872-93D3-90AD28786DFA}" dt="2020-05-04T15:00:07.683" v="9250"/>
        <pc:sldMkLst>
          <pc:docMk/>
          <pc:sldMk cId="478013064" sldId="301"/>
        </pc:sldMkLst>
        <pc:spChg chg="mod">
          <ac:chgData name="Camille FABRE" userId="61a62dbaa4ae00dc" providerId="LiveId" clId="{E6BDE52A-139D-4872-93D3-90AD28786DFA}" dt="2020-05-04T12:39:07.512" v="1400" actId="13926"/>
          <ac:spMkLst>
            <pc:docMk/>
            <pc:sldMk cId="478013064" sldId="301"/>
            <ac:spMk id="2" creationId="{B9E33BBC-49A5-4796-9C46-94A592880591}"/>
          </ac:spMkLst>
        </pc:spChg>
        <pc:spChg chg="mod">
          <ac:chgData name="Camille FABRE" userId="61a62dbaa4ae00dc" providerId="LiveId" clId="{E6BDE52A-139D-4872-93D3-90AD28786DFA}" dt="2020-05-04T12:36:47.580" v="1330" actId="20577"/>
          <ac:spMkLst>
            <pc:docMk/>
            <pc:sldMk cId="478013064" sldId="301"/>
            <ac:spMk id="3" creationId="{D71737AC-86F4-47C4-AC90-77C71DAAA6A1}"/>
          </ac:spMkLst>
        </pc:spChg>
        <pc:spChg chg="add mod">
          <ac:chgData name="Camille FABRE" userId="61a62dbaa4ae00dc" providerId="LiveId" clId="{E6BDE52A-139D-4872-93D3-90AD28786DFA}" dt="2020-05-04T14:58:48.181" v="9219"/>
          <ac:spMkLst>
            <pc:docMk/>
            <pc:sldMk cId="478013064" sldId="301"/>
            <ac:spMk id="6" creationId="{42AE23AA-899C-46A2-A79E-498B0C9C5A43}"/>
          </ac:spMkLst>
        </pc:spChg>
        <pc:spChg chg="add mod">
          <ac:chgData name="Camille FABRE" userId="61a62dbaa4ae00dc" providerId="LiveId" clId="{E6BDE52A-139D-4872-93D3-90AD28786DFA}" dt="2020-05-04T15:00:07.683" v="9250"/>
          <ac:spMkLst>
            <pc:docMk/>
            <pc:sldMk cId="478013064" sldId="301"/>
            <ac:spMk id="7" creationId="{6892364D-D739-442A-AE3C-703FF3AB7258}"/>
          </ac:spMkLst>
        </pc:spChg>
        <pc:picChg chg="add mod">
          <ac:chgData name="Camille FABRE" userId="61a62dbaa4ae00dc" providerId="LiveId" clId="{E6BDE52A-139D-4872-93D3-90AD28786DFA}" dt="2020-05-04T12:53:40.726" v="3053" actId="1076"/>
          <ac:picMkLst>
            <pc:docMk/>
            <pc:sldMk cId="478013064" sldId="301"/>
            <ac:picMk id="4" creationId="{0B7EB001-6DF6-417D-BA05-F1DCC7CC721D}"/>
          </ac:picMkLst>
        </pc:picChg>
      </pc:sldChg>
      <pc:sldChg chg="addSp delSp modSp add del mod">
        <pc:chgData name="Camille FABRE" userId="61a62dbaa4ae00dc" providerId="LiveId" clId="{E6BDE52A-139D-4872-93D3-90AD28786DFA}" dt="2020-05-04T12:39:22.205" v="1403" actId="47"/>
        <pc:sldMkLst>
          <pc:docMk/>
          <pc:sldMk cId="2441310781" sldId="302"/>
        </pc:sldMkLst>
        <pc:spChg chg="mod">
          <ac:chgData name="Camille FABRE" userId="61a62dbaa4ae00dc" providerId="LiveId" clId="{E6BDE52A-139D-4872-93D3-90AD28786DFA}" dt="2020-05-04T12:39:10.429" v="1401" actId="13926"/>
          <ac:spMkLst>
            <pc:docMk/>
            <pc:sldMk cId="2441310781" sldId="302"/>
            <ac:spMk id="2" creationId="{B9E33BBC-49A5-4796-9C46-94A592880591}"/>
          </ac:spMkLst>
        </pc:spChg>
        <pc:spChg chg="del">
          <ac:chgData name="Camille FABRE" userId="61a62dbaa4ae00dc" providerId="LiveId" clId="{E6BDE52A-139D-4872-93D3-90AD28786DFA}" dt="2020-05-04T12:37:13.144" v="1332" actId="478"/>
          <ac:spMkLst>
            <pc:docMk/>
            <pc:sldMk cId="2441310781" sldId="302"/>
            <ac:spMk id="3" creationId="{D71737AC-86F4-47C4-AC90-77C71DAAA6A1}"/>
          </ac:spMkLst>
        </pc:spChg>
        <pc:spChg chg="add del mod">
          <ac:chgData name="Camille FABRE" userId="61a62dbaa4ae00dc" providerId="LiveId" clId="{E6BDE52A-139D-4872-93D3-90AD28786DFA}" dt="2020-05-04T12:37:15.668" v="1333" actId="478"/>
          <ac:spMkLst>
            <pc:docMk/>
            <pc:sldMk cId="2441310781" sldId="302"/>
            <ac:spMk id="5" creationId="{91F42D02-3C3D-48A7-ADE3-EFBD9FFFC728}"/>
          </ac:spMkLst>
        </pc:spChg>
        <pc:graphicFrameChg chg="add mod modGraphic">
          <ac:chgData name="Camille FABRE" userId="61a62dbaa4ae00dc" providerId="LiveId" clId="{E6BDE52A-139D-4872-93D3-90AD28786DFA}" dt="2020-05-04T12:37:58.773" v="1392" actId="20577"/>
          <ac:graphicFrameMkLst>
            <pc:docMk/>
            <pc:sldMk cId="2441310781" sldId="302"/>
            <ac:graphicFrameMk id="6" creationId="{490C4ABB-E692-400B-B7F6-C4649E0A3445}"/>
          </ac:graphicFrameMkLst>
        </pc:graphicFrameChg>
      </pc:sldChg>
      <pc:sldChg chg="addSp modSp add mod">
        <pc:chgData name="Camille FABRE" userId="61a62dbaa4ae00dc" providerId="LiveId" clId="{E6BDE52A-139D-4872-93D3-90AD28786DFA}" dt="2020-05-04T15:00:08.951" v="9251"/>
        <pc:sldMkLst>
          <pc:docMk/>
          <pc:sldMk cId="2320973977" sldId="303"/>
        </pc:sldMkLst>
        <pc:spChg chg="mod">
          <ac:chgData name="Camille FABRE" userId="61a62dbaa4ae00dc" providerId="LiveId" clId="{E6BDE52A-139D-4872-93D3-90AD28786DFA}" dt="2020-05-04T12:41:52.713" v="1855" actId="27636"/>
          <ac:spMkLst>
            <pc:docMk/>
            <pc:sldMk cId="2320973977" sldId="303"/>
            <ac:spMk id="3" creationId="{D71737AC-86F4-47C4-AC90-77C71DAAA6A1}"/>
          </ac:spMkLst>
        </pc:spChg>
        <pc:spChg chg="add mod">
          <ac:chgData name="Camille FABRE" userId="61a62dbaa4ae00dc" providerId="LiveId" clId="{E6BDE52A-139D-4872-93D3-90AD28786DFA}" dt="2020-05-04T14:58:49.453" v="9220"/>
          <ac:spMkLst>
            <pc:docMk/>
            <pc:sldMk cId="2320973977" sldId="303"/>
            <ac:spMk id="6" creationId="{73B23CE5-F4A6-4E9A-BFE9-06CAA477F51A}"/>
          </ac:spMkLst>
        </pc:spChg>
        <pc:spChg chg="add mod">
          <ac:chgData name="Camille FABRE" userId="61a62dbaa4ae00dc" providerId="LiveId" clId="{E6BDE52A-139D-4872-93D3-90AD28786DFA}" dt="2020-05-04T15:00:08.951" v="9251"/>
          <ac:spMkLst>
            <pc:docMk/>
            <pc:sldMk cId="2320973977" sldId="303"/>
            <ac:spMk id="7" creationId="{D0DC2BF0-AD45-46B7-9291-07FBEB3816E6}"/>
          </ac:spMkLst>
        </pc:spChg>
        <pc:picChg chg="add mod">
          <ac:chgData name="Camille FABRE" userId="61a62dbaa4ae00dc" providerId="LiveId" clId="{E6BDE52A-139D-4872-93D3-90AD28786DFA}" dt="2020-05-04T12:53:54.277" v="3054" actId="1076"/>
          <ac:picMkLst>
            <pc:docMk/>
            <pc:sldMk cId="2320973977" sldId="303"/>
            <ac:picMk id="4" creationId="{3232BB15-5FEE-4FC7-B934-91DE03998E6F}"/>
          </ac:picMkLst>
        </pc:picChg>
      </pc:sldChg>
      <pc:sldChg chg="addSp modSp add mod">
        <pc:chgData name="Camille FABRE" userId="61a62dbaa4ae00dc" providerId="LiveId" clId="{E6BDE52A-139D-4872-93D3-90AD28786DFA}" dt="2020-05-04T15:00:09.845" v="9252"/>
        <pc:sldMkLst>
          <pc:docMk/>
          <pc:sldMk cId="1938103096" sldId="304"/>
        </pc:sldMkLst>
        <pc:spChg chg="mod">
          <ac:chgData name="Camille FABRE" userId="61a62dbaa4ae00dc" providerId="LiveId" clId="{E6BDE52A-139D-4872-93D3-90AD28786DFA}" dt="2020-05-04T12:42:46.142" v="2033" actId="20577"/>
          <ac:spMkLst>
            <pc:docMk/>
            <pc:sldMk cId="1938103096" sldId="304"/>
            <ac:spMk id="3" creationId="{D71737AC-86F4-47C4-AC90-77C71DAAA6A1}"/>
          </ac:spMkLst>
        </pc:spChg>
        <pc:spChg chg="add mod">
          <ac:chgData name="Camille FABRE" userId="61a62dbaa4ae00dc" providerId="LiveId" clId="{E6BDE52A-139D-4872-93D3-90AD28786DFA}" dt="2020-05-04T14:58:50.317" v="9221"/>
          <ac:spMkLst>
            <pc:docMk/>
            <pc:sldMk cId="1938103096" sldId="304"/>
            <ac:spMk id="6" creationId="{D03DC054-067A-4F20-BB80-D8248B8F3069}"/>
          </ac:spMkLst>
        </pc:spChg>
        <pc:spChg chg="add mod">
          <ac:chgData name="Camille FABRE" userId="61a62dbaa4ae00dc" providerId="LiveId" clId="{E6BDE52A-139D-4872-93D3-90AD28786DFA}" dt="2020-05-04T15:00:09.845" v="9252"/>
          <ac:spMkLst>
            <pc:docMk/>
            <pc:sldMk cId="1938103096" sldId="304"/>
            <ac:spMk id="7" creationId="{554C80B1-4640-465F-B237-6A20C4284B5F}"/>
          </ac:spMkLst>
        </pc:spChg>
        <pc:picChg chg="add mod">
          <ac:chgData name="Camille FABRE" userId="61a62dbaa4ae00dc" providerId="LiveId" clId="{E6BDE52A-139D-4872-93D3-90AD28786DFA}" dt="2020-05-04T12:53:59.498" v="3055"/>
          <ac:picMkLst>
            <pc:docMk/>
            <pc:sldMk cId="1938103096" sldId="304"/>
            <ac:picMk id="4" creationId="{3EFD39CE-A9D1-487D-8CB0-1AB54EFFA4B9}"/>
          </ac:picMkLst>
        </pc:picChg>
      </pc:sldChg>
      <pc:sldChg chg="addSp modSp add mod">
        <pc:chgData name="Camille FABRE" userId="61a62dbaa4ae00dc" providerId="LiveId" clId="{E6BDE52A-139D-4872-93D3-90AD28786DFA}" dt="2020-05-04T15:00:10.958" v="9253"/>
        <pc:sldMkLst>
          <pc:docMk/>
          <pc:sldMk cId="2739847696" sldId="305"/>
        </pc:sldMkLst>
        <pc:spChg chg="mod">
          <ac:chgData name="Camille FABRE" userId="61a62dbaa4ae00dc" providerId="LiveId" clId="{E6BDE52A-139D-4872-93D3-90AD28786DFA}" dt="2020-05-04T12:47:03.681" v="2499" actId="123"/>
          <ac:spMkLst>
            <pc:docMk/>
            <pc:sldMk cId="2739847696" sldId="305"/>
            <ac:spMk id="3" creationId="{D71737AC-86F4-47C4-AC90-77C71DAAA6A1}"/>
          </ac:spMkLst>
        </pc:spChg>
        <pc:spChg chg="add mod">
          <ac:chgData name="Camille FABRE" userId="61a62dbaa4ae00dc" providerId="LiveId" clId="{E6BDE52A-139D-4872-93D3-90AD28786DFA}" dt="2020-05-04T14:58:51.617" v="9222"/>
          <ac:spMkLst>
            <pc:docMk/>
            <pc:sldMk cId="2739847696" sldId="305"/>
            <ac:spMk id="6" creationId="{D15CB5E0-80CA-41C7-83D3-489EDE5B09AA}"/>
          </ac:spMkLst>
        </pc:spChg>
        <pc:spChg chg="add mod">
          <ac:chgData name="Camille FABRE" userId="61a62dbaa4ae00dc" providerId="LiveId" clId="{E6BDE52A-139D-4872-93D3-90AD28786DFA}" dt="2020-05-04T15:00:10.958" v="9253"/>
          <ac:spMkLst>
            <pc:docMk/>
            <pc:sldMk cId="2739847696" sldId="305"/>
            <ac:spMk id="7" creationId="{2DFE933C-DDDB-4091-A6B8-293483B3CE52}"/>
          </ac:spMkLst>
        </pc:spChg>
        <pc:picChg chg="add mod">
          <ac:chgData name="Camille FABRE" userId="61a62dbaa4ae00dc" providerId="LiveId" clId="{E6BDE52A-139D-4872-93D3-90AD28786DFA}" dt="2020-05-04T12:54:31.993" v="3061" actId="1076"/>
          <ac:picMkLst>
            <pc:docMk/>
            <pc:sldMk cId="2739847696" sldId="305"/>
            <ac:picMk id="4" creationId="{9E6042F3-3D86-4DEC-A29C-0B9522C6B366}"/>
          </ac:picMkLst>
        </pc:picChg>
      </pc:sldChg>
      <pc:sldChg chg="addSp delSp modSp add mod setBg setClrOvrMap">
        <pc:chgData name="Camille FABRE" userId="61a62dbaa4ae00dc" providerId="LiveId" clId="{E6BDE52A-139D-4872-93D3-90AD28786DFA}" dt="2020-05-04T15:00:12.088" v="9254"/>
        <pc:sldMkLst>
          <pc:docMk/>
          <pc:sldMk cId="2628961419" sldId="306"/>
        </pc:sldMkLst>
        <pc:spChg chg="mod">
          <ac:chgData name="Camille FABRE" userId="61a62dbaa4ae00dc" providerId="LiveId" clId="{E6BDE52A-139D-4872-93D3-90AD28786DFA}" dt="2020-05-04T12:54:44.919" v="3064" actId="26606"/>
          <ac:spMkLst>
            <pc:docMk/>
            <pc:sldMk cId="2628961419" sldId="306"/>
            <ac:spMk id="2" creationId="{B9E33BBC-49A5-4796-9C46-94A592880591}"/>
          </ac:spMkLst>
        </pc:spChg>
        <pc:spChg chg="mod">
          <ac:chgData name="Camille FABRE" userId="61a62dbaa4ae00dc" providerId="LiveId" clId="{E6BDE52A-139D-4872-93D3-90AD28786DFA}" dt="2020-05-04T12:54:44.919" v="3064" actId="26606"/>
          <ac:spMkLst>
            <pc:docMk/>
            <pc:sldMk cId="2628961419" sldId="306"/>
            <ac:spMk id="3" creationId="{D71737AC-86F4-47C4-AC90-77C71DAAA6A1}"/>
          </ac:spMkLst>
        </pc:spChg>
        <pc:spChg chg="add mod">
          <ac:chgData name="Camille FABRE" userId="61a62dbaa4ae00dc" providerId="LiveId" clId="{E6BDE52A-139D-4872-93D3-90AD28786DFA}" dt="2020-05-04T14:58:52.453" v="9223"/>
          <ac:spMkLst>
            <pc:docMk/>
            <pc:sldMk cId="2628961419" sldId="306"/>
            <ac:spMk id="7" creationId="{A6EA774E-17DA-43FC-8C58-433187382C04}"/>
          </ac:spMkLst>
        </pc:spChg>
        <pc:spChg chg="add mod">
          <ac:chgData name="Camille FABRE" userId="61a62dbaa4ae00dc" providerId="LiveId" clId="{E6BDE52A-139D-4872-93D3-90AD28786DFA}" dt="2020-05-04T15:00:12.088" v="9254"/>
          <ac:spMkLst>
            <pc:docMk/>
            <pc:sldMk cId="2628961419" sldId="306"/>
            <ac:spMk id="8" creationId="{9D517DC0-551F-4BA2-AD4F-6E645E3AD18C}"/>
          </ac:spMkLst>
        </pc:spChg>
        <pc:spChg chg="add del">
          <ac:chgData name="Camille FABRE" userId="61a62dbaa4ae00dc" providerId="LiveId" clId="{E6BDE52A-139D-4872-93D3-90AD28786DFA}" dt="2020-05-04T12:54:44.919" v="3064" actId="26606"/>
          <ac:spMkLst>
            <pc:docMk/>
            <pc:sldMk cId="2628961419" sldId="306"/>
            <ac:spMk id="9" creationId="{867D4867-5BA7-4462-B2F6-A23F4A622AA7}"/>
          </ac:spMkLst>
        </pc:spChg>
        <pc:picChg chg="add mod">
          <ac:chgData name="Camille FABRE" userId="61a62dbaa4ae00dc" providerId="LiveId" clId="{E6BDE52A-139D-4872-93D3-90AD28786DFA}" dt="2020-05-04T12:54:44.919" v="3064" actId="26606"/>
          <ac:picMkLst>
            <pc:docMk/>
            <pc:sldMk cId="2628961419" sldId="306"/>
            <ac:picMk id="4" creationId="{8B13FAE5-119C-4BD7-8FA9-92EB673C5522}"/>
          </ac:picMkLst>
        </pc:picChg>
      </pc:sldChg>
      <pc:sldChg chg="addSp delSp modSp add mod">
        <pc:chgData name="Camille FABRE" userId="61a62dbaa4ae00dc" providerId="LiveId" clId="{E6BDE52A-139D-4872-93D3-90AD28786DFA}" dt="2020-05-04T15:00:12.813" v="9255"/>
        <pc:sldMkLst>
          <pc:docMk/>
          <pc:sldMk cId="1221403959" sldId="307"/>
        </pc:sldMkLst>
        <pc:spChg chg="mod">
          <ac:chgData name="Camille FABRE" userId="61a62dbaa4ae00dc" providerId="LiveId" clId="{E6BDE52A-139D-4872-93D3-90AD28786DFA}" dt="2020-05-04T13:06:48.965" v="3728" actId="13926"/>
          <ac:spMkLst>
            <pc:docMk/>
            <pc:sldMk cId="1221403959" sldId="307"/>
            <ac:spMk id="3" creationId="{D71737AC-86F4-47C4-AC90-77C71DAAA6A1}"/>
          </ac:spMkLst>
        </pc:spChg>
        <pc:spChg chg="add mod">
          <ac:chgData name="Camille FABRE" userId="61a62dbaa4ae00dc" providerId="LiveId" clId="{E6BDE52A-139D-4872-93D3-90AD28786DFA}" dt="2020-05-04T13:01:43.993" v="3439" actId="13926"/>
          <ac:spMkLst>
            <pc:docMk/>
            <pc:sldMk cId="1221403959" sldId="307"/>
            <ac:spMk id="5" creationId="{268A2AEA-5F68-4CCE-8419-A924B1993B3C}"/>
          </ac:spMkLst>
        </pc:spChg>
        <pc:spChg chg="add mod">
          <ac:chgData name="Camille FABRE" userId="61a62dbaa4ae00dc" providerId="LiveId" clId="{E6BDE52A-139D-4872-93D3-90AD28786DFA}" dt="2020-05-04T14:58:53.623" v="9224"/>
          <ac:spMkLst>
            <pc:docMk/>
            <pc:sldMk cId="1221403959" sldId="307"/>
            <ac:spMk id="9" creationId="{65FF4EE6-B65A-4112-945B-81F26DC1B567}"/>
          </ac:spMkLst>
        </pc:spChg>
        <pc:spChg chg="add mod">
          <ac:chgData name="Camille FABRE" userId="61a62dbaa4ae00dc" providerId="LiveId" clId="{E6BDE52A-139D-4872-93D3-90AD28786DFA}" dt="2020-05-04T15:00:12.813" v="9255"/>
          <ac:spMkLst>
            <pc:docMk/>
            <pc:sldMk cId="1221403959" sldId="307"/>
            <ac:spMk id="10" creationId="{E0D0A044-8058-4503-B741-AA275C752EC2}"/>
          </ac:spMkLst>
        </pc:spChg>
        <pc:picChg chg="del">
          <ac:chgData name="Camille FABRE" userId="61a62dbaa4ae00dc" providerId="LiveId" clId="{E6BDE52A-139D-4872-93D3-90AD28786DFA}" dt="2020-05-04T12:55:23.653" v="3066" actId="478"/>
          <ac:picMkLst>
            <pc:docMk/>
            <pc:sldMk cId="1221403959" sldId="307"/>
            <ac:picMk id="4" creationId="{8B13FAE5-119C-4BD7-8FA9-92EB673C5522}"/>
          </ac:picMkLst>
        </pc:picChg>
        <pc:picChg chg="add del mod">
          <ac:chgData name="Camille FABRE" userId="61a62dbaa4ae00dc" providerId="LiveId" clId="{E6BDE52A-139D-4872-93D3-90AD28786DFA}" dt="2020-05-04T13:08:29.453" v="3741" actId="478"/>
          <ac:picMkLst>
            <pc:docMk/>
            <pc:sldMk cId="1221403959" sldId="307"/>
            <ac:picMk id="6" creationId="{9BAC9C2E-53F4-4C1C-A8CB-27F5107D6BA1}"/>
          </ac:picMkLst>
        </pc:picChg>
        <pc:picChg chg="add mod">
          <ac:chgData name="Camille FABRE" userId="61a62dbaa4ae00dc" providerId="LiveId" clId="{E6BDE52A-139D-4872-93D3-90AD28786DFA}" dt="2020-05-04T13:08:30.321" v="3742"/>
          <ac:picMkLst>
            <pc:docMk/>
            <pc:sldMk cId="1221403959" sldId="307"/>
            <ac:picMk id="7" creationId="{24B282A2-39EF-412A-9A6F-980339C3A355}"/>
          </ac:picMkLst>
        </pc:picChg>
      </pc:sldChg>
      <pc:sldChg chg="addSp delSp modSp add mod">
        <pc:chgData name="Camille FABRE" userId="61a62dbaa4ae00dc" providerId="LiveId" clId="{E6BDE52A-139D-4872-93D3-90AD28786DFA}" dt="2020-05-04T15:00:13.947" v="9256"/>
        <pc:sldMkLst>
          <pc:docMk/>
          <pc:sldMk cId="3045194280" sldId="308"/>
        </pc:sldMkLst>
        <pc:spChg chg="mod">
          <ac:chgData name="Camille FABRE" userId="61a62dbaa4ae00dc" providerId="LiveId" clId="{E6BDE52A-139D-4872-93D3-90AD28786DFA}" dt="2020-05-04T13:07:03.410" v="3729" actId="13926"/>
          <ac:spMkLst>
            <pc:docMk/>
            <pc:sldMk cId="3045194280" sldId="308"/>
            <ac:spMk id="3" creationId="{D71737AC-86F4-47C4-AC90-77C71DAAA6A1}"/>
          </ac:spMkLst>
        </pc:spChg>
        <pc:spChg chg="mod">
          <ac:chgData name="Camille FABRE" userId="61a62dbaa4ae00dc" providerId="LiveId" clId="{E6BDE52A-139D-4872-93D3-90AD28786DFA}" dt="2020-05-04T13:01:54.237" v="3441" actId="13926"/>
          <ac:spMkLst>
            <pc:docMk/>
            <pc:sldMk cId="3045194280" sldId="308"/>
            <ac:spMk id="5" creationId="{268A2AEA-5F68-4CCE-8419-A924B1993B3C}"/>
          </ac:spMkLst>
        </pc:spChg>
        <pc:spChg chg="add mod">
          <ac:chgData name="Camille FABRE" userId="61a62dbaa4ae00dc" providerId="LiveId" clId="{E6BDE52A-139D-4872-93D3-90AD28786DFA}" dt="2020-05-04T14:58:55.317" v="9225"/>
          <ac:spMkLst>
            <pc:docMk/>
            <pc:sldMk cId="3045194280" sldId="308"/>
            <ac:spMk id="8" creationId="{42761BF6-F621-4A0E-8BAD-92058BAD67C2}"/>
          </ac:spMkLst>
        </pc:spChg>
        <pc:spChg chg="add mod">
          <ac:chgData name="Camille FABRE" userId="61a62dbaa4ae00dc" providerId="LiveId" clId="{E6BDE52A-139D-4872-93D3-90AD28786DFA}" dt="2020-05-04T15:00:13.947" v="9256"/>
          <ac:spMkLst>
            <pc:docMk/>
            <pc:sldMk cId="3045194280" sldId="308"/>
            <ac:spMk id="9" creationId="{91769342-154F-4419-B03D-1674024D4DA6}"/>
          </ac:spMkLst>
        </pc:spChg>
        <pc:picChg chg="add del mod">
          <ac:chgData name="Camille FABRE" userId="61a62dbaa4ae00dc" providerId="LiveId" clId="{E6BDE52A-139D-4872-93D3-90AD28786DFA}" dt="2020-05-04T13:08:26.261" v="3739" actId="478"/>
          <ac:picMkLst>
            <pc:docMk/>
            <pc:sldMk cId="3045194280" sldId="308"/>
            <ac:picMk id="6" creationId="{E2FB30E1-F53F-4AFB-B28C-DF491FEB46B9}"/>
          </ac:picMkLst>
        </pc:picChg>
        <pc:picChg chg="add mod">
          <ac:chgData name="Camille FABRE" userId="61a62dbaa4ae00dc" providerId="LiveId" clId="{E6BDE52A-139D-4872-93D3-90AD28786DFA}" dt="2020-05-04T13:08:27.088" v="3740"/>
          <ac:picMkLst>
            <pc:docMk/>
            <pc:sldMk cId="3045194280" sldId="308"/>
            <ac:picMk id="7" creationId="{B489DE81-04DA-4A58-BF4D-4E31E8B899B4}"/>
          </ac:picMkLst>
        </pc:picChg>
      </pc:sldChg>
      <pc:sldChg chg="addSp modSp add mod">
        <pc:chgData name="Camille FABRE" userId="61a62dbaa4ae00dc" providerId="LiveId" clId="{E6BDE52A-139D-4872-93D3-90AD28786DFA}" dt="2020-05-04T15:00:15.006" v="9257"/>
        <pc:sldMkLst>
          <pc:docMk/>
          <pc:sldMk cId="4246025921" sldId="309"/>
        </pc:sldMkLst>
        <pc:spChg chg="mod">
          <ac:chgData name="Camille FABRE" userId="61a62dbaa4ae00dc" providerId="LiveId" clId="{E6BDE52A-139D-4872-93D3-90AD28786DFA}" dt="2020-05-04T13:06:10.821" v="3724" actId="13926"/>
          <ac:spMkLst>
            <pc:docMk/>
            <pc:sldMk cId="4246025921" sldId="309"/>
            <ac:spMk id="3" creationId="{D71737AC-86F4-47C4-AC90-77C71DAAA6A1}"/>
          </ac:spMkLst>
        </pc:spChg>
        <pc:spChg chg="mod">
          <ac:chgData name="Camille FABRE" userId="61a62dbaa4ae00dc" providerId="LiveId" clId="{E6BDE52A-139D-4872-93D3-90AD28786DFA}" dt="2020-05-04T13:06:32.461" v="3727" actId="13926"/>
          <ac:spMkLst>
            <pc:docMk/>
            <pc:sldMk cId="4246025921" sldId="309"/>
            <ac:spMk id="5" creationId="{268A2AEA-5F68-4CCE-8419-A924B1993B3C}"/>
          </ac:spMkLst>
        </pc:spChg>
        <pc:spChg chg="add mod">
          <ac:chgData name="Camille FABRE" userId="61a62dbaa4ae00dc" providerId="LiveId" clId="{E6BDE52A-139D-4872-93D3-90AD28786DFA}" dt="2020-05-04T14:58:56.181" v="9226"/>
          <ac:spMkLst>
            <pc:docMk/>
            <pc:sldMk cId="4246025921" sldId="309"/>
            <ac:spMk id="7" creationId="{417BDF16-43E6-4F0D-A59C-8815F5D8B108}"/>
          </ac:spMkLst>
        </pc:spChg>
        <pc:spChg chg="add mod">
          <ac:chgData name="Camille FABRE" userId="61a62dbaa4ae00dc" providerId="LiveId" clId="{E6BDE52A-139D-4872-93D3-90AD28786DFA}" dt="2020-05-04T15:00:15.006" v="9257"/>
          <ac:spMkLst>
            <pc:docMk/>
            <pc:sldMk cId="4246025921" sldId="309"/>
            <ac:spMk id="8" creationId="{DF161E99-0224-4E12-9C3F-4A076CF51E3B}"/>
          </ac:spMkLst>
        </pc:spChg>
        <pc:picChg chg="add mod">
          <ac:chgData name="Camille FABRE" userId="61a62dbaa4ae00dc" providerId="LiveId" clId="{E6BDE52A-139D-4872-93D3-90AD28786DFA}" dt="2020-05-04T13:08:16.464" v="3738" actId="1076"/>
          <ac:picMkLst>
            <pc:docMk/>
            <pc:sldMk cId="4246025921" sldId="309"/>
            <ac:picMk id="6" creationId="{50C00E42-9AD6-45D9-84AD-33BB86880C61}"/>
          </ac:picMkLst>
        </pc:picChg>
      </pc:sldChg>
      <pc:sldChg chg="add del">
        <pc:chgData name="Camille FABRE" userId="61a62dbaa4ae00dc" providerId="LiveId" clId="{E6BDE52A-139D-4872-93D3-90AD28786DFA}" dt="2020-05-04T13:09:43.624" v="3745" actId="47"/>
        <pc:sldMkLst>
          <pc:docMk/>
          <pc:sldMk cId="2196886689" sldId="310"/>
        </pc:sldMkLst>
      </pc:sldChg>
      <pc:sldChg chg="addSp delSp modSp add mod">
        <pc:chgData name="Camille FABRE" userId="61a62dbaa4ae00dc" providerId="LiveId" clId="{E6BDE52A-139D-4872-93D3-90AD28786DFA}" dt="2020-05-04T15:00:15.773" v="9258"/>
        <pc:sldMkLst>
          <pc:docMk/>
          <pc:sldMk cId="2134877174" sldId="311"/>
        </pc:sldMkLst>
        <pc:spChg chg="mod">
          <ac:chgData name="Camille FABRE" userId="61a62dbaa4ae00dc" providerId="LiveId" clId="{E6BDE52A-139D-4872-93D3-90AD28786DFA}" dt="2020-05-04T13:13:24.850" v="4029" actId="13926"/>
          <ac:spMkLst>
            <pc:docMk/>
            <pc:sldMk cId="2134877174" sldId="311"/>
            <ac:spMk id="3" creationId="{D71737AC-86F4-47C4-AC90-77C71DAAA6A1}"/>
          </ac:spMkLst>
        </pc:spChg>
        <pc:spChg chg="del">
          <ac:chgData name="Camille FABRE" userId="61a62dbaa4ae00dc" providerId="LiveId" clId="{E6BDE52A-139D-4872-93D3-90AD28786DFA}" dt="2020-05-04T13:09:53.070" v="3746" actId="478"/>
          <ac:spMkLst>
            <pc:docMk/>
            <pc:sldMk cId="2134877174" sldId="311"/>
            <ac:spMk id="5" creationId="{268A2AEA-5F68-4CCE-8419-A924B1993B3C}"/>
          </ac:spMkLst>
        </pc:spChg>
        <pc:spChg chg="add mod">
          <ac:chgData name="Camille FABRE" userId="61a62dbaa4ae00dc" providerId="LiveId" clId="{E6BDE52A-139D-4872-93D3-90AD28786DFA}" dt="2020-05-04T14:58:57.292" v="9227"/>
          <ac:spMkLst>
            <pc:docMk/>
            <pc:sldMk cId="2134877174" sldId="311"/>
            <ac:spMk id="9" creationId="{1F95E8F4-DAC6-4A85-B38E-CAB1E4D9A2BD}"/>
          </ac:spMkLst>
        </pc:spChg>
        <pc:spChg chg="add mod">
          <ac:chgData name="Camille FABRE" userId="61a62dbaa4ae00dc" providerId="LiveId" clId="{E6BDE52A-139D-4872-93D3-90AD28786DFA}" dt="2020-05-04T15:00:15.773" v="9258"/>
          <ac:spMkLst>
            <pc:docMk/>
            <pc:sldMk cId="2134877174" sldId="311"/>
            <ac:spMk id="10" creationId="{44FF8AF8-D6E6-4F2B-8DA4-6DB0D529DD75}"/>
          </ac:spMkLst>
        </pc:spChg>
        <pc:picChg chg="add del mod">
          <ac:chgData name="Camille FABRE" userId="61a62dbaa4ae00dc" providerId="LiveId" clId="{E6BDE52A-139D-4872-93D3-90AD28786DFA}" dt="2020-05-04T13:16:28.277" v="4331" actId="478"/>
          <ac:picMkLst>
            <pc:docMk/>
            <pc:sldMk cId="2134877174" sldId="311"/>
            <ac:picMk id="4" creationId="{D77FCBDB-1F94-438C-93A6-583D6DC329AD}"/>
          </ac:picMkLst>
        </pc:picChg>
        <pc:picChg chg="del">
          <ac:chgData name="Camille FABRE" userId="61a62dbaa4ae00dc" providerId="LiveId" clId="{E6BDE52A-139D-4872-93D3-90AD28786DFA}" dt="2020-05-04T13:09:53.749" v="3747" actId="478"/>
          <ac:picMkLst>
            <pc:docMk/>
            <pc:sldMk cId="2134877174" sldId="311"/>
            <ac:picMk id="6" creationId="{50C00E42-9AD6-45D9-84AD-33BB86880C61}"/>
          </ac:picMkLst>
        </pc:picChg>
        <pc:picChg chg="add mod">
          <ac:chgData name="Camille FABRE" userId="61a62dbaa4ae00dc" providerId="LiveId" clId="{E6BDE52A-139D-4872-93D3-90AD28786DFA}" dt="2020-05-04T13:16:32.866" v="4332"/>
          <ac:picMkLst>
            <pc:docMk/>
            <pc:sldMk cId="2134877174" sldId="311"/>
            <ac:picMk id="7" creationId="{887771FB-B779-47AC-BF50-F91A9736F254}"/>
          </ac:picMkLst>
        </pc:picChg>
      </pc:sldChg>
      <pc:sldChg chg="addSp modSp add mod">
        <pc:chgData name="Camille FABRE" userId="61a62dbaa4ae00dc" providerId="LiveId" clId="{E6BDE52A-139D-4872-93D3-90AD28786DFA}" dt="2020-05-04T15:00:16.837" v="9259"/>
        <pc:sldMkLst>
          <pc:docMk/>
          <pc:sldMk cId="1853066478" sldId="312"/>
        </pc:sldMkLst>
        <pc:spChg chg="mod">
          <ac:chgData name="Camille FABRE" userId="61a62dbaa4ae00dc" providerId="LiveId" clId="{E6BDE52A-139D-4872-93D3-90AD28786DFA}" dt="2020-05-04T13:16:15.425" v="4327" actId="1076"/>
          <ac:spMkLst>
            <pc:docMk/>
            <pc:sldMk cId="1853066478" sldId="312"/>
            <ac:spMk id="2" creationId="{B9E33BBC-49A5-4796-9C46-94A592880591}"/>
          </ac:spMkLst>
        </pc:spChg>
        <pc:spChg chg="mod">
          <ac:chgData name="Camille FABRE" userId="61a62dbaa4ae00dc" providerId="LiveId" clId="{E6BDE52A-139D-4872-93D3-90AD28786DFA}" dt="2020-05-04T13:17:13.279" v="4340" actId="13926"/>
          <ac:spMkLst>
            <pc:docMk/>
            <pc:sldMk cId="1853066478" sldId="312"/>
            <ac:spMk id="3" creationId="{D71737AC-86F4-47C4-AC90-77C71DAAA6A1}"/>
          </ac:spMkLst>
        </pc:spChg>
        <pc:spChg chg="add mod">
          <ac:chgData name="Camille FABRE" userId="61a62dbaa4ae00dc" providerId="LiveId" clId="{E6BDE52A-139D-4872-93D3-90AD28786DFA}" dt="2020-05-04T14:58:58.355" v="9228"/>
          <ac:spMkLst>
            <pc:docMk/>
            <pc:sldMk cId="1853066478" sldId="312"/>
            <ac:spMk id="6" creationId="{5B12A4AD-AE1B-4C88-AA21-78F99B6A2366}"/>
          </ac:spMkLst>
        </pc:spChg>
        <pc:spChg chg="add mod">
          <ac:chgData name="Camille FABRE" userId="61a62dbaa4ae00dc" providerId="LiveId" clId="{E6BDE52A-139D-4872-93D3-90AD28786DFA}" dt="2020-05-04T15:00:16.837" v="9259"/>
          <ac:spMkLst>
            <pc:docMk/>
            <pc:sldMk cId="1853066478" sldId="312"/>
            <ac:spMk id="7" creationId="{0A6EE881-905E-42F4-9EFC-0E86276A5676}"/>
          </ac:spMkLst>
        </pc:spChg>
        <pc:picChg chg="mod">
          <ac:chgData name="Camille FABRE" userId="61a62dbaa4ae00dc" providerId="LiveId" clId="{E6BDE52A-139D-4872-93D3-90AD28786DFA}" dt="2020-05-04T13:16:07.677" v="4325" actId="14100"/>
          <ac:picMkLst>
            <pc:docMk/>
            <pc:sldMk cId="1853066478" sldId="312"/>
            <ac:picMk id="4" creationId="{D77FCBDB-1F94-438C-93A6-583D6DC329AD}"/>
          </ac:picMkLst>
        </pc:picChg>
      </pc:sldChg>
      <pc:sldChg chg="addSp delSp modSp add mod">
        <pc:chgData name="Camille FABRE" userId="61a62dbaa4ae00dc" providerId="LiveId" clId="{E6BDE52A-139D-4872-93D3-90AD28786DFA}" dt="2020-05-04T15:00:19.810" v="9262"/>
        <pc:sldMkLst>
          <pc:docMk/>
          <pc:sldMk cId="417781253" sldId="313"/>
        </pc:sldMkLst>
        <pc:spChg chg="mod">
          <ac:chgData name="Camille FABRE" userId="61a62dbaa4ae00dc" providerId="LiveId" clId="{E6BDE52A-139D-4872-93D3-90AD28786DFA}" dt="2020-05-04T14:22:24.584" v="7658" actId="13926"/>
          <ac:spMkLst>
            <pc:docMk/>
            <pc:sldMk cId="417781253" sldId="313"/>
            <ac:spMk id="2" creationId="{B9E33BBC-49A5-4796-9C46-94A592880591}"/>
          </ac:spMkLst>
        </pc:spChg>
        <pc:spChg chg="add del mod">
          <ac:chgData name="Camille FABRE" userId="61a62dbaa4ae00dc" providerId="LiveId" clId="{E6BDE52A-139D-4872-93D3-90AD28786DFA}" dt="2020-05-04T13:36:57.346" v="5105" actId="478"/>
          <ac:spMkLst>
            <pc:docMk/>
            <pc:sldMk cId="417781253" sldId="313"/>
            <ac:spMk id="3" creationId="{D71737AC-86F4-47C4-AC90-77C71DAAA6A1}"/>
          </ac:spMkLst>
        </pc:spChg>
        <pc:spChg chg="add del mod">
          <ac:chgData name="Camille FABRE" userId="61a62dbaa4ae00dc" providerId="LiveId" clId="{E6BDE52A-139D-4872-93D3-90AD28786DFA}" dt="2020-05-04T13:36:43.535" v="5101" actId="21"/>
          <ac:spMkLst>
            <pc:docMk/>
            <pc:sldMk cId="417781253" sldId="313"/>
            <ac:spMk id="7" creationId="{F50FBD97-3E01-4317-B649-98EAC7EAA302}"/>
          </ac:spMkLst>
        </pc:spChg>
        <pc:spChg chg="add del mod">
          <ac:chgData name="Camille FABRE" userId="61a62dbaa4ae00dc" providerId="LiveId" clId="{E6BDE52A-139D-4872-93D3-90AD28786DFA}" dt="2020-05-04T13:41:11.096" v="5236" actId="478"/>
          <ac:spMkLst>
            <pc:docMk/>
            <pc:sldMk cId="417781253" sldId="313"/>
            <ac:spMk id="9" creationId="{EEDAE734-1825-4F0E-8EBD-8474EC472F8D}"/>
          </ac:spMkLst>
        </pc:spChg>
        <pc:spChg chg="add mod">
          <ac:chgData name="Camille FABRE" userId="61a62dbaa4ae00dc" providerId="LiveId" clId="{E6BDE52A-139D-4872-93D3-90AD28786DFA}" dt="2020-05-04T14:52:41.584" v="9092" actId="207"/>
          <ac:spMkLst>
            <pc:docMk/>
            <pc:sldMk cId="417781253" sldId="313"/>
            <ac:spMk id="10" creationId="{33651236-31BD-4E04-A676-8516A8C00BFF}"/>
          </ac:spMkLst>
        </pc:spChg>
        <pc:spChg chg="add mod">
          <ac:chgData name="Camille FABRE" userId="61a62dbaa4ae00dc" providerId="LiveId" clId="{E6BDE52A-139D-4872-93D3-90AD28786DFA}" dt="2020-05-04T14:59:20.907" v="9232"/>
          <ac:spMkLst>
            <pc:docMk/>
            <pc:sldMk cId="417781253" sldId="313"/>
            <ac:spMk id="13" creationId="{F172ECCD-141C-4A76-92B2-6438096434D0}"/>
          </ac:spMkLst>
        </pc:spChg>
        <pc:spChg chg="add mod">
          <ac:chgData name="Camille FABRE" userId="61a62dbaa4ae00dc" providerId="LiveId" clId="{E6BDE52A-139D-4872-93D3-90AD28786DFA}" dt="2020-05-04T15:00:19.810" v="9262"/>
          <ac:spMkLst>
            <pc:docMk/>
            <pc:sldMk cId="417781253" sldId="313"/>
            <ac:spMk id="14" creationId="{5F6F4882-9B1E-49E8-9E44-A45A6769B6A1}"/>
          </ac:spMkLst>
        </pc:spChg>
        <pc:picChg chg="del">
          <ac:chgData name="Camille FABRE" userId="61a62dbaa4ae00dc" providerId="LiveId" clId="{E6BDE52A-139D-4872-93D3-90AD28786DFA}" dt="2020-05-04T13:17:42.502" v="4342" actId="478"/>
          <ac:picMkLst>
            <pc:docMk/>
            <pc:sldMk cId="417781253" sldId="313"/>
            <ac:picMk id="4" creationId="{D77FCBDB-1F94-438C-93A6-583D6DC329AD}"/>
          </ac:picMkLst>
        </pc:picChg>
        <pc:picChg chg="add del mod">
          <ac:chgData name="Camille FABRE" userId="61a62dbaa4ae00dc" providerId="LiveId" clId="{E6BDE52A-139D-4872-93D3-90AD28786DFA}" dt="2020-05-04T13:32:55.565" v="4513" actId="478"/>
          <ac:picMkLst>
            <pc:docMk/>
            <pc:sldMk cId="417781253" sldId="313"/>
            <ac:picMk id="5" creationId="{058F73D0-EC41-4F9D-8913-FC8BA2FBDA05}"/>
          </ac:picMkLst>
        </pc:picChg>
        <pc:picChg chg="add mod">
          <ac:chgData name="Camille FABRE" userId="61a62dbaa4ae00dc" providerId="LiveId" clId="{E6BDE52A-139D-4872-93D3-90AD28786DFA}" dt="2020-05-04T14:50:37.398" v="8959" actId="1440"/>
          <ac:picMkLst>
            <pc:docMk/>
            <pc:sldMk cId="417781253" sldId="313"/>
            <ac:picMk id="11" creationId="{E02AF4AD-110D-4DB8-A5EF-D2FBB3CE2554}"/>
          </ac:picMkLst>
        </pc:picChg>
      </pc:sldChg>
      <pc:sldChg chg="new del">
        <pc:chgData name="Camille FABRE" userId="61a62dbaa4ae00dc" providerId="LiveId" clId="{E6BDE52A-139D-4872-93D3-90AD28786DFA}" dt="2020-05-04T13:32:18.030" v="4470" actId="680"/>
        <pc:sldMkLst>
          <pc:docMk/>
          <pc:sldMk cId="2158898721" sldId="314"/>
        </pc:sldMkLst>
      </pc:sldChg>
      <pc:sldChg chg="addSp modSp add ord">
        <pc:chgData name="Camille FABRE" userId="61a62dbaa4ae00dc" providerId="LiveId" clId="{E6BDE52A-139D-4872-93D3-90AD28786DFA}" dt="2020-05-04T15:00:17.595" v="9260"/>
        <pc:sldMkLst>
          <pc:docMk/>
          <pc:sldMk cId="3533209183" sldId="314"/>
        </pc:sldMkLst>
        <pc:spChg chg="add mod">
          <ac:chgData name="Camille FABRE" userId="61a62dbaa4ae00dc" providerId="LiveId" clId="{E6BDE52A-139D-4872-93D3-90AD28786DFA}" dt="2020-05-04T14:58:59.166" v="9229"/>
          <ac:spMkLst>
            <pc:docMk/>
            <pc:sldMk cId="3533209183" sldId="314"/>
            <ac:spMk id="6" creationId="{B508B089-4338-4334-92DC-B83E7D4B8FE4}"/>
          </ac:spMkLst>
        </pc:spChg>
        <pc:spChg chg="add mod">
          <ac:chgData name="Camille FABRE" userId="61a62dbaa4ae00dc" providerId="LiveId" clId="{E6BDE52A-139D-4872-93D3-90AD28786DFA}" dt="2020-05-04T15:00:17.595" v="9260"/>
          <ac:spMkLst>
            <pc:docMk/>
            <pc:sldMk cId="3533209183" sldId="314"/>
            <ac:spMk id="7" creationId="{E67CBE26-5C40-4CFD-BE80-6963BF9EF041}"/>
          </ac:spMkLst>
        </pc:spChg>
      </pc:sldChg>
      <pc:sldChg chg="addSp delSp modSp add mod ord">
        <pc:chgData name="Camille FABRE" userId="61a62dbaa4ae00dc" providerId="LiveId" clId="{E6BDE52A-139D-4872-93D3-90AD28786DFA}" dt="2020-05-04T15:00:25.971" v="9265"/>
        <pc:sldMkLst>
          <pc:docMk/>
          <pc:sldMk cId="3169638480" sldId="315"/>
        </pc:sldMkLst>
        <pc:spChg chg="del mod">
          <ac:chgData name="Camille FABRE" userId="61a62dbaa4ae00dc" providerId="LiveId" clId="{E6BDE52A-139D-4872-93D3-90AD28786DFA}" dt="2020-05-04T13:37:02.513" v="5107" actId="478"/>
          <ac:spMkLst>
            <pc:docMk/>
            <pc:sldMk cId="3169638480" sldId="315"/>
            <ac:spMk id="2" creationId="{B9E33BBC-49A5-4796-9C46-94A592880591}"/>
          </ac:spMkLst>
        </pc:spChg>
        <pc:spChg chg="mod">
          <ac:chgData name="Camille FABRE" userId="61a62dbaa4ae00dc" providerId="LiveId" clId="{E6BDE52A-139D-4872-93D3-90AD28786DFA}" dt="2020-05-04T14:23:51.624" v="7664" actId="207"/>
          <ac:spMkLst>
            <pc:docMk/>
            <pc:sldMk cId="3169638480" sldId="315"/>
            <ac:spMk id="3" creationId="{D71737AC-86F4-47C4-AC90-77C71DAAA6A1}"/>
          </ac:spMkLst>
        </pc:spChg>
        <pc:spChg chg="add del mod">
          <ac:chgData name="Camille FABRE" userId="61a62dbaa4ae00dc" providerId="LiveId" clId="{E6BDE52A-139D-4872-93D3-90AD28786DFA}" dt="2020-05-04T13:37:04.573" v="5108" actId="478"/>
          <ac:spMkLst>
            <pc:docMk/>
            <pc:sldMk cId="3169638480" sldId="315"/>
            <ac:spMk id="5" creationId="{841B71BD-B6B1-423B-8ABE-F60D6B289339}"/>
          </ac:spMkLst>
        </pc:spChg>
        <pc:spChg chg="add mod">
          <ac:chgData name="Camille FABRE" userId="61a62dbaa4ae00dc" providerId="LiveId" clId="{E6BDE52A-139D-4872-93D3-90AD28786DFA}" dt="2020-05-04T14:59:23.867" v="9234"/>
          <ac:spMkLst>
            <pc:docMk/>
            <pc:sldMk cId="3169638480" sldId="315"/>
            <ac:spMk id="7" creationId="{5EFABBDD-7ADB-4AB6-8472-5994DC5763DD}"/>
          </ac:spMkLst>
        </pc:spChg>
        <pc:spChg chg="add mod">
          <ac:chgData name="Camille FABRE" userId="61a62dbaa4ae00dc" providerId="LiveId" clId="{E6BDE52A-139D-4872-93D3-90AD28786DFA}" dt="2020-05-04T15:00:25.971" v="9265"/>
          <ac:spMkLst>
            <pc:docMk/>
            <pc:sldMk cId="3169638480" sldId="315"/>
            <ac:spMk id="8" creationId="{004A9D00-D70F-46D8-9207-2651514C8E0E}"/>
          </ac:spMkLst>
        </pc:spChg>
      </pc:sldChg>
      <pc:sldChg chg="addSp modSp add mod">
        <pc:chgData name="Camille FABRE" userId="61a62dbaa4ae00dc" providerId="LiveId" clId="{E6BDE52A-139D-4872-93D3-90AD28786DFA}" dt="2020-05-04T15:00:24.659" v="9264" actId="1076"/>
        <pc:sldMkLst>
          <pc:docMk/>
          <pc:sldMk cId="3835665906" sldId="316"/>
        </pc:sldMkLst>
        <pc:spChg chg="add mod">
          <ac:chgData name="Camille FABRE" userId="61a62dbaa4ae00dc" providerId="LiveId" clId="{E6BDE52A-139D-4872-93D3-90AD28786DFA}" dt="2020-05-04T15:00:24.659" v="9264" actId="1076"/>
          <ac:spMkLst>
            <pc:docMk/>
            <pc:sldMk cId="3835665906" sldId="316"/>
            <ac:spMk id="2" creationId="{2C02E2FF-192A-4485-A3CA-3D00B552F7D7}"/>
          </ac:spMkLst>
        </pc:spChg>
        <pc:spChg chg="mod">
          <ac:chgData name="Camille FABRE" userId="61a62dbaa4ae00dc" providerId="LiveId" clId="{E6BDE52A-139D-4872-93D3-90AD28786DFA}" dt="2020-05-04T14:22:28.538" v="7659" actId="13926"/>
          <ac:spMkLst>
            <pc:docMk/>
            <pc:sldMk cId="3835665906" sldId="316"/>
            <ac:spMk id="3" creationId="{D71737AC-86F4-47C4-AC90-77C71DAAA6A1}"/>
          </ac:spMkLst>
        </pc:spChg>
        <pc:spChg chg="add mod">
          <ac:chgData name="Camille FABRE" userId="61a62dbaa4ae00dc" providerId="LiveId" clId="{E6BDE52A-139D-4872-93D3-90AD28786DFA}" dt="2020-05-04T14:59:22.443" v="9233"/>
          <ac:spMkLst>
            <pc:docMk/>
            <pc:sldMk cId="3835665906" sldId="316"/>
            <ac:spMk id="5" creationId="{47C975AB-7BDC-4F10-A31F-648EA49DAE37}"/>
          </ac:spMkLst>
        </pc:spChg>
        <pc:spChg chg="add mod">
          <ac:chgData name="Camille FABRE" userId="61a62dbaa4ae00dc" providerId="LiveId" clId="{E6BDE52A-139D-4872-93D3-90AD28786DFA}" dt="2020-05-04T15:00:21.028" v="9263"/>
          <ac:spMkLst>
            <pc:docMk/>
            <pc:sldMk cId="3835665906" sldId="316"/>
            <ac:spMk id="6" creationId="{06E31C52-CA31-4D41-963E-C9C98E8E960B}"/>
          </ac:spMkLst>
        </pc:spChg>
      </pc:sldChg>
      <pc:sldChg chg="addSp delSp modSp add mod">
        <pc:chgData name="Camille FABRE" userId="61a62dbaa4ae00dc" providerId="LiveId" clId="{E6BDE52A-139D-4872-93D3-90AD28786DFA}" dt="2020-05-04T15:00:28.411" v="9267"/>
        <pc:sldMkLst>
          <pc:docMk/>
          <pc:sldMk cId="2479066738" sldId="317"/>
        </pc:sldMkLst>
        <pc:spChg chg="del">
          <ac:chgData name="Camille FABRE" userId="61a62dbaa4ae00dc" providerId="LiveId" clId="{E6BDE52A-139D-4872-93D3-90AD28786DFA}" dt="2020-05-04T13:41:39.061" v="5287" actId="478"/>
          <ac:spMkLst>
            <pc:docMk/>
            <pc:sldMk cId="2479066738" sldId="317"/>
            <ac:spMk id="2" creationId="{2C02E2FF-192A-4485-A3CA-3D00B552F7D7}"/>
          </ac:spMkLst>
        </pc:spChg>
        <pc:spChg chg="mod">
          <ac:chgData name="Camille FABRE" userId="61a62dbaa4ae00dc" providerId="LiveId" clId="{E6BDE52A-139D-4872-93D3-90AD28786DFA}" dt="2020-05-04T14:29:45.749" v="7921" actId="115"/>
          <ac:spMkLst>
            <pc:docMk/>
            <pc:sldMk cId="2479066738" sldId="317"/>
            <ac:spMk id="3" creationId="{D71737AC-86F4-47C4-AC90-77C71DAAA6A1}"/>
          </ac:spMkLst>
        </pc:spChg>
        <pc:spChg chg="add mod">
          <ac:chgData name="Camille FABRE" userId="61a62dbaa4ae00dc" providerId="LiveId" clId="{E6BDE52A-139D-4872-93D3-90AD28786DFA}" dt="2020-05-04T14:59:26.181" v="9236"/>
          <ac:spMkLst>
            <pc:docMk/>
            <pc:sldMk cId="2479066738" sldId="317"/>
            <ac:spMk id="7" creationId="{03FCB3DD-3D72-4C2D-A519-2D6507950169}"/>
          </ac:spMkLst>
        </pc:spChg>
        <pc:spChg chg="add mod">
          <ac:chgData name="Camille FABRE" userId="61a62dbaa4ae00dc" providerId="LiveId" clId="{E6BDE52A-139D-4872-93D3-90AD28786DFA}" dt="2020-05-04T15:00:28.411" v="9267"/>
          <ac:spMkLst>
            <pc:docMk/>
            <pc:sldMk cId="2479066738" sldId="317"/>
            <ac:spMk id="8" creationId="{B970078D-1690-4587-8F98-05FD16010D0E}"/>
          </ac:spMkLst>
        </pc:spChg>
        <pc:graphicFrameChg chg="add mod modGraphic">
          <ac:chgData name="Camille FABRE" userId="61a62dbaa4ae00dc" providerId="LiveId" clId="{E6BDE52A-139D-4872-93D3-90AD28786DFA}" dt="2020-05-04T14:01:51.814" v="6560" actId="1076"/>
          <ac:graphicFrameMkLst>
            <pc:docMk/>
            <pc:sldMk cId="2479066738" sldId="317"/>
            <ac:graphicFrameMk id="4" creationId="{7466DDCD-801B-4E07-BCF7-989614A7EF05}"/>
          </ac:graphicFrameMkLst>
        </pc:graphicFrameChg>
      </pc:sldChg>
      <pc:sldChg chg="addSp modSp add mod ord">
        <pc:chgData name="Camille FABRE" userId="61a62dbaa4ae00dc" providerId="LiveId" clId="{E6BDE52A-139D-4872-93D3-90AD28786DFA}" dt="2020-05-04T15:00:27.022" v="9266"/>
        <pc:sldMkLst>
          <pc:docMk/>
          <pc:sldMk cId="1133299997" sldId="318"/>
        </pc:sldMkLst>
        <pc:spChg chg="mod">
          <ac:chgData name="Camille FABRE" userId="61a62dbaa4ae00dc" providerId="LiveId" clId="{E6BDE52A-139D-4872-93D3-90AD28786DFA}" dt="2020-05-04T14:29:35.809" v="7920" actId="115"/>
          <ac:spMkLst>
            <pc:docMk/>
            <pc:sldMk cId="1133299997" sldId="318"/>
            <ac:spMk id="3" creationId="{D71737AC-86F4-47C4-AC90-77C71DAAA6A1}"/>
          </ac:spMkLst>
        </pc:spChg>
        <pc:spChg chg="add mod">
          <ac:chgData name="Camille FABRE" userId="61a62dbaa4ae00dc" providerId="LiveId" clId="{E6BDE52A-139D-4872-93D3-90AD28786DFA}" dt="2020-05-04T14:59:24.803" v="9235"/>
          <ac:spMkLst>
            <pc:docMk/>
            <pc:sldMk cId="1133299997" sldId="318"/>
            <ac:spMk id="4" creationId="{288F77FE-3FED-44F0-BD24-DB9CFC2F601B}"/>
          </ac:spMkLst>
        </pc:spChg>
        <pc:spChg chg="add mod">
          <ac:chgData name="Camille FABRE" userId="61a62dbaa4ae00dc" providerId="LiveId" clId="{E6BDE52A-139D-4872-93D3-90AD28786DFA}" dt="2020-05-04T15:00:27.022" v="9266"/>
          <ac:spMkLst>
            <pc:docMk/>
            <pc:sldMk cId="1133299997" sldId="318"/>
            <ac:spMk id="5" creationId="{5BBCB464-F13B-4F6E-A1EE-DB6BBE799BDC}"/>
          </ac:spMkLst>
        </pc:spChg>
      </pc:sldChg>
      <pc:sldChg chg="addSp modSp add mod ord">
        <pc:chgData name="Camille FABRE" userId="61a62dbaa4ae00dc" providerId="LiveId" clId="{E6BDE52A-139D-4872-93D3-90AD28786DFA}" dt="2020-05-04T15:00:29.341" v="9268"/>
        <pc:sldMkLst>
          <pc:docMk/>
          <pc:sldMk cId="3715676685" sldId="319"/>
        </pc:sldMkLst>
        <pc:spChg chg="mod">
          <ac:chgData name="Camille FABRE" userId="61a62dbaa4ae00dc" providerId="LiveId" clId="{E6BDE52A-139D-4872-93D3-90AD28786DFA}" dt="2020-05-04T14:29:50.986" v="7922" actId="115"/>
          <ac:spMkLst>
            <pc:docMk/>
            <pc:sldMk cId="3715676685" sldId="319"/>
            <ac:spMk id="3" creationId="{D71737AC-86F4-47C4-AC90-77C71DAAA6A1}"/>
          </ac:spMkLst>
        </pc:spChg>
        <pc:spChg chg="add mod">
          <ac:chgData name="Camille FABRE" userId="61a62dbaa4ae00dc" providerId="LiveId" clId="{E6BDE52A-139D-4872-93D3-90AD28786DFA}" dt="2020-05-04T14:59:27.076" v="9237"/>
          <ac:spMkLst>
            <pc:docMk/>
            <pc:sldMk cId="3715676685" sldId="319"/>
            <ac:spMk id="4" creationId="{523891BA-191D-4E04-8B0A-AF96D660074B}"/>
          </ac:spMkLst>
        </pc:spChg>
        <pc:spChg chg="add mod">
          <ac:chgData name="Camille FABRE" userId="61a62dbaa4ae00dc" providerId="LiveId" clId="{E6BDE52A-139D-4872-93D3-90AD28786DFA}" dt="2020-05-04T15:00:29.341" v="9268"/>
          <ac:spMkLst>
            <pc:docMk/>
            <pc:sldMk cId="3715676685" sldId="319"/>
            <ac:spMk id="5" creationId="{E91415F0-1C7A-444C-866B-9D894294D34A}"/>
          </ac:spMkLst>
        </pc:spChg>
      </pc:sldChg>
      <pc:sldChg chg="addSp delSp modSp new mod">
        <pc:chgData name="Camille FABRE" userId="61a62dbaa4ae00dc" providerId="LiveId" clId="{E6BDE52A-139D-4872-93D3-90AD28786DFA}" dt="2020-05-04T15:00:30.888" v="9269"/>
        <pc:sldMkLst>
          <pc:docMk/>
          <pc:sldMk cId="3164478508" sldId="320"/>
        </pc:sldMkLst>
        <pc:spChg chg="del">
          <ac:chgData name="Camille FABRE" userId="61a62dbaa4ae00dc" providerId="LiveId" clId="{E6BDE52A-139D-4872-93D3-90AD28786DFA}" dt="2020-05-04T14:03:50.798" v="6816" actId="478"/>
          <ac:spMkLst>
            <pc:docMk/>
            <pc:sldMk cId="3164478508" sldId="320"/>
            <ac:spMk id="2" creationId="{CA3DDB39-48F8-4D54-B809-DE5BAC54C1C3}"/>
          </ac:spMkLst>
        </pc:spChg>
        <pc:spChg chg="mod">
          <ac:chgData name="Camille FABRE" userId="61a62dbaa4ae00dc" providerId="LiveId" clId="{E6BDE52A-139D-4872-93D3-90AD28786DFA}" dt="2020-05-04T14:08:17.919" v="7005" actId="13926"/>
          <ac:spMkLst>
            <pc:docMk/>
            <pc:sldMk cId="3164478508" sldId="320"/>
            <ac:spMk id="3" creationId="{6C36D562-1D50-4556-A5B0-C1AC959E92FF}"/>
          </ac:spMkLst>
        </pc:spChg>
        <pc:spChg chg="add mod">
          <ac:chgData name="Camille FABRE" userId="61a62dbaa4ae00dc" providerId="LiveId" clId="{E6BDE52A-139D-4872-93D3-90AD28786DFA}" dt="2020-05-04T14:59:27.912" v="9238"/>
          <ac:spMkLst>
            <pc:docMk/>
            <pc:sldMk cId="3164478508" sldId="320"/>
            <ac:spMk id="5" creationId="{57019196-3E4F-465C-801D-4CD70F60992E}"/>
          </ac:spMkLst>
        </pc:spChg>
        <pc:spChg chg="add mod">
          <ac:chgData name="Camille FABRE" userId="61a62dbaa4ae00dc" providerId="LiveId" clId="{E6BDE52A-139D-4872-93D3-90AD28786DFA}" dt="2020-05-04T15:00:30.888" v="9269"/>
          <ac:spMkLst>
            <pc:docMk/>
            <pc:sldMk cId="3164478508" sldId="320"/>
            <ac:spMk id="6" creationId="{6541B1B6-0147-47A6-A741-CF8824B1AC6B}"/>
          </ac:spMkLst>
        </pc:spChg>
      </pc:sldChg>
      <pc:sldChg chg="addSp modSp add mod">
        <pc:chgData name="Camille FABRE" userId="61a62dbaa4ae00dc" providerId="LiveId" clId="{E6BDE52A-139D-4872-93D3-90AD28786DFA}" dt="2020-05-04T15:00:31.702" v="9270"/>
        <pc:sldMkLst>
          <pc:docMk/>
          <pc:sldMk cId="41991288" sldId="321"/>
        </pc:sldMkLst>
        <pc:spChg chg="mod">
          <ac:chgData name="Camille FABRE" userId="61a62dbaa4ae00dc" providerId="LiveId" clId="{E6BDE52A-139D-4872-93D3-90AD28786DFA}" dt="2020-05-04T14:27:34.459" v="7801" actId="947"/>
          <ac:spMkLst>
            <pc:docMk/>
            <pc:sldMk cId="41991288" sldId="321"/>
            <ac:spMk id="3" creationId="{D71737AC-86F4-47C4-AC90-77C71DAAA6A1}"/>
          </ac:spMkLst>
        </pc:spChg>
        <pc:spChg chg="add mod">
          <ac:chgData name="Camille FABRE" userId="61a62dbaa4ae00dc" providerId="LiveId" clId="{E6BDE52A-139D-4872-93D3-90AD28786DFA}" dt="2020-05-04T14:59:44.319" v="9240" actId="1076"/>
          <ac:spMkLst>
            <pc:docMk/>
            <pc:sldMk cId="41991288" sldId="321"/>
            <ac:spMk id="4" creationId="{20E1F26E-E0A5-4599-9562-37EB2F5FF0BD}"/>
          </ac:spMkLst>
        </pc:spChg>
        <pc:spChg chg="add mod">
          <ac:chgData name="Camille FABRE" userId="61a62dbaa4ae00dc" providerId="LiveId" clId="{E6BDE52A-139D-4872-93D3-90AD28786DFA}" dt="2020-05-04T15:00:31.702" v="9270"/>
          <ac:spMkLst>
            <pc:docMk/>
            <pc:sldMk cId="41991288" sldId="321"/>
            <ac:spMk id="5" creationId="{F0C574B7-76D7-4C9F-BE5B-FFFC8CF742AD}"/>
          </ac:spMkLst>
        </pc:spChg>
      </pc:sldChg>
      <pc:sldChg chg="new del">
        <pc:chgData name="Camille FABRE" userId="61a62dbaa4ae00dc" providerId="LiveId" clId="{E6BDE52A-139D-4872-93D3-90AD28786DFA}" dt="2020-05-04T14:17:54.658" v="7437" actId="680"/>
        <pc:sldMkLst>
          <pc:docMk/>
          <pc:sldMk cId="733800801" sldId="322"/>
        </pc:sldMkLst>
      </pc:sldChg>
      <pc:sldChg chg="addSp delSp modSp new mod">
        <pc:chgData name="Camille FABRE" userId="61a62dbaa4ae00dc" providerId="LiveId" clId="{E6BDE52A-139D-4872-93D3-90AD28786DFA}" dt="2020-05-04T15:00:02.235" v="9245"/>
        <pc:sldMkLst>
          <pc:docMk/>
          <pc:sldMk cId="1029797156" sldId="322"/>
        </pc:sldMkLst>
        <pc:spChg chg="del">
          <ac:chgData name="Camille FABRE" userId="61a62dbaa4ae00dc" providerId="LiveId" clId="{E6BDE52A-139D-4872-93D3-90AD28786DFA}" dt="2020-05-04T14:18:05.280" v="7439"/>
          <ac:spMkLst>
            <pc:docMk/>
            <pc:sldMk cId="1029797156" sldId="322"/>
            <ac:spMk id="2" creationId="{39EF85A3-3673-407C-BA17-7E4553017D1C}"/>
          </ac:spMkLst>
        </pc:spChg>
        <pc:spChg chg="del">
          <ac:chgData name="Camille FABRE" userId="61a62dbaa4ae00dc" providerId="LiveId" clId="{E6BDE52A-139D-4872-93D3-90AD28786DFA}" dt="2020-05-04T14:18:05.280" v="7439"/>
          <ac:spMkLst>
            <pc:docMk/>
            <pc:sldMk cId="1029797156" sldId="322"/>
            <ac:spMk id="3" creationId="{44092E2A-B6F2-4016-A146-1936C9504721}"/>
          </ac:spMkLst>
        </pc:spChg>
        <pc:spChg chg="add mod">
          <ac:chgData name="Camille FABRE" userId="61a62dbaa4ae00dc" providerId="LiveId" clId="{E6BDE52A-139D-4872-93D3-90AD28786DFA}" dt="2020-05-04T14:19:41.639" v="7591" actId="207"/>
          <ac:spMkLst>
            <pc:docMk/>
            <pc:sldMk cId="1029797156" sldId="322"/>
            <ac:spMk id="4" creationId="{A585AFA7-0158-44A9-A924-81AADF4C05D6}"/>
          </ac:spMkLst>
        </pc:spChg>
        <pc:spChg chg="add del mod">
          <ac:chgData name="Camille FABRE" userId="61a62dbaa4ae00dc" providerId="LiveId" clId="{E6BDE52A-139D-4872-93D3-90AD28786DFA}" dt="2020-05-04T14:18:34.550" v="7492" actId="478"/>
          <ac:spMkLst>
            <pc:docMk/>
            <pc:sldMk cId="1029797156" sldId="322"/>
            <ac:spMk id="5" creationId="{A1E1CB1E-2A29-4F3E-B50B-997BCFD9EB67}"/>
          </ac:spMkLst>
        </pc:spChg>
        <pc:spChg chg="add mod">
          <ac:chgData name="Camille FABRE" userId="61a62dbaa4ae00dc" providerId="LiveId" clId="{E6BDE52A-139D-4872-93D3-90AD28786DFA}" dt="2020-05-04T14:58:39.595" v="9214" actId="1076"/>
          <ac:spMkLst>
            <pc:docMk/>
            <pc:sldMk cId="1029797156" sldId="322"/>
            <ac:spMk id="6" creationId="{E7CA94AA-9106-44A4-8E05-2890268279B3}"/>
          </ac:spMkLst>
        </pc:spChg>
        <pc:spChg chg="add mod">
          <ac:chgData name="Camille FABRE" userId="61a62dbaa4ae00dc" providerId="LiveId" clId="{E6BDE52A-139D-4872-93D3-90AD28786DFA}" dt="2020-05-04T15:00:02.235" v="9245"/>
          <ac:spMkLst>
            <pc:docMk/>
            <pc:sldMk cId="1029797156" sldId="322"/>
            <ac:spMk id="7" creationId="{15E703FD-C270-47E2-8970-7EB8BFF9B1E3}"/>
          </ac:spMkLst>
        </pc:spChg>
      </pc:sldChg>
      <pc:sldChg chg="addSp modSp add mod">
        <pc:chgData name="Camille FABRE" userId="61a62dbaa4ae00dc" providerId="LiveId" clId="{E6BDE52A-139D-4872-93D3-90AD28786DFA}" dt="2020-05-04T15:00:04.571" v="9247"/>
        <pc:sldMkLst>
          <pc:docMk/>
          <pc:sldMk cId="118079991" sldId="323"/>
        </pc:sldMkLst>
        <pc:spChg chg="add mod">
          <ac:chgData name="Camille FABRE" userId="61a62dbaa4ae00dc" providerId="LiveId" clId="{E6BDE52A-139D-4872-93D3-90AD28786DFA}" dt="2020-05-04T14:58:44.587" v="9216"/>
          <ac:spMkLst>
            <pc:docMk/>
            <pc:sldMk cId="118079991" sldId="323"/>
            <ac:spMk id="3" creationId="{1C489D78-8491-43DA-BC0C-E7924440E76A}"/>
          </ac:spMkLst>
        </pc:spChg>
        <pc:spChg chg="mod">
          <ac:chgData name="Camille FABRE" userId="61a62dbaa4ae00dc" providerId="LiveId" clId="{E6BDE52A-139D-4872-93D3-90AD28786DFA}" dt="2020-05-04T14:19:50.065" v="7593" actId="207"/>
          <ac:spMkLst>
            <pc:docMk/>
            <pc:sldMk cId="118079991" sldId="323"/>
            <ac:spMk id="4" creationId="{A585AFA7-0158-44A9-A924-81AADF4C05D6}"/>
          </ac:spMkLst>
        </pc:spChg>
        <pc:spChg chg="add mod">
          <ac:chgData name="Camille FABRE" userId="61a62dbaa4ae00dc" providerId="LiveId" clId="{E6BDE52A-139D-4872-93D3-90AD28786DFA}" dt="2020-05-04T15:00:04.571" v="9247"/>
          <ac:spMkLst>
            <pc:docMk/>
            <pc:sldMk cId="118079991" sldId="323"/>
            <ac:spMk id="5" creationId="{5C24DDF3-17D1-42A1-9953-3219DC944E18}"/>
          </ac:spMkLst>
        </pc:spChg>
      </pc:sldChg>
      <pc:sldChg chg="addSp modSp add mod">
        <pc:chgData name="Camille FABRE" userId="61a62dbaa4ae00dc" providerId="LiveId" clId="{E6BDE52A-139D-4872-93D3-90AD28786DFA}" dt="2020-05-04T15:00:18.859" v="9261"/>
        <pc:sldMkLst>
          <pc:docMk/>
          <pc:sldMk cId="3681106010" sldId="324"/>
        </pc:sldMkLst>
        <pc:spChg chg="add mod">
          <ac:chgData name="Camille FABRE" userId="61a62dbaa4ae00dc" providerId="LiveId" clId="{E6BDE52A-139D-4872-93D3-90AD28786DFA}" dt="2020-05-04T14:59:18.051" v="9231" actId="1076"/>
          <ac:spMkLst>
            <pc:docMk/>
            <pc:sldMk cId="3681106010" sldId="324"/>
            <ac:spMk id="3" creationId="{3C154CDA-2A81-45A9-9FD4-6E560BDEBBFD}"/>
          </ac:spMkLst>
        </pc:spChg>
        <pc:spChg chg="mod">
          <ac:chgData name="Camille FABRE" userId="61a62dbaa4ae00dc" providerId="LiveId" clId="{E6BDE52A-139D-4872-93D3-90AD28786DFA}" dt="2020-05-04T14:22:13.455" v="7656" actId="207"/>
          <ac:spMkLst>
            <pc:docMk/>
            <pc:sldMk cId="3681106010" sldId="324"/>
            <ac:spMk id="4" creationId="{A585AFA7-0158-44A9-A924-81AADF4C05D6}"/>
          </ac:spMkLst>
        </pc:spChg>
        <pc:spChg chg="add mod">
          <ac:chgData name="Camille FABRE" userId="61a62dbaa4ae00dc" providerId="LiveId" clId="{E6BDE52A-139D-4872-93D3-90AD28786DFA}" dt="2020-05-04T15:00:18.859" v="9261"/>
          <ac:spMkLst>
            <pc:docMk/>
            <pc:sldMk cId="3681106010" sldId="324"/>
            <ac:spMk id="5" creationId="{2E2C521F-C2F7-4E18-A738-380F18AFC463}"/>
          </ac:spMkLst>
        </pc:spChg>
      </pc:sldChg>
      <pc:sldChg chg="addSp modSp add mod">
        <pc:chgData name="Camille FABRE" userId="61a62dbaa4ae00dc" providerId="LiveId" clId="{E6BDE52A-139D-4872-93D3-90AD28786DFA}" dt="2020-05-04T15:00:32.908" v="9271"/>
        <pc:sldMkLst>
          <pc:docMk/>
          <pc:sldMk cId="1791854077" sldId="325"/>
        </pc:sldMkLst>
        <pc:spChg chg="mod">
          <ac:chgData name="Camille FABRE" userId="61a62dbaa4ae00dc" providerId="LiveId" clId="{E6BDE52A-139D-4872-93D3-90AD28786DFA}" dt="2020-05-04T14:30:56.098" v="7973" actId="1076"/>
          <ac:spMkLst>
            <pc:docMk/>
            <pc:sldMk cId="1791854077" sldId="325"/>
            <ac:spMk id="3" creationId="{D71737AC-86F4-47C4-AC90-77C71DAAA6A1}"/>
          </ac:spMkLst>
        </pc:spChg>
        <pc:spChg chg="add mod">
          <ac:chgData name="Camille FABRE" userId="61a62dbaa4ae00dc" providerId="LiveId" clId="{E6BDE52A-139D-4872-93D3-90AD28786DFA}" dt="2020-05-04T14:59:48.371" v="9241"/>
          <ac:spMkLst>
            <pc:docMk/>
            <pc:sldMk cId="1791854077" sldId="325"/>
            <ac:spMk id="4" creationId="{E4CBD137-48BE-4582-9753-5D601C9F6078}"/>
          </ac:spMkLst>
        </pc:spChg>
        <pc:spChg chg="add mod">
          <ac:chgData name="Camille FABRE" userId="61a62dbaa4ae00dc" providerId="LiveId" clId="{E6BDE52A-139D-4872-93D3-90AD28786DFA}" dt="2020-05-04T15:00:32.908" v="9271"/>
          <ac:spMkLst>
            <pc:docMk/>
            <pc:sldMk cId="1791854077" sldId="325"/>
            <ac:spMk id="5" creationId="{4E9A4CFD-3F5C-4BD0-A578-2837BC673D95}"/>
          </ac:spMkLst>
        </pc:spChg>
      </pc:sldChg>
      <pc:sldChg chg="addSp modSp add mod">
        <pc:chgData name="Camille FABRE" userId="61a62dbaa4ae00dc" providerId="LiveId" clId="{E6BDE52A-139D-4872-93D3-90AD28786DFA}" dt="2020-05-04T15:00:33.779" v="9272"/>
        <pc:sldMkLst>
          <pc:docMk/>
          <pc:sldMk cId="172349802" sldId="326"/>
        </pc:sldMkLst>
        <pc:spChg chg="mod">
          <ac:chgData name="Camille FABRE" userId="61a62dbaa4ae00dc" providerId="LiveId" clId="{E6BDE52A-139D-4872-93D3-90AD28786DFA}" dt="2020-05-04T14:33:14.309" v="8256" actId="115"/>
          <ac:spMkLst>
            <pc:docMk/>
            <pc:sldMk cId="172349802" sldId="326"/>
            <ac:spMk id="3" creationId="{D71737AC-86F4-47C4-AC90-77C71DAAA6A1}"/>
          </ac:spMkLst>
        </pc:spChg>
        <pc:spChg chg="add mod">
          <ac:chgData name="Camille FABRE" userId="61a62dbaa4ae00dc" providerId="LiveId" clId="{E6BDE52A-139D-4872-93D3-90AD28786DFA}" dt="2020-05-04T14:59:49.711" v="9242"/>
          <ac:spMkLst>
            <pc:docMk/>
            <pc:sldMk cId="172349802" sldId="326"/>
            <ac:spMk id="4" creationId="{D3C7C9AD-74C6-4855-8D71-D5BCB2CFDF7F}"/>
          </ac:spMkLst>
        </pc:spChg>
        <pc:spChg chg="add mod">
          <ac:chgData name="Camille FABRE" userId="61a62dbaa4ae00dc" providerId="LiveId" clId="{E6BDE52A-139D-4872-93D3-90AD28786DFA}" dt="2020-05-04T15:00:33.779" v="9272"/>
          <ac:spMkLst>
            <pc:docMk/>
            <pc:sldMk cId="172349802" sldId="326"/>
            <ac:spMk id="5" creationId="{9F3F52C7-C761-40C5-994B-844D2A84C1A7}"/>
          </ac:spMkLst>
        </pc:spChg>
      </pc:sldChg>
      <pc:sldChg chg="add del">
        <pc:chgData name="Camille FABRE" userId="61a62dbaa4ae00dc" providerId="LiveId" clId="{E6BDE52A-139D-4872-93D3-90AD28786DFA}" dt="2020-05-04T14:28:22.719" v="7873"/>
        <pc:sldMkLst>
          <pc:docMk/>
          <pc:sldMk cId="4226264413" sldId="326"/>
        </pc:sldMkLst>
      </pc:sldChg>
      <pc:sldChg chg="addSp modSp add mod">
        <pc:chgData name="Camille FABRE" userId="61a62dbaa4ae00dc" providerId="LiveId" clId="{E6BDE52A-139D-4872-93D3-90AD28786DFA}" dt="2020-05-04T15:00:35.237" v="9273"/>
        <pc:sldMkLst>
          <pc:docMk/>
          <pc:sldMk cId="1327191996" sldId="327"/>
        </pc:sldMkLst>
        <pc:spChg chg="mod">
          <ac:chgData name="Camille FABRE" userId="61a62dbaa4ae00dc" providerId="LiveId" clId="{E6BDE52A-139D-4872-93D3-90AD28786DFA}" dt="2020-05-04T14:36:30.182" v="8673" actId="20577"/>
          <ac:spMkLst>
            <pc:docMk/>
            <pc:sldMk cId="1327191996" sldId="327"/>
            <ac:spMk id="3" creationId="{D71737AC-86F4-47C4-AC90-77C71DAAA6A1}"/>
          </ac:spMkLst>
        </pc:spChg>
        <pc:spChg chg="add mod">
          <ac:chgData name="Camille FABRE" userId="61a62dbaa4ae00dc" providerId="LiveId" clId="{E6BDE52A-139D-4872-93D3-90AD28786DFA}" dt="2020-05-04T14:59:51.149" v="9243"/>
          <ac:spMkLst>
            <pc:docMk/>
            <pc:sldMk cId="1327191996" sldId="327"/>
            <ac:spMk id="4" creationId="{E40C1DF4-B8FF-4BF9-94DC-9E4A9AF767A0}"/>
          </ac:spMkLst>
        </pc:spChg>
        <pc:spChg chg="add mod">
          <ac:chgData name="Camille FABRE" userId="61a62dbaa4ae00dc" providerId="LiveId" clId="{E6BDE52A-139D-4872-93D3-90AD28786DFA}" dt="2020-05-04T15:00:35.237" v="9273"/>
          <ac:spMkLst>
            <pc:docMk/>
            <pc:sldMk cId="1327191996" sldId="327"/>
            <ac:spMk id="5" creationId="{5EE139D9-BBFD-4E9C-B4D9-CFDC51854735}"/>
          </ac:spMkLst>
        </pc:spChg>
      </pc:sldChg>
      <pc:sldChg chg="addSp modSp add mod">
        <pc:chgData name="Camille FABRE" userId="61a62dbaa4ae00dc" providerId="LiveId" clId="{E6BDE52A-139D-4872-93D3-90AD28786DFA}" dt="2020-05-04T15:00:36.038" v="9274"/>
        <pc:sldMkLst>
          <pc:docMk/>
          <pc:sldMk cId="1694321567" sldId="328"/>
        </pc:sldMkLst>
        <pc:spChg chg="mod">
          <ac:chgData name="Camille FABRE" userId="61a62dbaa4ae00dc" providerId="LiveId" clId="{E6BDE52A-139D-4872-93D3-90AD28786DFA}" dt="2020-05-04T14:44:47.247" v="8898" actId="20577"/>
          <ac:spMkLst>
            <pc:docMk/>
            <pc:sldMk cId="1694321567" sldId="328"/>
            <ac:spMk id="3" creationId="{D71737AC-86F4-47C4-AC90-77C71DAAA6A1}"/>
          </ac:spMkLst>
        </pc:spChg>
        <pc:spChg chg="add mod">
          <ac:chgData name="Camille FABRE" userId="61a62dbaa4ae00dc" providerId="LiveId" clId="{E6BDE52A-139D-4872-93D3-90AD28786DFA}" dt="2020-05-04T14:59:52.108" v="9244"/>
          <ac:spMkLst>
            <pc:docMk/>
            <pc:sldMk cId="1694321567" sldId="328"/>
            <ac:spMk id="4" creationId="{1FA16FAD-4329-40D9-9D3C-2E381EAE0622}"/>
          </ac:spMkLst>
        </pc:spChg>
        <pc:spChg chg="add mod">
          <ac:chgData name="Camille FABRE" userId="61a62dbaa4ae00dc" providerId="LiveId" clId="{E6BDE52A-139D-4872-93D3-90AD28786DFA}" dt="2020-05-04T15:00:36.038" v="9274"/>
          <ac:spMkLst>
            <pc:docMk/>
            <pc:sldMk cId="1694321567" sldId="328"/>
            <ac:spMk id="5" creationId="{5AFE0128-3ACC-4A27-BECD-27C6EEC760C0}"/>
          </ac:spMkLst>
        </pc:spChg>
      </pc:sldChg>
    </pc:docChg>
  </pc:docChgLst>
  <pc:docChgLst>
    <pc:chgData name="Camille FABRE" userId="61a62dbaa4ae00dc" providerId="LiveId" clId="{81A18E47-2F79-435F-B9D4-A507F53DAE43}"/>
    <pc:docChg chg="undo custSel mod addSld delSld modSld">
      <pc:chgData name="Camille FABRE" userId="61a62dbaa4ae00dc" providerId="LiveId" clId="{81A18E47-2F79-435F-B9D4-A507F53DAE43}" dt="2020-04-25T16:20:36.969" v="5444" actId="2711"/>
      <pc:docMkLst>
        <pc:docMk/>
      </pc:docMkLst>
      <pc:sldChg chg="addSp delSp modSp">
        <pc:chgData name="Camille FABRE" userId="61a62dbaa4ae00dc" providerId="LiveId" clId="{81A18E47-2F79-435F-B9D4-A507F53DAE43}" dt="2020-04-16T08:55:23.877" v="37" actId="1076"/>
        <pc:sldMkLst>
          <pc:docMk/>
          <pc:sldMk cId="3784089036" sldId="256"/>
        </pc:sldMkLst>
        <pc:spChg chg="mod">
          <ac:chgData name="Camille FABRE" userId="61a62dbaa4ae00dc" providerId="LiveId" clId="{81A18E47-2F79-435F-B9D4-A507F53DAE43}" dt="2020-04-16T08:54:05.477" v="13" actId="20577"/>
          <ac:spMkLst>
            <pc:docMk/>
            <pc:sldMk cId="3784089036" sldId="256"/>
            <ac:spMk id="3" creationId="{00000000-0000-0000-0000-000000000000}"/>
          </ac:spMkLst>
        </pc:spChg>
        <pc:picChg chg="add mod">
          <ac:chgData name="Camille FABRE" userId="61a62dbaa4ae00dc" providerId="LiveId" clId="{81A18E47-2F79-435F-B9D4-A507F53DAE43}" dt="2020-04-16T08:55:23.877" v="37" actId="1076"/>
          <ac:picMkLst>
            <pc:docMk/>
            <pc:sldMk cId="3784089036" sldId="256"/>
            <ac:picMk id="5" creationId="{AFA0ABDA-AE5B-41E8-AC27-C69555B162E2}"/>
          </ac:picMkLst>
        </pc:picChg>
        <pc:picChg chg="del">
          <ac:chgData name="Camille FABRE" userId="61a62dbaa4ae00dc" providerId="LiveId" clId="{81A18E47-2F79-435F-B9D4-A507F53DAE43}" dt="2020-04-16T08:54:08.330" v="14" actId="478"/>
          <ac:picMkLst>
            <pc:docMk/>
            <pc:sldMk cId="3784089036" sldId="256"/>
            <ac:picMk id="2050" creationId="{099F6145-2026-4585-A0AB-AB4567BDFC47}"/>
          </ac:picMkLst>
        </pc:picChg>
      </pc:sldChg>
      <pc:sldChg chg="del">
        <pc:chgData name="Camille FABRE" userId="61a62dbaa4ae00dc" providerId="LiveId" clId="{81A18E47-2F79-435F-B9D4-A507F53DAE43}" dt="2020-04-16T08:54:20.110" v="15" actId="47"/>
        <pc:sldMkLst>
          <pc:docMk/>
          <pc:sldMk cId="4101039826" sldId="257"/>
        </pc:sldMkLst>
      </pc:sldChg>
      <pc:sldChg chg="del">
        <pc:chgData name="Camille FABRE" userId="61a62dbaa4ae00dc" providerId="LiveId" clId="{81A18E47-2F79-435F-B9D4-A507F53DAE43}" dt="2020-04-16T08:54:20.110" v="15" actId="47"/>
        <pc:sldMkLst>
          <pc:docMk/>
          <pc:sldMk cId="2488068946" sldId="258"/>
        </pc:sldMkLst>
      </pc:sldChg>
      <pc:sldChg chg="del">
        <pc:chgData name="Camille FABRE" userId="61a62dbaa4ae00dc" providerId="LiveId" clId="{81A18E47-2F79-435F-B9D4-A507F53DAE43}" dt="2020-04-16T08:54:20.110" v="15" actId="47"/>
        <pc:sldMkLst>
          <pc:docMk/>
          <pc:sldMk cId="1112814452" sldId="259"/>
        </pc:sldMkLst>
      </pc:sldChg>
      <pc:sldChg chg="del">
        <pc:chgData name="Camille FABRE" userId="61a62dbaa4ae00dc" providerId="LiveId" clId="{81A18E47-2F79-435F-B9D4-A507F53DAE43}" dt="2020-04-16T08:54:20.110" v="15" actId="47"/>
        <pc:sldMkLst>
          <pc:docMk/>
          <pc:sldMk cId="3720453080" sldId="260"/>
        </pc:sldMkLst>
      </pc:sldChg>
      <pc:sldChg chg="del">
        <pc:chgData name="Camille FABRE" userId="61a62dbaa4ae00dc" providerId="LiveId" clId="{81A18E47-2F79-435F-B9D4-A507F53DAE43}" dt="2020-04-16T08:56:10.209" v="47" actId="47"/>
        <pc:sldMkLst>
          <pc:docMk/>
          <pc:sldMk cId="3754610265" sldId="263"/>
        </pc:sldMkLst>
      </pc:sldChg>
      <pc:sldChg chg="addSp delSp">
        <pc:chgData name="Camille FABRE" userId="61a62dbaa4ae00dc" providerId="LiveId" clId="{81A18E47-2F79-435F-B9D4-A507F53DAE43}" dt="2020-04-16T08:57:37.862" v="59" actId="478"/>
        <pc:sldMkLst>
          <pc:docMk/>
          <pc:sldMk cId="2627221999" sldId="264"/>
        </pc:sldMkLst>
        <pc:spChg chg="add del">
          <ac:chgData name="Camille FABRE" userId="61a62dbaa4ae00dc" providerId="LiveId" clId="{81A18E47-2F79-435F-B9D4-A507F53DAE43}" dt="2020-04-16T08:57:37.862" v="59" actId="478"/>
          <ac:spMkLst>
            <pc:docMk/>
            <pc:sldMk cId="2627221999" sldId="264"/>
            <ac:spMk id="8" creationId="{505E2CF8-6163-4EA9-B39E-401FFA1938E9}"/>
          </ac:spMkLst>
        </pc:spChg>
        <pc:spChg chg="del">
          <ac:chgData name="Camille FABRE" userId="61a62dbaa4ae00dc" providerId="LiveId" clId="{81A18E47-2F79-435F-B9D4-A507F53DAE43}" dt="2020-04-16T08:55:54.408" v="44" actId="478"/>
          <ac:spMkLst>
            <pc:docMk/>
            <pc:sldMk cId="2627221999" sldId="264"/>
            <ac:spMk id="10" creationId="{0A2307A7-6349-4B1D-BA0D-C541CEE022AC}"/>
          </ac:spMkLst>
        </pc:spChg>
      </pc:sldChg>
      <pc:sldChg chg="addSp modSp">
        <pc:chgData name="Camille FABRE" userId="61a62dbaa4ae00dc" providerId="LiveId" clId="{81A18E47-2F79-435F-B9D4-A507F53DAE43}" dt="2020-04-24T13:02:56.908" v="2681" actId="14100"/>
        <pc:sldMkLst>
          <pc:docMk/>
          <pc:sldMk cId="3746361974" sldId="266"/>
        </pc:sldMkLst>
        <pc:spChg chg="add mod">
          <ac:chgData name="Camille FABRE" userId="61a62dbaa4ae00dc" providerId="LiveId" clId="{81A18E47-2F79-435F-B9D4-A507F53DAE43}" dt="2020-04-24T13:02:56.908" v="2681" actId="14100"/>
          <ac:spMkLst>
            <pc:docMk/>
            <pc:sldMk cId="3746361974" sldId="266"/>
            <ac:spMk id="3" creationId="{BC814D4D-3971-40A8-A45B-13A737D65FFC}"/>
          </ac:spMkLst>
        </pc:spChg>
        <pc:spChg chg="mod">
          <ac:chgData name="Camille FABRE" userId="61a62dbaa4ae00dc" providerId="LiveId" clId="{81A18E47-2F79-435F-B9D4-A507F53DAE43}" dt="2020-04-16T08:57:00.905" v="51"/>
          <ac:spMkLst>
            <pc:docMk/>
            <pc:sldMk cId="3746361974" sldId="266"/>
            <ac:spMk id="7" creationId="{4D946A32-171A-448B-9CC3-ACF7F5431175}"/>
          </ac:spMkLst>
        </pc:spChg>
        <pc:graphicFrameChg chg="modGraphic">
          <ac:chgData name="Camille FABRE" userId="61a62dbaa4ae00dc" providerId="LiveId" clId="{81A18E47-2F79-435F-B9D4-A507F53DAE43}" dt="2020-04-16T08:55:44.958" v="43" actId="20577"/>
          <ac:graphicFrameMkLst>
            <pc:docMk/>
            <pc:sldMk cId="3746361974" sldId="266"/>
            <ac:graphicFrameMk id="4" creationId="{8ED4B09A-7510-4385-9E67-9053CDC1E53D}"/>
          </ac:graphicFrameMkLst>
        </pc:graphicFrameChg>
      </pc:sldChg>
      <pc:sldChg chg="del">
        <pc:chgData name="Camille FABRE" userId="61a62dbaa4ae00dc" providerId="LiveId" clId="{81A18E47-2F79-435F-B9D4-A507F53DAE43}" dt="2020-04-16T08:56:10.209" v="47" actId="47"/>
        <pc:sldMkLst>
          <pc:docMk/>
          <pc:sldMk cId="3374387842" sldId="267"/>
        </pc:sldMkLst>
      </pc:sldChg>
      <pc:sldChg chg="del">
        <pc:chgData name="Camille FABRE" userId="61a62dbaa4ae00dc" providerId="LiveId" clId="{81A18E47-2F79-435F-B9D4-A507F53DAE43}" dt="2020-04-16T08:54:20.110" v="15" actId="47"/>
        <pc:sldMkLst>
          <pc:docMk/>
          <pc:sldMk cId="2122213068" sldId="270"/>
        </pc:sldMkLst>
      </pc:sldChg>
      <pc:sldChg chg="addSp delSp modSp">
        <pc:chgData name="Camille FABRE" userId="61a62dbaa4ae00dc" providerId="LiveId" clId="{81A18E47-2F79-435F-B9D4-A507F53DAE43}" dt="2020-04-22T08:05:53.497" v="2425"/>
        <pc:sldMkLst>
          <pc:docMk/>
          <pc:sldMk cId="226646664" sldId="271"/>
        </pc:sldMkLst>
        <pc:spChg chg="mod">
          <ac:chgData name="Camille FABRE" userId="61a62dbaa4ae00dc" providerId="LiveId" clId="{81A18E47-2F79-435F-B9D4-A507F53DAE43}" dt="2020-04-16T08:55:03.768" v="34" actId="207"/>
          <ac:spMkLst>
            <pc:docMk/>
            <pc:sldMk cId="226646664" sldId="271"/>
            <ac:spMk id="3" creationId="{1410A8AA-103A-48BE-B310-F1C5C9152272}"/>
          </ac:spMkLst>
        </pc:spChg>
        <pc:spChg chg="mod">
          <ac:chgData name="Camille FABRE" userId="61a62dbaa4ae00dc" providerId="LiveId" clId="{81A18E47-2F79-435F-B9D4-A507F53DAE43}" dt="2020-04-16T08:54:35.349" v="17" actId="14100"/>
          <ac:spMkLst>
            <pc:docMk/>
            <pc:sldMk cId="226646664" sldId="271"/>
            <ac:spMk id="6" creationId="{1EE0ED66-C3D3-44A5-8E5F-CD021641D71A}"/>
          </ac:spMkLst>
        </pc:spChg>
        <pc:spChg chg="mod">
          <ac:chgData name="Camille FABRE" userId="61a62dbaa4ae00dc" providerId="LiveId" clId="{81A18E47-2F79-435F-B9D4-A507F53DAE43}" dt="2020-04-16T08:54:43.742" v="30" actId="20577"/>
          <ac:spMkLst>
            <pc:docMk/>
            <pc:sldMk cId="226646664" sldId="271"/>
            <ac:spMk id="7" creationId="{D6C023AD-6038-4085-BBD7-321A423FD167}"/>
          </ac:spMkLst>
        </pc:spChg>
        <pc:spChg chg="del">
          <ac:chgData name="Camille FABRE" userId="61a62dbaa4ae00dc" providerId="LiveId" clId="{81A18E47-2F79-435F-B9D4-A507F53DAE43}" dt="2020-04-16T08:55:56.470" v="45" actId="478"/>
          <ac:spMkLst>
            <pc:docMk/>
            <pc:sldMk cId="226646664" sldId="271"/>
            <ac:spMk id="8" creationId="{CA08742F-F37C-4564-A729-574CBD2C9658}"/>
          </ac:spMkLst>
        </pc:spChg>
        <pc:spChg chg="add mod">
          <ac:chgData name="Camille FABRE" userId="61a62dbaa4ae00dc" providerId="LiveId" clId="{81A18E47-2F79-435F-B9D4-A507F53DAE43}" dt="2020-04-22T08:05:53.497" v="2425"/>
          <ac:spMkLst>
            <pc:docMk/>
            <pc:sldMk cId="226646664" sldId="271"/>
            <ac:spMk id="9" creationId="{F575AB3E-1AA6-4C38-94AA-E086263E68CB}"/>
          </ac:spMkLst>
        </pc:spChg>
      </pc:sldChg>
      <pc:sldChg chg="del">
        <pc:chgData name="Camille FABRE" userId="61a62dbaa4ae00dc" providerId="LiveId" clId="{81A18E47-2F79-435F-B9D4-A507F53DAE43}" dt="2020-04-16T08:54:20.110" v="15" actId="47"/>
        <pc:sldMkLst>
          <pc:docMk/>
          <pc:sldMk cId="1238138981" sldId="272"/>
        </pc:sldMkLst>
      </pc:sldChg>
      <pc:sldChg chg="delSp del">
        <pc:chgData name="Camille FABRE" userId="61a62dbaa4ae00dc" providerId="LiveId" clId="{81A18E47-2F79-435F-B9D4-A507F53DAE43}" dt="2020-04-16T08:56:10.209" v="47" actId="47"/>
        <pc:sldMkLst>
          <pc:docMk/>
          <pc:sldMk cId="3974913344" sldId="273"/>
        </pc:sldMkLst>
        <pc:spChg chg="del">
          <ac:chgData name="Camille FABRE" userId="61a62dbaa4ae00dc" providerId="LiveId" clId="{81A18E47-2F79-435F-B9D4-A507F53DAE43}" dt="2020-04-16T08:55:59.478" v="46" actId="478"/>
          <ac:spMkLst>
            <pc:docMk/>
            <pc:sldMk cId="3974913344" sldId="273"/>
            <ac:spMk id="8" creationId="{30A4BE70-6113-4851-9679-683CF6DC7C11}"/>
          </ac:spMkLst>
        </pc:spChg>
      </pc:sldChg>
      <pc:sldChg chg="del">
        <pc:chgData name="Camille FABRE" userId="61a62dbaa4ae00dc" providerId="LiveId" clId="{81A18E47-2F79-435F-B9D4-A507F53DAE43}" dt="2020-04-16T08:56:10.209" v="47" actId="47"/>
        <pc:sldMkLst>
          <pc:docMk/>
          <pc:sldMk cId="2106272583" sldId="274"/>
        </pc:sldMkLst>
      </pc:sldChg>
      <pc:sldChg chg="del">
        <pc:chgData name="Camille FABRE" userId="61a62dbaa4ae00dc" providerId="LiveId" clId="{81A18E47-2F79-435F-B9D4-A507F53DAE43}" dt="2020-04-16T08:56:10.209" v="47" actId="47"/>
        <pc:sldMkLst>
          <pc:docMk/>
          <pc:sldMk cId="1677967815" sldId="275"/>
        </pc:sldMkLst>
      </pc:sldChg>
      <pc:sldChg chg="del">
        <pc:chgData name="Camille FABRE" userId="61a62dbaa4ae00dc" providerId="LiveId" clId="{81A18E47-2F79-435F-B9D4-A507F53DAE43}" dt="2020-04-16T08:56:10.209" v="47" actId="47"/>
        <pc:sldMkLst>
          <pc:docMk/>
          <pc:sldMk cId="2286850485" sldId="276"/>
        </pc:sldMkLst>
      </pc:sldChg>
      <pc:sldChg chg="del">
        <pc:chgData name="Camille FABRE" userId="61a62dbaa4ae00dc" providerId="LiveId" clId="{81A18E47-2F79-435F-B9D4-A507F53DAE43}" dt="2020-04-16T08:56:10.209" v="47" actId="47"/>
        <pc:sldMkLst>
          <pc:docMk/>
          <pc:sldMk cId="314002406" sldId="277"/>
        </pc:sldMkLst>
      </pc:sldChg>
      <pc:sldChg chg="del">
        <pc:chgData name="Camille FABRE" userId="61a62dbaa4ae00dc" providerId="LiveId" clId="{81A18E47-2F79-435F-B9D4-A507F53DAE43}" dt="2020-04-16T08:56:10.209" v="47" actId="47"/>
        <pc:sldMkLst>
          <pc:docMk/>
          <pc:sldMk cId="3011293674" sldId="278"/>
        </pc:sldMkLst>
      </pc:sldChg>
      <pc:sldChg chg="addSp delSp modSp">
        <pc:chgData name="Camille FABRE" userId="61a62dbaa4ae00dc" providerId="LiveId" clId="{81A18E47-2F79-435F-B9D4-A507F53DAE43}" dt="2020-04-16T08:57:33.092" v="57"/>
        <pc:sldMkLst>
          <pc:docMk/>
          <pc:sldMk cId="752356760" sldId="279"/>
        </pc:sldMkLst>
        <pc:spChg chg="del">
          <ac:chgData name="Camille FABRE" userId="61a62dbaa4ae00dc" providerId="LiveId" clId="{81A18E47-2F79-435F-B9D4-A507F53DAE43}" dt="2020-04-16T08:56:12.990" v="48" actId="478"/>
          <ac:spMkLst>
            <pc:docMk/>
            <pc:sldMk cId="752356760" sldId="279"/>
            <ac:spMk id="5" creationId="{3866CA8A-B175-4255-8154-46D1A92BD4ED}"/>
          </ac:spMkLst>
        </pc:spChg>
        <pc:spChg chg="add mod">
          <ac:chgData name="Camille FABRE" userId="61a62dbaa4ae00dc" providerId="LiveId" clId="{81A18E47-2F79-435F-B9D4-A507F53DAE43}" dt="2020-04-16T08:57:15.323" v="53" actId="1076"/>
          <ac:spMkLst>
            <pc:docMk/>
            <pc:sldMk cId="752356760" sldId="279"/>
            <ac:spMk id="6" creationId="{E52D76AA-48CE-4EE3-AF2C-67F721606283}"/>
          </ac:spMkLst>
        </pc:spChg>
        <pc:spChg chg="add">
          <ac:chgData name="Camille FABRE" userId="61a62dbaa4ae00dc" providerId="LiveId" clId="{81A18E47-2F79-435F-B9D4-A507F53DAE43}" dt="2020-04-16T08:57:33.092" v="57"/>
          <ac:spMkLst>
            <pc:docMk/>
            <pc:sldMk cId="752356760" sldId="279"/>
            <ac:spMk id="7" creationId="{EB3B950F-5A3F-48BA-A350-4A45342F5C25}"/>
          </ac:spMkLst>
        </pc:spChg>
      </pc:sldChg>
      <pc:sldChg chg="addSp delSp modSp">
        <pc:chgData name="Camille FABRE" userId="61a62dbaa4ae00dc" providerId="LiveId" clId="{81A18E47-2F79-435F-B9D4-A507F53DAE43}" dt="2020-04-25T16:15:50.005" v="5409" actId="1076"/>
        <pc:sldMkLst>
          <pc:docMk/>
          <pc:sldMk cId="3796567626" sldId="280"/>
        </pc:sldMkLst>
        <pc:spChg chg="mod">
          <ac:chgData name="Camille FABRE" userId="61a62dbaa4ae00dc" providerId="LiveId" clId="{81A18E47-2F79-435F-B9D4-A507F53DAE43}" dt="2020-04-25T16:15:50.005" v="5409" actId="1076"/>
          <ac:spMkLst>
            <pc:docMk/>
            <pc:sldMk cId="3796567626" sldId="280"/>
            <ac:spMk id="3" creationId="{45B9AB97-2828-45C6-8BF0-CB771BB9E39A}"/>
          </ac:spMkLst>
        </pc:spChg>
        <pc:spChg chg="del">
          <ac:chgData name="Camille FABRE" userId="61a62dbaa4ae00dc" providerId="LiveId" clId="{81A18E47-2F79-435F-B9D4-A507F53DAE43}" dt="2020-04-16T08:56:15.654" v="49" actId="478"/>
          <ac:spMkLst>
            <pc:docMk/>
            <pc:sldMk cId="3796567626" sldId="280"/>
            <ac:spMk id="4" creationId="{D581F378-413D-433E-87DB-2C71C56D892B}"/>
          </ac:spMkLst>
        </pc:spChg>
        <pc:spChg chg="add">
          <ac:chgData name="Camille FABRE" userId="61a62dbaa4ae00dc" providerId="LiveId" clId="{81A18E47-2F79-435F-B9D4-A507F53DAE43}" dt="2020-04-16T08:57:18.547" v="54"/>
          <ac:spMkLst>
            <pc:docMk/>
            <pc:sldMk cId="3796567626" sldId="280"/>
            <ac:spMk id="5" creationId="{74C02FE2-AE1C-47B3-B7CA-08ADD07366EE}"/>
          </ac:spMkLst>
        </pc:spChg>
        <pc:spChg chg="add">
          <ac:chgData name="Camille FABRE" userId="61a62dbaa4ae00dc" providerId="LiveId" clId="{81A18E47-2F79-435F-B9D4-A507F53DAE43}" dt="2020-04-16T08:57:34.923" v="58"/>
          <ac:spMkLst>
            <pc:docMk/>
            <pc:sldMk cId="3796567626" sldId="280"/>
            <ac:spMk id="6" creationId="{12D325AD-7DCE-4579-9D0F-7073D7ACD5A1}"/>
          </ac:spMkLst>
        </pc:spChg>
      </pc:sldChg>
      <pc:sldChg chg="modSp">
        <pc:chgData name="Camille FABRE" userId="61a62dbaa4ae00dc" providerId="LiveId" clId="{81A18E47-2F79-435F-B9D4-A507F53DAE43}" dt="2020-04-22T08:06:08.509" v="2427"/>
        <pc:sldMkLst>
          <pc:docMk/>
          <pc:sldMk cId="29961219" sldId="281"/>
        </pc:sldMkLst>
        <pc:spChg chg="mod">
          <ac:chgData name="Camille FABRE" userId="61a62dbaa4ae00dc" providerId="LiveId" clId="{81A18E47-2F79-435F-B9D4-A507F53DAE43}" dt="2020-04-22T08:06:03.412" v="2426"/>
          <ac:spMkLst>
            <pc:docMk/>
            <pc:sldMk cId="29961219" sldId="281"/>
            <ac:spMk id="7" creationId="{96649C26-5FAA-4336-B02C-597807F7495E}"/>
          </ac:spMkLst>
        </pc:spChg>
        <pc:spChg chg="mod">
          <ac:chgData name="Camille FABRE" userId="61a62dbaa4ae00dc" providerId="LiveId" clId="{81A18E47-2F79-435F-B9D4-A507F53DAE43}" dt="2020-04-22T08:06:08.509" v="2427"/>
          <ac:spMkLst>
            <pc:docMk/>
            <pc:sldMk cId="29961219" sldId="281"/>
            <ac:spMk id="8" creationId="{8131B731-8ACF-4E78-B119-AE7B2F0C9F50}"/>
          </ac:spMkLst>
        </pc:spChg>
      </pc:sldChg>
      <pc:sldChg chg="addSp modSp new">
        <pc:chgData name="Camille FABRE" userId="61a62dbaa4ae00dc" providerId="LiveId" clId="{81A18E47-2F79-435F-B9D4-A507F53DAE43}" dt="2020-04-25T15:44:12.399" v="4931" actId="207"/>
        <pc:sldMkLst>
          <pc:docMk/>
          <pc:sldMk cId="3135206381" sldId="282"/>
        </pc:sldMkLst>
        <pc:spChg chg="mod">
          <ac:chgData name="Camille FABRE" userId="61a62dbaa4ae00dc" providerId="LiveId" clId="{81A18E47-2F79-435F-B9D4-A507F53DAE43}" dt="2020-04-21T14:37:51.114" v="71" actId="2711"/>
          <ac:spMkLst>
            <pc:docMk/>
            <pc:sldMk cId="3135206381" sldId="282"/>
            <ac:spMk id="2" creationId="{112F1714-98B6-43AC-B8E7-EE3C7B7B58ED}"/>
          </ac:spMkLst>
        </pc:spChg>
        <pc:spChg chg="mod">
          <ac:chgData name="Camille FABRE" userId="61a62dbaa4ae00dc" providerId="LiveId" clId="{81A18E47-2F79-435F-B9D4-A507F53DAE43}" dt="2020-04-25T15:44:12.399" v="4931" actId="207"/>
          <ac:spMkLst>
            <pc:docMk/>
            <pc:sldMk cId="3135206381" sldId="282"/>
            <ac:spMk id="3" creationId="{54EE288C-3D87-4EED-9E75-EA03DF36DE24}"/>
          </ac:spMkLst>
        </pc:spChg>
        <pc:picChg chg="add mod">
          <ac:chgData name="Camille FABRE" userId="61a62dbaa4ae00dc" providerId="LiveId" clId="{81A18E47-2F79-435F-B9D4-A507F53DAE43}" dt="2020-04-21T14:41:06.841" v="73" actId="1076"/>
          <ac:picMkLst>
            <pc:docMk/>
            <pc:sldMk cId="3135206381" sldId="282"/>
            <ac:picMk id="4" creationId="{B9514955-60F0-4899-AE28-5CA047F500A7}"/>
          </ac:picMkLst>
        </pc:picChg>
      </pc:sldChg>
      <pc:sldChg chg="addSp modSp add">
        <pc:chgData name="Camille FABRE" userId="61a62dbaa4ae00dc" providerId="LiveId" clId="{81A18E47-2F79-435F-B9D4-A507F53DAE43}" dt="2020-04-25T15:51:33.848" v="4941" actId="13926"/>
        <pc:sldMkLst>
          <pc:docMk/>
          <pc:sldMk cId="1940932060" sldId="283"/>
        </pc:sldMkLst>
        <pc:spChg chg="mod">
          <ac:chgData name="Camille FABRE" userId="61a62dbaa4ae00dc" providerId="LiveId" clId="{81A18E47-2F79-435F-B9D4-A507F53DAE43}" dt="2020-04-25T15:51:33.848" v="4941" actId="13926"/>
          <ac:spMkLst>
            <pc:docMk/>
            <pc:sldMk cId="1940932060" sldId="283"/>
            <ac:spMk id="3" creationId="{54EE288C-3D87-4EED-9E75-EA03DF36DE24}"/>
          </ac:spMkLst>
        </pc:spChg>
        <pc:picChg chg="mod">
          <ac:chgData name="Camille FABRE" userId="61a62dbaa4ae00dc" providerId="LiveId" clId="{81A18E47-2F79-435F-B9D4-A507F53DAE43}" dt="2020-04-21T14:49:37.259" v="915" actId="1076"/>
          <ac:picMkLst>
            <pc:docMk/>
            <pc:sldMk cId="1940932060" sldId="283"/>
            <ac:picMk id="4" creationId="{B9514955-60F0-4899-AE28-5CA047F500A7}"/>
          </ac:picMkLst>
        </pc:picChg>
        <pc:picChg chg="add mod">
          <ac:chgData name="Camille FABRE" userId="61a62dbaa4ae00dc" providerId="LiveId" clId="{81A18E47-2F79-435F-B9D4-A507F53DAE43}" dt="2020-04-21T14:50:04.159" v="918" actId="1076"/>
          <ac:picMkLst>
            <pc:docMk/>
            <pc:sldMk cId="1940932060" sldId="283"/>
            <ac:picMk id="5" creationId="{2C52B7DB-C4D7-4F3A-93B3-5682ECA195AE}"/>
          </ac:picMkLst>
        </pc:picChg>
        <pc:picChg chg="add mod">
          <ac:chgData name="Camille FABRE" userId="61a62dbaa4ae00dc" providerId="LiveId" clId="{81A18E47-2F79-435F-B9D4-A507F53DAE43}" dt="2020-04-21T14:50:20.999" v="920" actId="1076"/>
          <ac:picMkLst>
            <pc:docMk/>
            <pc:sldMk cId="1940932060" sldId="283"/>
            <ac:picMk id="6" creationId="{6FB0852D-E71D-4AE1-A762-8983C20E3CE2}"/>
          </ac:picMkLst>
        </pc:picChg>
        <pc:picChg chg="add mod">
          <ac:chgData name="Camille FABRE" userId="61a62dbaa4ae00dc" providerId="LiveId" clId="{81A18E47-2F79-435F-B9D4-A507F53DAE43}" dt="2020-04-21T14:50:39.110" v="921" actId="571"/>
          <ac:picMkLst>
            <pc:docMk/>
            <pc:sldMk cId="1940932060" sldId="283"/>
            <ac:picMk id="7" creationId="{0E226E2C-462D-4915-9A6A-14F83237D3D8}"/>
          </ac:picMkLst>
        </pc:picChg>
        <pc:picChg chg="add mod">
          <ac:chgData name="Camille FABRE" userId="61a62dbaa4ae00dc" providerId="LiveId" clId="{81A18E47-2F79-435F-B9D4-A507F53DAE43}" dt="2020-04-21T14:50:55.460" v="923" actId="1076"/>
          <ac:picMkLst>
            <pc:docMk/>
            <pc:sldMk cId="1940932060" sldId="283"/>
            <ac:picMk id="8" creationId="{9E86EF68-B846-4A1B-9BC1-9ADCE74E2D26}"/>
          </ac:picMkLst>
        </pc:picChg>
      </pc:sldChg>
      <pc:sldChg chg="addSp delSp modSp add">
        <pc:chgData name="Camille FABRE" userId="61a62dbaa4ae00dc" providerId="LiveId" clId="{81A18E47-2F79-435F-B9D4-A507F53DAE43}" dt="2020-04-25T16:20:01.324" v="5422" actId="20577"/>
        <pc:sldMkLst>
          <pc:docMk/>
          <pc:sldMk cId="3610204278" sldId="284"/>
        </pc:sldMkLst>
        <pc:spChg chg="mod">
          <ac:chgData name="Camille FABRE" userId="61a62dbaa4ae00dc" providerId="LiveId" clId="{81A18E47-2F79-435F-B9D4-A507F53DAE43}" dt="2020-04-22T07:04:56.380" v="2381" actId="20577"/>
          <ac:spMkLst>
            <pc:docMk/>
            <pc:sldMk cId="3610204278" sldId="284"/>
            <ac:spMk id="2" creationId="{0C6D7AB9-A1C7-4AAE-BA3E-84461093E8A3}"/>
          </ac:spMkLst>
        </pc:spChg>
        <pc:spChg chg="mod">
          <ac:chgData name="Camille FABRE" userId="61a62dbaa4ae00dc" providerId="LiveId" clId="{81A18E47-2F79-435F-B9D4-A507F53DAE43}" dt="2020-04-25T16:20:01.324" v="5422" actId="20577"/>
          <ac:spMkLst>
            <pc:docMk/>
            <pc:sldMk cId="3610204278" sldId="284"/>
            <ac:spMk id="3" creationId="{1410A8AA-103A-48BE-B310-F1C5C9152272}"/>
          </ac:spMkLst>
        </pc:spChg>
        <pc:spChg chg="del mod">
          <ac:chgData name="Camille FABRE" userId="61a62dbaa4ae00dc" providerId="LiveId" clId="{81A18E47-2F79-435F-B9D4-A507F53DAE43}" dt="2020-04-22T08:05:06.576" v="2420" actId="478"/>
          <ac:spMkLst>
            <pc:docMk/>
            <pc:sldMk cId="3610204278" sldId="284"/>
            <ac:spMk id="6" creationId="{1EE0ED66-C3D3-44A5-8E5F-CD021641D71A}"/>
          </ac:spMkLst>
        </pc:spChg>
        <pc:spChg chg="del mod">
          <ac:chgData name="Camille FABRE" userId="61a62dbaa4ae00dc" providerId="LiveId" clId="{81A18E47-2F79-435F-B9D4-A507F53DAE43}" dt="2020-04-22T08:05:08.683" v="2421" actId="478"/>
          <ac:spMkLst>
            <pc:docMk/>
            <pc:sldMk cId="3610204278" sldId="284"/>
            <ac:spMk id="7" creationId="{D6C023AD-6038-4085-BBD7-321A423FD167}"/>
          </ac:spMkLst>
        </pc:spChg>
        <pc:spChg chg="del">
          <ac:chgData name="Camille FABRE" userId="61a62dbaa4ae00dc" providerId="LiveId" clId="{81A18E47-2F79-435F-B9D4-A507F53DAE43}" dt="2020-04-22T08:05:30.366" v="2422" actId="478"/>
          <ac:spMkLst>
            <pc:docMk/>
            <pc:sldMk cId="3610204278" sldId="284"/>
            <ac:spMk id="9" creationId="{F575AB3E-1AA6-4C38-94AA-E086263E68CB}"/>
          </ac:spMkLst>
        </pc:spChg>
        <pc:spChg chg="add mod">
          <ac:chgData name="Camille FABRE" userId="61a62dbaa4ae00dc" providerId="LiveId" clId="{81A18E47-2F79-435F-B9D4-A507F53DAE43}" dt="2020-04-22T08:06:20.920" v="2428"/>
          <ac:spMkLst>
            <pc:docMk/>
            <pc:sldMk cId="3610204278" sldId="284"/>
            <ac:spMk id="10" creationId="{A76AB259-9D82-4BD3-ABD6-F2D77098B4B6}"/>
          </ac:spMkLst>
        </pc:spChg>
      </pc:sldChg>
      <pc:sldChg chg="addSp delSp modSp new mod setBg modAnim">
        <pc:chgData name="Camille FABRE" userId="61a62dbaa4ae00dc" providerId="LiveId" clId="{81A18E47-2F79-435F-B9D4-A507F53DAE43}" dt="2020-04-24T12:56:14.508" v="2450" actId="26606"/>
        <pc:sldMkLst>
          <pc:docMk/>
          <pc:sldMk cId="3058202522" sldId="285"/>
        </pc:sldMkLst>
        <pc:spChg chg="mod">
          <ac:chgData name="Camille FABRE" userId="61a62dbaa4ae00dc" providerId="LiveId" clId="{81A18E47-2F79-435F-B9D4-A507F53DAE43}" dt="2020-04-24T12:56:14.508" v="2450" actId="26606"/>
          <ac:spMkLst>
            <pc:docMk/>
            <pc:sldMk cId="3058202522" sldId="285"/>
            <ac:spMk id="2" creationId="{BC289065-55E9-4199-BB42-CB07F71407FA}"/>
          </ac:spMkLst>
        </pc:spChg>
        <pc:spChg chg="del mod">
          <ac:chgData name="Camille FABRE" userId="61a62dbaa4ae00dc" providerId="LiveId" clId="{81A18E47-2F79-435F-B9D4-A507F53DAE43}" dt="2020-04-24T12:56:06.543" v="2448"/>
          <ac:spMkLst>
            <pc:docMk/>
            <pc:sldMk cId="3058202522" sldId="285"/>
            <ac:spMk id="3" creationId="{E572CF3E-9923-45D9-8AD0-7F1BBDFD7CB8}"/>
          </ac:spMkLst>
        </pc:spChg>
        <pc:spChg chg="add del">
          <ac:chgData name="Camille FABRE" userId="61a62dbaa4ae00dc" providerId="LiveId" clId="{81A18E47-2F79-435F-B9D4-A507F53DAE43}" dt="2020-04-24T12:56:14.508" v="2450" actId="26606"/>
          <ac:spMkLst>
            <pc:docMk/>
            <pc:sldMk cId="3058202522" sldId="285"/>
            <ac:spMk id="8" creationId="{41AE6D39-FC08-4459-8BFC-C8D70F53D9E3}"/>
          </ac:spMkLst>
        </pc:spChg>
        <pc:spChg chg="add del">
          <ac:chgData name="Camille FABRE" userId="61a62dbaa4ae00dc" providerId="LiveId" clId="{81A18E47-2F79-435F-B9D4-A507F53DAE43}" dt="2020-04-24T12:56:14.508" v="2450" actId="26606"/>
          <ac:spMkLst>
            <pc:docMk/>
            <pc:sldMk cId="3058202522" sldId="285"/>
            <ac:spMk id="11" creationId="{C607803A-4E99-444E-94F7-8785CDDF5849}"/>
          </ac:spMkLst>
        </pc:spChg>
        <pc:spChg chg="add del">
          <ac:chgData name="Camille FABRE" userId="61a62dbaa4ae00dc" providerId="LiveId" clId="{81A18E47-2F79-435F-B9D4-A507F53DAE43}" dt="2020-04-24T12:56:14.508" v="2450" actId="26606"/>
          <ac:spMkLst>
            <pc:docMk/>
            <pc:sldMk cId="3058202522" sldId="285"/>
            <ac:spMk id="13" creationId="{2989BE6A-C309-418E-8ADD-1616A980570D}"/>
          </ac:spMkLst>
        </pc:spChg>
        <pc:picChg chg="add mod">
          <ac:chgData name="Camille FABRE" userId="61a62dbaa4ae00dc" providerId="LiveId" clId="{81A18E47-2F79-435F-B9D4-A507F53DAE43}" dt="2020-04-24T12:56:14.508" v="2450" actId="26606"/>
          <ac:picMkLst>
            <pc:docMk/>
            <pc:sldMk cId="3058202522" sldId="285"/>
            <ac:picMk id="4" creationId="{6576D363-E7E3-4EAA-A2CD-8E77A0BCDEE7}"/>
          </ac:picMkLst>
        </pc:picChg>
      </pc:sldChg>
      <pc:sldChg chg="addSp delSp modSp new">
        <pc:chgData name="Camille FABRE" userId="61a62dbaa4ae00dc" providerId="LiveId" clId="{81A18E47-2F79-435F-B9D4-A507F53DAE43}" dt="2020-04-25T16:15:10.433" v="5404" actId="207"/>
        <pc:sldMkLst>
          <pc:docMk/>
          <pc:sldMk cId="2984882672" sldId="286"/>
        </pc:sldMkLst>
        <pc:spChg chg="mod">
          <ac:chgData name="Camille FABRE" userId="61a62dbaa4ae00dc" providerId="LiveId" clId="{81A18E47-2F79-435F-B9D4-A507F53DAE43}" dt="2020-04-24T13:01:03.163" v="2487" actId="14100"/>
          <ac:spMkLst>
            <pc:docMk/>
            <pc:sldMk cId="2984882672" sldId="286"/>
            <ac:spMk id="2" creationId="{BC960807-05DE-446D-83DD-09A3BFF3E67A}"/>
          </ac:spMkLst>
        </pc:spChg>
        <pc:spChg chg="del mod">
          <ac:chgData name="Camille FABRE" userId="61a62dbaa4ae00dc" providerId="LiveId" clId="{81A18E47-2F79-435F-B9D4-A507F53DAE43}" dt="2020-04-24T13:01:24.574" v="2493" actId="3680"/>
          <ac:spMkLst>
            <pc:docMk/>
            <pc:sldMk cId="2984882672" sldId="286"/>
            <ac:spMk id="3" creationId="{8B0E1D2E-DA48-401B-A212-3A373FCAC98E}"/>
          </ac:spMkLst>
        </pc:spChg>
        <pc:graphicFrameChg chg="add mod ord modGraphic">
          <ac:chgData name="Camille FABRE" userId="61a62dbaa4ae00dc" providerId="LiveId" clId="{81A18E47-2F79-435F-B9D4-A507F53DAE43}" dt="2020-04-25T16:15:10.433" v="5404" actId="207"/>
          <ac:graphicFrameMkLst>
            <pc:docMk/>
            <pc:sldMk cId="2984882672" sldId="286"/>
            <ac:graphicFrameMk id="4" creationId="{554F2876-AA69-49B8-857D-23C529E027B2}"/>
          </ac:graphicFrameMkLst>
        </pc:graphicFrameChg>
      </pc:sldChg>
      <pc:sldChg chg="addSp delSp modSp new">
        <pc:chgData name="Camille FABRE" userId="61a62dbaa4ae00dc" providerId="LiveId" clId="{81A18E47-2F79-435F-B9D4-A507F53DAE43}" dt="2020-04-25T16:11:37.116" v="5403" actId="113"/>
        <pc:sldMkLst>
          <pc:docMk/>
          <pc:sldMk cId="1953612039" sldId="287"/>
        </pc:sldMkLst>
        <pc:spChg chg="mod">
          <ac:chgData name="Camille FABRE" userId="61a62dbaa4ae00dc" providerId="LiveId" clId="{81A18E47-2F79-435F-B9D4-A507F53DAE43}" dt="2020-04-25T15:53:12.850" v="4975" actId="14100"/>
          <ac:spMkLst>
            <pc:docMk/>
            <pc:sldMk cId="1953612039" sldId="287"/>
            <ac:spMk id="2" creationId="{CA1F2A91-8B5D-4891-8FAA-EBB88D324782}"/>
          </ac:spMkLst>
        </pc:spChg>
        <pc:spChg chg="del">
          <ac:chgData name="Camille FABRE" userId="61a62dbaa4ae00dc" providerId="LiveId" clId="{81A18E47-2F79-435F-B9D4-A507F53DAE43}" dt="2020-04-25T16:06:13.952" v="4976" actId="478"/>
          <ac:spMkLst>
            <pc:docMk/>
            <pc:sldMk cId="1953612039" sldId="287"/>
            <ac:spMk id="3" creationId="{5FD0F5FD-6910-4A92-A4EE-4375465C93CD}"/>
          </ac:spMkLst>
        </pc:spChg>
        <pc:graphicFrameChg chg="add mod modGraphic">
          <ac:chgData name="Camille FABRE" userId="61a62dbaa4ae00dc" providerId="LiveId" clId="{81A18E47-2F79-435F-B9D4-A507F53DAE43}" dt="2020-04-25T16:11:37.116" v="5403" actId="113"/>
          <ac:graphicFrameMkLst>
            <pc:docMk/>
            <pc:sldMk cId="1953612039" sldId="287"/>
            <ac:graphicFrameMk id="4" creationId="{1000AE7E-3405-43B3-AACA-AFC8E3F1F364}"/>
          </ac:graphicFrameMkLst>
        </pc:graphicFrameChg>
      </pc:sldChg>
      <pc:sldChg chg="modSp add">
        <pc:chgData name="Camille FABRE" userId="61a62dbaa4ae00dc" providerId="LiveId" clId="{81A18E47-2F79-435F-B9D4-A507F53DAE43}" dt="2020-04-25T15:37:24.358" v="4884" actId="207"/>
        <pc:sldMkLst>
          <pc:docMk/>
          <pc:sldMk cId="1952332815" sldId="288"/>
        </pc:sldMkLst>
        <pc:graphicFrameChg chg="mod modGraphic">
          <ac:chgData name="Camille FABRE" userId="61a62dbaa4ae00dc" providerId="LiveId" clId="{81A18E47-2F79-435F-B9D4-A507F53DAE43}" dt="2020-04-25T15:37:24.358" v="4884" actId="207"/>
          <ac:graphicFrameMkLst>
            <pc:docMk/>
            <pc:sldMk cId="1952332815" sldId="288"/>
            <ac:graphicFrameMk id="4" creationId="{554F2876-AA69-49B8-857D-23C529E027B2}"/>
          </ac:graphicFrameMkLst>
        </pc:graphicFrameChg>
      </pc:sldChg>
      <pc:sldChg chg="modSp add">
        <pc:chgData name="Camille FABRE" userId="61a62dbaa4ae00dc" providerId="LiveId" clId="{81A18E47-2F79-435F-B9D4-A507F53DAE43}" dt="2020-04-25T15:37:37.023" v="4886" actId="207"/>
        <pc:sldMkLst>
          <pc:docMk/>
          <pc:sldMk cId="669239718" sldId="289"/>
        </pc:sldMkLst>
        <pc:graphicFrameChg chg="mod modGraphic">
          <ac:chgData name="Camille FABRE" userId="61a62dbaa4ae00dc" providerId="LiveId" clId="{81A18E47-2F79-435F-B9D4-A507F53DAE43}" dt="2020-04-25T15:37:37.023" v="4886" actId="207"/>
          <ac:graphicFrameMkLst>
            <pc:docMk/>
            <pc:sldMk cId="669239718" sldId="289"/>
            <ac:graphicFrameMk id="4" creationId="{554F2876-AA69-49B8-857D-23C529E027B2}"/>
          </ac:graphicFrameMkLst>
        </pc:graphicFrameChg>
      </pc:sldChg>
      <pc:sldChg chg="modSp add del">
        <pc:chgData name="Camille FABRE" userId="61a62dbaa4ae00dc" providerId="LiveId" clId="{81A18E47-2F79-435F-B9D4-A507F53DAE43}" dt="2020-04-25T15:06:28.334" v="4837" actId="47"/>
        <pc:sldMkLst>
          <pc:docMk/>
          <pc:sldMk cId="180637297" sldId="290"/>
        </pc:sldMkLst>
        <pc:graphicFrameChg chg="mod modGraphic">
          <ac:chgData name="Camille FABRE" userId="61a62dbaa4ae00dc" providerId="LiveId" clId="{81A18E47-2F79-435F-B9D4-A507F53DAE43}" dt="2020-04-25T14:54:34.728" v="4079" actId="21"/>
          <ac:graphicFrameMkLst>
            <pc:docMk/>
            <pc:sldMk cId="180637297" sldId="290"/>
            <ac:graphicFrameMk id="4" creationId="{554F2876-AA69-49B8-857D-23C529E027B2}"/>
          </ac:graphicFrameMkLst>
        </pc:graphicFrameChg>
      </pc:sldChg>
      <pc:sldChg chg="modSp add">
        <pc:chgData name="Camille FABRE" userId="61a62dbaa4ae00dc" providerId="LiveId" clId="{81A18E47-2F79-435F-B9D4-A507F53DAE43}" dt="2020-04-25T15:37:30.454" v="4885" actId="207"/>
        <pc:sldMkLst>
          <pc:docMk/>
          <pc:sldMk cId="843658977" sldId="291"/>
        </pc:sldMkLst>
        <pc:graphicFrameChg chg="mod modGraphic">
          <ac:chgData name="Camille FABRE" userId="61a62dbaa4ae00dc" providerId="LiveId" clId="{81A18E47-2F79-435F-B9D4-A507F53DAE43}" dt="2020-04-25T15:37:30.454" v="4885" actId="207"/>
          <ac:graphicFrameMkLst>
            <pc:docMk/>
            <pc:sldMk cId="843658977" sldId="291"/>
            <ac:graphicFrameMk id="4" creationId="{554F2876-AA69-49B8-857D-23C529E027B2}"/>
          </ac:graphicFrameMkLst>
        </pc:graphicFrameChg>
      </pc:sldChg>
      <pc:sldChg chg="add del">
        <pc:chgData name="Camille FABRE" userId="61a62dbaa4ae00dc" providerId="LiveId" clId="{81A18E47-2F79-435F-B9D4-A507F53DAE43}" dt="2020-04-24T13:17:56.455" v="3337" actId="47"/>
        <pc:sldMkLst>
          <pc:docMk/>
          <pc:sldMk cId="1926104947" sldId="291"/>
        </pc:sldMkLst>
      </pc:sldChg>
      <pc:sldChg chg="modSp new">
        <pc:chgData name="Camille FABRE" userId="61a62dbaa4ae00dc" providerId="LiveId" clId="{81A18E47-2F79-435F-B9D4-A507F53DAE43}" dt="2020-04-25T16:20:36.969" v="5444" actId="2711"/>
        <pc:sldMkLst>
          <pc:docMk/>
          <pc:sldMk cId="1404291582" sldId="292"/>
        </pc:sldMkLst>
        <pc:spChg chg="mod">
          <ac:chgData name="Camille FABRE" userId="61a62dbaa4ae00dc" providerId="LiveId" clId="{81A18E47-2F79-435F-B9D4-A507F53DAE43}" dt="2020-04-25T16:20:31.161" v="5442" actId="14100"/>
          <ac:spMkLst>
            <pc:docMk/>
            <pc:sldMk cId="1404291582" sldId="292"/>
            <ac:spMk id="2" creationId="{BAA9A7CA-6596-48F4-B869-CC9C2A541758}"/>
          </ac:spMkLst>
        </pc:spChg>
        <pc:spChg chg="mod">
          <ac:chgData name="Camille FABRE" userId="61a62dbaa4ae00dc" providerId="LiveId" clId="{81A18E47-2F79-435F-B9D4-A507F53DAE43}" dt="2020-04-25T16:20:36.969" v="5444" actId="2711"/>
          <ac:spMkLst>
            <pc:docMk/>
            <pc:sldMk cId="1404291582" sldId="292"/>
            <ac:spMk id="3" creationId="{D713DCDC-7BA3-49C9-83FD-BF068EBC03F9}"/>
          </ac:spMkLst>
        </pc:spChg>
      </pc:sldChg>
    </pc:docChg>
  </pc:docChgLst>
  <pc:docChgLst>
    <pc:chgData name="Camille FABRE" userId="61a62dbaa4ae00dc" providerId="LiveId" clId="{E78DCB90-F031-415A-B27D-1D715E8134D7}"/>
    <pc:docChg chg="undo custSel addSld delSld modSld sldOrd">
      <pc:chgData name="Camille FABRE" userId="61a62dbaa4ae00dc" providerId="LiveId" clId="{E78DCB90-F031-415A-B27D-1D715E8134D7}" dt="2020-04-15T16:52:23.128" v="8072" actId="1076"/>
      <pc:docMkLst>
        <pc:docMk/>
      </pc:docMkLst>
      <pc:sldChg chg="addSp modSp">
        <pc:chgData name="Camille FABRE" userId="61a62dbaa4ae00dc" providerId="LiveId" clId="{E78DCB90-F031-415A-B27D-1D715E8134D7}" dt="2020-04-15T16:25:08.355" v="7900" actId="1440"/>
        <pc:sldMkLst>
          <pc:docMk/>
          <pc:sldMk cId="3784089036" sldId="256"/>
        </pc:sldMkLst>
        <pc:spChg chg="mod">
          <ac:chgData name="Camille FABRE" userId="61a62dbaa4ae00dc" providerId="LiveId" clId="{E78DCB90-F031-415A-B27D-1D715E8134D7}" dt="2020-04-15T12:33:11.103" v="78" actId="2711"/>
          <ac:spMkLst>
            <pc:docMk/>
            <pc:sldMk cId="3784089036" sldId="256"/>
            <ac:spMk id="2" creationId="{00000000-0000-0000-0000-000000000000}"/>
          </ac:spMkLst>
        </pc:spChg>
        <pc:spChg chg="mod">
          <ac:chgData name="Camille FABRE" userId="61a62dbaa4ae00dc" providerId="LiveId" clId="{E78DCB90-F031-415A-B27D-1D715E8134D7}" dt="2020-04-15T12:33:15.586" v="79" actId="2711"/>
          <ac:spMkLst>
            <pc:docMk/>
            <pc:sldMk cId="3784089036" sldId="256"/>
            <ac:spMk id="3" creationId="{00000000-0000-0000-0000-000000000000}"/>
          </ac:spMkLst>
        </pc:spChg>
        <pc:picChg chg="add mod">
          <ac:chgData name="Camille FABRE" userId="61a62dbaa4ae00dc" providerId="LiveId" clId="{E78DCB90-F031-415A-B27D-1D715E8134D7}" dt="2020-04-15T16:25:08.355" v="7900" actId="1440"/>
          <ac:picMkLst>
            <pc:docMk/>
            <pc:sldMk cId="3784089036" sldId="256"/>
            <ac:picMk id="2050" creationId="{099F6145-2026-4585-A0AB-AB4567BDFC47}"/>
          </ac:picMkLst>
        </pc:picChg>
      </pc:sldChg>
      <pc:sldChg chg="addSp delSp modSp new">
        <pc:chgData name="Camille FABRE" userId="61a62dbaa4ae00dc" providerId="LiveId" clId="{E78DCB90-F031-415A-B27D-1D715E8134D7}" dt="2020-04-15T16:40:14.583" v="8000"/>
        <pc:sldMkLst>
          <pc:docMk/>
          <pc:sldMk cId="4101039826" sldId="257"/>
        </pc:sldMkLst>
        <pc:spChg chg="del mod">
          <ac:chgData name="Camille FABRE" userId="61a62dbaa4ae00dc" providerId="LiveId" clId="{E78DCB90-F031-415A-B27D-1D715E8134D7}" dt="2020-04-15T14:01:13.636" v="2862" actId="478"/>
          <ac:spMkLst>
            <pc:docMk/>
            <pc:sldMk cId="4101039826" sldId="257"/>
            <ac:spMk id="2" creationId="{589F42CF-D127-4F10-99C1-857828028E9C}"/>
          </ac:spMkLst>
        </pc:spChg>
        <pc:spChg chg="mod">
          <ac:chgData name="Camille FABRE" userId="61a62dbaa4ae00dc" providerId="LiveId" clId="{E78DCB90-F031-415A-B27D-1D715E8134D7}" dt="2020-04-15T14:08:19.908" v="3595" actId="20577"/>
          <ac:spMkLst>
            <pc:docMk/>
            <pc:sldMk cId="4101039826" sldId="257"/>
            <ac:spMk id="3" creationId="{BB853798-7775-46A2-A446-E15585397501}"/>
          </ac:spMkLst>
        </pc:spChg>
        <pc:spChg chg="add del mod">
          <ac:chgData name="Camille FABRE" userId="61a62dbaa4ae00dc" providerId="LiveId" clId="{E78DCB90-F031-415A-B27D-1D715E8134D7}" dt="2020-04-15T14:01:15.881" v="2863" actId="478"/>
          <ac:spMkLst>
            <pc:docMk/>
            <pc:sldMk cId="4101039826" sldId="257"/>
            <ac:spMk id="5" creationId="{751EF1D6-8830-45EC-8CD6-A67EAC64AB70}"/>
          </ac:spMkLst>
        </pc:spChg>
        <pc:spChg chg="add">
          <ac:chgData name="Camille FABRE" userId="61a62dbaa4ae00dc" providerId="LiveId" clId="{E78DCB90-F031-415A-B27D-1D715E8134D7}" dt="2020-04-15T16:32:30.063" v="7915"/>
          <ac:spMkLst>
            <pc:docMk/>
            <pc:sldMk cId="4101039826" sldId="257"/>
            <ac:spMk id="6" creationId="{8096A786-CD7A-4A66-A7DE-A977E059CFA3}"/>
          </ac:spMkLst>
        </pc:spChg>
        <pc:spChg chg="add">
          <ac:chgData name="Camille FABRE" userId="61a62dbaa4ae00dc" providerId="LiveId" clId="{E78DCB90-F031-415A-B27D-1D715E8134D7}" dt="2020-04-15T16:38:56.981" v="7985"/>
          <ac:spMkLst>
            <pc:docMk/>
            <pc:sldMk cId="4101039826" sldId="257"/>
            <ac:spMk id="7" creationId="{5FA0346F-D759-4F0A-8416-4867A691DB7A}"/>
          </ac:spMkLst>
        </pc:spChg>
        <pc:spChg chg="add">
          <ac:chgData name="Camille FABRE" userId="61a62dbaa4ae00dc" providerId="LiveId" clId="{E78DCB90-F031-415A-B27D-1D715E8134D7}" dt="2020-04-15T16:40:14.583" v="8000"/>
          <ac:spMkLst>
            <pc:docMk/>
            <pc:sldMk cId="4101039826" sldId="257"/>
            <ac:spMk id="8" creationId="{597463EF-5881-4415-AA5B-12D187785F21}"/>
          </ac:spMkLst>
        </pc:spChg>
      </pc:sldChg>
      <pc:sldChg chg="addSp delSp modSp new">
        <pc:chgData name="Camille FABRE" userId="61a62dbaa4ae00dc" providerId="LiveId" clId="{E78DCB90-F031-415A-B27D-1D715E8134D7}" dt="2020-04-15T16:46:25.235" v="8039" actId="20577"/>
        <pc:sldMkLst>
          <pc:docMk/>
          <pc:sldMk cId="2488068946" sldId="258"/>
        </pc:sldMkLst>
        <pc:spChg chg="del">
          <ac:chgData name="Camille FABRE" userId="61a62dbaa4ae00dc" providerId="LiveId" clId="{E78DCB90-F031-415A-B27D-1D715E8134D7}" dt="2020-04-15T12:41:39.621" v="443" actId="478"/>
          <ac:spMkLst>
            <pc:docMk/>
            <pc:sldMk cId="2488068946" sldId="258"/>
            <ac:spMk id="2" creationId="{FEA062F3-35DD-43EA-A2B9-E3B959CD9750}"/>
          </ac:spMkLst>
        </pc:spChg>
        <pc:spChg chg="mod">
          <ac:chgData name="Camille FABRE" userId="61a62dbaa4ae00dc" providerId="LiveId" clId="{E78DCB90-F031-415A-B27D-1D715E8134D7}" dt="2020-04-15T16:46:25.235" v="8039" actId="20577"/>
          <ac:spMkLst>
            <pc:docMk/>
            <pc:sldMk cId="2488068946" sldId="258"/>
            <ac:spMk id="3" creationId="{093C103C-CF27-47BF-994B-CB480EE7629C}"/>
          </ac:spMkLst>
        </pc:spChg>
        <pc:spChg chg="add">
          <ac:chgData name="Camille FABRE" userId="61a62dbaa4ae00dc" providerId="LiveId" clId="{E78DCB90-F031-415A-B27D-1D715E8134D7}" dt="2020-04-15T16:32:32.014" v="7916"/>
          <ac:spMkLst>
            <pc:docMk/>
            <pc:sldMk cId="2488068946" sldId="258"/>
            <ac:spMk id="4" creationId="{A0A22F98-77EC-4D09-9400-1EA62C9B4D53}"/>
          </ac:spMkLst>
        </pc:spChg>
        <pc:spChg chg="add">
          <ac:chgData name="Camille FABRE" userId="61a62dbaa4ae00dc" providerId="LiveId" clId="{E78DCB90-F031-415A-B27D-1D715E8134D7}" dt="2020-04-15T16:38:59.093" v="7986"/>
          <ac:spMkLst>
            <pc:docMk/>
            <pc:sldMk cId="2488068946" sldId="258"/>
            <ac:spMk id="5" creationId="{EBDDE979-35BF-42E0-8D6B-8994B23AD9DE}"/>
          </ac:spMkLst>
        </pc:spChg>
        <pc:spChg chg="add">
          <ac:chgData name="Camille FABRE" userId="61a62dbaa4ae00dc" providerId="LiveId" clId="{E78DCB90-F031-415A-B27D-1D715E8134D7}" dt="2020-04-15T16:40:16.039" v="8001"/>
          <ac:spMkLst>
            <pc:docMk/>
            <pc:sldMk cId="2488068946" sldId="258"/>
            <ac:spMk id="6" creationId="{CA3D73E8-FB2F-4C43-92C3-405AC8ED5B8E}"/>
          </ac:spMkLst>
        </pc:spChg>
      </pc:sldChg>
      <pc:sldChg chg="addSp delSp modSp new">
        <pc:chgData name="Camille FABRE" userId="61a62dbaa4ae00dc" providerId="LiveId" clId="{E78DCB90-F031-415A-B27D-1D715E8134D7}" dt="2020-04-15T16:40:17.654" v="8002"/>
        <pc:sldMkLst>
          <pc:docMk/>
          <pc:sldMk cId="1112814452" sldId="259"/>
        </pc:sldMkLst>
        <pc:spChg chg="del">
          <ac:chgData name="Camille FABRE" userId="61a62dbaa4ae00dc" providerId="LiveId" clId="{E78DCB90-F031-415A-B27D-1D715E8134D7}" dt="2020-04-15T12:45:19.429" v="943" actId="478"/>
          <ac:spMkLst>
            <pc:docMk/>
            <pc:sldMk cId="1112814452" sldId="259"/>
            <ac:spMk id="2" creationId="{DBBE0925-1B12-496F-A5C2-2CF9DCE7AA99}"/>
          </ac:spMkLst>
        </pc:spChg>
        <pc:spChg chg="mod">
          <ac:chgData name="Camille FABRE" userId="61a62dbaa4ae00dc" providerId="LiveId" clId="{E78DCB90-F031-415A-B27D-1D715E8134D7}" dt="2020-04-15T14:08:25.840" v="3597" actId="20577"/>
          <ac:spMkLst>
            <pc:docMk/>
            <pc:sldMk cId="1112814452" sldId="259"/>
            <ac:spMk id="3" creationId="{AEC0948D-CC4A-4ABD-853E-20E72A9E2DBA}"/>
          </ac:spMkLst>
        </pc:spChg>
        <pc:spChg chg="add">
          <ac:chgData name="Camille FABRE" userId="61a62dbaa4ae00dc" providerId="LiveId" clId="{E78DCB90-F031-415A-B27D-1D715E8134D7}" dt="2020-04-15T16:32:33.381" v="7917"/>
          <ac:spMkLst>
            <pc:docMk/>
            <pc:sldMk cId="1112814452" sldId="259"/>
            <ac:spMk id="6" creationId="{816DFA0F-89AB-4110-8C46-198B64E98A67}"/>
          </ac:spMkLst>
        </pc:spChg>
        <pc:spChg chg="add">
          <ac:chgData name="Camille FABRE" userId="61a62dbaa4ae00dc" providerId="LiveId" clId="{E78DCB90-F031-415A-B27D-1D715E8134D7}" dt="2020-04-15T16:39:01.181" v="7987"/>
          <ac:spMkLst>
            <pc:docMk/>
            <pc:sldMk cId="1112814452" sldId="259"/>
            <ac:spMk id="7" creationId="{02DAB3F6-26AF-4B3F-817F-0D121B185ACE}"/>
          </ac:spMkLst>
        </pc:spChg>
        <pc:spChg chg="add">
          <ac:chgData name="Camille FABRE" userId="61a62dbaa4ae00dc" providerId="LiveId" clId="{E78DCB90-F031-415A-B27D-1D715E8134D7}" dt="2020-04-15T16:40:17.654" v="8002"/>
          <ac:spMkLst>
            <pc:docMk/>
            <pc:sldMk cId="1112814452" sldId="259"/>
            <ac:spMk id="8" creationId="{E8B90B77-A0D3-42A9-9043-61FA4EDBD812}"/>
          </ac:spMkLst>
        </pc:spChg>
        <pc:picChg chg="add del mod">
          <ac:chgData name="Camille FABRE" userId="61a62dbaa4ae00dc" providerId="LiveId" clId="{E78DCB90-F031-415A-B27D-1D715E8134D7}" dt="2020-04-15T12:55:24.613" v="1763" actId="478"/>
          <ac:picMkLst>
            <pc:docMk/>
            <pc:sldMk cId="1112814452" sldId="259"/>
            <ac:picMk id="4" creationId="{5E931FC0-0315-48C9-9576-7E9F085E116F}"/>
          </ac:picMkLst>
        </pc:picChg>
        <pc:picChg chg="add del mod">
          <ac:chgData name="Camille FABRE" userId="61a62dbaa4ae00dc" providerId="LiveId" clId="{E78DCB90-F031-415A-B27D-1D715E8134D7}" dt="2020-04-15T13:08:06.689" v="2273" actId="478"/>
          <ac:picMkLst>
            <pc:docMk/>
            <pc:sldMk cId="1112814452" sldId="259"/>
            <ac:picMk id="5" creationId="{E963AFB7-4C90-49C8-8E46-9ACA288BBC75}"/>
          </ac:picMkLst>
        </pc:picChg>
      </pc:sldChg>
      <pc:sldChg chg="addSp delSp modSp new">
        <pc:chgData name="Camille FABRE" userId="61a62dbaa4ae00dc" providerId="LiveId" clId="{E78DCB90-F031-415A-B27D-1D715E8134D7}" dt="2020-04-15T16:49:12.705" v="8062" actId="113"/>
        <pc:sldMkLst>
          <pc:docMk/>
          <pc:sldMk cId="3720453080" sldId="260"/>
        </pc:sldMkLst>
        <pc:spChg chg="del">
          <ac:chgData name="Camille FABRE" userId="61a62dbaa4ae00dc" providerId="LiveId" clId="{E78DCB90-F031-415A-B27D-1D715E8134D7}" dt="2020-04-15T12:57:43.445" v="1817" actId="478"/>
          <ac:spMkLst>
            <pc:docMk/>
            <pc:sldMk cId="3720453080" sldId="260"/>
            <ac:spMk id="2" creationId="{DF8FA6F0-CDA3-4631-9281-2E2BA0F08D67}"/>
          </ac:spMkLst>
        </pc:spChg>
        <pc:spChg chg="mod">
          <ac:chgData name="Camille FABRE" userId="61a62dbaa4ae00dc" providerId="LiveId" clId="{E78DCB90-F031-415A-B27D-1D715E8134D7}" dt="2020-04-15T16:49:12.705" v="8062" actId="113"/>
          <ac:spMkLst>
            <pc:docMk/>
            <pc:sldMk cId="3720453080" sldId="260"/>
            <ac:spMk id="3" creationId="{2D137DD5-A032-4621-BA44-210BB2FCB898}"/>
          </ac:spMkLst>
        </pc:spChg>
        <pc:spChg chg="add">
          <ac:chgData name="Camille FABRE" userId="61a62dbaa4ae00dc" providerId="LiveId" clId="{E78DCB90-F031-415A-B27D-1D715E8134D7}" dt="2020-04-15T16:32:34.959" v="7918"/>
          <ac:spMkLst>
            <pc:docMk/>
            <pc:sldMk cId="3720453080" sldId="260"/>
            <ac:spMk id="5" creationId="{4E6E4DF4-2835-49B6-8638-D021269BE8C0}"/>
          </ac:spMkLst>
        </pc:spChg>
        <pc:spChg chg="add">
          <ac:chgData name="Camille FABRE" userId="61a62dbaa4ae00dc" providerId="LiveId" clId="{E78DCB90-F031-415A-B27D-1D715E8134D7}" dt="2020-04-15T16:39:03.276" v="7988"/>
          <ac:spMkLst>
            <pc:docMk/>
            <pc:sldMk cId="3720453080" sldId="260"/>
            <ac:spMk id="6" creationId="{157B1C9A-1237-4188-A7D2-1AD66375AB22}"/>
          </ac:spMkLst>
        </pc:spChg>
        <pc:spChg chg="add">
          <ac:chgData name="Camille FABRE" userId="61a62dbaa4ae00dc" providerId="LiveId" clId="{E78DCB90-F031-415A-B27D-1D715E8134D7}" dt="2020-04-15T16:40:19.021" v="8003"/>
          <ac:spMkLst>
            <pc:docMk/>
            <pc:sldMk cId="3720453080" sldId="260"/>
            <ac:spMk id="7" creationId="{D5ADDE5D-448B-4F43-A77F-002285269F2A}"/>
          </ac:spMkLst>
        </pc:spChg>
        <pc:picChg chg="add mod ord">
          <ac:chgData name="Camille FABRE" userId="61a62dbaa4ae00dc" providerId="LiveId" clId="{E78DCB90-F031-415A-B27D-1D715E8134D7}" dt="2020-04-15T13:08:31.895" v="2275" actId="1076"/>
          <ac:picMkLst>
            <pc:docMk/>
            <pc:sldMk cId="3720453080" sldId="260"/>
            <ac:picMk id="4" creationId="{8657C644-1ED5-40EB-83CB-7A49C66DACA8}"/>
          </ac:picMkLst>
        </pc:picChg>
      </pc:sldChg>
      <pc:sldChg chg="delSp new del">
        <pc:chgData name="Camille FABRE" userId="61a62dbaa4ae00dc" providerId="LiveId" clId="{E78DCB90-F031-415A-B27D-1D715E8134D7}" dt="2020-04-15T13:43:04.975" v="2338" actId="47"/>
        <pc:sldMkLst>
          <pc:docMk/>
          <pc:sldMk cId="169566514" sldId="261"/>
        </pc:sldMkLst>
        <pc:spChg chg="del">
          <ac:chgData name="Camille FABRE" userId="61a62dbaa4ae00dc" providerId="LiveId" clId="{E78DCB90-F031-415A-B27D-1D715E8134D7}" dt="2020-04-15T13:39:36.690" v="2277" actId="478"/>
          <ac:spMkLst>
            <pc:docMk/>
            <pc:sldMk cId="169566514" sldId="261"/>
            <ac:spMk id="2" creationId="{64BC7B73-14FC-4730-838F-A92E25619EA8}"/>
          </ac:spMkLst>
        </pc:spChg>
        <pc:spChg chg="del">
          <ac:chgData name="Camille FABRE" userId="61a62dbaa4ae00dc" providerId="LiveId" clId="{E78DCB90-F031-415A-B27D-1D715E8134D7}" dt="2020-04-15T13:39:37.622" v="2278" actId="478"/>
          <ac:spMkLst>
            <pc:docMk/>
            <pc:sldMk cId="169566514" sldId="261"/>
            <ac:spMk id="3" creationId="{9B96CF2E-499D-4181-AF20-DDC8E62A8B4D}"/>
          </ac:spMkLst>
        </pc:spChg>
      </pc:sldChg>
      <pc:sldChg chg="addSp delSp modSp new del">
        <pc:chgData name="Camille FABRE" userId="61a62dbaa4ae00dc" providerId="LiveId" clId="{E78DCB90-F031-415A-B27D-1D715E8134D7}" dt="2020-04-15T14:06:35.628" v="3470" actId="47"/>
        <pc:sldMkLst>
          <pc:docMk/>
          <pc:sldMk cId="1828797913" sldId="262"/>
        </pc:sldMkLst>
        <pc:spChg chg="del mod">
          <ac:chgData name="Camille FABRE" userId="61a62dbaa4ae00dc" providerId="LiveId" clId="{E78DCB90-F031-415A-B27D-1D715E8134D7}" dt="2020-04-15T13:43:31.128" v="2354" actId="478"/>
          <ac:spMkLst>
            <pc:docMk/>
            <pc:sldMk cId="1828797913" sldId="262"/>
            <ac:spMk id="2" creationId="{F6F69AA6-4A71-4C7D-8320-D45D132B2F9C}"/>
          </ac:spMkLst>
        </pc:spChg>
        <pc:spChg chg="mod">
          <ac:chgData name="Camille FABRE" userId="61a62dbaa4ae00dc" providerId="LiveId" clId="{E78DCB90-F031-415A-B27D-1D715E8134D7}" dt="2020-04-15T13:42:27.169" v="2335" actId="1076"/>
          <ac:spMkLst>
            <pc:docMk/>
            <pc:sldMk cId="1828797913" sldId="262"/>
            <ac:spMk id="3" creationId="{8E0EC9D5-7449-4A1B-AF73-5710B42D2512}"/>
          </ac:spMkLst>
        </pc:spChg>
        <pc:spChg chg="add del mod">
          <ac:chgData name="Camille FABRE" userId="61a62dbaa4ae00dc" providerId="LiveId" clId="{E78DCB90-F031-415A-B27D-1D715E8134D7}" dt="2020-04-15T13:41:41.945" v="2327" actId="478"/>
          <ac:spMkLst>
            <pc:docMk/>
            <pc:sldMk cId="1828797913" sldId="262"/>
            <ac:spMk id="6" creationId="{F9B4F594-7FC1-4056-BCE6-3A6D6BA72729}"/>
          </ac:spMkLst>
        </pc:spChg>
        <pc:spChg chg="add del mod">
          <ac:chgData name="Camille FABRE" userId="61a62dbaa4ae00dc" providerId="LiveId" clId="{E78DCB90-F031-415A-B27D-1D715E8134D7}" dt="2020-04-15T13:43:33.101" v="2355" actId="478"/>
          <ac:spMkLst>
            <pc:docMk/>
            <pc:sldMk cId="1828797913" sldId="262"/>
            <ac:spMk id="8" creationId="{FCD70598-89BA-4E29-9365-6873A575C756}"/>
          </ac:spMkLst>
        </pc:spChg>
        <pc:picChg chg="add del mod ord">
          <ac:chgData name="Camille FABRE" userId="61a62dbaa4ae00dc" providerId="LiveId" clId="{E78DCB90-F031-415A-B27D-1D715E8134D7}" dt="2020-04-15T14:06:33.799" v="3469" actId="478"/>
          <ac:picMkLst>
            <pc:docMk/>
            <pc:sldMk cId="1828797913" sldId="262"/>
            <ac:picMk id="5" creationId="{CF425E14-84C8-4704-9AAA-6B659C15CD32}"/>
          </ac:picMkLst>
        </pc:picChg>
      </pc:sldChg>
      <pc:sldChg chg="addSp delSp modSp new modAnim">
        <pc:chgData name="Camille FABRE" userId="61a62dbaa4ae00dc" providerId="LiveId" clId="{E78DCB90-F031-415A-B27D-1D715E8134D7}" dt="2020-04-15T16:40:42.593" v="8011"/>
        <pc:sldMkLst>
          <pc:docMk/>
          <pc:sldMk cId="3754610265" sldId="263"/>
        </pc:sldMkLst>
        <pc:spChg chg="mod">
          <ac:chgData name="Camille FABRE" userId="61a62dbaa4ae00dc" providerId="LiveId" clId="{E78DCB90-F031-415A-B27D-1D715E8134D7}" dt="2020-04-15T14:13:47.060" v="3852" actId="20577"/>
          <ac:spMkLst>
            <pc:docMk/>
            <pc:sldMk cId="3754610265" sldId="263"/>
            <ac:spMk id="2" creationId="{D1DD449C-4947-48BC-AD4A-760E0C21720A}"/>
          </ac:spMkLst>
        </pc:spChg>
        <pc:spChg chg="del mod">
          <ac:chgData name="Camille FABRE" userId="61a62dbaa4ae00dc" providerId="LiveId" clId="{E78DCB90-F031-415A-B27D-1D715E8134D7}" dt="2020-04-15T13:51:04.265" v="2715"/>
          <ac:spMkLst>
            <pc:docMk/>
            <pc:sldMk cId="3754610265" sldId="263"/>
            <ac:spMk id="3" creationId="{98CF4646-BD6E-47FB-BE24-406D9C7C6B02}"/>
          </ac:spMkLst>
        </pc:spChg>
        <pc:spChg chg="add">
          <ac:chgData name="Camille FABRE" userId="61a62dbaa4ae00dc" providerId="LiveId" clId="{E78DCB90-F031-415A-B27D-1D715E8134D7}" dt="2020-04-15T16:32:51.558" v="7927"/>
          <ac:spMkLst>
            <pc:docMk/>
            <pc:sldMk cId="3754610265" sldId="263"/>
            <ac:spMk id="5" creationId="{FB4AB1FE-FE92-42D9-A73A-520CC6467306}"/>
          </ac:spMkLst>
        </pc:spChg>
        <pc:spChg chg="add mod">
          <ac:chgData name="Camille FABRE" userId="61a62dbaa4ae00dc" providerId="LiveId" clId="{E78DCB90-F031-415A-B27D-1D715E8134D7}" dt="2020-04-15T16:39:50.269" v="7995" actId="1076"/>
          <ac:spMkLst>
            <pc:docMk/>
            <pc:sldMk cId="3754610265" sldId="263"/>
            <ac:spMk id="6" creationId="{AEABEF3C-CCDD-4CEF-819B-E0BDBCD4AAE0}"/>
          </ac:spMkLst>
        </pc:spChg>
        <pc:spChg chg="add">
          <ac:chgData name="Camille FABRE" userId="61a62dbaa4ae00dc" providerId="LiveId" clId="{E78DCB90-F031-415A-B27D-1D715E8134D7}" dt="2020-04-15T16:40:42.593" v="8011"/>
          <ac:spMkLst>
            <pc:docMk/>
            <pc:sldMk cId="3754610265" sldId="263"/>
            <ac:spMk id="7" creationId="{F470C1F1-50A4-4C79-867D-E256B5E240B7}"/>
          </ac:spMkLst>
        </pc:spChg>
        <pc:picChg chg="add mod">
          <ac:chgData name="Camille FABRE" userId="61a62dbaa4ae00dc" providerId="LiveId" clId="{E78DCB90-F031-415A-B27D-1D715E8134D7}" dt="2020-04-15T13:51:32.659" v="2719" actId="1076"/>
          <ac:picMkLst>
            <pc:docMk/>
            <pc:sldMk cId="3754610265" sldId="263"/>
            <ac:picMk id="4" creationId="{EF5C5D4C-BA1A-4236-B03C-1DE7EBCEE9EE}"/>
          </ac:picMkLst>
        </pc:picChg>
      </pc:sldChg>
      <pc:sldChg chg="addSp delSp modSp new">
        <pc:chgData name="Camille FABRE" userId="61a62dbaa4ae00dc" providerId="LiveId" clId="{E78DCB90-F031-415A-B27D-1D715E8134D7}" dt="2020-04-15T16:40:29.636" v="8005" actId="1076"/>
        <pc:sldMkLst>
          <pc:docMk/>
          <pc:sldMk cId="2627221999" sldId="264"/>
        </pc:sldMkLst>
        <pc:spChg chg="del">
          <ac:chgData name="Camille FABRE" userId="61a62dbaa4ae00dc" providerId="LiveId" clId="{E78DCB90-F031-415A-B27D-1D715E8134D7}" dt="2020-04-15T13:43:15.224" v="2340" actId="478"/>
          <ac:spMkLst>
            <pc:docMk/>
            <pc:sldMk cId="2627221999" sldId="264"/>
            <ac:spMk id="2" creationId="{8B95AE3C-2A6C-4EEB-9B8B-04F7BBE8FEA6}"/>
          </ac:spMkLst>
        </pc:spChg>
        <pc:spChg chg="del">
          <ac:chgData name="Camille FABRE" userId="61a62dbaa4ae00dc" providerId="LiveId" clId="{E78DCB90-F031-415A-B27D-1D715E8134D7}" dt="2020-04-15T13:43:13.909" v="2339" actId="478"/>
          <ac:spMkLst>
            <pc:docMk/>
            <pc:sldMk cId="2627221999" sldId="264"/>
            <ac:spMk id="3" creationId="{8342F95B-4018-45A5-8916-BC9E1B608401}"/>
          </ac:spMkLst>
        </pc:spChg>
        <pc:spChg chg="add mod">
          <ac:chgData name="Camille FABRE" userId="61a62dbaa4ae00dc" providerId="LiveId" clId="{E78DCB90-F031-415A-B27D-1D715E8134D7}" dt="2020-04-15T14:08:00.068" v="3591" actId="20577"/>
          <ac:spMkLst>
            <pc:docMk/>
            <pc:sldMk cId="2627221999" sldId="264"/>
            <ac:spMk id="4" creationId="{827816A8-E356-4DD5-8CD6-45D180058A6C}"/>
          </ac:spMkLst>
        </pc:spChg>
        <pc:spChg chg="add mod">
          <ac:chgData name="Camille FABRE" userId="61a62dbaa4ae00dc" providerId="LiveId" clId="{E78DCB90-F031-415A-B27D-1D715E8134D7}" dt="2020-04-15T14:08:49.594" v="3631" actId="2711"/>
          <ac:spMkLst>
            <pc:docMk/>
            <pc:sldMk cId="2627221999" sldId="264"/>
            <ac:spMk id="5" creationId="{C55219A4-25DA-4500-91A0-6864C20F6F84}"/>
          </ac:spMkLst>
        </pc:spChg>
        <pc:spChg chg="add">
          <ac:chgData name="Camille FABRE" userId="61a62dbaa4ae00dc" providerId="LiveId" clId="{E78DCB90-F031-415A-B27D-1D715E8134D7}" dt="2020-04-15T16:32:39.495" v="7920"/>
          <ac:spMkLst>
            <pc:docMk/>
            <pc:sldMk cId="2627221999" sldId="264"/>
            <ac:spMk id="9" creationId="{8739D691-2E6F-4636-8CAB-665303BC7812}"/>
          </ac:spMkLst>
        </pc:spChg>
        <pc:spChg chg="add mod">
          <ac:chgData name="Camille FABRE" userId="61a62dbaa4ae00dc" providerId="LiveId" clId="{E78DCB90-F031-415A-B27D-1D715E8134D7}" dt="2020-04-15T16:40:29.636" v="8005" actId="1076"/>
          <ac:spMkLst>
            <pc:docMk/>
            <pc:sldMk cId="2627221999" sldId="264"/>
            <ac:spMk id="10" creationId="{0A2307A7-6349-4B1D-BA0D-C541CEE022AC}"/>
          </ac:spMkLst>
        </pc:spChg>
        <pc:picChg chg="add mod">
          <ac:chgData name="Camille FABRE" userId="61a62dbaa4ae00dc" providerId="LiveId" clId="{E78DCB90-F031-415A-B27D-1D715E8134D7}" dt="2020-04-15T14:10:47.500" v="3648" actId="1076"/>
          <ac:picMkLst>
            <pc:docMk/>
            <pc:sldMk cId="2627221999" sldId="264"/>
            <ac:picMk id="7" creationId="{00E10B26-586D-4284-A0D2-42E8E85C08CD}"/>
          </ac:picMkLst>
        </pc:picChg>
        <pc:picChg chg="add del mod">
          <ac:chgData name="Camille FABRE" userId="61a62dbaa4ae00dc" providerId="LiveId" clId="{E78DCB90-F031-415A-B27D-1D715E8134D7}" dt="2020-04-15T14:09:27.569" v="3634" actId="478"/>
          <ac:picMkLst>
            <pc:docMk/>
            <pc:sldMk cId="2627221999" sldId="264"/>
            <ac:picMk id="1026" creationId="{539EEE2D-3D71-4F40-9820-F9142BBEA009}"/>
          </ac:picMkLst>
        </pc:picChg>
      </pc:sldChg>
      <pc:sldChg chg="addSp delSp modSp new del">
        <pc:chgData name="Camille FABRE" userId="61a62dbaa4ae00dc" providerId="LiveId" clId="{E78DCB90-F031-415A-B27D-1D715E8134D7}" dt="2020-04-15T14:02:28.666" v="2918" actId="47"/>
        <pc:sldMkLst>
          <pc:docMk/>
          <pc:sldMk cId="853722433" sldId="265"/>
        </pc:sldMkLst>
        <pc:spChg chg="del mod">
          <ac:chgData name="Camille FABRE" userId="61a62dbaa4ae00dc" providerId="LiveId" clId="{E78DCB90-F031-415A-B27D-1D715E8134D7}" dt="2020-04-15T14:02:06.043" v="2913" actId="478"/>
          <ac:spMkLst>
            <pc:docMk/>
            <pc:sldMk cId="853722433" sldId="265"/>
            <ac:spMk id="2" creationId="{6A49A275-01E6-4D0B-BDA9-59083FF3BF4F}"/>
          </ac:spMkLst>
        </pc:spChg>
        <pc:spChg chg="del mod">
          <ac:chgData name="Camille FABRE" userId="61a62dbaa4ae00dc" providerId="LiveId" clId="{E78DCB90-F031-415A-B27D-1D715E8134D7}" dt="2020-04-15T14:02:26.725" v="2917" actId="478"/>
          <ac:spMkLst>
            <pc:docMk/>
            <pc:sldMk cId="853722433" sldId="265"/>
            <ac:spMk id="3" creationId="{D030B5FD-7B43-4752-B62B-B09B55DB8841}"/>
          </ac:spMkLst>
        </pc:spChg>
        <pc:spChg chg="add del mod">
          <ac:chgData name="Camille FABRE" userId="61a62dbaa4ae00dc" providerId="LiveId" clId="{E78DCB90-F031-415A-B27D-1D715E8134D7}" dt="2020-04-15T14:02:07.466" v="2914" actId="478"/>
          <ac:spMkLst>
            <pc:docMk/>
            <pc:sldMk cId="853722433" sldId="265"/>
            <ac:spMk id="5" creationId="{771A5C6B-E36D-4D06-8066-B785A9A129A7}"/>
          </ac:spMkLst>
        </pc:spChg>
        <pc:spChg chg="add mod">
          <ac:chgData name="Camille FABRE" userId="61a62dbaa4ae00dc" providerId="LiveId" clId="{E78DCB90-F031-415A-B27D-1D715E8134D7}" dt="2020-04-15T14:02:26.725" v="2917" actId="478"/>
          <ac:spMkLst>
            <pc:docMk/>
            <pc:sldMk cId="853722433" sldId="265"/>
            <ac:spMk id="7" creationId="{6CCD47B7-9E54-4908-AE42-0FF2C4B7CD25}"/>
          </ac:spMkLst>
        </pc:spChg>
      </pc:sldChg>
      <pc:sldChg chg="addSp delSp modSp new ord">
        <pc:chgData name="Camille FABRE" userId="61a62dbaa4ae00dc" providerId="LiveId" clId="{E78DCB90-F031-415A-B27D-1D715E8134D7}" dt="2020-04-15T16:41:26.272" v="8038" actId="20577"/>
        <pc:sldMkLst>
          <pc:docMk/>
          <pc:sldMk cId="3746361974" sldId="266"/>
        </pc:sldMkLst>
        <pc:spChg chg="mod">
          <ac:chgData name="Camille FABRE" userId="61a62dbaa4ae00dc" providerId="LiveId" clId="{E78DCB90-F031-415A-B27D-1D715E8134D7}" dt="2020-04-15T13:46:39.289" v="2682" actId="2711"/>
          <ac:spMkLst>
            <pc:docMk/>
            <pc:sldMk cId="3746361974" sldId="266"/>
            <ac:spMk id="2" creationId="{8ABEF89A-62C4-48D3-939F-8E51FCD4EA1E}"/>
          </ac:spMkLst>
        </pc:spChg>
        <pc:spChg chg="del mod">
          <ac:chgData name="Camille FABRE" userId="61a62dbaa4ae00dc" providerId="LiveId" clId="{E78DCB90-F031-415A-B27D-1D715E8134D7}" dt="2020-04-15T13:46:46.020" v="2684" actId="478"/>
          <ac:spMkLst>
            <pc:docMk/>
            <pc:sldMk cId="3746361974" sldId="266"/>
            <ac:spMk id="3" creationId="{4A3DB871-9E3F-4B95-82F9-92EB7EFB4D7B}"/>
          </ac:spMkLst>
        </pc:spChg>
        <pc:spChg chg="add">
          <ac:chgData name="Camille FABRE" userId="61a62dbaa4ae00dc" providerId="LiveId" clId="{E78DCB90-F031-415A-B27D-1D715E8134D7}" dt="2020-04-15T16:32:27.111" v="7913"/>
          <ac:spMkLst>
            <pc:docMk/>
            <pc:sldMk cId="3746361974" sldId="266"/>
            <ac:spMk id="6" creationId="{389CEC60-4DDE-4436-8692-7E26C0B3D698}"/>
          </ac:spMkLst>
        </pc:spChg>
        <pc:spChg chg="add mod">
          <ac:chgData name="Camille FABRE" userId="61a62dbaa4ae00dc" providerId="LiveId" clId="{E78DCB90-F031-415A-B27D-1D715E8134D7}" dt="2020-04-15T16:37:52.303" v="7977" actId="1076"/>
          <ac:spMkLst>
            <pc:docMk/>
            <pc:sldMk cId="3746361974" sldId="266"/>
            <ac:spMk id="7" creationId="{4D946A32-171A-448B-9CC3-ACF7F5431175}"/>
          </ac:spMkLst>
        </pc:spChg>
        <pc:spChg chg="add mod">
          <ac:chgData name="Camille FABRE" userId="61a62dbaa4ae00dc" providerId="LiveId" clId="{E78DCB90-F031-415A-B27D-1D715E8134D7}" dt="2020-04-15T16:38:08.873" v="7979" actId="1076"/>
          <ac:spMkLst>
            <pc:docMk/>
            <pc:sldMk cId="3746361974" sldId="266"/>
            <ac:spMk id="8" creationId="{758A3941-2EFB-484A-9655-8F08A801EE3E}"/>
          </ac:spMkLst>
        </pc:spChg>
        <pc:spChg chg="add mod">
          <ac:chgData name="Camille FABRE" userId="61a62dbaa4ae00dc" providerId="LiveId" clId="{E78DCB90-F031-415A-B27D-1D715E8134D7}" dt="2020-04-15T16:38:40.992" v="7984" actId="1076"/>
          <ac:spMkLst>
            <pc:docMk/>
            <pc:sldMk cId="3746361974" sldId="266"/>
            <ac:spMk id="9" creationId="{AFB3204F-5715-4085-9D20-D8B3A7B6243E}"/>
          </ac:spMkLst>
        </pc:spChg>
        <pc:graphicFrameChg chg="add mod modGraphic">
          <ac:chgData name="Camille FABRE" userId="61a62dbaa4ae00dc" providerId="LiveId" clId="{E78DCB90-F031-415A-B27D-1D715E8134D7}" dt="2020-04-15T16:41:26.272" v="8038" actId="20577"/>
          <ac:graphicFrameMkLst>
            <pc:docMk/>
            <pc:sldMk cId="3746361974" sldId="266"/>
            <ac:graphicFrameMk id="4" creationId="{8ED4B09A-7510-4385-9E67-9053CDC1E53D}"/>
          </ac:graphicFrameMkLst>
        </pc:graphicFrameChg>
      </pc:sldChg>
      <pc:sldChg chg="addSp delSp modSp new ord">
        <pc:chgData name="Camille FABRE" userId="61a62dbaa4ae00dc" providerId="LiveId" clId="{E78DCB90-F031-415A-B27D-1D715E8134D7}" dt="2020-04-15T16:40:46.623" v="8014"/>
        <pc:sldMkLst>
          <pc:docMk/>
          <pc:sldMk cId="3374387842" sldId="267"/>
        </pc:sldMkLst>
        <pc:spChg chg="del mod">
          <ac:chgData name="Camille FABRE" userId="61a62dbaa4ae00dc" providerId="LiveId" clId="{E78DCB90-F031-415A-B27D-1D715E8134D7}" dt="2020-04-15T14:58:56.303" v="6657" actId="478"/>
          <ac:spMkLst>
            <pc:docMk/>
            <pc:sldMk cId="3374387842" sldId="267"/>
            <ac:spMk id="2" creationId="{9279F593-8CEA-4EB5-A059-C69B8F03B14F}"/>
          </ac:spMkLst>
        </pc:spChg>
        <pc:spChg chg="mod">
          <ac:chgData name="Camille FABRE" userId="61a62dbaa4ae00dc" providerId="LiveId" clId="{E78DCB90-F031-415A-B27D-1D715E8134D7}" dt="2020-04-15T16:10:55.096" v="7361" actId="2710"/>
          <ac:spMkLst>
            <pc:docMk/>
            <pc:sldMk cId="3374387842" sldId="267"/>
            <ac:spMk id="3" creationId="{9AF61DAB-0DA0-464C-ABB0-3DC1EE22B238}"/>
          </ac:spMkLst>
        </pc:spChg>
        <pc:spChg chg="add del mod">
          <ac:chgData name="Camille FABRE" userId="61a62dbaa4ae00dc" providerId="LiveId" clId="{E78DCB90-F031-415A-B27D-1D715E8134D7}" dt="2020-04-15T14:58:58.897" v="6658" actId="478"/>
          <ac:spMkLst>
            <pc:docMk/>
            <pc:sldMk cId="3374387842" sldId="267"/>
            <ac:spMk id="11" creationId="{851C7982-3A1A-408F-ABB4-D4AA216391D7}"/>
          </ac:spMkLst>
        </pc:spChg>
        <pc:spChg chg="add">
          <ac:chgData name="Camille FABRE" userId="61a62dbaa4ae00dc" providerId="LiveId" clId="{E78DCB90-F031-415A-B27D-1D715E8134D7}" dt="2020-04-15T16:32:56.007" v="7930"/>
          <ac:spMkLst>
            <pc:docMk/>
            <pc:sldMk cId="3374387842" sldId="267"/>
            <ac:spMk id="12" creationId="{6ADE0AED-0235-4013-8360-F7E838B51161}"/>
          </ac:spMkLst>
        </pc:spChg>
        <pc:spChg chg="add">
          <ac:chgData name="Camille FABRE" userId="61a62dbaa4ae00dc" providerId="LiveId" clId="{E78DCB90-F031-415A-B27D-1D715E8134D7}" dt="2020-04-15T16:39:58.702" v="7998"/>
          <ac:spMkLst>
            <pc:docMk/>
            <pc:sldMk cId="3374387842" sldId="267"/>
            <ac:spMk id="13" creationId="{1520D745-B617-4FE0-AF99-8C7222F70B34}"/>
          </ac:spMkLst>
        </pc:spChg>
        <pc:spChg chg="add">
          <ac:chgData name="Camille FABRE" userId="61a62dbaa4ae00dc" providerId="LiveId" clId="{E78DCB90-F031-415A-B27D-1D715E8134D7}" dt="2020-04-15T16:40:46.623" v="8014"/>
          <ac:spMkLst>
            <pc:docMk/>
            <pc:sldMk cId="3374387842" sldId="267"/>
            <ac:spMk id="14" creationId="{16F0DC39-C22E-47CC-8FCD-B08DA93FDDC4}"/>
          </ac:spMkLst>
        </pc:spChg>
        <pc:picChg chg="add mod">
          <ac:chgData name="Camille FABRE" userId="61a62dbaa4ae00dc" providerId="LiveId" clId="{E78DCB90-F031-415A-B27D-1D715E8134D7}" dt="2020-04-15T14:59:16.329" v="6662" actId="1076"/>
          <ac:picMkLst>
            <pc:docMk/>
            <pc:sldMk cId="3374387842" sldId="267"/>
            <ac:picMk id="4" creationId="{2F0402B2-7CD9-461B-9EE3-E95CC1EECA5F}"/>
          </ac:picMkLst>
        </pc:picChg>
        <pc:picChg chg="add mod">
          <ac:chgData name="Camille FABRE" userId="61a62dbaa4ae00dc" providerId="LiveId" clId="{E78DCB90-F031-415A-B27D-1D715E8134D7}" dt="2020-04-15T16:10:48.196" v="7354" actId="1076"/>
          <ac:picMkLst>
            <pc:docMk/>
            <pc:sldMk cId="3374387842" sldId="267"/>
            <ac:picMk id="5" creationId="{93931C3B-A8F1-4E66-A529-F2BC0AC6AF65}"/>
          </ac:picMkLst>
        </pc:picChg>
        <pc:picChg chg="add mod">
          <ac:chgData name="Camille FABRE" userId="61a62dbaa4ae00dc" providerId="LiveId" clId="{E78DCB90-F031-415A-B27D-1D715E8134D7}" dt="2020-04-15T14:59:19.068" v="6663" actId="1076"/>
          <ac:picMkLst>
            <pc:docMk/>
            <pc:sldMk cId="3374387842" sldId="267"/>
            <ac:picMk id="7" creationId="{1FF89A73-A1B1-4EC5-B358-9C85451BF79F}"/>
          </ac:picMkLst>
        </pc:picChg>
        <pc:picChg chg="add mod">
          <ac:chgData name="Camille FABRE" userId="61a62dbaa4ae00dc" providerId="LiveId" clId="{E78DCB90-F031-415A-B27D-1D715E8134D7}" dt="2020-04-15T14:59:22.620" v="6664" actId="1076"/>
          <ac:picMkLst>
            <pc:docMk/>
            <pc:sldMk cId="3374387842" sldId="267"/>
            <ac:picMk id="9" creationId="{E63A27CC-4CA3-4430-838F-8E7D413F41E5}"/>
          </ac:picMkLst>
        </pc:picChg>
      </pc:sldChg>
      <pc:sldChg chg="modSp new">
        <pc:chgData name="Camille FABRE" userId="61a62dbaa4ae00dc" providerId="LiveId" clId="{E78DCB90-F031-415A-B27D-1D715E8134D7}" dt="2020-04-15T16:14:38.654" v="7394" actId="2710"/>
        <pc:sldMkLst>
          <pc:docMk/>
          <pc:sldMk cId="336996053" sldId="268"/>
        </pc:sldMkLst>
        <pc:spChg chg="mod">
          <ac:chgData name="Camille FABRE" userId="61a62dbaa4ae00dc" providerId="LiveId" clId="{E78DCB90-F031-415A-B27D-1D715E8134D7}" dt="2020-04-15T16:13:47.172" v="7369" actId="2711"/>
          <ac:spMkLst>
            <pc:docMk/>
            <pc:sldMk cId="336996053" sldId="268"/>
            <ac:spMk id="2" creationId="{C7D390B1-1A3E-4ED3-93B1-3D707192A56F}"/>
          </ac:spMkLst>
        </pc:spChg>
        <pc:spChg chg="mod">
          <ac:chgData name="Camille FABRE" userId="61a62dbaa4ae00dc" providerId="LiveId" clId="{E78DCB90-F031-415A-B27D-1D715E8134D7}" dt="2020-04-15T16:14:38.654" v="7394" actId="2710"/>
          <ac:spMkLst>
            <pc:docMk/>
            <pc:sldMk cId="336996053" sldId="268"/>
            <ac:spMk id="3" creationId="{6E460EAC-636A-498A-8EE3-D30C5037FA67}"/>
          </ac:spMkLst>
        </pc:spChg>
      </pc:sldChg>
      <pc:sldChg chg="delSp new del">
        <pc:chgData name="Camille FABRE" userId="61a62dbaa4ae00dc" providerId="LiveId" clId="{E78DCB90-F031-415A-B27D-1D715E8134D7}" dt="2020-04-15T16:27:58.516" v="7902" actId="47"/>
        <pc:sldMkLst>
          <pc:docMk/>
          <pc:sldMk cId="4160101954" sldId="269"/>
        </pc:sldMkLst>
        <pc:spChg chg="del">
          <ac:chgData name="Camille FABRE" userId="61a62dbaa4ae00dc" providerId="LiveId" clId="{E78DCB90-F031-415A-B27D-1D715E8134D7}" dt="2020-04-15T16:13:52.448" v="7370" actId="478"/>
          <ac:spMkLst>
            <pc:docMk/>
            <pc:sldMk cId="4160101954" sldId="269"/>
            <ac:spMk id="2" creationId="{E0CEBC45-DB58-4C85-88E7-73A306B11460}"/>
          </ac:spMkLst>
        </pc:spChg>
        <pc:spChg chg="del">
          <ac:chgData name="Camille FABRE" userId="61a62dbaa4ae00dc" providerId="LiveId" clId="{E78DCB90-F031-415A-B27D-1D715E8134D7}" dt="2020-04-15T16:13:53.688" v="7371" actId="478"/>
          <ac:spMkLst>
            <pc:docMk/>
            <pc:sldMk cId="4160101954" sldId="269"/>
            <ac:spMk id="3" creationId="{16276A09-7520-4891-AD7D-CF2813525709}"/>
          </ac:spMkLst>
        </pc:spChg>
      </pc:sldChg>
      <pc:sldChg chg="addSp modSp new">
        <pc:chgData name="Camille FABRE" userId="61a62dbaa4ae00dc" providerId="LiveId" clId="{E78DCB90-F031-415A-B27D-1D715E8134D7}" dt="2020-04-15T16:40:12.285" v="7999"/>
        <pc:sldMkLst>
          <pc:docMk/>
          <pc:sldMk cId="2122213068" sldId="270"/>
        </pc:sldMkLst>
        <pc:spChg chg="mod">
          <ac:chgData name="Camille FABRE" userId="61a62dbaa4ae00dc" providerId="LiveId" clId="{E78DCB90-F031-415A-B27D-1D715E8134D7}" dt="2020-04-15T14:07:53.473" v="3588" actId="20577"/>
          <ac:spMkLst>
            <pc:docMk/>
            <pc:sldMk cId="2122213068" sldId="270"/>
            <ac:spMk id="2" creationId="{0E89FFFC-ACBC-4269-A583-B6BF6D4F720A}"/>
          </ac:spMkLst>
        </pc:spChg>
        <pc:spChg chg="mod">
          <ac:chgData name="Camille FABRE" userId="61a62dbaa4ae00dc" providerId="LiveId" clId="{E78DCB90-F031-415A-B27D-1D715E8134D7}" dt="2020-04-15T14:08:16.515" v="3594" actId="11"/>
          <ac:spMkLst>
            <pc:docMk/>
            <pc:sldMk cId="2122213068" sldId="270"/>
            <ac:spMk id="3" creationId="{440172EB-8ED0-4176-808D-D3C592B3CFB7}"/>
          </ac:spMkLst>
        </pc:spChg>
        <pc:spChg chg="add">
          <ac:chgData name="Camille FABRE" userId="61a62dbaa4ae00dc" providerId="LiveId" clId="{E78DCB90-F031-415A-B27D-1D715E8134D7}" dt="2020-04-15T16:32:28.910" v="7914"/>
          <ac:spMkLst>
            <pc:docMk/>
            <pc:sldMk cId="2122213068" sldId="270"/>
            <ac:spMk id="5" creationId="{9054D607-6455-4E69-8654-BD8D62B606E2}"/>
          </ac:spMkLst>
        </pc:spChg>
        <pc:spChg chg="add">
          <ac:chgData name="Camille FABRE" userId="61a62dbaa4ae00dc" providerId="LiveId" clId="{E78DCB90-F031-415A-B27D-1D715E8134D7}" dt="2020-04-15T16:40:12.285" v="7999"/>
          <ac:spMkLst>
            <pc:docMk/>
            <pc:sldMk cId="2122213068" sldId="270"/>
            <ac:spMk id="6" creationId="{004CCC8B-DB44-4F3A-A3CB-93CCF64A2260}"/>
          </ac:spMkLst>
        </pc:spChg>
        <pc:picChg chg="add mod">
          <ac:chgData name="Camille FABRE" userId="61a62dbaa4ae00dc" providerId="LiveId" clId="{E78DCB90-F031-415A-B27D-1D715E8134D7}" dt="2020-04-15T16:15:27.501" v="7398" actId="1440"/>
          <ac:picMkLst>
            <pc:docMk/>
            <pc:sldMk cId="2122213068" sldId="270"/>
            <ac:picMk id="4" creationId="{3163D39C-085F-4F52-AB5A-A2B50187CCAA}"/>
          </ac:picMkLst>
        </pc:picChg>
      </pc:sldChg>
      <pc:sldChg chg="addSp modSp new">
        <pc:chgData name="Camille FABRE" userId="61a62dbaa4ae00dc" providerId="LiveId" clId="{E78DCB90-F031-415A-B27D-1D715E8134D7}" dt="2020-04-15T16:40:35.942" v="8006"/>
        <pc:sldMkLst>
          <pc:docMk/>
          <pc:sldMk cId="226646664" sldId="271"/>
        </pc:sldMkLst>
        <pc:spChg chg="mod">
          <ac:chgData name="Camille FABRE" userId="61a62dbaa4ae00dc" providerId="LiveId" clId="{E78DCB90-F031-415A-B27D-1D715E8134D7}" dt="2020-04-15T14:11:11.192" v="3681" actId="2711"/>
          <ac:spMkLst>
            <pc:docMk/>
            <pc:sldMk cId="226646664" sldId="271"/>
            <ac:spMk id="2" creationId="{0C6D7AB9-A1C7-4AAE-BA3E-84461093E8A3}"/>
          </ac:spMkLst>
        </pc:spChg>
        <pc:spChg chg="mod">
          <ac:chgData name="Camille FABRE" userId="61a62dbaa4ae00dc" providerId="LiveId" clId="{E78DCB90-F031-415A-B27D-1D715E8134D7}" dt="2020-04-15T16:33:50.330" v="7932" actId="207"/>
          <ac:spMkLst>
            <pc:docMk/>
            <pc:sldMk cId="226646664" sldId="271"/>
            <ac:spMk id="3" creationId="{1410A8AA-103A-48BE-B310-F1C5C9152272}"/>
          </ac:spMkLst>
        </pc:spChg>
        <pc:spChg chg="add">
          <ac:chgData name="Camille FABRE" userId="61a62dbaa4ae00dc" providerId="LiveId" clId="{E78DCB90-F031-415A-B27D-1D715E8134D7}" dt="2020-04-15T16:32:40.815" v="7921"/>
          <ac:spMkLst>
            <pc:docMk/>
            <pc:sldMk cId="226646664" sldId="271"/>
            <ac:spMk id="5" creationId="{1BCFA127-0408-4E72-B434-3E726D586269}"/>
          </ac:spMkLst>
        </pc:spChg>
        <pc:spChg chg="add mod">
          <ac:chgData name="Camille FABRE" userId="61a62dbaa4ae00dc" providerId="LiveId" clId="{E78DCB90-F031-415A-B27D-1D715E8134D7}" dt="2020-04-15T16:34:14.956" v="7939" actId="1076"/>
          <ac:spMkLst>
            <pc:docMk/>
            <pc:sldMk cId="226646664" sldId="271"/>
            <ac:spMk id="6" creationId="{1EE0ED66-C3D3-44A5-8E5F-CD021641D71A}"/>
          </ac:spMkLst>
        </pc:spChg>
        <pc:spChg chg="add mod">
          <ac:chgData name="Camille FABRE" userId="61a62dbaa4ae00dc" providerId="LiveId" clId="{E78DCB90-F031-415A-B27D-1D715E8134D7}" dt="2020-04-15T16:34:49.165" v="7969" actId="113"/>
          <ac:spMkLst>
            <pc:docMk/>
            <pc:sldMk cId="226646664" sldId="271"/>
            <ac:spMk id="7" creationId="{D6C023AD-6038-4085-BBD7-321A423FD167}"/>
          </ac:spMkLst>
        </pc:spChg>
        <pc:spChg chg="add">
          <ac:chgData name="Camille FABRE" userId="61a62dbaa4ae00dc" providerId="LiveId" clId="{E78DCB90-F031-415A-B27D-1D715E8134D7}" dt="2020-04-15T16:40:35.942" v="8006"/>
          <ac:spMkLst>
            <pc:docMk/>
            <pc:sldMk cId="226646664" sldId="271"/>
            <ac:spMk id="8" creationId="{CA08742F-F37C-4564-A729-574CBD2C9658}"/>
          </ac:spMkLst>
        </pc:spChg>
        <pc:picChg chg="add">
          <ac:chgData name="Camille FABRE" userId="61a62dbaa4ae00dc" providerId="LiveId" clId="{E78DCB90-F031-415A-B27D-1D715E8134D7}" dt="2020-04-15T14:11:17.208" v="3682"/>
          <ac:picMkLst>
            <pc:docMk/>
            <pc:sldMk cId="226646664" sldId="271"/>
            <ac:picMk id="4" creationId="{776E452D-0B67-4EF0-9B58-AF970E60BF99}"/>
          </ac:picMkLst>
        </pc:picChg>
      </pc:sldChg>
      <pc:sldChg chg="addSp delSp new setBg">
        <pc:chgData name="Camille FABRE" userId="61a62dbaa4ae00dc" providerId="LiveId" clId="{E78DCB90-F031-415A-B27D-1D715E8134D7}" dt="2020-04-15T16:32:45.200" v="7923" actId="478"/>
        <pc:sldMkLst>
          <pc:docMk/>
          <pc:sldMk cId="1238138981" sldId="272"/>
        </pc:sldMkLst>
        <pc:spChg chg="del">
          <ac:chgData name="Camille FABRE" userId="61a62dbaa4ae00dc" providerId="LiveId" clId="{E78DCB90-F031-415A-B27D-1D715E8134D7}" dt="2020-04-15T14:12:56.445" v="3846" actId="478"/>
          <ac:spMkLst>
            <pc:docMk/>
            <pc:sldMk cId="1238138981" sldId="272"/>
            <ac:spMk id="2" creationId="{82DB2704-1555-4669-BF44-99ED3F7C2579}"/>
          </ac:spMkLst>
        </pc:spChg>
        <pc:spChg chg="del">
          <ac:chgData name="Camille FABRE" userId="61a62dbaa4ae00dc" providerId="LiveId" clId="{E78DCB90-F031-415A-B27D-1D715E8134D7}" dt="2020-04-15T14:12:57.500" v="3847" actId="478"/>
          <ac:spMkLst>
            <pc:docMk/>
            <pc:sldMk cId="1238138981" sldId="272"/>
            <ac:spMk id="3" creationId="{67A4C0CE-D9E2-4065-9EFC-B34D7F101F0D}"/>
          </ac:spMkLst>
        </pc:spChg>
        <pc:spChg chg="add del">
          <ac:chgData name="Camille FABRE" userId="61a62dbaa4ae00dc" providerId="LiveId" clId="{E78DCB90-F031-415A-B27D-1D715E8134D7}" dt="2020-04-15T16:32:45.200" v="7923" actId="478"/>
          <ac:spMkLst>
            <pc:docMk/>
            <pc:sldMk cId="1238138981" sldId="272"/>
            <ac:spMk id="4" creationId="{92185129-73B2-4538-8B7F-542FBB5089F6}"/>
          </ac:spMkLst>
        </pc:spChg>
      </pc:sldChg>
      <pc:sldChg chg="addSp delSp modSp new">
        <pc:chgData name="Camille FABRE" userId="61a62dbaa4ae00dc" providerId="LiveId" clId="{E78DCB90-F031-415A-B27D-1D715E8134D7}" dt="2020-04-15T16:40:37.264" v="8007"/>
        <pc:sldMkLst>
          <pc:docMk/>
          <pc:sldMk cId="3974913344" sldId="273"/>
        </pc:sldMkLst>
        <pc:spChg chg="mod">
          <ac:chgData name="Camille FABRE" userId="61a62dbaa4ae00dc" providerId="LiveId" clId="{E78DCB90-F031-415A-B27D-1D715E8134D7}" dt="2020-04-15T14:14:17.129" v="3882" actId="404"/>
          <ac:spMkLst>
            <pc:docMk/>
            <pc:sldMk cId="3974913344" sldId="273"/>
            <ac:spMk id="2" creationId="{F1086E95-79F1-4F3A-9FFF-EE01C70C3F44}"/>
          </ac:spMkLst>
        </pc:spChg>
        <pc:spChg chg="del">
          <ac:chgData name="Camille FABRE" userId="61a62dbaa4ae00dc" providerId="LiveId" clId="{E78DCB90-F031-415A-B27D-1D715E8134D7}" dt="2020-04-15T14:14:00.732" v="3875" actId="478"/>
          <ac:spMkLst>
            <pc:docMk/>
            <pc:sldMk cId="3974913344" sldId="273"/>
            <ac:spMk id="3" creationId="{2558FE7F-471E-42A0-9505-6B890F562ACB}"/>
          </ac:spMkLst>
        </pc:spChg>
        <pc:spChg chg="add">
          <ac:chgData name="Camille FABRE" userId="61a62dbaa4ae00dc" providerId="LiveId" clId="{E78DCB90-F031-415A-B27D-1D715E8134D7}" dt="2020-04-15T16:32:42.350" v="7922"/>
          <ac:spMkLst>
            <pc:docMk/>
            <pc:sldMk cId="3974913344" sldId="273"/>
            <ac:spMk id="6" creationId="{5B95B243-6A48-4868-9555-A4D089BD627E}"/>
          </ac:spMkLst>
        </pc:spChg>
        <pc:spChg chg="add mod">
          <ac:chgData name="Camille FABRE" userId="61a62dbaa4ae00dc" providerId="LiveId" clId="{E78DCB90-F031-415A-B27D-1D715E8134D7}" dt="2020-04-15T16:39:20.156" v="7990" actId="1076"/>
          <ac:spMkLst>
            <pc:docMk/>
            <pc:sldMk cId="3974913344" sldId="273"/>
            <ac:spMk id="7" creationId="{E69268A1-3696-41A6-A1DE-D88CC36E1BE0}"/>
          </ac:spMkLst>
        </pc:spChg>
        <pc:spChg chg="add">
          <ac:chgData name="Camille FABRE" userId="61a62dbaa4ae00dc" providerId="LiveId" clId="{E78DCB90-F031-415A-B27D-1D715E8134D7}" dt="2020-04-15T16:40:37.264" v="8007"/>
          <ac:spMkLst>
            <pc:docMk/>
            <pc:sldMk cId="3974913344" sldId="273"/>
            <ac:spMk id="8" creationId="{30A4BE70-6113-4851-9679-683CF6DC7C11}"/>
          </ac:spMkLst>
        </pc:spChg>
        <pc:picChg chg="add mod">
          <ac:chgData name="Camille FABRE" userId="61a62dbaa4ae00dc" providerId="LiveId" clId="{E78DCB90-F031-415A-B27D-1D715E8134D7}" dt="2020-04-15T14:17:40.296" v="3888" actId="1076"/>
          <ac:picMkLst>
            <pc:docMk/>
            <pc:sldMk cId="3974913344" sldId="273"/>
            <ac:picMk id="5" creationId="{6AEB947F-946C-41D9-9B87-EC7C973E9DB8}"/>
          </ac:picMkLst>
        </pc:picChg>
      </pc:sldChg>
      <pc:sldChg chg="addSp delSp modSp new">
        <pc:chgData name="Camille FABRE" userId="61a62dbaa4ae00dc" providerId="LiveId" clId="{E78DCB90-F031-415A-B27D-1D715E8134D7}" dt="2020-04-15T16:40:38.371" v="8008"/>
        <pc:sldMkLst>
          <pc:docMk/>
          <pc:sldMk cId="2106272583" sldId="274"/>
        </pc:sldMkLst>
        <pc:spChg chg="mod">
          <ac:chgData name="Camille FABRE" userId="61a62dbaa4ae00dc" providerId="LiveId" clId="{E78DCB90-F031-415A-B27D-1D715E8134D7}" dt="2020-04-15T14:18:10.223" v="3921" actId="14100"/>
          <ac:spMkLst>
            <pc:docMk/>
            <pc:sldMk cId="2106272583" sldId="274"/>
            <ac:spMk id="2" creationId="{1782F333-22C2-4677-B3A8-228AE5B50CC0}"/>
          </ac:spMkLst>
        </pc:spChg>
        <pc:spChg chg="del">
          <ac:chgData name="Camille FABRE" userId="61a62dbaa4ae00dc" providerId="LiveId" clId="{E78DCB90-F031-415A-B27D-1D715E8134D7}" dt="2020-04-15T14:17:58.045" v="3914" actId="478"/>
          <ac:spMkLst>
            <pc:docMk/>
            <pc:sldMk cId="2106272583" sldId="274"/>
            <ac:spMk id="3" creationId="{8B7FD81F-1D4A-4618-8FEA-E23C35C18829}"/>
          </ac:spMkLst>
        </pc:spChg>
        <pc:spChg chg="add">
          <ac:chgData name="Camille FABRE" userId="61a62dbaa4ae00dc" providerId="LiveId" clId="{E78DCB90-F031-415A-B27D-1D715E8134D7}" dt="2020-04-15T16:32:47.658" v="7924"/>
          <ac:spMkLst>
            <pc:docMk/>
            <pc:sldMk cId="2106272583" sldId="274"/>
            <ac:spMk id="6" creationId="{21C4A7A9-216D-48BB-8D8C-4963AF1464B2}"/>
          </ac:spMkLst>
        </pc:spChg>
        <pc:spChg chg="add">
          <ac:chgData name="Camille FABRE" userId="61a62dbaa4ae00dc" providerId="LiveId" clId="{E78DCB90-F031-415A-B27D-1D715E8134D7}" dt="2020-04-15T16:39:24.423" v="7991"/>
          <ac:spMkLst>
            <pc:docMk/>
            <pc:sldMk cId="2106272583" sldId="274"/>
            <ac:spMk id="7" creationId="{86CD3E9B-A5A7-4D4A-8B15-FE5B5338AE24}"/>
          </ac:spMkLst>
        </pc:spChg>
        <pc:spChg chg="add">
          <ac:chgData name="Camille FABRE" userId="61a62dbaa4ae00dc" providerId="LiveId" clId="{E78DCB90-F031-415A-B27D-1D715E8134D7}" dt="2020-04-15T16:40:38.371" v="8008"/>
          <ac:spMkLst>
            <pc:docMk/>
            <pc:sldMk cId="2106272583" sldId="274"/>
            <ac:spMk id="8" creationId="{B7ABCDBD-6502-4669-A5CD-790769FF99B3}"/>
          </ac:spMkLst>
        </pc:spChg>
        <pc:graphicFrameChg chg="add mod modGraphic">
          <ac:chgData name="Camille FABRE" userId="61a62dbaa4ae00dc" providerId="LiveId" clId="{E78DCB90-F031-415A-B27D-1D715E8134D7}" dt="2020-04-15T14:29:43.951" v="4635" actId="207"/>
          <ac:graphicFrameMkLst>
            <pc:docMk/>
            <pc:sldMk cId="2106272583" sldId="274"/>
            <ac:graphicFrameMk id="4" creationId="{78387C47-3482-4100-9E48-01E7C292EF23}"/>
          </ac:graphicFrameMkLst>
        </pc:graphicFrameChg>
      </pc:sldChg>
      <pc:sldChg chg="addSp delSp modSp add">
        <pc:chgData name="Camille FABRE" userId="61a62dbaa4ae00dc" providerId="LiveId" clId="{E78DCB90-F031-415A-B27D-1D715E8134D7}" dt="2020-04-15T16:40:39.423" v="8009"/>
        <pc:sldMkLst>
          <pc:docMk/>
          <pc:sldMk cId="1677967815" sldId="275"/>
        </pc:sldMkLst>
        <pc:spChg chg="del">
          <ac:chgData name="Camille FABRE" userId="61a62dbaa4ae00dc" providerId="LiveId" clId="{E78DCB90-F031-415A-B27D-1D715E8134D7}" dt="2020-04-15T14:28:39.967" v="4630" actId="478"/>
          <ac:spMkLst>
            <pc:docMk/>
            <pc:sldMk cId="1677967815" sldId="275"/>
            <ac:spMk id="2" creationId="{1782F333-22C2-4677-B3A8-228AE5B50CC0}"/>
          </ac:spMkLst>
        </pc:spChg>
        <pc:spChg chg="add del mod">
          <ac:chgData name="Camille FABRE" userId="61a62dbaa4ae00dc" providerId="LiveId" clId="{E78DCB90-F031-415A-B27D-1D715E8134D7}" dt="2020-04-15T14:28:42.172" v="4631" actId="478"/>
          <ac:spMkLst>
            <pc:docMk/>
            <pc:sldMk cId="1677967815" sldId="275"/>
            <ac:spMk id="5" creationId="{B84D1D63-F4AA-412F-B9AF-23D3CB9C9895}"/>
          </ac:spMkLst>
        </pc:spChg>
        <pc:spChg chg="add">
          <ac:chgData name="Camille FABRE" userId="61a62dbaa4ae00dc" providerId="LiveId" clId="{E78DCB90-F031-415A-B27D-1D715E8134D7}" dt="2020-04-15T16:32:48.690" v="7925"/>
          <ac:spMkLst>
            <pc:docMk/>
            <pc:sldMk cId="1677967815" sldId="275"/>
            <ac:spMk id="6" creationId="{EDE409D0-44F7-4953-B833-3720F9302C73}"/>
          </ac:spMkLst>
        </pc:spChg>
        <pc:spChg chg="add">
          <ac:chgData name="Camille FABRE" userId="61a62dbaa4ae00dc" providerId="LiveId" clId="{E78DCB90-F031-415A-B27D-1D715E8134D7}" dt="2020-04-15T16:39:26.910" v="7992"/>
          <ac:spMkLst>
            <pc:docMk/>
            <pc:sldMk cId="1677967815" sldId="275"/>
            <ac:spMk id="7" creationId="{09DF83A0-A55D-4C56-A2B1-81324389F413}"/>
          </ac:spMkLst>
        </pc:spChg>
        <pc:spChg chg="add">
          <ac:chgData name="Camille FABRE" userId="61a62dbaa4ae00dc" providerId="LiveId" clId="{E78DCB90-F031-415A-B27D-1D715E8134D7}" dt="2020-04-15T16:40:39.423" v="8009"/>
          <ac:spMkLst>
            <pc:docMk/>
            <pc:sldMk cId="1677967815" sldId="275"/>
            <ac:spMk id="8" creationId="{05D43B73-3F29-4C6B-97B9-BBCD9A29260E}"/>
          </ac:spMkLst>
        </pc:spChg>
        <pc:graphicFrameChg chg="mod modGraphic">
          <ac:chgData name="Camille FABRE" userId="61a62dbaa4ae00dc" providerId="LiveId" clId="{E78DCB90-F031-415A-B27D-1D715E8134D7}" dt="2020-04-15T14:29:48.033" v="4636" actId="207"/>
          <ac:graphicFrameMkLst>
            <pc:docMk/>
            <pc:sldMk cId="1677967815" sldId="275"/>
            <ac:graphicFrameMk id="4" creationId="{78387C47-3482-4100-9E48-01E7C292EF23}"/>
          </ac:graphicFrameMkLst>
        </pc:graphicFrameChg>
      </pc:sldChg>
      <pc:sldChg chg="addSp delSp modSp new">
        <pc:chgData name="Camille FABRE" userId="61a62dbaa4ae00dc" providerId="LiveId" clId="{E78DCB90-F031-415A-B27D-1D715E8134D7}" dt="2020-04-15T16:52:14.268" v="8071" actId="1076"/>
        <pc:sldMkLst>
          <pc:docMk/>
          <pc:sldMk cId="2286850485" sldId="276"/>
        </pc:sldMkLst>
        <pc:spChg chg="mod">
          <ac:chgData name="Camille FABRE" userId="61a62dbaa4ae00dc" providerId="LiveId" clId="{E78DCB90-F031-415A-B27D-1D715E8134D7}" dt="2020-04-15T14:51:23.940" v="6254" actId="20577"/>
          <ac:spMkLst>
            <pc:docMk/>
            <pc:sldMk cId="2286850485" sldId="276"/>
            <ac:spMk id="2" creationId="{EFC6DE7E-E67D-4C7C-BEB1-176726C3D062}"/>
          </ac:spMkLst>
        </pc:spChg>
        <pc:spChg chg="mod">
          <ac:chgData name="Camille FABRE" userId="61a62dbaa4ae00dc" providerId="LiveId" clId="{E78DCB90-F031-415A-B27D-1D715E8134D7}" dt="2020-04-15T14:35:08.039" v="5124" actId="255"/>
          <ac:spMkLst>
            <pc:docMk/>
            <pc:sldMk cId="2286850485" sldId="276"/>
            <ac:spMk id="3" creationId="{6D7CC4A0-1445-4CF2-9E70-D080B8A95F7E}"/>
          </ac:spMkLst>
        </pc:spChg>
        <pc:spChg chg="add mod">
          <ac:chgData name="Camille FABRE" userId="61a62dbaa4ae00dc" providerId="LiveId" clId="{E78DCB90-F031-415A-B27D-1D715E8134D7}" dt="2020-04-15T14:35:33.953" v="5129" actId="1076"/>
          <ac:spMkLst>
            <pc:docMk/>
            <pc:sldMk cId="2286850485" sldId="276"/>
            <ac:spMk id="4" creationId="{3FF8AE09-C1E8-4189-9C66-DAE9B1B05652}"/>
          </ac:spMkLst>
        </pc:spChg>
        <pc:spChg chg="add">
          <ac:chgData name="Camille FABRE" userId="61a62dbaa4ae00dc" providerId="LiveId" clId="{E78DCB90-F031-415A-B27D-1D715E8134D7}" dt="2020-04-15T16:32:50.063" v="7926"/>
          <ac:spMkLst>
            <pc:docMk/>
            <pc:sldMk cId="2286850485" sldId="276"/>
            <ac:spMk id="5" creationId="{35BB6528-E8F9-4330-B70A-78366FFD1757}"/>
          </ac:spMkLst>
        </pc:spChg>
        <pc:spChg chg="add">
          <ac:chgData name="Camille FABRE" userId="61a62dbaa4ae00dc" providerId="LiveId" clId="{E78DCB90-F031-415A-B27D-1D715E8134D7}" dt="2020-04-15T16:39:27.926" v="7993"/>
          <ac:spMkLst>
            <pc:docMk/>
            <pc:sldMk cId="2286850485" sldId="276"/>
            <ac:spMk id="6" creationId="{3397092E-ED07-481B-B90C-F0E618717EC4}"/>
          </ac:spMkLst>
        </pc:spChg>
        <pc:spChg chg="add">
          <ac:chgData name="Camille FABRE" userId="61a62dbaa4ae00dc" providerId="LiveId" clId="{E78DCB90-F031-415A-B27D-1D715E8134D7}" dt="2020-04-15T16:40:41.228" v="8010"/>
          <ac:spMkLst>
            <pc:docMk/>
            <pc:sldMk cId="2286850485" sldId="276"/>
            <ac:spMk id="7" creationId="{E1B51CB2-2CDA-47BE-8D34-551C6780171D}"/>
          </ac:spMkLst>
        </pc:spChg>
        <pc:spChg chg="add del mod">
          <ac:chgData name="Camille FABRE" userId="61a62dbaa4ae00dc" providerId="LiveId" clId="{E78DCB90-F031-415A-B27D-1D715E8134D7}" dt="2020-04-15T16:51:36.920" v="8065" actId="478"/>
          <ac:spMkLst>
            <pc:docMk/>
            <pc:sldMk cId="2286850485" sldId="276"/>
            <ac:spMk id="10" creationId="{2D4178A0-D4F9-4B15-9E7D-833505F13BCE}"/>
          </ac:spMkLst>
        </pc:spChg>
        <pc:picChg chg="add mod">
          <ac:chgData name="Camille FABRE" userId="61a62dbaa4ae00dc" providerId="LiveId" clId="{E78DCB90-F031-415A-B27D-1D715E8134D7}" dt="2020-04-15T16:52:14.268" v="8071" actId="1076"/>
          <ac:picMkLst>
            <pc:docMk/>
            <pc:sldMk cId="2286850485" sldId="276"/>
            <ac:picMk id="9" creationId="{6E5674E0-CF10-447C-B35D-B5D0FF04EF36}"/>
          </ac:picMkLst>
        </pc:picChg>
      </pc:sldChg>
      <pc:sldChg chg="addSp modSp add">
        <pc:chgData name="Camille FABRE" userId="61a62dbaa4ae00dc" providerId="LiveId" clId="{E78DCB90-F031-415A-B27D-1D715E8134D7}" dt="2020-04-15T16:40:44.029" v="8012"/>
        <pc:sldMkLst>
          <pc:docMk/>
          <pc:sldMk cId="314002406" sldId="277"/>
        </pc:sldMkLst>
        <pc:spChg chg="mod">
          <ac:chgData name="Camille FABRE" userId="61a62dbaa4ae00dc" providerId="LiveId" clId="{E78DCB90-F031-415A-B27D-1D715E8134D7}" dt="2020-04-15T14:37:06.338" v="5133" actId="20577"/>
          <ac:spMkLst>
            <pc:docMk/>
            <pc:sldMk cId="314002406" sldId="277"/>
            <ac:spMk id="2" creationId="{1782F333-22C2-4677-B3A8-228AE5B50CC0}"/>
          </ac:spMkLst>
        </pc:spChg>
        <pc:spChg chg="add">
          <ac:chgData name="Camille FABRE" userId="61a62dbaa4ae00dc" providerId="LiveId" clId="{E78DCB90-F031-415A-B27D-1D715E8134D7}" dt="2020-04-15T16:32:52.846" v="7928"/>
          <ac:spMkLst>
            <pc:docMk/>
            <pc:sldMk cId="314002406" sldId="277"/>
            <ac:spMk id="5" creationId="{3B511314-478B-4C02-9DEE-E6BCBBB9D476}"/>
          </ac:spMkLst>
        </pc:spChg>
        <pc:spChg chg="add">
          <ac:chgData name="Camille FABRE" userId="61a62dbaa4ae00dc" providerId="LiveId" clId="{E78DCB90-F031-415A-B27D-1D715E8134D7}" dt="2020-04-15T16:39:55.607" v="7996"/>
          <ac:spMkLst>
            <pc:docMk/>
            <pc:sldMk cId="314002406" sldId="277"/>
            <ac:spMk id="6" creationId="{26DF882B-B6C6-410F-B794-0B0BAB229CA7}"/>
          </ac:spMkLst>
        </pc:spChg>
        <pc:spChg chg="add">
          <ac:chgData name="Camille FABRE" userId="61a62dbaa4ae00dc" providerId="LiveId" clId="{E78DCB90-F031-415A-B27D-1D715E8134D7}" dt="2020-04-15T16:40:44.029" v="8012"/>
          <ac:spMkLst>
            <pc:docMk/>
            <pc:sldMk cId="314002406" sldId="277"/>
            <ac:spMk id="7" creationId="{AB6EFFD8-4AB3-445E-A592-D6D0BE37D5BB}"/>
          </ac:spMkLst>
        </pc:spChg>
        <pc:graphicFrameChg chg="mod modGraphic">
          <ac:chgData name="Camille FABRE" userId="61a62dbaa4ae00dc" providerId="LiveId" clId="{E78DCB90-F031-415A-B27D-1D715E8134D7}" dt="2020-04-15T15:25:07.596" v="6917" actId="20577"/>
          <ac:graphicFrameMkLst>
            <pc:docMk/>
            <pc:sldMk cId="314002406" sldId="277"/>
            <ac:graphicFrameMk id="4" creationId="{78387C47-3482-4100-9E48-01E7C292EF23}"/>
          </ac:graphicFrameMkLst>
        </pc:graphicFrameChg>
      </pc:sldChg>
      <pc:sldChg chg="modSp add del">
        <pc:chgData name="Camille FABRE" userId="61a62dbaa4ae00dc" providerId="LiveId" clId="{E78DCB90-F031-415A-B27D-1D715E8134D7}" dt="2020-04-15T14:44:05.598" v="5484" actId="47"/>
        <pc:sldMkLst>
          <pc:docMk/>
          <pc:sldMk cId="166064394" sldId="278"/>
        </pc:sldMkLst>
        <pc:graphicFrameChg chg="modGraphic">
          <ac:chgData name="Camille FABRE" userId="61a62dbaa4ae00dc" providerId="LiveId" clId="{E78DCB90-F031-415A-B27D-1D715E8134D7}" dt="2020-04-15T14:43:37.332" v="5477" actId="20577"/>
          <ac:graphicFrameMkLst>
            <pc:docMk/>
            <pc:sldMk cId="166064394" sldId="278"/>
            <ac:graphicFrameMk id="4" creationId="{78387C47-3482-4100-9E48-01E7C292EF23}"/>
          </ac:graphicFrameMkLst>
        </pc:graphicFrameChg>
      </pc:sldChg>
      <pc:sldChg chg="addSp delSp modSp add">
        <pc:chgData name="Camille FABRE" userId="61a62dbaa4ae00dc" providerId="LiveId" clId="{E78DCB90-F031-415A-B27D-1D715E8134D7}" dt="2020-04-15T16:52:23.128" v="8072" actId="1076"/>
        <pc:sldMkLst>
          <pc:docMk/>
          <pc:sldMk cId="3011293674" sldId="278"/>
        </pc:sldMkLst>
        <pc:spChg chg="del">
          <ac:chgData name="Camille FABRE" userId="61a62dbaa4ae00dc" providerId="LiveId" clId="{E78DCB90-F031-415A-B27D-1D715E8134D7}" dt="2020-04-15T14:58:06.079" v="6647" actId="478"/>
          <ac:spMkLst>
            <pc:docMk/>
            <pc:sldMk cId="3011293674" sldId="278"/>
            <ac:spMk id="2" creationId="{9279F593-8CEA-4EB5-A059-C69B8F03B14F}"/>
          </ac:spMkLst>
        </pc:spChg>
        <pc:spChg chg="mod">
          <ac:chgData name="Camille FABRE" userId="61a62dbaa4ae00dc" providerId="LiveId" clId="{E78DCB90-F031-415A-B27D-1D715E8134D7}" dt="2020-04-15T16:11:07.480" v="7367" actId="2710"/>
          <ac:spMkLst>
            <pc:docMk/>
            <pc:sldMk cId="3011293674" sldId="278"/>
            <ac:spMk id="3" creationId="{9AF61DAB-0DA0-464C-ABB0-3DC1EE22B238}"/>
          </ac:spMkLst>
        </pc:spChg>
        <pc:spChg chg="add del mod">
          <ac:chgData name="Camille FABRE" userId="61a62dbaa4ae00dc" providerId="LiveId" clId="{E78DCB90-F031-415A-B27D-1D715E8134D7}" dt="2020-04-15T14:58:07.456" v="6648" actId="478"/>
          <ac:spMkLst>
            <pc:docMk/>
            <pc:sldMk cId="3011293674" sldId="278"/>
            <ac:spMk id="8" creationId="{952C0DCB-D217-4B52-A8E0-6BC8C6427682}"/>
          </ac:spMkLst>
        </pc:spChg>
        <pc:spChg chg="add">
          <ac:chgData name="Camille FABRE" userId="61a62dbaa4ae00dc" providerId="LiveId" clId="{E78DCB90-F031-415A-B27D-1D715E8134D7}" dt="2020-04-15T14:58:37.400" v="6653"/>
          <ac:spMkLst>
            <pc:docMk/>
            <pc:sldMk cId="3011293674" sldId="278"/>
            <ac:spMk id="10" creationId="{B68877D7-D151-4696-9593-79B8C876DB05}"/>
          </ac:spMkLst>
        </pc:spChg>
        <pc:spChg chg="add">
          <ac:chgData name="Camille FABRE" userId="61a62dbaa4ae00dc" providerId="LiveId" clId="{E78DCB90-F031-415A-B27D-1D715E8134D7}" dt="2020-04-15T16:32:54.293" v="7929"/>
          <ac:spMkLst>
            <pc:docMk/>
            <pc:sldMk cId="3011293674" sldId="278"/>
            <ac:spMk id="11" creationId="{C0E2C084-BC1D-4268-9249-F842B7BD4C1E}"/>
          </ac:spMkLst>
        </pc:spChg>
        <pc:spChg chg="add">
          <ac:chgData name="Camille FABRE" userId="61a62dbaa4ae00dc" providerId="LiveId" clId="{E78DCB90-F031-415A-B27D-1D715E8134D7}" dt="2020-04-15T16:39:57.175" v="7997"/>
          <ac:spMkLst>
            <pc:docMk/>
            <pc:sldMk cId="3011293674" sldId="278"/>
            <ac:spMk id="12" creationId="{B92CB8EA-EA32-4E6E-959C-9FE621117A5C}"/>
          </ac:spMkLst>
        </pc:spChg>
        <pc:spChg chg="add">
          <ac:chgData name="Camille FABRE" userId="61a62dbaa4ae00dc" providerId="LiveId" clId="{E78DCB90-F031-415A-B27D-1D715E8134D7}" dt="2020-04-15T16:40:45.376" v="8013"/>
          <ac:spMkLst>
            <pc:docMk/>
            <pc:sldMk cId="3011293674" sldId="278"/>
            <ac:spMk id="13" creationId="{D76342A0-B38C-4868-9887-115DFD31CAF6}"/>
          </ac:spMkLst>
        </pc:spChg>
        <pc:picChg chg="mod">
          <ac:chgData name="Camille FABRE" userId="61a62dbaa4ae00dc" providerId="LiveId" clId="{E78DCB90-F031-415A-B27D-1D715E8134D7}" dt="2020-04-15T16:11:07.025" v="7366" actId="1076"/>
          <ac:picMkLst>
            <pc:docMk/>
            <pc:sldMk cId="3011293674" sldId="278"/>
            <ac:picMk id="4" creationId="{2F0402B2-7CD9-461B-9EE3-E95CC1EECA5F}"/>
          </ac:picMkLst>
        </pc:picChg>
        <pc:picChg chg="mod">
          <ac:chgData name="Camille FABRE" userId="61a62dbaa4ae00dc" providerId="LiveId" clId="{E78DCB90-F031-415A-B27D-1D715E8134D7}" dt="2020-04-15T16:11:06.585" v="7365" actId="1076"/>
          <ac:picMkLst>
            <pc:docMk/>
            <pc:sldMk cId="3011293674" sldId="278"/>
            <ac:picMk id="5" creationId="{93931C3B-A8F1-4E66-A529-F2BC0AC6AF65}"/>
          </ac:picMkLst>
        </pc:picChg>
        <pc:picChg chg="mod">
          <ac:chgData name="Camille FABRE" userId="61a62dbaa4ae00dc" providerId="LiveId" clId="{E78DCB90-F031-415A-B27D-1D715E8134D7}" dt="2020-04-15T16:11:06.200" v="7364" actId="1076"/>
          <ac:picMkLst>
            <pc:docMk/>
            <pc:sldMk cId="3011293674" sldId="278"/>
            <ac:picMk id="7" creationId="{1FF89A73-A1B1-4EC5-B358-9C85451BF79F}"/>
          </ac:picMkLst>
        </pc:picChg>
        <pc:picChg chg="mod">
          <ac:chgData name="Camille FABRE" userId="61a62dbaa4ae00dc" providerId="LiveId" clId="{E78DCB90-F031-415A-B27D-1D715E8134D7}" dt="2020-04-15T16:11:05.727" v="7363" actId="1076"/>
          <ac:picMkLst>
            <pc:docMk/>
            <pc:sldMk cId="3011293674" sldId="278"/>
            <ac:picMk id="9" creationId="{E63A27CC-4CA3-4430-838F-8E7D413F41E5}"/>
          </ac:picMkLst>
        </pc:picChg>
        <pc:picChg chg="add mod">
          <ac:chgData name="Camille FABRE" userId="61a62dbaa4ae00dc" providerId="LiveId" clId="{E78DCB90-F031-415A-B27D-1D715E8134D7}" dt="2020-04-15T16:52:23.128" v="8072" actId="1076"/>
          <ac:picMkLst>
            <pc:docMk/>
            <pc:sldMk cId="3011293674" sldId="278"/>
            <ac:picMk id="14" creationId="{A75C6CF0-04C4-48E0-B15E-8C1FF0DFEC2A}"/>
          </ac:picMkLst>
        </pc:picChg>
      </pc:sldChg>
      <pc:sldChg chg="addSp delSp modSp new">
        <pc:chgData name="Camille FABRE" userId="61a62dbaa4ae00dc" providerId="LiveId" clId="{E78DCB90-F031-415A-B27D-1D715E8134D7}" dt="2020-04-15T16:40:48.071" v="8015"/>
        <pc:sldMkLst>
          <pc:docMk/>
          <pc:sldMk cId="752356760" sldId="279"/>
        </pc:sldMkLst>
        <pc:spChg chg="mod">
          <ac:chgData name="Camille FABRE" userId="61a62dbaa4ae00dc" providerId="LiveId" clId="{E78DCB90-F031-415A-B27D-1D715E8134D7}" dt="2020-04-15T15:57:11.972" v="6989" actId="1076"/>
          <ac:spMkLst>
            <pc:docMk/>
            <pc:sldMk cId="752356760" sldId="279"/>
            <ac:spMk id="2" creationId="{92866344-A363-4E9D-B187-902E7A84F714}"/>
          </ac:spMkLst>
        </pc:spChg>
        <pc:spChg chg="del mod">
          <ac:chgData name="Camille FABRE" userId="61a62dbaa4ae00dc" providerId="LiveId" clId="{E78DCB90-F031-415A-B27D-1D715E8134D7}" dt="2020-04-15T15:56:47.896" v="6984" actId="478"/>
          <ac:spMkLst>
            <pc:docMk/>
            <pc:sldMk cId="752356760" sldId="279"/>
            <ac:spMk id="3" creationId="{F262C4F1-31BA-4571-9483-1B78D62D4271}"/>
          </ac:spMkLst>
        </pc:spChg>
        <pc:spChg chg="add">
          <ac:chgData name="Camille FABRE" userId="61a62dbaa4ae00dc" providerId="LiveId" clId="{E78DCB90-F031-415A-B27D-1D715E8134D7}" dt="2020-04-15T16:40:48.071" v="8015"/>
          <ac:spMkLst>
            <pc:docMk/>
            <pc:sldMk cId="752356760" sldId="279"/>
            <ac:spMk id="5" creationId="{3866CA8A-B175-4255-8154-46D1A92BD4ED}"/>
          </ac:spMkLst>
        </pc:spChg>
        <pc:picChg chg="add mod">
          <ac:chgData name="Camille FABRE" userId="61a62dbaa4ae00dc" providerId="LiveId" clId="{E78DCB90-F031-415A-B27D-1D715E8134D7}" dt="2020-04-15T15:57:18.713" v="6990"/>
          <ac:picMkLst>
            <pc:docMk/>
            <pc:sldMk cId="752356760" sldId="279"/>
            <ac:picMk id="4" creationId="{E1D8D136-E5BC-4BC0-9B5F-C0E8DEEF4088}"/>
          </ac:picMkLst>
        </pc:picChg>
      </pc:sldChg>
      <pc:sldChg chg="addSp modSp new">
        <pc:chgData name="Camille FABRE" userId="61a62dbaa4ae00dc" providerId="LiveId" clId="{E78DCB90-F031-415A-B27D-1D715E8134D7}" dt="2020-04-15T16:40:49.503" v="8016"/>
        <pc:sldMkLst>
          <pc:docMk/>
          <pc:sldMk cId="3796567626" sldId="280"/>
        </pc:sldMkLst>
        <pc:spChg chg="mod">
          <ac:chgData name="Camille FABRE" userId="61a62dbaa4ae00dc" providerId="LiveId" clId="{E78DCB90-F031-415A-B27D-1D715E8134D7}" dt="2020-04-15T15:58:50.576" v="7026" actId="20577"/>
          <ac:spMkLst>
            <pc:docMk/>
            <pc:sldMk cId="3796567626" sldId="280"/>
            <ac:spMk id="2" creationId="{4B61DCA4-633C-415C-884B-1417DFEEAC20}"/>
          </ac:spMkLst>
        </pc:spChg>
        <pc:spChg chg="mod">
          <ac:chgData name="Camille FABRE" userId="61a62dbaa4ae00dc" providerId="LiveId" clId="{E78DCB90-F031-415A-B27D-1D715E8134D7}" dt="2020-04-15T16:17:22.569" v="7587" actId="27636"/>
          <ac:spMkLst>
            <pc:docMk/>
            <pc:sldMk cId="3796567626" sldId="280"/>
            <ac:spMk id="3" creationId="{45B9AB97-2828-45C6-8BF0-CB771BB9E39A}"/>
          </ac:spMkLst>
        </pc:spChg>
        <pc:spChg chg="add">
          <ac:chgData name="Camille FABRE" userId="61a62dbaa4ae00dc" providerId="LiveId" clId="{E78DCB90-F031-415A-B27D-1D715E8134D7}" dt="2020-04-15T16:40:49.503" v="8016"/>
          <ac:spMkLst>
            <pc:docMk/>
            <pc:sldMk cId="3796567626" sldId="280"/>
            <ac:spMk id="4" creationId="{D581F378-413D-433E-87DB-2C71C56D892B}"/>
          </ac:spMkLst>
        </pc:spChg>
      </pc:sldChg>
      <pc:sldChg chg="modSp add">
        <pc:chgData name="Camille FABRE" userId="61a62dbaa4ae00dc" providerId="LiveId" clId="{E78DCB90-F031-415A-B27D-1D715E8134D7}" dt="2020-04-15T16:32:14.418" v="7912"/>
        <pc:sldMkLst>
          <pc:docMk/>
          <pc:sldMk cId="29961219" sldId="281"/>
        </pc:sldMkLst>
        <pc:spChg chg="mod">
          <ac:chgData name="Camille FABRE" userId="61a62dbaa4ae00dc" providerId="LiveId" clId="{E78DCB90-F031-415A-B27D-1D715E8134D7}" dt="2020-04-15T16:31:49.832" v="7910"/>
          <ac:spMkLst>
            <pc:docMk/>
            <pc:sldMk cId="29961219" sldId="281"/>
            <ac:spMk id="7" creationId="{96649C26-5FAA-4336-B02C-597807F7495E}"/>
          </ac:spMkLst>
        </pc:spChg>
        <pc:spChg chg="mod">
          <ac:chgData name="Camille FABRE" userId="61a62dbaa4ae00dc" providerId="LiveId" clId="{E78DCB90-F031-415A-B27D-1D715E8134D7}" dt="2020-04-15T16:32:02.740" v="7911"/>
          <ac:spMkLst>
            <pc:docMk/>
            <pc:sldMk cId="29961219" sldId="281"/>
            <ac:spMk id="8" creationId="{8131B731-8ACF-4E78-B119-AE7B2F0C9F50}"/>
          </ac:spMkLst>
        </pc:spChg>
        <pc:spChg chg="mod">
          <ac:chgData name="Camille FABRE" userId="61a62dbaa4ae00dc" providerId="LiveId" clId="{E78DCB90-F031-415A-B27D-1D715E8134D7}" dt="2020-04-15T16:32:14.418" v="7912"/>
          <ac:spMkLst>
            <pc:docMk/>
            <pc:sldMk cId="29961219" sldId="281"/>
            <ac:spMk id="9" creationId="{4C537455-9CF1-4DBA-9DE7-112C8BD1EE24}"/>
          </ac:spMkLst>
        </pc:spChg>
        <pc:spChg chg="mod">
          <ac:chgData name="Camille FABRE" userId="61a62dbaa4ae00dc" providerId="LiveId" clId="{E78DCB90-F031-415A-B27D-1D715E8134D7}" dt="2020-04-15T16:29:24.993" v="7905"/>
          <ac:spMkLst>
            <pc:docMk/>
            <pc:sldMk cId="29961219" sldId="281"/>
            <ac:spMk id="10" creationId="{54AA5572-35D4-45FE-96B7-88757940BE74}"/>
          </ac:spMkLst>
        </pc:spChg>
        <pc:spChg chg="mod">
          <ac:chgData name="Camille FABRE" userId="61a62dbaa4ae00dc" providerId="LiveId" clId="{E78DCB90-F031-415A-B27D-1D715E8134D7}" dt="2020-04-15T16:31:27.164" v="7909"/>
          <ac:spMkLst>
            <pc:docMk/>
            <pc:sldMk cId="29961219" sldId="281"/>
            <ac:spMk id="11" creationId="{2653F405-4749-4A50-8936-CCCEC5E64457}"/>
          </ac:spMkLst>
        </pc:spChg>
        <pc:spChg chg="mod">
          <ac:chgData name="Camille FABRE" userId="61a62dbaa4ae00dc" providerId="LiveId" clId="{E78DCB90-F031-415A-B27D-1D715E8134D7}" dt="2020-04-15T16:31:16.054" v="7908"/>
          <ac:spMkLst>
            <pc:docMk/>
            <pc:sldMk cId="29961219" sldId="281"/>
            <ac:spMk id="12" creationId="{2A2F311F-721B-4F18-86AA-DDB175D7AA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7FF7F-9B59-44BD-B191-F06BEDD24CEB}" type="datetimeFigureOut">
              <a:rPr lang="fr-FR" smtClean="0"/>
              <a:t>04/05/2020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F7CF4-D79C-45D0-9F8D-6774C34D8B6F}" type="slidenum">
              <a:rPr lang="fr-FR" smtClean="0"/>
              <a:t>‹N°›</a:t>
            </a:fld>
            <a:endParaRPr lang="fr-FR"/>
          </a:p>
        </p:txBody>
      </p:sp>
    </p:spTree>
    <p:extLst>
      <p:ext uri="{BB962C8B-B14F-4D97-AF65-F5344CB8AC3E}">
        <p14:creationId xmlns:p14="http://schemas.microsoft.com/office/powerpoint/2010/main" val="169521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de-D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de-DE"/>
          </a:p>
        </p:txBody>
      </p:sp>
      <p:sp>
        <p:nvSpPr>
          <p:cNvPr id="4" name="Espace réservé de la date 3"/>
          <p:cNvSpPr>
            <a:spLocks noGrp="1"/>
          </p:cNvSpPr>
          <p:nvPr>
            <p:ph type="dt" sz="half" idx="10"/>
          </p:nvPr>
        </p:nvSpPr>
        <p:spPr/>
        <p:txBody>
          <a:bodyPr/>
          <a:lstStyle/>
          <a:p>
            <a:fld id="{7F5E39CF-1EBD-4E63-A0E7-CC8E7858F2D5}" type="datetime1">
              <a:rPr lang="de-DE" smtClean="0"/>
              <a:t>04.05.2020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DB4C2E38-09D2-4E4E-897F-84F9E1F616DD}" type="datetime1">
              <a:rPr lang="de-DE" smtClean="0"/>
              <a:t>04.05.2020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de-D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877E625E-2ECB-48D9-9F6B-0335180E03BA}" type="datetime1">
              <a:rPr lang="de-DE" smtClean="0"/>
              <a:t>04.05.2020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10"/>
          </p:nvPr>
        </p:nvSpPr>
        <p:spPr/>
        <p:txBody>
          <a:bodyPr/>
          <a:lstStyle/>
          <a:p>
            <a:fld id="{9AE52F28-37B5-45AF-A2F1-1A7C371EEC56}" type="datetime1">
              <a:rPr lang="de-DE" smtClean="0"/>
              <a:t>04.05.2020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de-D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A8558D1-4167-463B-8FF3-5018E8349089}" type="datetime1">
              <a:rPr lang="de-DE" smtClean="0"/>
              <a:t>04.05.2020</a:t>
            </a:fld>
            <a:endParaRPr lang="de-DE"/>
          </a:p>
        </p:txBody>
      </p:sp>
      <p:sp>
        <p:nvSpPr>
          <p:cNvPr id="5" name="Espace réservé du pied de page 4"/>
          <p:cNvSpPr>
            <a:spLocks noGrp="1"/>
          </p:cNvSpPr>
          <p:nvPr>
            <p:ph type="ftr" sz="quarter" idx="11"/>
          </p:nvPr>
        </p:nvSpPr>
        <p:spPr/>
        <p:txBody>
          <a:bodyPr/>
          <a:lstStyle/>
          <a:p>
            <a:endParaRPr lang="de-DE"/>
          </a:p>
        </p:txBody>
      </p:sp>
      <p:sp>
        <p:nvSpPr>
          <p:cNvPr id="6" name="Espace réservé du numéro de diapositive 5"/>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e la date 4"/>
          <p:cNvSpPr>
            <a:spLocks noGrp="1"/>
          </p:cNvSpPr>
          <p:nvPr>
            <p:ph type="dt" sz="half" idx="10"/>
          </p:nvPr>
        </p:nvSpPr>
        <p:spPr/>
        <p:txBody>
          <a:bodyPr/>
          <a:lstStyle/>
          <a:p>
            <a:fld id="{DC81BCA1-2CAA-4C42-8FE9-21129F443D20}" type="datetime1">
              <a:rPr lang="de-DE" smtClean="0"/>
              <a:t>04.05.2020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de-D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7" name="Espace réservé de la date 6"/>
          <p:cNvSpPr>
            <a:spLocks noGrp="1"/>
          </p:cNvSpPr>
          <p:nvPr>
            <p:ph type="dt" sz="half" idx="10"/>
          </p:nvPr>
        </p:nvSpPr>
        <p:spPr/>
        <p:txBody>
          <a:bodyPr/>
          <a:lstStyle/>
          <a:p>
            <a:fld id="{FA7310AD-8027-46AF-904F-32DEDE61DF1D}" type="datetime1">
              <a:rPr lang="de-DE" smtClean="0"/>
              <a:t>04.05.2020</a:t>
            </a:fld>
            <a:endParaRPr lang="de-DE"/>
          </a:p>
        </p:txBody>
      </p:sp>
      <p:sp>
        <p:nvSpPr>
          <p:cNvPr id="8" name="Espace réservé du pied de page 7"/>
          <p:cNvSpPr>
            <a:spLocks noGrp="1"/>
          </p:cNvSpPr>
          <p:nvPr>
            <p:ph type="ftr" sz="quarter" idx="11"/>
          </p:nvPr>
        </p:nvSpPr>
        <p:spPr/>
        <p:txBody>
          <a:bodyPr/>
          <a:lstStyle/>
          <a:p>
            <a:endParaRPr lang="de-DE"/>
          </a:p>
        </p:txBody>
      </p:sp>
      <p:sp>
        <p:nvSpPr>
          <p:cNvPr id="9" name="Espace réservé du numéro de diapositive 8"/>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de-DE"/>
          </a:p>
        </p:txBody>
      </p:sp>
      <p:sp>
        <p:nvSpPr>
          <p:cNvPr id="3" name="Espace réservé de la date 2"/>
          <p:cNvSpPr>
            <a:spLocks noGrp="1"/>
          </p:cNvSpPr>
          <p:nvPr>
            <p:ph type="dt" sz="half" idx="10"/>
          </p:nvPr>
        </p:nvSpPr>
        <p:spPr/>
        <p:txBody>
          <a:bodyPr/>
          <a:lstStyle/>
          <a:p>
            <a:fld id="{E2F86556-EAF7-4E4E-830A-C44BB9925A66}" type="datetime1">
              <a:rPr lang="de-DE" smtClean="0"/>
              <a:t>04.05.2020</a:t>
            </a:fld>
            <a:endParaRPr lang="de-DE"/>
          </a:p>
        </p:txBody>
      </p:sp>
      <p:sp>
        <p:nvSpPr>
          <p:cNvPr id="4" name="Espace réservé du pied de page 3"/>
          <p:cNvSpPr>
            <a:spLocks noGrp="1"/>
          </p:cNvSpPr>
          <p:nvPr>
            <p:ph type="ftr" sz="quarter" idx="11"/>
          </p:nvPr>
        </p:nvSpPr>
        <p:spPr/>
        <p:txBody>
          <a:bodyPr/>
          <a:lstStyle/>
          <a:p>
            <a:endParaRPr lang="de-DE"/>
          </a:p>
        </p:txBody>
      </p:sp>
      <p:sp>
        <p:nvSpPr>
          <p:cNvPr id="5" name="Espace réservé du numéro de diapositive 4"/>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057E2A1-0CB8-40F0-B1A1-80DE65E35331}" type="datetime1">
              <a:rPr lang="de-DE" smtClean="0"/>
              <a:t>04.05.2020</a:t>
            </a:fld>
            <a:endParaRPr lang="de-DE"/>
          </a:p>
        </p:txBody>
      </p:sp>
      <p:sp>
        <p:nvSpPr>
          <p:cNvPr id="3" name="Espace réservé du pied de page 2"/>
          <p:cNvSpPr>
            <a:spLocks noGrp="1"/>
          </p:cNvSpPr>
          <p:nvPr>
            <p:ph type="ftr" sz="quarter" idx="11"/>
          </p:nvPr>
        </p:nvSpPr>
        <p:spPr/>
        <p:txBody>
          <a:bodyPr/>
          <a:lstStyle/>
          <a:p>
            <a:endParaRPr lang="de-DE"/>
          </a:p>
        </p:txBody>
      </p:sp>
      <p:sp>
        <p:nvSpPr>
          <p:cNvPr id="4" name="Espace réservé du numéro de diapositive 3"/>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D35862-07FE-4C35-AE2A-B15DC947AA94}" type="datetime1">
              <a:rPr lang="de-DE" smtClean="0"/>
              <a:t>04.05.2020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de-D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AD7E282-7077-4793-A3F0-5F7DF5854244}" type="datetime1">
              <a:rPr lang="de-DE" smtClean="0"/>
              <a:t>04.05.2020</a:t>
            </a:fld>
            <a:endParaRPr lang="de-DE"/>
          </a:p>
        </p:txBody>
      </p:sp>
      <p:sp>
        <p:nvSpPr>
          <p:cNvPr id="6" name="Espace réservé du pied de page 5"/>
          <p:cNvSpPr>
            <a:spLocks noGrp="1"/>
          </p:cNvSpPr>
          <p:nvPr>
            <p:ph type="ftr" sz="quarter" idx="11"/>
          </p:nvPr>
        </p:nvSpPr>
        <p:spPr/>
        <p:txBody>
          <a:bodyPr/>
          <a:lstStyle/>
          <a:p>
            <a:endParaRPr lang="de-DE"/>
          </a:p>
        </p:txBody>
      </p:sp>
      <p:sp>
        <p:nvSpPr>
          <p:cNvPr id="7" name="Espace réservé du numéro de diapositive 6"/>
          <p:cNvSpPr>
            <a:spLocks noGrp="1"/>
          </p:cNvSpPr>
          <p:nvPr>
            <p:ph type="sldNum" sz="quarter" idx="12"/>
          </p:nvPr>
        </p:nvSpPr>
        <p:spPr/>
        <p:txBody>
          <a:bodyPr/>
          <a:lstStyle/>
          <a:p>
            <a:fld id="{27C6CCC6-2BE5-4E42-96A4-D1E8E81A3D8E}" type="slidenum">
              <a:rPr lang="de-DE" smtClean="0"/>
              <a:t>‹N°›</a:t>
            </a:fld>
            <a:endParaRPr lang="de-DE"/>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de-D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D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7ACA-BE8C-4697-BE50-26DC2634143A}" type="datetime1">
              <a:rPr lang="de-DE" smtClean="0"/>
              <a:t>04.05.2020</a:t>
            </a:fld>
            <a:endParaRPr lang="de-D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6CCC6-2BE5-4E42-96A4-D1E8E81A3D8E}" type="slidenum">
              <a:rPr lang="de-DE" smtClean="0"/>
              <a:t>‹N°›</a:t>
            </a:fld>
            <a:endParaRPr lang="de-DE"/>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3" Type="http://schemas.openxmlformats.org/officeDocument/2006/relationships/hyperlink" Target="http://blog.ac-versailles.fr/myonlineenglishclass/index.php/category/4%C2%B02-S%C3%A9ances-en-ligne2" TargetMode="External"/><Relationship Id="rId2" Type="http://schemas.openxmlformats.org/officeDocument/2006/relationships/hyperlink" Target="https://www.wordreference.com/" TargetMode="External"/><Relationship Id="rId1" Type="http://schemas.openxmlformats.org/officeDocument/2006/relationships/slideLayout" Target="../slideLayouts/slideLayout2.xml"/><Relationship Id="rId5" Type="http://schemas.openxmlformats.org/officeDocument/2006/relationships/hyperlink" Target="https://quizlet.com/class/14222912/" TargetMode="External"/><Relationship Id="rId4" Type="http://schemas.openxmlformats.org/officeDocument/2006/relationships/hyperlink" Target="https://quizlet.com/join/cYDhyPsY9"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25.xml"/><Relationship Id="rId7"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slide" Target="slide30.xml"/><Relationship Id="rId4" Type="http://schemas.openxmlformats.org/officeDocument/2006/relationships/slide" Target="slide29.xml"/></Relationships>
</file>

<file path=ppt/slides/_rels/slide2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slide" Target="slide21.xml"/></Relationships>
</file>

<file path=ppt/slides/_rels/slide3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2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quizlet.com/_8b9ioi?x=1jqt&amp;i=1bcklw" TargetMode="External"/><Relationship Id="rId2" Type="http://schemas.openxmlformats.org/officeDocument/2006/relationships/hyperlink" Target="https://kahoot.it/challenge/02918216?challenge-id=87c5af96-3412-46d4-b242-63c135878d36_1588595097977"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de-DE" dirty="0">
                <a:latin typeface="Comic Sans MS" panose="030F0702030302020204" pitchFamily="66" charset="0"/>
              </a:rPr>
              <a:t>4°2</a:t>
            </a:r>
            <a:br>
              <a:rPr lang="de-DE" dirty="0">
                <a:latin typeface="Comic Sans MS" panose="030F0702030302020204" pitchFamily="66" charset="0"/>
              </a:rPr>
            </a:br>
            <a:br>
              <a:rPr lang="de-DE" dirty="0">
                <a:latin typeface="Comic Sans MS" panose="030F0702030302020204" pitchFamily="66" charset="0"/>
              </a:rPr>
            </a:br>
            <a:r>
              <a:rPr lang="de-DE" dirty="0">
                <a:latin typeface="Comic Sans MS" panose="030F0702030302020204" pitchFamily="66" charset="0"/>
              </a:rPr>
              <a:t>English</a:t>
            </a:r>
          </a:p>
        </p:txBody>
      </p:sp>
      <p:sp>
        <p:nvSpPr>
          <p:cNvPr id="3" name="Sous-titre 2"/>
          <p:cNvSpPr>
            <a:spLocks noGrp="1"/>
          </p:cNvSpPr>
          <p:nvPr>
            <p:ph type="subTitle" idx="1"/>
          </p:nvPr>
        </p:nvSpPr>
        <p:spPr/>
        <p:txBody>
          <a:bodyPr/>
          <a:lstStyle/>
          <a:p>
            <a:endParaRPr lang="de-DE" dirty="0">
              <a:latin typeface="Comic Sans MS" panose="030F0702030302020204" pitchFamily="66" charset="0"/>
            </a:endParaRPr>
          </a:p>
          <a:p>
            <a:r>
              <a:rPr lang="de-DE" dirty="0" err="1">
                <a:latin typeface="Comic Sans MS" panose="030F0702030302020204" pitchFamily="66" charset="0"/>
              </a:rPr>
              <a:t>Semaine</a:t>
            </a:r>
            <a:r>
              <a:rPr lang="de-DE" dirty="0">
                <a:latin typeface="Comic Sans MS" panose="030F0702030302020204" pitchFamily="66" charset="0"/>
              </a:rPr>
              <a:t> du 4 </a:t>
            </a:r>
            <a:r>
              <a:rPr lang="de-DE" dirty="0" err="1">
                <a:latin typeface="Comic Sans MS" panose="030F0702030302020204" pitchFamily="66" charset="0"/>
              </a:rPr>
              <a:t>mai</a:t>
            </a:r>
            <a:r>
              <a:rPr lang="de-DE" dirty="0">
                <a:latin typeface="Comic Sans MS" panose="030F0702030302020204" pitchFamily="66" charset="0"/>
              </a:rPr>
              <a:t> au 8 </a:t>
            </a:r>
            <a:r>
              <a:rPr lang="de-DE" dirty="0" err="1">
                <a:latin typeface="Comic Sans MS" panose="030F0702030302020204" pitchFamily="66" charset="0"/>
              </a:rPr>
              <a:t>mai</a:t>
            </a:r>
            <a:r>
              <a:rPr lang="de-DE" dirty="0">
                <a:latin typeface="Comic Sans MS" panose="030F0702030302020204" pitchFamily="66" charset="0"/>
              </a:rPr>
              <a:t> 2020.</a:t>
            </a:r>
          </a:p>
        </p:txBody>
      </p:sp>
      <p:pic>
        <p:nvPicPr>
          <p:cNvPr id="5" name="Image 4" descr="Une image contenant alimentation&#10;&#10;Description générée automatiquement">
            <a:extLst>
              <a:ext uri="{FF2B5EF4-FFF2-40B4-BE49-F238E27FC236}">
                <a16:creationId xmlns:a16="http://schemas.microsoft.com/office/drawing/2014/main" id="{AFA0ABDA-AE5B-41E8-AC27-C69555B16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594" y="4779390"/>
            <a:ext cx="1762812" cy="1762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40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791093"/>
            <a:ext cx="10515600" cy="4385870"/>
          </a:xfrm>
        </p:spPr>
        <p:txBody>
          <a:bodyPr>
            <a:normAutofit/>
          </a:bodyPr>
          <a:lstStyle/>
          <a:p>
            <a:pPr marL="0" indent="0">
              <a:lnSpc>
                <a:spcPct val="200000"/>
              </a:lnSpc>
              <a:buNone/>
            </a:pPr>
            <a:r>
              <a:rPr lang="fr-FR" sz="2400" u="sng" dirty="0" err="1">
                <a:latin typeface="Comic Sans MS" panose="030F0702030302020204" pitchFamily="66" charset="0"/>
              </a:rPr>
              <a:t>What</a:t>
            </a:r>
            <a:r>
              <a:rPr lang="fr-FR" sz="2400" u="sng" dirty="0">
                <a:latin typeface="Comic Sans MS" panose="030F0702030302020204" pitchFamily="66" charset="0"/>
              </a:rPr>
              <a:t> can </a:t>
            </a:r>
            <a:r>
              <a:rPr lang="fr-FR" sz="2400" u="sng" dirty="0" err="1">
                <a:latin typeface="Comic Sans MS" panose="030F0702030302020204" pitchFamily="66" charset="0"/>
              </a:rPr>
              <a:t>you</a:t>
            </a:r>
            <a:r>
              <a:rPr lang="fr-FR" sz="2400" u="sng" dirty="0">
                <a:latin typeface="Comic Sans MS" panose="030F0702030302020204" pitchFamily="66" charset="0"/>
              </a:rPr>
              <a:t> put in a time capsule?</a:t>
            </a:r>
          </a:p>
          <a:p>
            <a:pPr marL="0" indent="0">
              <a:lnSpc>
                <a:spcPct val="200000"/>
              </a:lnSpc>
              <a:buNone/>
            </a:pPr>
            <a:r>
              <a:rPr lang="fr-FR" sz="2400" dirty="0" err="1">
                <a:latin typeface="Comic Sans MS" panose="030F0702030302020204" pitchFamily="66" charset="0"/>
              </a:rPr>
              <a:t>Among</a:t>
            </a:r>
            <a:r>
              <a:rPr lang="fr-FR" sz="2400" dirty="0">
                <a:latin typeface="Comic Sans MS" panose="030F0702030302020204" pitchFamily="66" charset="0"/>
              </a:rPr>
              <a:t> </a:t>
            </a:r>
            <a:r>
              <a:rPr lang="fr-FR" sz="2400" dirty="0" err="1">
                <a:latin typeface="Comic Sans MS" panose="030F0702030302020204" pitchFamily="66" charset="0"/>
              </a:rPr>
              <a:t>various</a:t>
            </a:r>
            <a:r>
              <a:rPr lang="fr-FR" sz="2400" dirty="0">
                <a:latin typeface="Comic Sans MS" panose="030F0702030302020204" pitchFamily="66" charset="0"/>
              </a:rPr>
              <a:t> </a:t>
            </a:r>
            <a:r>
              <a:rPr lang="fr-FR" sz="2400" dirty="0" err="1">
                <a:latin typeface="Comic Sans MS" panose="030F0702030302020204" pitchFamily="66" charset="0"/>
              </a:rPr>
              <a:t>things</a:t>
            </a:r>
            <a:r>
              <a:rPr lang="fr-FR" sz="2400" dirty="0">
                <a:latin typeface="Comic Sans MS" panose="030F0702030302020204" pitchFamily="66" charset="0"/>
              </a:rPr>
              <a:t>, people </a:t>
            </a:r>
            <a:r>
              <a:rPr lang="fr-FR" sz="2400" dirty="0" err="1">
                <a:latin typeface="Comic Sans MS" panose="030F0702030302020204" pitchFamily="66" charset="0"/>
              </a:rPr>
              <a:t>sometimes</a:t>
            </a:r>
            <a:r>
              <a:rPr lang="fr-FR" sz="2400" dirty="0">
                <a:latin typeface="Comic Sans MS" panose="030F0702030302020204" pitchFamily="66" charset="0"/>
              </a:rPr>
              <a:t> put </a:t>
            </a:r>
            <a:r>
              <a:rPr lang="fr-FR" sz="2400" dirty="0" err="1">
                <a:latin typeface="Comic Sans MS" panose="030F0702030302020204" pitchFamily="66" charset="0"/>
              </a:rPr>
              <a:t>pictures</a:t>
            </a:r>
            <a:r>
              <a:rPr lang="fr-FR" sz="2400" dirty="0">
                <a:latin typeface="Comic Sans MS" panose="030F0702030302020204" pitchFamily="66" charset="0"/>
              </a:rPr>
              <a:t> in time capsules. This can </a:t>
            </a:r>
            <a:r>
              <a:rPr lang="fr-FR" sz="2400" dirty="0" err="1">
                <a:latin typeface="Comic Sans MS" panose="030F0702030302020204" pitchFamily="66" charset="0"/>
              </a:rPr>
              <a:t>easily</a:t>
            </a:r>
            <a:r>
              <a:rPr lang="fr-FR" sz="2400" dirty="0">
                <a:latin typeface="Comic Sans MS" panose="030F0702030302020204" pitchFamily="66" charset="0"/>
              </a:rPr>
              <a:t> </a:t>
            </a:r>
            <a:r>
              <a:rPr lang="fr-FR" sz="2400" dirty="0" err="1">
                <a:latin typeface="Comic Sans MS" panose="030F0702030302020204" pitchFamily="66" charset="0"/>
              </a:rPr>
              <a:t>be</a:t>
            </a:r>
            <a:r>
              <a:rPr lang="fr-FR" sz="2400" dirty="0">
                <a:latin typeface="Comic Sans MS" panose="030F0702030302020204" pitchFamily="66" charset="0"/>
              </a:rPr>
              <a:t> </a:t>
            </a:r>
            <a:r>
              <a:rPr lang="fr-FR" sz="2400" dirty="0" err="1">
                <a:latin typeface="Comic Sans MS" panose="030F0702030302020204" pitchFamily="66" charset="0"/>
              </a:rPr>
              <a:t>compared</a:t>
            </a:r>
            <a:r>
              <a:rPr lang="fr-FR" sz="2400" dirty="0">
                <a:latin typeface="Comic Sans MS" panose="030F0702030302020204" pitchFamily="66" charset="0"/>
              </a:rPr>
              <a:t> to the </a:t>
            </a:r>
            <a:r>
              <a:rPr lang="fr-FR" sz="2400" dirty="0" err="1">
                <a:latin typeface="Comic Sans MS" panose="030F0702030302020204" pitchFamily="66" charset="0"/>
              </a:rPr>
              <a:t>children</a:t>
            </a:r>
            <a:r>
              <a:rPr lang="fr-FR" sz="2400" dirty="0">
                <a:latin typeface="Comic Sans MS" panose="030F0702030302020204" pitchFamily="66" charset="0"/>
              </a:rPr>
              <a:t> </a:t>
            </a:r>
            <a:r>
              <a:rPr lang="fr-FR" sz="2400" dirty="0" err="1">
                <a:latin typeface="Comic Sans MS" panose="030F0702030302020204" pitchFamily="66" charset="0"/>
              </a:rPr>
              <a:t>drawings</a:t>
            </a:r>
            <a:r>
              <a:rPr lang="fr-FR" sz="2400" dirty="0">
                <a:latin typeface="Comic Sans MS" panose="030F0702030302020204" pitchFamily="66" charset="0"/>
              </a:rPr>
              <a:t> in the film. </a:t>
            </a:r>
            <a:r>
              <a:rPr lang="fr-FR" sz="2400" dirty="0" err="1">
                <a:latin typeface="Comic Sans MS" panose="030F0702030302020204" pitchFamily="66" charset="0"/>
              </a:rPr>
              <a:t>They</a:t>
            </a:r>
            <a:r>
              <a:rPr lang="fr-FR" sz="2400" dirty="0">
                <a:latin typeface="Comic Sans MS" panose="030F0702030302020204" pitchFamily="66" charset="0"/>
              </a:rPr>
              <a:t> </a:t>
            </a:r>
            <a:r>
              <a:rPr lang="fr-FR" sz="2400" dirty="0" err="1">
                <a:latin typeface="Comic Sans MS" panose="030F0702030302020204" pitchFamily="66" charset="0"/>
              </a:rPr>
              <a:t>could</a:t>
            </a:r>
            <a:r>
              <a:rPr lang="fr-FR" sz="2400" dirty="0">
                <a:latin typeface="Comic Sans MS" panose="030F0702030302020204" pitchFamily="66" charset="0"/>
              </a:rPr>
              <a:t> </a:t>
            </a:r>
            <a:r>
              <a:rPr lang="fr-FR" sz="2400" dirty="0" err="1">
                <a:latin typeface="Comic Sans MS" panose="030F0702030302020204" pitchFamily="66" charset="0"/>
              </a:rPr>
              <a:t>also</a:t>
            </a:r>
            <a:r>
              <a:rPr lang="fr-FR" sz="2400" dirty="0">
                <a:latin typeface="Comic Sans MS" panose="030F0702030302020204" pitchFamily="66" charset="0"/>
              </a:rPr>
              <a:t> have put </a:t>
            </a:r>
            <a:r>
              <a:rPr lang="fr-FR" sz="2400" dirty="0" err="1">
                <a:latin typeface="Comic Sans MS" panose="030F0702030302020204" pitchFamily="66" charset="0"/>
              </a:rPr>
              <a:t>letters</a:t>
            </a:r>
            <a:r>
              <a:rPr lang="fr-FR" sz="2400" dirty="0">
                <a:latin typeface="Comic Sans MS" panose="030F0702030302020204" pitchFamily="66" charset="0"/>
              </a:rPr>
              <a:t>, </a:t>
            </a:r>
            <a:r>
              <a:rPr lang="fr-FR" sz="2400" dirty="0" err="1">
                <a:latin typeface="Comic Sans MS" panose="030F0702030302020204" pitchFamily="66" charset="0"/>
              </a:rPr>
              <a:t>lists</a:t>
            </a:r>
            <a:r>
              <a:rPr lang="fr-FR" sz="2400" dirty="0">
                <a:latin typeface="Comic Sans MS" panose="030F0702030302020204" pitchFamily="66" charset="0"/>
              </a:rPr>
              <a:t>, </a:t>
            </a:r>
            <a:r>
              <a:rPr lang="fr-FR" sz="2400" dirty="0" err="1">
                <a:latin typeface="Comic Sans MS" panose="030F0702030302020204" pitchFamily="66" charset="0"/>
              </a:rPr>
              <a:t>objects</a:t>
            </a:r>
            <a:r>
              <a:rPr lang="fr-FR" sz="2400" dirty="0">
                <a:latin typeface="Comic Sans MS" panose="030F0702030302020204" pitchFamily="66" charset="0"/>
              </a:rPr>
              <a:t>, a 1959 </a:t>
            </a:r>
            <a:r>
              <a:rPr lang="fr-FR" sz="2400" dirty="0" err="1">
                <a:latin typeface="Comic Sans MS" panose="030F0702030302020204" pitchFamily="66" charset="0"/>
              </a:rPr>
              <a:t>calendar</a:t>
            </a:r>
            <a:r>
              <a:rPr lang="fr-FR" sz="2400" dirty="0">
                <a:latin typeface="Comic Sans MS" panose="030F0702030302020204" pitchFamily="66" charset="0"/>
              </a:rPr>
              <a:t> or </a:t>
            </a:r>
            <a:r>
              <a:rPr lang="fr-FR" sz="2400" dirty="0" err="1">
                <a:latin typeface="Comic Sans MS" panose="030F0702030302020204" pitchFamily="66" charset="0"/>
              </a:rPr>
              <a:t>other</a:t>
            </a:r>
            <a:r>
              <a:rPr lang="fr-FR" sz="2400" dirty="0">
                <a:latin typeface="Comic Sans MS" panose="030F0702030302020204" pitchFamily="66" charset="0"/>
              </a:rPr>
              <a:t> documents </a:t>
            </a:r>
            <a:r>
              <a:rPr lang="fr-FR" sz="2400" dirty="0" err="1">
                <a:latin typeface="Comic Sans MS" panose="030F0702030302020204" pitchFamily="66" charset="0"/>
              </a:rPr>
              <a:t>from</a:t>
            </a:r>
            <a:r>
              <a:rPr lang="fr-FR" sz="2400" dirty="0">
                <a:latin typeface="Comic Sans MS" panose="030F0702030302020204" pitchFamily="66" charset="0"/>
              </a:rPr>
              <a:t> </a:t>
            </a:r>
            <a:r>
              <a:rPr lang="fr-FR" sz="2400" dirty="0" err="1">
                <a:latin typeface="Comic Sans MS" panose="030F0702030302020204" pitchFamily="66" charset="0"/>
              </a:rPr>
              <a:t>their</a:t>
            </a:r>
            <a:r>
              <a:rPr lang="fr-FR" sz="2400" dirty="0">
                <a:latin typeface="Comic Sans MS" panose="030F0702030302020204" pitchFamily="66" charset="0"/>
              </a:rPr>
              <a:t> time.</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0B7EB001-6DF6-417D-BA05-F1DCC7CC721D}"/>
              </a:ext>
            </a:extLst>
          </p:cNvPr>
          <p:cNvPicPr>
            <a:picLocks noChangeAspect="1"/>
          </p:cNvPicPr>
          <p:nvPr/>
        </p:nvPicPr>
        <p:blipFill>
          <a:blip r:embed="rId2"/>
          <a:stretch>
            <a:fillRect/>
          </a:stretch>
        </p:blipFill>
        <p:spPr>
          <a:xfrm>
            <a:off x="8079633" y="512724"/>
            <a:ext cx="3274167" cy="184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EF152AE6-632B-4B48-9408-01FFDF881461}"/>
              </a:ext>
            </a:extLst>
          </p:cNvPr>
          <p:cNvSpPr>
            <a:spLocks noGrp="1"/>
          </p:cNvSpPr>
          <p:nvPr>
            <p:ph type="sldNum" sz="quarter" idx="12"/>
          </p:nvPr>
        </p:nvSpPr>
        <p:spPr/>
        <p:txBody>
          <a:bodyPr/>
          <a:lstStyle/>
          <a:p>
            <a:fld id="{27C6CCC6-2BE5-4E42-96A4-D1E8E81A3D8E}" type="slidenum">
              <a:rPr lang="de-DE" smtClean="0"/>
              <a:t>10</a:t>
            </a:fld>
            <a:endParaRPr lang="de-DE"/>
          </a:p>
        </p:txBody>
      </p:sp>
      <p:sp>
        <p:nvSpPr>
          <p:cNvPr id="6" name="Ellipse 5">
            <a:hlinkClick r:id="rId3" action="ppaction://hlinksldjump"/>
            <a:extLst>
              <a:ext uri="{FF2B5EF4-FFF2-40B4-BE49-F238E27FC236}">
                <a16:creationId xmlns:a16="http://schemas.microsoft.com/office/drawing/2014/main" id="{42AE23AA-899C-46A2-A79E-498B0C9C5A43}"/>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6892364D-D739-442A-AE3C-703FF3AB7258}"/>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47801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10515600" cy="5227049"/>
          </a:xfrm>
        </p:spPr>
        <p:txBody>
          <a:bodyPr>
            <a:normAutofit lnSpcReduction="10000"/>
          </a:bodyPr>
          <a:lstStyle/>
          <a:p>
            <a:pPr marL="0" indent="0">
              <a:lnSpc>
                <a:spcPct val="200000"/>
              </a:lnSpc>
              <a:buNone/>
            </a:pPr>
            <a:r>
              <a:rPr lang="fr-FR" sz="2400" u="sng" dirty="0">
                <a:latin typeface="Comic Sans MS" panose="030F0702030302020204" pitchFamily="66" charset="0"/>
              </a:rPr>
              <a:t>The 1913 Oklahoma Time Capsule</a:t>
            </a:r>
          </a:p>
          <a:p>
            <a:pPr marL="0" indent="0">
              <a:lnSpc>
                <a:spcPct val="200000"/>
              </a:lnSpc>
              <a:buNone/>
            </a:pPr>
            <a:r>
              <a:rPr lang="fr-FR" sz="2400" dirty="0">
                <a:latin typeface="Comic Sans MS" panose="030F0702030302020204" pitchFamily="66" charset="0"/>
              </a:rPr>
              <a:t>The </a:t>
            </a:r>
            <a:r>
              <a:rPr lang="fr-FR" sz="2400" dirty="0" err="1">
                <a:latin typeface="Comic Sans MS" panose="030F0702030302020204" pitchFamily="66" charset="0"/>
              </a:rPr>
              <a:t>event</a:t>
            </a:r>
            <a:r>
              <a:rPr lang="fr-FR" sz="2400" dirty="0">
                <a:latin typeface="Comic Sans MS" panose="030F0702030302020204" pitchFamily="66" charset="0"/>
              </a:rPr>
              <a:t> </a:t>
            </a:r>
            <a:r>
              <a:rPr lang="fr-FR" sz="2400" dirty="0" err="1">
                <a:latin typeface="Comic Sans MS" panose="030F0702030302020204" pitchFamily="66" charset="0"/>
              </a:rPr>
              <a:t>is</a:t>
            </a:r>
            <a:r>
              <a:rPr lang="fr-FR" sz="2400" dirty="0">
                <a:latin typeface="Comic Sans MS" panose="030F0702030302020204" pitchFamily="66" charset="0"/>
              </a:rPr>
              <a:t> the </a:t>
            </a:r>
            <a:r>
              <a:rPr lang="fr-FR" sz="2400" dirty="0" err="1">
                <a:latin typeface="Comic Sans MS" panose="030F0702030302020204" pitchFamily="66" charset="0"/>
              </a:rPr>
              <a:t>opening</a:t>
            </a:r>
            <a:r>
              <a:rPr lang="fr-FR" sz="2400" dirty="0">
                <a:latin typeface="Comic Sans MS" panose="030F0702030302020204" pitchFamily="66" charset="0"/>
              </a:rPr>
              <a:t> of the Oklahoma Time Capsule. It </a:t>
            </a:r>
            <a:r>
              <a:rPr lang="fr-FR" sz="2400" dirty="0" err="1">
                <a:latin typeface="Comic Sans MS" panose="030F0702030302020204" pitchFamily="66" charset="0"/>
              </a:rPr>
              <a:t>contains</a:t>
            </a:r>
            <a:r>
              <a:rPr lang="fr-FR" sz="2400" dirty="0">
                <a:latin typeface="Comic Sans MS" panose="030F0702030302020204" pitchFamily="66" charset="0"/>
              </a:rPr>
              <a:t> a </a:t>
            </a:r>
            <a:r>
              <a:rPr lang="fr-FR" sz="2400" dirty="0" err="1">
                <a:latin typeface="Comic Sans MS" panose="030F0702030302020204" pitchFamily="66" charset="0"/>
              </a:rPr>
              <a:t>bow</a:t>
            </a:r>
            <a:r>
              <a:rPr lang="fr-FR" sz="2400" dirty="0">
                <a:latin typeface="Comic Sans MS" panose="030F0702030302020204" pitchFamily="66" charset="0"/>
              </a:rPr>
              <a:t> made by a Choctaw </a:t>
            </a:r>
            <a:r>
              <a:rPr lang="fr-FR" sz="2400" dirty="0" err="1">
                <a:latin typeface="Comic Sans MS" panose="030F0702030302020204" pitchFamily="66" charset="0"/>
              </a:rPr>
              <a:t>Indian</a:t>
            </a:r>
            <a:r>
              <a:rPr lang="fr-FR" sz="2400" dirty="0">
                <a:latin typeface="Comic Sans MS" panose="030F0702030302020204" pitchFamily="66" charset="0"/>
              </a:rPr>
              <a:t>, a plate </a:t>
            </a:r>
            <a:r>
              <a:rPr lang="fr-FR" sz="2400" dirty="0" err="1">
                <a:latin typeface="Comic Sans MS" panose="030F0702030302020204" pitchFamily="66" charset="0"/>
              </a:rPr>
              <a:t>painted</a:t>
            </a:r>
            <a:r>
              <a:rPr lang="fr-FR" sz="2400" dirty="0">
                <a:latin typeface="Comic Sans MS" panose="030F0702030302020204" pitchFamily="66" charset="0"/>
              </a:rPr>
              <a:t> by a Chickasaw </a:t>
            </a:r>
            <a:r>
              <a:rPr lang="fr-FR" sz="2400" dirty="0" err="1">
                <a:latin typeface="Comic Sans MS" panose="030F0702030302020204" pitchFamily="66" charset="0"/>
              </a:rPr>
              <a:t>Indian</a:t>
            </a:r>
            <a:r>
              <a:rPr lang="fr-FR" sz="2400" dirty="0">
                <a:latin typeface="Comic Sans MS" panose="030F0702030302020204" pitchFamily="66" charset="0"/>
              </a:rPr>
              <a:t>, </a:t>
            </a:r>
            <a:r>
              <a:rPr lang="fr-FR" sz="2400" dirty="0" err="1">
                <a:latin typeface="Comic Sans MS" panose="030F0702030302020204" pitchFamily="66" charset="0"/>
              </a:rPr>
              <a:t>Indian</a:t>
            </a:r>
            <a:r>
              <a:rPr lang="fr-FR" sz="2400" dirty="0">
                <a:latin typeface="Comic Sans MS" panose="030F0702030302020204" pitchFamily="66" charset="0"/>
              </a:rPr>
              <a:t> </a:t>
            </a:r>
            <a:r>
              <a:rPr lang="fr-FR" sz="2400" dirty="0" err="1">
                <a:latin typeface="Comic Sans MS" panose="030F0702030302020204" pitchFamily="66" charset="0"/>
              </a:rPr>
              <a:t>pottery</a:t>
            </a:r>
            <a:r>
              <a:rPr lang="fr-FR" sz="2400" dirty="0">
                <a:latin typeface="Comic Sans MS" panose="030F0702030302020204" pitchFamily="66" charset="0"/>
              </a:rPr>
              <a:t>, a </a:t>
            </a:r>
            <a:r>
              <a:rPr lang="fr-FR" sz="2400" dirty="0" err="1">
                <a:latin typeface="Comic Sans MS" panose="030F0702030302020204" pitchFamily="66" charset="0"/>
              </a:rPr>
              <a:t>pen</a:t>
            </a:r>
            <a:r>
              <a:rPr lang="fr-FR" sz="2400" dirty="0">
                <a:latin typeface="Comic Sans MS" panose="030F0702030302020204" pitchFamily="66" charset="0"/>
              </a:rPr>
              <a:t> </a:t>
            </a:r>
            <a:r>
              <a:rPr lang="fr-FR" sz="2400" dirty="0" err="1">
                <a:latin typeface="Comic Sans MS" panose="030F0702030302020204" pitchFamily="66" charset="0"/>
              </a:rPr>
              <a:t>used</a:t>
            </a:r>
            <a:r>
              <a:rPr lang="fr-FR" sz="2400" dirty="0">
                <a:latin typeface="Comic Sans MS" panose="030F0702030302020204" pitchFamily="66" charset="0"/>
              </a:rPr>
              <a:t> by </a:t>
            </a:r>
            <a:r>
              <a:rPr lang="fr-FR" sz="2400" dirty="0" err="1">
                <a:latin typeface="Comic Sans MS" panose="030F0702030302020204" pitchFamily="66" charset="0"/>
              </a:rPr>
              <a:t>President</a:t>
            </a:r>
            <a:r>
              <a:rPr lang="fr-FR" sz="2400" dirty="0">
                <a:latin typeface="Comic Sans MS" panose="030F0702030302020204" pitchFamily="66" charset="0"/>
              </a:rPr>
              <a:t> McKinley to </a:t>
            </a:r>
            <a:r>
              <a:rPr lang="fr-FR" sz="2400" dirty="0" err="1">
                <a:latin typeface="Comic Sans MS" panose="030F0702030302020204" pitchFamily="66" charset="0"/>
              </a:rPr>
              <a:t>sign</a:t>
            </a:r>
            <a:r>
              <a:rPr lang="fr-FR" sz="2400" dirty="0">
                <a:latin typeface="Comic Sans MS" panose="030F0702030302020204" pitchFamily="66" charset="0"/>
              </a:rPr>
              <a:t> an important </a:t>
            </a:r>
            <a:r>
              <a:rPr lang="fr-FR" sz="2400" dirty="0" err="1">
                <a:latin typeface="Comic Sans MS" panose="030F0702030302020204" pitchFamily="66" charset="0"/>
              </a:rPr>
              <a:t>piece</a:t>
            </a:r>
            <a:r>
              <a:rPr lang="fr-FR" sz="2400" dirty="0">
                <a:latin typeface="Comic Sans MS" panose="030F0702030302020204" pitchFamily="66" charset="0"/>
              </a:rPr>
              <a:t> of </a:t>
            </a:r>
            <a:r>
              <a:rPr lang="fr-FR" sz="2400" dirty="0" err="1">
                <a:latin typeface="Comic Sans MS" panose="030F0702030302020204" pitchFamily="66" charset="0"/>
              </a:rPr>
              <a:t>legislation</a:t>
            </a:r>
            <a:r>
              <a:rPr lang="fr-FR" sz="2400" dirty="0">
                <a:latin typeface="Comic Sans MS" panose="030F0702030302020204" pitchFamily="66" charset="0"/>
              </a:rPr>
              <a:t>, a </a:t>
            </a:r>
            <a:r>
              <a:rPr lang="fr-FR" sz="2400" dirty="0" err="1">
                <a:latin typeface="Comic Sans MS" panose="030F0702030302020204" pitchFamily="66" charset="0"/>
              </a:rPr>
              <a:t>phonograph</a:t>
            </a:r>
            <a:r>
              <a:rPr lang="fr-FR" sz="2400" dirty="0">
                <a:latin typeface="Comic Sans MS" panose="030F0702030302020204" pitchFamily="66" charset="0"/>
              </a:rPr>
              <a:t>, a book of </a:t>
            </a:r>
            <a:r>
              <a:rPr lang="fr-FR" sz="2400" dirty="0" err="1">
                <a:latin typeface="Comic Sans MS" panose="030F0702030302020204" pitchFamily="66" charset="0"/>
              </a:rPr>
              <a:t>pictures</a:t>
            </a:r>
            <a:r>
              <a:rPr lang="fr-FR" sz="2400" dirty="0">
                <a:latin typeface="Comic Sans MS" panose="030F0702030302020204" pitchFamily="66" charset="0"/>
              </a:rPr>
              <a:t> and </a:t>
            </a:r>
            <a:r>
              <a:rPr lang="fr-FR" sz="2400" dirty="0" err="1">
                <a:latin typeface="Comic Sans MS" panose="030F0702030302020204" pitchFamily="66" charset="0"/>
              </a:rPr>
              <a:t>poems</a:t>
            </a:r>
            <a:r>
              <a:rPr lang="fr-FR" sz="2400" dirty="0">
                <a:latin typeface="Comic Sans MS" panose="030F0702030302020204" pitchFamily="66" charset="0"/>
              </a:rPr>
              <a:t>, a 1913 </a:t>
            </a:r>
            <a:r>
              <a:rPr lang="fr-FR" sz="2400" dirty="0" err="1">
                <a:latin typeface="Comic Sans MS" panose="030F0702030302020204" pitchFamily="66" charset="0"/>
              </a:rPr>
              <a:t>telephone</a:t>
            </a:r>
            <a:r>
              <a:rPr lang="fr-FR" sz="2400" dirty="0">
                <a:latin typeface="Comic Sans MS" panose="030F0702030302020204" pitchFamily="66" charset="0"/>
              </a:rPr>
              <a:t>, a ladies’ </a:t>
            </a:r>
            <a:r>
              <a:rPr lang="fr-FR" sz="2400" dirty="0" err="1">
                <a:latin typeface="Comic Sans MS" panose="030F0702030302020204" pitchFamily="66" charset="0"/>
              </a:rPr>
              <a:t>hat</a:t>
            </a:r>
            <a:r>
              <a:rPr lang="fr-FR" sz="2400" dirty="0">
                <a:latin typeface="Comic Sans MS" panose="030F0702030302020204" pitchFamily="66" charset="0"/>
              </a:rPr>
              <a:t>, a boys’ suit, a pair of </a:t>
            </a:r>
            <a:r>
              <a:rPr lang="fr-FR" sz="2400" dirty="0" err="1">
                <a:latin typeface="Comic Sans MS" panose="030F0702030302020204" pitchFamily="66" charset="0"/>
              </a:rPr>
              <a:t>shoes</a:t>
            </a:r>
            <a:r>
              <a:rPr lang="fr-FR" sz="2400" dirty="0">
                <a:latin typeface="Comic Sans MS" panose="030F0702030302020204" pitchFamily="66" charset="0"/>
              </a:rPr>
              <a:t> and the first state flag of Oklahoma.</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3232BB15-5FEE-4FC7-B934-91DE03998E6F}"/>
              </a:ext>
            </a:extLst>
          </p:cNvPr>
          <p:cNvPicPr>
            <a:picLocks noChangeAspect="1"/>
          </p:cNvPicPr>
          <p:nvPr/>
        </p:nvPicPr>
        <p:blipFill>
          <a:blip r:embed="rId2"/>
          <a:stretch>
            <a:fillRect/>
          </a:stretch>
        </p:blipFill>
        <p:spPr>
          <a:xfrm>
            <a:off x="7881163" y="193249"/>
            <a:ext cx="3472637" cy="1981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249EBE8A-A9AF-4DF2-9AC5-1E84EE880D4B}"/>
              </a:ext>
            </a:extLst>
          </p:cNvPr>
          <p:cNvSpPr>
            <a:spLocks noGrp="1"/>
          </p:cNvSpPr>
          <p:nvPr>
            <p:ph type="sldNum" sz="quarter" idx="12"/>
          </p:nvPr>
        </p:nvSpPr>
        <p:spPr/>
        <p:txBody>
          <a:bodyPr/>
          <a:lstStyle/>
          <a:p>
            <a:fld id="{27C6CCC6-2BE5-4E42-96A4-D1E8E81A3D8E}" type="slidenum">
              <a:rPr lang="de-DE" smtClean="0"/>
              <a:t>11</a:t>
            </a:fld>
            <a:endParaRPr lang="de-DE"/>
          </a:p>
        </p:txBody>
      </p:sp>
      <p:sp>
        <p:nvSpPr>
          <p:cNvPr id="6" name="Ellipse 5">
            <a:hlinkClick r:id="rId3" action="ppaction://hlinksldjump"/>
            <a:extLst>
              <a:ext uri="{FF2B5EF4-FFF2-40B4-BE49-F238E27FC236}">
                <a16:creationId xmlns:a16="http://schemas.microsoft.com/office/drawing/2014/main" id="{73B23CE5-F4A6-4E9A-BFE9-06CAA477F51A}"/>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D0DC2BF0-AD45-46B7-9291-07FBEB3816E6}"/>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232097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10515600" cy="5227049"/>
          </a:xfrm>
        </p:spPr>
        <p:txBody>
          <a:bodyPr>
            <a:normAutofit/>
          </a:bodyPr>
          <a:lstStyle/>
          <a:p>
            <a:pPr marL="0" indent="0">
              <a:lnSpc>
                <a:spcPct val="200000"/>
              </a:lnSpc>
              <a:buNone/>
            </a:pPr>
            <a:r>
              <a:rPr lang="fr-FR" sz="2400" u="sng" dirty="0">
                <a:latin typeface="Comic Sans MS" panose="030F0702030302020204" pitchFamily="66" charset="0"/>
              </a:rPr>
              <a:t>The 1913 Oklahoma Time Capsule</a:t>
            </a:r>
          </a:p>
          <a:p>
            <a:pPr marL="0" indent="0">
              <a:lnSpc>
                <a:spcPct val="200000"/>
              </a:lnSpc>
              <a:buNone/>
            </a:pPr>
            <a:r>
              <a:rPr lang="fr-FR" sz="2400" dirty="0">
                <a:latin typeface="Comic Sans MS" panose="030F0702030302020204" pitchFamily="66" charset="0"/>
              </a:rPr>
              <a:t>This time capsule </a:t>
            </a:r>
            <a:r>
              <a:rPr lang="fr-FR" sz="2400" dirty="0" err="1">
                <a:latin typeface="Comic Sans MS" panose="030F0702030302020204" pitchFamily="66" charset="0"/>
              </a:rPr>
              <a:t>was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 in the </a:t>
            </a:r>
            <a:r>
              <a:rPr lang="fr-FR" sz="2400" dirty="0" err="1">
                <a:latin typeface="Comic Sans MS" panose="030F0702030302020204" pitchFamily="66" charset="0"/>
              </a:rPr>
              <a:t>basement</a:t>
            </a:r>
            <a:r>
              <a:rPr lang="fr-FR" sz="2400" dirty="0">
                <a:latin typeface="Comic Sans MS" panose="030F0702030302020204" pitchFamily="66" charset="0"/>
              </a:rPr>
              <a:t> of the first </a:t>
            </a:r>
            <a:r>
              <a:rPr lang="fr-FR" sz="2400" dirty="0" err="1">
                <a:latin typeface="Comic Sans MS" panose="030F0702030302020204" pitchFamily="66" charset="0"/>
              </a:rPr>
              <a:t>Lutheran</a:t>
            </a:r>
            <a:r>
              <a:rPr lang="fr-FR" sz="2400" dirty="0">
                <a:latin typeface="Comic Sans MS" panose="030F0702030302020204" pitchFamily="66" charset="0"/>
              </a:rPr>
              <a:t> Church of Oklahoma City.</a:t>
            </a:r>
          </a:p>
          <a:p>
            <a:pPr marL="0" indent="0">
              <a:lnSpc>
                <a:spcPct val="200000"/>
              </a:lnSpc>
              <a:buNone/>
            </a:pPr>
            <a:r>
              <a:rPr lang="fr-FR" sz="2400" dirty="0" err="1">
                <a:latin typeface="Comic Sans MS" panose="030F0702030302020204" pitchFamily="66" charset="0"/>
              </a:rPr>
              <a:t>Its</a:t>
            </a:r>
            <a:r>
              <a:rPr lang="fr-FR" sz="2400" dirty="0">
                <a:latin typeface="Comic Sans MS" panose="030F0702030302020204" pitchFamily="66" charset="0"/>
              </a:rPr>
              <a:t> </a:t>
            </a:r>
            <a:r>
              <a:rPr lang="fr-FR" sz="2400" dirty="0" err="1">
                <a:latin typeface="Comic Sans MS" panose="030F0702030302020204" pitchFamily="66" charset="0"/>
              </a:rPr>
              <a:t>opening</a:t>
            </a:r>
            <a:r>
              <a:rPr lang="fr-FR" sz="2400" dirty="0">
                <a:latin typeface="Comic Sans MS" panose="030F0702030302020204" pitchFamily="66" charset="0"/>
              </a:rPr>
              <a:t> date </a:t>
            </a:r>
            <a:r>
              <a:rPr lang="fr-FR" sz="2400" dirty="0" err="1">
                <a:latin typeface="Comic Sans MS" panose="030F0702030302020204" pitchFamily="66" charset="0"/>
              </a:rPr>
              <a:t>was</a:t>
            </a:r>
            <a:r>
              <a:rPr lang="fr-FR" sz="2400" dirty="0">
                <a:latin typeface="Comic Sans MS" panose="030F0702030302020204" pitchFamily="66" charset="0"/>
              </a:rPr>
              <a:t> in April 2013, </a:t>
            </a:r>
            <a:r>
              <a:rPr lang="fr-FR" sz="2400" dirty="0" err="1">
                <a:latin typeface="Comic Sans MS" panose="030F0702030302020204" pitchFamily="66" charset="0"/>
              </a:rPr>
              <a:t>seven</a:t>
            </a:r>
            <a:r>
              <a:rPr lang="fr-FR" sz="2400" dirty="0">
                <a:latin typeface="Comic Sans MS" panose="030F0702030302020204" pitchFamily="66" charset="0"/>
              </a:rPr>
              <a:t> </a:t>
            </a:r>
            <a:r>
              <a:rPr lang="fr-FR" sz="2400" dirty="0" err="1">
                <a:latin typeface="Comic Sans MS" panose="030F0702030302020204" pitchFamily="66" charset="0"/>
              </a:rPr>
              <a:t>years</a:t>
            </a:r>
            <a:r>
              <a:rPr lang="fr-FR" sz="2400" dirty="0">
                <a:latin typeface="Comic Sans MS" panose="030F0702030302020204" pitchFamily="66" charset="0"/>
              </a:rPr>
              <a:t> </a:t>
            </a:r>
            <a:r>
              <a:rPr lang="fr-FR" sz="2400" dirty="0" err="1">
                <a:latin typeface="Comic Sans MS" panose="030F0702030302020204" pitchFamily="66" charset="0"/>
              </a:rPr>
              <a:t>ago</a:t>
            </a:r>
            <a:r>
              <a:rPr lang="fr-FR" sz="2400" dirty="0">
                <a:latin typeface="Comic Sans MS" panose="030F0702030302020204" pitchFamily="66" charset="0"/>
              </a:rPr>
              <a:t>.</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3EFD39CE-A9D1-487D-8CB0-1AB54EFFA4B9}"/>
              </a:ext>
            </a:extLst>
          </p:cNvPr>
          <p:cNvPicPr>
            <a:picLocks noChangeAspect="1"/>
          </p:cNvPicPr>
          <p:nvPr/>
        </p:nvPicPr>
        <p:blipFill>
          <a:blip r:embed="rId2"/>
          <a:stretch>
            <a:fillRect/>
          </a:stretch>
        </p:blipFill>
        <p:spPr>
          <a:xfrm>
            <a:off x="7881163" y="193249"/>
            <a:ext cx="3472637" cy="1981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B5692E34-F5B5-476B-A468-C02DF4B3C8DB}"/>
              </a:ext>
            </a:extLst>
          </p:cNvPr>
          <p:cNvSpPr>
            <a:spLocks noGrp="1"/>
          </p:cNvSpPr>
          <p:nvPr>
            <p:ph type="sldNum" sz="quarter" idx="12"/>
          </p:nvPr>
        </p:nvSpPr>
        <p:spPr/>
        <p:txBody>
          <a:bodyPr/>
          <a:lstStyle/>
          <a:p>
            <a:fld id="{27C6CCC6-2BE5-4E42-96A4-D1E8E81A3D8E}" type="slidenum">
              <a:rPr lang="de-DE" smtClean="0"/>
              <a:t>12</a:t>
            </a:fld>
            <a:endParaRPr lang="de-DE"/>
          </a:p>
        </p:txBody>
      </p:sp>
      <p:sp>
        <p:nvSpPr>
          <p:cNvPr id="6" name="Ellipse 5">
            <a:hlinkClick r:id="rId3" action="ppaction://hlinksldjump"/>
            <a:extLst>
              <a:ext uri="{FF2B5EF4-FFF2-40B4-BE49-F238E27FC236}">
                <a16:creationId xmlns:a16="http://schemas.microsoft.com/office/drawing/2014/main" id="{D03DC054-067A-4F20-BB80-D8248B8F3069}"/>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554C80B1-4640-465F-B237-6A20C4284B5F}"/>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93810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10515600" cy="5227049"/>
          </a:xfrm>
        </p:spPr>
        <p:txBody>
          <a:bodyPr>
            <a:normAutofit lnSpcReduction="10000"/>
          </a:bodyPr>
          <a:lstStyle/>
          <a:p>
            <a:pPr marL="0" indent="0" algn="just">
              <a:lnSpc>
                <a:spcPct val="200000"/>
              </a:lnSpc>
              <a:buNone/>
            </a:pPr>
            <a:r>
              <a:rPr lang="fr-FR" sz="2400" u="sng" dirty="0">
                <a:latin typeface="Comic Sans MS" panose="030F0702030302020204" pitchFamily="66" charset="0"/>
              </a:rPr>
              <a:t>The 1982 BBC Time Capsule</a:t>
            </a:r>
          </a:p>
          <a:p>
            <a:pPr marL="0" indent="0" algn="just">
              <a:lnSpc>
                <a:spcPct val="200000"/>
              </a:lnSpc>
              <a:buNone/>
            </a:pPr>
            <a:r>
              <a:rPr lang="fr-FR" sz="2400" dirty="0">
                <a:latin typeface="Comic Sans MS" panose="030F0702030302020204" pitchFamily="66" charset="0"/>
              </a:rPr>
              <a:t>This time capsule </a:t>
            </a:r>
            <a:r>
              <a:rPr lang="fr-FR" sz="2400" dirty="0" err="1">
                <a:latin typeface="Comic Sans MS" panose="030F0702030302020204" pitchFamily="66" charset="0"/>
              </a:rPr>
              <a:t>was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 as the BBC </a:t>
            </a:r>
            <a:r>
              <a:rPr lang="fr-FR" sz="2400" dirty="0" err="1">
                <a:latin typeface="Comic Sans MS" panose="030F0702030302020204" pitchFamily="66" charset="0"/>
              </a:rPr>
              <a:t>celebrated</a:t>
            </a:r>
            <a:r>
              <a:rPr lang="fr-FR" sz="2400" dirty="0">
                <a:latin typeface="Comic Sans MS" panose="030F0702030302020204" pitchFamily="66" charset="0"/>
              </a:rPr>
              <a:t> </a:t>
            </a:r>
            <a:r>
              <a:rPr lang="fr-FR" sz="2400" dirty="0" err="1">
                <a:latin typeface="Comic Sans MS" panose="030F0702030302020204" pitchFamily="66" charset="0"/>
              </a:rPr>
              <a:t>its</a:t>
            </a:r>
            <a:r>
              <a:rPr lang="fr-FR" sz="2400" dirty="0">
                <a:latin typeface="Comic Sans MS" panose="030F0702030302020204" pitchFamily="66" charset="0"/>
              </a:rPr>
              <a:t> 60th </a:t>
            </a:r>
            <a:r>
              <a:rPr lang="fr-FR" sz="2400" dirty="0" err="1">
                <a:latin typeface="Comic Sans MS" panose="030F0702030302020204" pitchFamily="66" charset="0"/>
              </a:rPr>
              <a:t>birthday</a:t>
            </a:r>
            <a:r>
              <a:rPr lang="fr-FR" sz="2400" dirty="0">
                <a:latin typeface="Comic Sans MS" panose="030F0702030302020204" pitchFamily="66" charset="0"/>
              </a:rPr>
              <a:t>. George Howard, chairman of the BBC at </a:t>
            </a:r>
            <a:r>
              <a:rPr lang="fr-FR" sz="2400" dirty="0" err="1">
                <a:latin typeface="Comic Sans MS" panose="030F0702030302020204" pitchFamily="66" charset="0"/>
              </a:rPr>
              <a:t>that</a:t>
            </a:r>
            <a:r>
              <a:rPr lang="fr-FR" sz="2400" dirty="0">
                <a:latin typeface="Comic Sans MS" panose="030F0702030302020204" pitchFamily="66" charset="0"/>
              </a:rPr>
              <a:t> time, </a:t>
            </a:r>
            <a:r>
              <a:rPr lang="fr-FR" sz="2400" dirty="0" err="1">
                <a:latin typeface="Comic Sans MS" panose="030F0702030302020204" pitchFamily="66" charset="0"/>
              </a:rPr>
              <a:t>created</a:t>
            </a:r>
            <a:r>
              <a:rPr lang="fr-FR" sz="2400" dirty="0">
                <a:latin typeface="Comic Sans MS" panose="030F0702030302020204" pitchFamily="66" charset="0"/>
              </a:rPr>
              <a:t> the capsule. It </a:t>
            </a:r>
            <a:r>
              <a:rPr lang="fr-FR" sz="2400" dirty="0" err="1">
                <a:latin typeface="Comic Sans MS" panose="030F0702030302020204" pitchFamily="66" charset="0"/>
              </a:rPr>
              <a:t>was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 on the 17th of </a:t>
            </a:r>
            <a:r>
              <a:rPr lang="fr-FR" sz="2400" dirty="0" err="1">
                <a:latin typeface="Comic Sans MS" panose="030F0702030302020204" pitchFamily="66" charset="0"/>
              </a:rPr>
              <a:t>November</a:t>
            </a:r>
            <a:r>
              <a:rPr lang="fr-FR" sz="2400" dirty="0">
                <a:latin typeface="Comic Sans MS" panose="030F0702030302020204" pitchFamily="66" charset="0"/>
              </a:rPr>
              <a:t> 1982, in the grounds of Castle Howard. It </a:t>
            </a:r>
            <a:r>
              <a:rPr lang="fr-FR" sz="2400" dirty="0" err="1">
                <a:latin typeface="Comic Sans MS" panose="030F0702030302020204" pitchFamily="66" charset="0"/>
              </a:rPr>
              <a:t>will</a:t>
            </a:r>
            <a:r>
              <a:rPr lang="fr-FR" sz="2400" dirty="0">
                <a:latin typeface="Comic Sans MS" panose="030F0702030302020204" pitchFamily="66" charset="0"/>
              </a:rPr>
              <a:t> </a:t>
            </a:r>
            <a:r>
              <a:rPr lang="fr-FR" sz="2400" dirty="0" err="1">
                <a:latin typeface="Comic Sans MS" panose="030F0702030302020204" pitchFamily="66" charset="0"/>
              </a:rPr>
              <a:t>be</a:t>
            </a:r>
            <a:r>
              <a:rPr lang="fr-FR" sz="2400" dirty="0">
                <a:latin typeface="Comic Sans MS" panose="030F0702030302020204" pitchFamily="66" charset="0"/>
              </a:rPr>
              <a:t> </a:t>
            </a:r>
            <a:r>
              <a:rPr lang="fr-FR" sz="2400" dirty="0" err="1">
                <a:latin typeface="Comic Sans MS" panose="030F0702030302020204" pitchFamily="66" charset="0"/>
              </a:rPr>
              <a:t>opened</a:t>
            </a:r>
            <a:r>
              <a:rPr lang="fr-FR" sz="2400" dirty="0">
                <a:latin typeface="Comic Sans MS" panose="030F0702030302020204" pitchFamily="66" charset="0"/>
              </a:rPr>
              <a:t> in 3982, 2000 </a:t>
            </a:r>
            <a:r>
              <a:rPr lang="fr-FR" sz="2400" dirty="0" err="1">
                <a:latin typeface="Comic Sans MS" panose="030F0702030302020204" pitchFamily="66" charset="0"/>
              </a:rPr>
              <a:t>years</a:t>
            </a:r>
            <a:r>
              <a:rPr lang="fr-FR" sz="2400" dirty="0">
                <a:latin typeface="Comic Sans MS" panose="030F0702030302020204" pitchFamily="66" charset="0"/>
              </a:rPr>
              <a:t> </a:t>
            </a:r>
            <a:r>
              <a:rPr lang="fr-FR" sz="2400" dirty="0" err="1">
                <a:latin typeface="Comic Sans MS" panose="030F0702030302020204" pitchFamily="66" charset="0"/>
              </a:rPr>
              <a:t>after</a:t>
            </a:r>
            <a:r>
              <a:rPr lang="fr-FR" sz="2400" dirty="0">
                <a:latin typeface="Comic Sans MS" panose="030F0702030302020204" pitchFamily="66" charset="0"/>
              </a:rPr>
              <a:t> </a:t>
            </a:r>
            <a:r>
              <a:rPr lang="fr-FR" sz="2400" dirty="0" err="1">
                <a:latin typeface="Comic Sans MS" panose="030F0702030302020204" pitchFamily="66" charset="0"/>
              </a:rPr>
              <a:t>its</a:t>
            </a:r>
            <a:r>
              <a:rPr lang="fr-FR" sz="2400" dirty="0">
                <a:latin typeface="Comic Sans MS" panose="030F0702030302020204" pitchFamily="66" charset="0"/>
              </a:rPr>
              <a:t> </a:t>
            </a:r>
            <a:r>
              <a:rPr lang="fr-FR" sz="2400" dirty="0" err="1">
                <a:latin typeface="Comic Sans MS" panose="030F0702030302020204" pitchFamily="66" charset="0"/>
              </a:rPr>
              <a:t>burial</a:t>
            </a:r>
            <a:r>
              <a:rPr lang="fr-FR" sz="2400" dirty="0">
                <a:latin typeface="Comic Sans MS" panose="030F0702030302020204" pitchFamily="66" charset="0"/>
              </a:rPr>
              <a:t>. There </a:t>
            </a:r>
            <a:r>
              <a:rPr lang="fr-FR" sz="2400" dirty="0" err="1">
                <a:latin typeface="Comic Sans MS" panose="030F0702030302020204" pitchFamily="66" charset="0"/>
              </a:rPr>
              <a:t>is</a:t>
            </a:r>
            <a:r>
              <a:rPr lang="fr-FR" sz="2400" dirty="0">
                <a:latin typeface="Comic Sans MS" panose="030F0702030302020204" pitchFamily="66" charset="0"/>
              </a:rPr>
              <a:t> no information about the content but </a:t>
            </a:r>
            <a:r>
              <a:rPr lang="fr-FR" sz="2400" dirty="0" err="1">
                <a:latin typeface="Comic Sans MS" panose="030F0702030302020204" pitchFamily="66" charset="0"/>
              </a:rPr>
              <a:t>there</a:t>
            </a:r>
            <a:r>
              <a:rPr lang="fr-FR" sz="2400" dirty="0">
                <a:latin typeface="Comic Sans MS" panose="030F0702030302020204" pitchFamily="66" charset="0"/>
              </a:rPr>
              <a:t> </a:t>
            </a:r>
            <a:r>
              <a:rPr lang="fr-FR" sz="2400" dirty="0" err="1">
                <a:latin typeface="Comic Sans MS" panose="030F0702030302020204" pitchFamily="66" charset="0"/>
              </a:rPr>
              <a:t>might</a:t>
            </a:r>
            <a:r>
              <a:rPr lang="fr-FR" sz="2400" dirty="0">
                <a:latin typeface="Comic Sans MS" panose="030F0702030302020204" pitchFamily="66" charset="0"/>
              </a:rPr>
              <a:t> </a:t>
            </a:r>
            <a:r>
              <a:rPr lang="fr-FR" sz="2400" dirty="0" err="1">
                <a:latin typeface="Comic Sans MS" panose="030F0702030302020204" pitchFamily="66" charset="0"/>
              </a:rPr>
              <a:t>be</a:t>
            </a:r>
            <a:r>
              <a:rPr lang="fr-FR" sz="2400" dirty="0">
                <a:latin typeface="Comic Sans MS" panose="030F0702030302020204" pitchFamily="66" charset="0"/>
              </a:rPr>
              <a:t> items </a:t>
            </a:r>
            <a:r>
              <a:rPr lang="fr-FR" sz="2400" dirty="0" err="1">
                <a:latin typeface="Comic Sans MS" panose="030F0702030302020204" pitchFamily="66" charset="0"/>
              </a:rPr>
              <a:t>that</a:t>
            </a:r>
            <a:r>
              <a:rPr lang="fr-FR" sz="2400" dirty="0">
                <a:latin typeface="Comic Sans MS" panose="030F0702030302020204" pitchFamily="66" charset="0"/>
              </a:rPr>
              <a:t> </a:t>
            </a:r>
            <a:r>
              <a:rPr lang="fr-FR" sz="2400" dirty="0" err="1">
                <a:latin typeface="Comic Sans MS" panose="030F0702030302020204" pitchFamily="66" charset="0"/>
              </a:rPr>
              <a:t>represents</a:t>
            </a:r>
            <a:r>
              <a:rPr lang="fr-FR" sz="2400" dirty="0">
                <a:latin typeface="Comic Sans MS" panose="030F0702030302020204" pitchFamily="66" charset="0"/>
              </a:rPr>
              <a:t> the BBC or messages to the future in the capsule.</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9E6042F3-3D86-4DEC-A29C-0B9522C6B366}"/>
              </a:ext>
            </a:extLst>
          </p:cNvPr>
          <p:cNvPicPr>
            <a:picLocks noChangeAspect="1"/>
          </p:cNvPicPr>
          <p:nvPr/>
        </p:nvPicPr>
        <p:blipFill>
          <a:blip r:embed="rId2"/>
          <a:stretch>
            <a:fillRect/>
          </a:stretch>
        </p:blipFill>
        <p:spPr>
          <a:xfrm>
            <a:off x="7745042" y="193249"/>
            <a:ext cx="3608758" cy="206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DAA6E958-28CD-4272-9DEA-96186900C041}"/>
              </a:ext>
            </a:extLst>
          </p:cNvPr>
          <p:cNvSpPr>
            <a:spLocks noGrp="1"/>
          </p:cNvSpPr>
          <p:nvPr>
            <p:ph type="sldNum" sz="quarter" idx="12"/>
          </p:nvPr>
        </p:nvSpPr>
        <p:spPr/>
        <p:txBody>
          <a:bodyPr/>
          <a:lstStyle/>
          <a:p>
            <a:fld id="{27C6CCC6-2BE5-4E42-96A4-D1E8E81A3D8E}" type="slidenum">
              <a:rPr lang="de-DE" smtClean="0"/>
              <a:t>13</a:t>
            </a:fld>
            <a:endParaRPr lang="de-DE"/>
          </a:p>
        </p:txBody>
      </p:sp>
      <p:sp>
        <p:nvSpPr>
          <p:cNvPr id="6" name="Ellipse 5">
            <a:hlinkClick r:id="rId3" action="ppaction://hlinksldjump"/>
            <a:extLst>
              <a:ext uri="{FF2B5EF4-FFF2-40B4-BE49-F238E27FC236}">
                <a16:creationId xmlns:a16="http://schemas.microsoft.com/office/drawing/2014/main" id="{D15CB5E0-80CA-41C7-83D3-489EDE5B09AA}"/>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2DFE933C-DDDB-4091-A6B8-293483B3CE52}"/>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273984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a:highlight>
                  <a:srgbClr val="CCFFCC"/>
                </a:highlight>
                <a:latin typeface="Comic Sans MS" panose="030F0702030302020204" pitchFamily="66" charset="0"/>
              </a:rPr>
              <a:t>Correction</a:t>
            </a:r>
            <a:r>
              <a:rPr lang="fr-FR">
                <a:latin typeface="Comic Sans MS" panose="030F0702030302020204" pitchFamily="66" charset="0"/>
              </a:rPr>
              <a:t>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10515600" cy="5227049"/>
          </a:xfrm>
        </p:spPr>
        <p:txBody>
          <a:bodyPr>
            <a:normAutofit lnSpcReduction="10000"/>
          </a:bodyPr>
          <a:lstStyle/>
          <a:p>
            <a:pPr marL="0" indent="0" algn="just">
              <a:lnSpc>
                <a:spcPct val="200000"/>
              </a:lnSpc>
              <a:buNone/>
            </a:pPr>
            <a:r>
              <a:rPr lang="fr-FR" sz="2400" u="sng" dirty="0">
                <a:latin typeface="Comic Sans MS" panose="030F0702030302020204" pitchFamily="66" charset="0"/>
              </a:rPr>
              <a:t>The 1994 Framingham Time Capsule</a:t>
            </a:r>
          </a:p>
          <a:p>
            <a:pPr marL="0" indent="0" algn="just">
              <a:lnSpc>
                <a:spcPct val="200000"/>
              </a:lnSpc>
              <a:buNone/>
            </a:pPr>
            <a:r>
              <a:rPr lang="fr-FR" sz="2400" dirty="0">
                <a:latin typeface="Comic Sans MS" panose="030F0702030302020204" pitchFamily="66" charset="0"/>
              </a:rPr>
              <a:t>There </a:t>
            </a:r>
            <a:r>
              <a:rPr lang="fr-FR" sz="2400" dirty="0" err="1">
                <a:latin typeface="Comic Sans MS" panose="030F0702030302020204" pitchFamily="66" charset="0"/>
              </a:rPr>
              <a:t>is</a:t>
            </a:r>
            <a:r>
              <a:rPr lang="fr-FR" sz="2400" dirty="0">
                <a:latin typeface="Comic Sans MS" panose="030F0702030302020204" pitchFamily="66" charset="0"/>
              </a:rPr>
              <a:t> no </a:t>
            </a:r>
            <a:r>
              <a:rPr lang="fr-FR" sz="2400" dirty="0" err="1">
                <a:latin typeface="Comic Sans MS" panose="030F0702030302020204" pitchFamily="66" charset="0"/>
              </a:rPr>
              <a:t>specific</a:t>
            </a:r>
            <a:r>
              <a:rPr lang="fr-FR" sz="2400" dirty="0">
                <a:latin typeface="Comic Sans MS" panose="030F0702030302020204" pitchFamily="66" charset="0"/>
              </a:rPr>
              <a:t> </a:t>
            </a:r>
            <a:r>
              <a:rPr lang="fr-FR" sz="2400" dirty="0" err="1">
                <a:latin typeface="Comic Sans MS" panose="030F0702030302020204" pitchFamily="66" charset="0"/>
              </a:rPr>
              <a:t>event</a:t>
            </a:r>
            <a:r>
              <a:rPr lang="fr-FR" sz="2400" dirty="0">
                <a:latin typeface="Comic Sans MS" panose="030F0702030302020204" pitchFamily="66" charset="0"/>
              </a:rPr>
              <a:t> </a:t>
            </a:r>
            <a:r>
              <a:rPr lang="fr-FR" sz="2400" dirty="0" err="1">
                <a:latin typeface="Comic Sans MS" panose="030F0702030302020204" pitchFamily="66" charset="0"/>
              </a:rPr>
              <a:t>linked</a:t>
            </a:r>
            <a:r>
              <a:rPr lang="fr-FR" sz="2400" dirty="0">
                <a:latin typeface="Comic Sans MS" panose="030F0702030302020204" pitchFamily="66" charset="0"/>
              </a:rPr>
              <a:t> to the </a:t>
            </a:r>
            <a:r>
              <a:rPr lang="fr-FR" sz="2400" dirty="0" err="1">
                <a:latin typeface="Comic Sans MS" panose="030F0702030302020204" pitchFamily="66" charset="0"/>
              </a:rPr>
              <a:t>burial</a:t>
            </a:r>
            <a:r>
              <a:rPr lang="fr-FR" sz="2400" dirty="0">
                <a:latin typeface="Comic Sans MS" panose="030F0702030302020204" pitchFamily="66" charset="0"/>
              </a:rPr>
              <a:t> of the capsule and </a:t>
            </a:r>
            <a:r>
              <a:rPr lang="fr-FR" sz="2400" dirty="0" err="1">
                <a:latin typeface="Comic Sans MS" panose="030F0702030302020204" pitchFamily="66" charset="0"/>
              </a:rPr>
              <a:t>its</a:t>
            </a:r>
            <a:r>
              <a:rPr lang="fr-FR" sz="2400" dirty="0">
                <a:latin typeface="Comic Sans MS" panose="030F0702030302020204" pitchFamily="66" charset="0"/>
              </a:rPr>
              <a:t> </a:t>
            </a:r>
            <a:r>
              <a:rPr lang="fr-FR" sz="2400" dirty="0" err="1">
                <a:latin typeface="Comic Sans MS" panose="030F0702030302020204" pitchFamily="66" charset="0"/>
              </a:rPr>
              <a:t>author</a:t>
            </a:r>
            <a:r>
              <a:rPr lang="fr-FR" sz="2400" dirty="0">
                <a:latin typeface="Comic Sans MS" panose="030F0702030302020204" pitchFamily="66" charset="0"/>
              </a:rPr>
              <a:t>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anonymous</a:t>
            </a:r>
            <a:r>
              <a:rPr lang="fr-FR" sz="2400" dirty="0">
                <a:latin typeface="Comic Sans MS" panose="030F0702030302020204" pitchFamily="66" charset="0"/>
              </a:rPr>
              <a:t>. It </a:t>
            </a:r>
            <a:r>
              <a:rPr lang="fr-FR" sz="2400" dirty="0" err="1">
                <a:latin typeface="Comic Sans MS" panose="030F0702030302020204" pitchFamily="66" charset="0"/>
              </a:rPr>
              <a:t>was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 in </a:t>
            </a:r>
            <a:r>
              <a:rPr lang="fr-FR" sz="2400" dirty="0" err="1">
                <a:latin typeface="Comic Sans MS" panose="030F0702030302020204" pitchFamily="66" charset="0"/>
              </a:rPr>
              <a:t>October</a:t>
            </a:r>
            <a:r>
              <a:rPr lang="fr-FR" sz="2400" dirty="0">
                <a:latin typeface="Comic Sans MS" panose="030F0702030302020204" pitchFamily="66" charset="0"/>
              </a:rPr>
              <a:t> 1994 and </a:t>
            </a:r>
            <a:r>
              <a:rPr lang="fr-FR" sz="2400" dirty="0" err="1">
                <a:latin typeface="Comic Sans MS" panose="030F0702030302020204" pitchFamily="66" charset="0"/>
              </a:rPr>
              <a:t>will</a:t>
            </a:r>
            <a:r>
              <a:rPr lang="fr-FR" sz="2400" dirty="0">
                <a:latin typeface="Comic Sans MS" panose="030F0702030302020204" pitchFamily="66" charset="0"/>
              </a:rPr>
              <a:t> </a:t>
            </a:r>
            <a:r>
              <a:rPr lang="fr-FR" sz="2400" dirty="0" err="1">
                <a:latin typeface="Comic Sans MS" panose="030F0702030302020204" pitchFamily="66" charset="0"/>
              </a:rPr>
              <a:t>be</a:t>
            </a:r>
            <a:r>
              <a:rPr lang="fr-FR" sz="2400" dirty="0">
                <a:latin typeface="Comic Sans MS" panose="030F0702030302020204" pitchFamily="66" charset="0"/>
              </a:rPr>
              <a:t> </a:t>
            </a:r>
            <a:r>
              <a:rPr lang="fr-FR" sz="2400" dirty="0" err="1">
                <a:latin typeface="Comic Sans MS" panose="030F0702030302020204" pitchFamily="66" charset="0"/>
              </a:rPr>
              <a:t>opened</a:t>
            </a:r>
            <a:r>
              <a:rPr lang="fr-FR" sz="2400" dirty="0">
                <a:latin typeface="Comic Sans MS" panose="030F0702030302020204" pitchFamily="66" charset="0"/>
              </a:rPr>
              <a:t> five </a:t>
            </a:r>
            <a:r>
              <a:rPr lang="fr-FR" sz="2400" dirty="0" err="1">
                <a:latin typeface="Comic Sans MS" panose="030F0702030302020204" pitchFamily="66" charset="0"/>
              </a:rPr>
              <a:t>years</a:t>
            </a:r>
            <a:r>
              <a:rPr lang="fr-FR" sz="2400" dirty="0">
                <a:latin typeface="Comic Sans MS" panose="030F0702030302020204" pitchFamily="66" charset="0"/>
              </a:rPr>
              <a:t> </a:t>
            </a:r>
            <a:r>
              <a:rPr lang="fr-FR" sz="2400" dirty="0" err="1">
                <a:latin typeface="Comic Sans MS" panose="030F0702030302020204" pitchFamily="66" charset="0"/>
              </a:rPr>
              <a:t>from</a:t>
            </a:r>
            <a:r>
              <a:rPr lang="fr-FR" sz="2400" dirty="0">
                <a:latin typeface="Comic Sans MS" panose="030F0702030302020204" pitchFamily="66" charset="0"/>
              </a:rPr>
              <a:t> </a:t>
            </a:r>
            <a:r>
              <a:rPr lang="fr-FR" sz="2400" dirty="0" err="1">
                <a:latin typeface="Comic Sans MS" panose="030F0702030302020204" pitchFamily="66" charset="0"/>
              </a:rPr>
              <a:t>now</a:t>
            </a:r>
            <a:r>
              <a:rPr lang="fr-FR" sz="2400" dirty="0">
                <a:latin typeface="Comic Sans MS" panose="030F0702030302020204" pitchFamily="66" charset="0"/>
              </a:rPr>
              <a:t>, on </a:t>
            </a:r>
            <a:r>
              <a:rPr lang="fr-FR" sz="2400" dirty="0" err="1">
                <a:latin typeface="Comic Sans MS" panose="030F0702030302020204" pitchFamily="66" charset="0"/>
              </a:rPr>
              <a:t>October</a:t>
            </a:r>
            <a:r>
              <a:rPr lang="fr-FR" sz="2400" dirty="0">
                <a:latin typeface="Comic Sans MS" panose="030F0702030302020204" pitchFamily="66" charset="0"/>
              </a:rPr>
              <a:t> 16, 2025. The capsule </a:t>
            </a:r>
            <a:r>
              <a:rPr lang="fr-FR" sz="2400" dirty="0" err="1">
                <a:latin typeface="Comic Sans MS" panose="030F0702030302020204" pitchFamily="66" charset="0"/>
              </a:rPr>
              <a:t>probably</a:t>
            </a:r>
            <a:r>
              <a:rPr lang="fr-FR" sz="2400" dirty="0">
                <a:latin typeface="Comic Sans MS" panose="030F0702030302020204" pitchFamily="66" charset="0"/>
              </a:rPr>
              <a:t> </a:t>
            </a:r>
            <a:r>
              <a:rPr lang="fr-FR" sz="2400" dirty="0" err="1">
                <a:latin typeface="Comic Sans MS" panose="030F0702030302020204" pitchFamily="66" charset="0"/>
              </a:rPr>
              <a:t>contains</a:t>
            </a:r>
            <a:r>
              <a:rPr lang="fr-FR" sz="2400" dirty="0">
                <a:latin typeface="Comic Sans MS" panose="030F0702030302020204" pitchFamily="66" charset="0"/>
              </a:rPr>
              <a:t> items </a:t>
            </a:r>
            <a:r>
              <a:rPr lang="fr-FR" sz="2400" dirty="0" err="1">
                <a:latin typeface="Comic Sans MS" panose="030F0702030302020204" pitchFamily="66" charset="0"/>
              </a:rPr>
              <a:t>symbolizing</a:t>
            </a:r>
            <a:r>
              <a:rPr lang="fr-FR" sz="2400" dirty="0">
                <a:latin typeface="Comic Sans MS" panose="030F0702030302020204" pitchFamily="66" charset="0"/>
              </a:rPr>
              <a:t> efforts made </a:t>
            </a:r>
            <a:r>
              <a:rPr lang="fr-FR" sz="2400" dirty="0" err="1">
                <a:latin typeface="Comic Sans MS" panose="030F0702030302020204" pitchFamily="66" charset="0"/>
              </a:rPr>
              <a:t>against</a:t>
            </a:r>
            <a:r>
              <a:rPr lang="fr-FR" sz="2400" dirty="0">
                <a:latin typeface="Comic Sans MS" panose="030F0702030302020204" pitchFamily="66" charset="0"/>
              </a:rPr>
              <a:t> </a:t>
            </a:r>
            <a:r>
              <a:rPr lang="fr-FR" sz="2400" dirty="0" err="1">
                <a:latin typeface="Comic Sans MS" panose="030F0702030302020204" pitchFamily="66" charset="0"/>
              </a:rPr>
              <a:t>racism</a:t>
            </a:r>
            <a:r>
              <a:rPr lang="fr-FR" sz="2400" dirty="0">
                <a:latin typeface="Comic Sans MS" panose="030F0702030302020204" pitchFamily="66" charset="0"/>
              </a:rPr>
              <a:t> and discrimination: </a:t>
            </a:r>
            <a:r>
              <a:rPr lang="fr-FR" sz="2400" dirty="0" err="1">
                <a:latin typeface="Comic Sans MS" panose="030F0702030302020204" pitchFamily="66" charset="0"/>
              </a:rPr>
              <a:t>newspaper</a:t>
            </a:r>
            <a:r>
              <a:rPr lang="fr-FR" sz="2400" dirty="0">
                <a:latin typeface="Comic Sans MS" panose="030F0702030302020204" pitchFamily="66" charset="0"/>
              </a:rPr>
              <a:t> articles, </a:t>
            </a:r>
            <a:r>
              <a:rPr lang="fr-FR" sz="2400" dirty="0" err="1">
                <a:latin typeface="Comic Sans MS" panose="030F0702030302020204" pitchFamily="66" charset="0"/>
              </a:rPr>
              <a:t>letters</a:t>
            </a:r>
            <a:r>
              <a:rPr lang="fr-FR" sz="2400" dirty="0">
                <a:latin typeface="Comic Sans MS" panose="030F0702030302020204" pitchFamily="66" charset="0"/>
              </a:rPr>
              <a:t>, </a:t>
            </a:r>
            <a:r>
              <a:rPr lang="fr-FR" sz="2400" dirty="0" err="1">
                <a:latin typeface="Comic Sans MS" panose="030F0702030302020204" pitchFamily="66" charset="0"/>
              </a:rPr>
              <a:t>works</a:t>
            </a:r>
            <a:r>
              <a:rPr lang="fr-FR" sz="2400" dirty="0">
                <a:latin typeface="Comic Sans MS" panose="030F0702030302020204" pitchFamily="66" charset="0"/>
              </a:rPr>
              <a:t> of art, </a:t>
            </a:r>
            <a:r>
              <a:rPr lang="fr-FR" sz="2400" dirty="0" err="1">
                <a:latin typeface="Comic Sans MS" panose="030F0702030302020204" pitchFamily="66" charset="0"/>
              </a:rPr>
              <a:t>pictures</a:t>
            </a:r>
            <a:r>
              <a:rPr lang="fr-FR" sz="2400" dirty="0">
                <a:latin typeface="Comic Sans MS" panose="030F0702030302020204" pitchFamily="66" charset="0"/>
              </a:rPr>
              <a:t> of important people </a:t>
            </a:r>
            <a:r>
              <a:rPr lang="fr-FR" sz="2400" dirty="0" err="1">
                <a:latin typeface="Comic Sans MS" panose="030F0702030302020204" pitchFamily="66" charset="0"/>
              </a:rPr>
              <a:t>who</a:t>
            </a:r>
            <a:r>
              <a:rPr lang="fr-FR" sz="2400" dirty="0">
                <a:latin typeface="Comic Sans MS" panose="030F0702030302020204" pitchFamily="66" charset="0"/>
              </a:rPr>
              <a:t> </a:t>
            </a:r>
            <a:r>
              <a:rPr lang="fr-FR" sz="2400" dirty="0" err="1">
                <a:latin typeface="Comic Sans MS" panose="030F0702030302020204" pitchFamily="66" charset="0"/>
              </a:rPr>
              <a:t>fought</a:t>
            </a:r>
            <a:r>
              <a:rPr lang="fr-FR" sz="2400" dirty="0">
                <a:latin typeface="Comic Sans MS" panose="030F0702030302020204" pitchFamily="66" charset="0"/>
              </a:rPr>
              <a:t> </a:t>
            </a:r>
            <a:r>
              <a:rPr lang="fr-FR" sz="2400" dirty="0" err="1">
                <a:latin typeface="Comic Sans MS" panose="030F0702030302020204" pitchFamily="66" charset="0"/>
              </a:rPr>
              <a:t>racism</a:t>
            </a:r>
            <a:r>
              <a:rPr lang="fr-FR" sz="2400" dirty="0">
                <a:latin typeface="Comic Sans MS" panose="030F0702030302020204" pitchFamily="66" charset="0"/>
              </a:rPr>
              <a:t>…</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8B13FAE5-119C-4BD7-8FA9-92EB673C5522}"/>
              </a:ext>
            </a:extLst>
          </p:cNvPr>
          <p:cNvPicPr>
            <a:picLocks noChangeAspect="1"/>
          </p:cNvPicPr>
          <p:nvPr/>
        </p:nvPicPr>
        <p:blipFill>
          <a:blip r:embed="rId2"/>
          <a:stretch>
            <a:fillRect/>
          </a:stretch>
        </p:blipFill>
        <p:spPr>
          <a:xfrm>
            <a:off x="7745042" y="193249"/>
            <a:ext cx="3608758" cy="206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BD6E1744-AC38-44CF-A3AF-968FD19D544A}"/>
              </a:ext>
            </a:extLst>
          </p:cNvPr>
          <p:cNvSpPr>
            <a:spLocks noGrp="1"/>
          </p:cNvSpPr>
          <p:nvPr>
            <p:ph type="sldNum" sz="quarter" idx="12"/>
          </p:nvPr>
        </p:nvSpPr>
        <p:spPr/>
        <p:txBody>
          <a:bodyPr/>
          <a:lstStyle/>
          <a:p>
            <a:fld id="{27C6CCC6-2BE5-4E42-96A4-D1E8E81A3D8E}" type="slidenum">
              <a:rPr lang="de-DE" smtClean="0"/>
              <a:t>14</a:t>
            </a:fld>
            <a:endParaRPr lang="de-DE"/>
          </a:p>
        </p:txBody>
      </p:sp>
      <p:sp>
        <p:nvSpPr>
          <p:cNvPr id="7" name="Ellipse 6">
            <a:hlinkClick r:id="rId3" action="ppaction://hlinksldjump"/>
            <a:extLst>
              <a:ext uri="{FF2B5EF4-FFF2-40B4-BE49-F238E27FC236}">
                <a16:creationId xmlns:a16="http://schemas.microsoft.com/office/drawing/2014/main" id="{A6EA774E-17DA-43FC-8C58-433187382C04}"/>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8" name="Ellipse 7">
            <a:hlinkClick r:id="rId4" action="ppaction://hlinksldjump"/>
            <a:extLst>
              <a:ext uri="{FF2B5EF4-FFF2-40B4-BE49-F238E27FC236}">
                <a16:creationId xmlns:a16="http://schemas.microsoft.com/office/drawing/2014/main" id="{9D517DC0-551F-4BA2-AD4F-6E645E3AD18C}"/>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2628961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a:highlight>
                  <a:srgbClr val="CCFFCC"/>
                </a:highlight>
                <a:latin typeface="Comic Sans MS" panose="030F0702030302020204" pitchFamily="66" charset="0"/>
              </a:rPr>
              <a:t>Correction</a:t>
            </a:r>
            <a:r>
              <a:rPr lang="fr-FR">
                <a:latin typeface="Comic Sans MS" panose="030F0702030302020204" pitchFamily="66" charset="0"/>
              </a:rPr>
              <a:t>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5257800" cy="5227049"/>
          </a:xfrm>
        </p:spPr>
        <p:txBody>
          <a:bodyPr>
            <a:normAutofit/>
          </a:bodyPr>
          <a:lstStyle/>
          <a:p>
            <a:pPr marL="0" indent="0" algn="just">
              <a:lnSpc>
                <a:spcPct val="200000"/>
              </a:lnSpc>
              <a:buNone/>
            </a:pPr>
            <a:r>
              <a:rPr lang="fr-FR" sz="2400" u="sng" dirty="0">
                <a:latin typeface="Comic Sans MS" panose="030F0702030302020204" pitchFamily="66" charset="0"/>
              </a:rPr>
              <a:t>Ordinal </a:t>
            </a:r>
            <a:r>
              <a:rPr lang="fr-FR" sz="2400" u="sng" dirty="0" err="1">
                <a:latin typeface="Comic Sans MS" panose="030F0702030302020204" pitchFamily="66" charset="0"/>
              </a:rPr>
              <a:t>numbers</a:t>
            </a:r>
            <a:endParaRPr lang="fr-FR" sz="2400" u="sng"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1</a:t>
            </a:r>
            <a:r>
              <a:rPr lang="fr-FR" sz="2400" dirty="0">
                <a:solidFill>
                  <a:srgbClr val="FF0000"/>
                </a:solidFill>
                <a:latin typeface="Comic Sans MS" panose="030F0702030302020204" pitchFamily="66" charset="0"/>
              </a:rPr>
              <a:t>st</a:t>
            </a:r>
            <a:r>
              <a:rPr lang="fr-FR" sz="2400" dirty="0">
                <a:latin typeface="Comic Sans MS" panose="030F0702030302020204" pitchFamily="66" charset="0"/>
              </a:rPr>
              <a:t> = </a:t>
            </a:r>
            <a:r>
              <a:rPr lang="fr-FR" sz="2400" dirty="0">
                <a:highlight>
                  <a:srgbClr val="FFFF00"/>
                </a:highlight>
                <a:latin typeface="Comic Sans MS" panose="030F0702030302020204" pitchFamily="66" charset="0"/>
              </a:rPr>
              <a:t>fir</a:t>
            </a:r>
            <a:r>
              <a:rPr lang="fr-FR" sz="2400" dirty="0">
                <a:solidFill>
                  <a:srgbClr val="FF0000"/>
                </a:solidFill>
                <a:highlight>
                  <a:srgbClr val="FFFF00"/>
                </a:highlight>
                <a:latin typeface="Comic Sans MS" panose="030F0702030302020204" pitchFamily="66" charset="0"/>
              </a:rPr>
              <a:t>st</a:t>
            </a:r>
          </a:p>
          <a:p>
            <a:pPr marL="0" indent="0" algn="just">
              <a:lnSpc>
                <a:spcPct val="200000"/>
              </a:lnSpc>
              <a:buNone/>
            </a:pPr>
            <a:r>
              <a:rPr lang="fr-FR" sz="2400" dirty="0">
                <a:latin typeface="Comic Sans MS" panose="030F0702030302020204" pitchFamily="66" charset="0"/>
              </a:rPr>
              <a:t>2</a:t>
            </a:r>
            <a:r>
              <a:rPr lang="fr-FR" sz="2400" dirty="0">
                <a:solidFill>
                  <a:srgbClr val="FF0000"/>
                </a:solidFill>
                <a:latin typeface="Comic Sans MS" panose="030F0702030302020204" pitchFamily="66" charset="0"/>
              </a:rPr>
              <a:t>nd</a:t>
            </a:r>
            <a:r>
              <a:rPr lang="fr-FR" sz="2400" dirty="0">
                <a:latin typeface="Comic Sans MS" panose="030F0702030302020204" pitchFamily="66" charset="0"/>
              </a:rPr>
              <a:t> = </a:t>
            </a:r>
            <a:r>
              <a:rPr lang="fr-FR" sz="2400" dirty="0">
                <a:highlight>
                  <a:srgbClr val="FFFF00"/>
                </a:highlight>
                <a:latin typeface="Comic Sans MS" panose="030F0702030302020204" pitchFamily="66" charset="0"/>
              </a:rPr>
              <a:t>seco</a:t>
            </a:r>
            <a:r>
              <a:rPr lang="fr-FR" sz="2400" dirty="0">
                <a:solidFill>
                  <a:srgbClr val="FF0000"/>
                </a:solidFill>
                <a:highlight>
                  <a:srgbClr val="FFFF00"/>
                </a:highlight>
                <a:latin typeface="Comic Sans MS" panose="030F0702030302020204" pitchFamily="66" charset="0"/>
              </a:rPr>
              <a:t>nd</a:t>
            </a:r>
          </a:p>
          <a:p>
            <a:pPr marL="0" indent="0" algn="just">
              <a:lnSpc>
                <a:spcPct val="200000"/>
              </a:lnSpc>
              <a:buNone/>
            </a:pPr>
            <a:r>
              <a:rPr lang="fr-FR" sz="2400" dirty="0">
                <a:latin typeface="Comic Sans MS" panose="030F0702030302020204" pitchFamily="66" charset="0"/>
              </a:rPr>
              <a:t>3</a:t>
            </a:r>
            <a:r>
              <a:rPr lang="fr-FR" sz="2400" dirty="0">
                <a:solidFill>
                  <a:srgbClr val="FF0000"/>
                </a:solidFill>
                <a:latin typeface="Comic Sans MS" panose="030F0702030302020204" pitchFamily="66" charset="0"/>
              </a:rPr>
              <a:t>rd</a:t>
            </a:r>
            <a:r>
              <a:rPr lang="fr-FR" sz="2400" dirty="0">
                <a:latin typeface="Comic Sans MS" panose="030F0702030302020204" pitchFamily="66" charset="0"/>
              </a:rPr>
              <a:t> = </a:t>
            </a:r>
            <a:r>
              <a:rPr lang="fr-FR" sz="2400" dirty="0" err="1">
                <a:highlight>
                  <a:srgbClr val="FFFF00"/>
                </a:highlight>
                <a:latin typeface="Comic Sans MS" panose="030F0702030302020204" pitchFamily="66" charset="0"/>
              </a:rPr>
              <a:t>thi</a:t>
            </a:r>
            <a:r>
              <a:rPr lang="fr-FR" sz="2400" dirty="0" err="1">
                <a:solidFill>
                  <a:srgbClr val="FF0000"/>
                </a:solidFill>
                <a:highlight>
                  <a:srgbClr val="FFFF00"/>
                </a:highlight>
                <a:latin typeface="Comic Sans MS" panose="030F0702030302020204" pitchFamily="66" charset="0"/>
              </a:rPr>
              <a:t>rd</a:t>
            </a:r>
            <a:endParaRPr lang="fr-FR" sz="2400" dirty="0">
              <a:solidFill>
                <a:srgbClr val="FF0000"/>
              </a:solidFill>
              <a:highlight>
                <a:srgbClr val="FFFF00"/>
              </a:highlight>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4</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four</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5th = </a:t>
            </a:r>
            <a:r>
              <a:rPr lang="fr-FR" sz="2400" dirty="0" err="1">
                <a:highlight>
                  <a:srgbClr val="FFFF00"/>
                </a:highlight>
                <a:latin typeface="Comic Sans MS" panose="030F0702030302020204" pitchFamily="66" charset="0"/>
              </a:rPr>
              <a:t>fif</a:t>
            </a:r>
            <a:r>
              <a:rPr lang="fr-FR" sz="2400" dirty="0" err="1">
                <a:latin typeface="Comic Sans MS" panose="030F0702030302020204" pitchFamily="66" charset="0"/>
              </a:rPr>
              <a:t>th</a:t>
            </a:r>
            <a:endParaRPr lang="fr-FR" sz="2400" dirty="0">
              <a:latin typeface="Comic Sans MS" panose="030F0702030302020204" pitchFamily="66" charset="0"/>
            </a:endParaRP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sp>
        <p:nvSpPr>
          <p:cNvPr id="5" name="Espace réservé du contenu 2">
            <a:extLst>
              <a:ext uri="{FF2B5EF4-FFF2-40B4-BE49-F238E27FC236}">
                <a16:creationId xmlns:a16="http://schemas.microsoft.com/office/drawing/2014/main" id="{268A2AEA-5F68-4CCE-8419-A924B1993B3C}"/>
              </a:ext>
            </a:extLst>
          </p:cNvPr>
          <p:cNvSpPr txBox="1">
            <a:spLocks/>
          </p:cNvSpPr>
          <p:nvPr/>
        </p:nvSpPr>
        <p:spPr>
          <a:xfrm>
            <a:off x="6096000" y="1437701"/>
            <a:ext cx="5257800" cy="522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Font typeface="Arial" panose="020B0604020202020204" pitchFamily="34" charset="0"/>
              <a:buNone/>
            </a:pP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6</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six</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7</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seven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8</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eight</a:t>
            </a:r>
            <a:r>
              <a:rPr lang="fr-FR" sz="2400" dirty="0" err="1">
                <a:latin typeface="Comic Sans MS" panose="030F0702030302020204" pitchFamily="66" charset="0"/>
              </a:rPr>
              <a:t>h</a:t>
            </a:r>
            <a:r>
              <a:rPr lang="fr-FR" sz="2400" dirty="0">
                <a:latin typeface="Comic Sans MS" panose="030F0702030302020204" pitchFamily="66" charset="0"/>
              </a:rPr>
              <a:t> </a:t>
            </a:r>
          </a:p>
          <a:p>
            <a:pPr marL="0" indent="0" algn="just">
              <a:lnSpc>
                <a:spcPct val="200000"/>
              </a:lnSpc>
              <a:buFont typeface="Arial" panose="020B0604020202020204" pitchFamily="34" charset="0"/>
              <a:buNone/>
            </a:pPr>
            <a:r>
              <a:rPr lang="fr-FR" sz="2400" dirty="0">
                <a:latin typeface="Comic Sans MS" panose="030F0702030302020204" pitchFamily="66" charset="0"/>
              </a:rPr>
              <a:t>9th = </a:t>
            </a:r>
            <a:r>
              <a:rPr lang="fr-FR" sz="2400" dirty="0" err="1">
                <a:highlight>
                  <a:srgbClr val="FFFF00"/>
                </a:highlight>
                <a:latin typeface="Comic Sans MS" panose="030F0702030302020204" pitchFamily="66" charset="0"/>
              </a:rPr>
              <a:t>nin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10</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ten</a:t>
            </a:r>
            <a:r>
              <a:rPr lang="fr-FR" sz="2400" dirty="0" err="1">
                <a:latin typeface="Comic Sans MS" panose="030F0702030302020204" pitchFamily="66" charset="0"/>
              </a:rPr>
              <a:t>th</a:t>
            </a:r>
            <a:endParaRPr lang="fr-FR" sz="2400" dirty="0">
              <a:latin typeface="Comic Sans MS" panose="030F0702030302020204" pitchFamily="66" charset="0"/>
            </a:endParaRPr>
          </a:p>
          <a:p>
            <a:pPr>
              <a:lnSpc>
                <a:spcPct val="150000"/>
              </a:lnSpc>
            </a:pPr>
            <a:endParaRPr lang="fr-FR" sz="2400" dirty="0">
              <a:latin typeface="Comic Sans MS" panose="030F0702030302020204" pitchFamily="66" charset="0"/>
            </a:endParaRPr>
          </a:p>
          <a:p>
            <a:pPr marL="0" indent="0">
              <a:lnSpc>
                <a:spcPct val="150000"/>
              </a:lnSpc>
              <a:buFont typeface="Arial" panose="020B0604020202020204" pitchFamily="34" charset="0"/>
              <a:buNone/>
            </a:pPr>
            <a:endParaRPr lang="fr-FR" sz="2400" dirty="0">
              <a:latin typeface="Comic Sans MS" panose="030F0702030302020204" pitchFamily="66" charset="0"/>
            </a:endParaRPr>
          </a:p>
        </p:txBody>
      </p:sp>
      <p:pic>
        <p:nvPicPr>
          <p:cNvPr id="7" name="Image 6">
            <a:extLst>
              <a:ext uri="{FF2B5EF4-FFF2-40B4-BE49-F238E27FC236}">
                <a16:creationId xmlns:a16="http://schemas.microsoft.com/office/drawing/2014/main" id="{24B282A2-39EF-412A-9A6F-980339C3A355}"/>
              </a:ext>
            </a:extLst>
          </p:cNvPr>
          <p:cNvPicPr>
            <a:picLocks noChangeAspect="1"/>
          </p:cNvPicPr>
          <p:nvPr/>
        </p:nvPicPr>
        <p:blipFill>
          <a:blip r:embed="rId2"/>
          <a:stretch>
            <a:fillRect/>
          </a:stretch>
        </p:blipFill>
        <p:spPr>
          <a:xfrm>
            <a:off x="8941981" y="289589"/>
            <a:ext cx="2411819" cy="1356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numéro de diapositive 7">
            <a:extLst>
              <a:ext uri="{FF2B5EF4-FFF2-40B4-BE49-F238E27FC236}">
                <a16:creationId xmlns:a16="http://schemas.microsoft.com/office/drawing/2014/main" id="{4B795DE9-5D19-4887-9F37-46F5E52FF38D}"/>
              </a:ext>
            </a:extLst>
          </p:cNvPr>
          <p:cNvSpPr>
            <a:spLocks noGrp="1"/>
          </p:cNvSpPr>
          <p:nvPr>
            <p:ph type="sldNum" sz="quarter" idx="12"/>
          </p:nvPr>
        </p:nvSpPr>
        <p:spPr/>
        <p:txBody>
          <a:bodyPr/>
          <a:lstStyle/>
          <a:p>
            <a:fld id="{27C6CCC6-2BE5-4E42-96A4-D1E8E81A3D8E}" type="slidenum">
              <a:rPr lang="de-DE" smtClean="0"/>
              <a:t>15</a:t>
            </a:fld>
            <a:endParaRPr lang="de-DE"/>
          </a:p>
        </p:txBody>
      </p:sp>
      <p:sp>
        <p:nvSpPr>
          <p:cNvPr id="9" name="Ellipse 8">
            <a:hlinkClick r:id="rId3" action="ppaction://hlinksldjump"/>
            <a:extLst>
              <a:ext uri="{FF2B5EF4-FFF2-40B4-BE49-F238E27FC236}">
                <a16:creationId xmlns:a16="http://schemas.microsoft.com/office/drawing/2014/main" id="{65FF4EE6-B65A-4112-945B-81F26DC1B567}"/>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10" name="Ellipse 9">
            <a:hlinkClick r:id="rId4" action="ppaction://hlinksldjump"/>
            <a:extLst>
              <a:ext uri="{FF2B5EF4-FFF2-40B4-BE49-F238E27FC236}">
                <a16:creationId xmlns:a16="http://schemas.microsoft.com/office/drawing/2014/main" id="{E0D0A044-8058-4503-B741-AA275C752EC2}"/>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221403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a:highlight>
                  <a:srgbClr val="CCFFCC"/>
                </a:highlight>
                <a:latin typeface="Comic Sans MS" panose="030F0702030302020204" pitchFamily="66" charset="0"/>
              </a:rPr>
              <a:t>Correction</a:t>
            </a:r>
            <a:r>
              <a:rPr lang="fr-FR">
                <a:latin typeface="Comic Sans MS" panose="030F0702030302020204" pitchFamily="66" charset="0"/>
              </a:rPr>
              <a:t>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5257800" cy="5227049"/>
          </a:xfrm>
        </p:spPr>
        <p:txBody>
          <a:bodyPr>
            <a:normAutofit/>
          </a:bodyPr>
          <a:lstStyle/>
          <a:p>
            <a:pPr marL="0" indent="0" algn="just">
              <a:lnSpc>
                <a:spcPct val="200000"/>
              </a:lnSpc>
              <a:buNone/>
            </a:pPr>
            <a:r>
              <a:rPr lang="fr-FR" sz="2400" u="sng" dirty="0">
                <a:latin typeface="Comic Sans MS" panose="030F0702030302020204" pitchFamily="66" charset="0"/>
              </a:rPr>
              <a:t>Ordinal </a:t>
            </a:r>
            <a:r>
              <a:rPr lang="fr-FR" sz="2400" u="sng" dirty="0" err="1">
                <a:latin typeface="Comic Sans MS" panose="030F0702030302020204" pitchFamily="66" charset="0"/>
              </a:rPr>
              <a:t>numbers</a:t>
            </a:r>
            <a:endParaRPr lang="fr-FR" sz="2400" u="sng" dirty="0">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11</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eleven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12th = </a:t>
            </a:r>
            <a:r>
              <a:rPr lang="fr-FR" sz="2400" dirty="0" err="1">
                <a:highlight>
                  <a:srgbClr val="FFFF00"/>
                </a:highlight>
                <a:latin typeface="Comic Sans MS" panose="030F0702030302020204" pitchFamily="66" charset="0"/>
              </a:rPr>
              <a:t>twelf</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13</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thirteen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14</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fourteen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15</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fifteen</a:t>
            </a:r>
            <a:r>
              <a:rPr lang="fr-FR" sz="2400" dirty="0" err="1">
                <a:latin typeface="Comic Sans MS" panose="030F0702030302020204" pitchFamily="66" charset="0"/>
              </a:rPr>
              <a:t>th</a:t>
            </a:r>
            <a:endParaRPr lang="fr-FR" sz="2400" dirty="0">
              <a:latin typeface="Comic Sans MS" panose="030F0702030302020204" pitchFamily="66" charset="0"/>
            </a:endParaRP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sp>
        <p:nvSpPr>
          <p:cNvPr id="5" name="Espace réservé du contenu 2">
            <a:extLst>
              <a:ext uri="{FF2B5EF4-FFF2-40B4-BE49-F238E27FC236}">
                <a16:creationId xmlns:a16="http://schemas.microsoft.com/office/drawing/2014/main" id="{268A2AEA-5F68-4CCE-8419-A924B1993B3C}"/>
              </a:ext>
            </a:extLst>
          </p:cNvPr>
          <p:cNvSpPr txBox="1">
            <a:spLocks/>
          </p:cNvSpPr>
          <p:nvPr/>
        </p:nvSpPr>
        <p:spPr>
          <a:xfrm>
            <a:off x="6096000" y="1437701"/>
            <a:ext cx="5257800" cy="522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200000"/>
              </a:lnSpc>
              <a:buFont typeface="Arial" panose="020B0604020202020204" pitchFamily="34" charset="0"/>
              <a:buNone/>
            </a:pP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16</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sixteen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17</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seventeen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18</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eighteen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solidFill>
                  <a:srgbClr val="00B0F0"/>
                </a:solidFill>
                <a:latin typeface="Comic Sans MS" panose="030F0702030302020204" pitchFamily="66" charset="0"/>
              </a:rPr>
              <a:t>19</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nineteen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Font typeface="Arial" panose="020B0604020202020204" pitchFamily="34" charset="0"/>
              <a:buNone/>
            </a:pPr>
            <a:r>
              <a:rPr lang="fr-FR" sz="2400" dirty="0">
                <a:latin typeface="Comic Sans MS" panose="030F0702030302020204" pitchFamily="66" charset="0"/>
              </a:rPr>
              <a:t>20th = </a:t>
            </a:r>
            <a:r>
              <a:rPr lang="fr-FR" sz="2400" dirty="0" err="1">
                <a:latin typeface="Comic Sans MS" panose="030F0702030302020204" pitchFamily="66" charset="0"/>
              </a:rPr>
              <a:t>twent</a:t>
            </a:r>
            <a:r>
              <a:rPr lang="fr-FR" sz="2400" dirty="0" err="1">
                <a:highlight>
                  <a:srgbClr val="FFFF00"/>
                </a:highlight>
                <a:latin typeface="Comic Sans MS" panose="030F0702030302020204" pitchFamily="66" charset="0"/>
              </a:rPr>
              <a:t>ie</a:t>
            </a:r>
            <a:r>
              <a:rPr lang="fr-FR" sz="2400" dirty="0" err="1">
                <a:latin typeface="Comic Sans MS" panose="030F0702030302020204" pitchFamily="66" charset="0"/>
              </a:rPr>
              <a:t>th</a:t>
            </a:r>
            <a:endParaRPr lang="fr-FR" sz="2400" dirty="0">
              <a:latin typeface="Comic Sans MS" panose="030F0702030302020204" pitchFamily="66" charset="0"/>
            </a:endParaRPr>
          </a:p>
          <a:p>
            <a:pPr>
              <a:lnSpc>
                <a:spcPct val="150000"/>
              </a:lnSpc>
            </a:pPr>
            <a:endParaRPr lang="fr-FR" sz="2400" dirty="0">
              <a:latin typeface="Comic Sans MS" panose="030F0702030302020204" pitchFamily="66" charset="0"/>
            </a:endParaRPr>
          </a:p>
          <a:p>
            <a:pPr marL="0" indent="0">
              <a:lnSpc>
                <a:spcPct val="150000"/>
              </a:lnSpc>
              <a:buFont typeface="Arial" panose="020B0604020202020204" pitchFamily="34" charset="0"/>
              <a:buNone/>
            </a:pPr>
            <a:endParaRPr lang="fr-FR" sz="2400" dirty="0">
              <a:latin typeface="Comic Sans MS" panose="030F0702030302020204" pitchFamily="66" charset="0"/>
            </a:endParaRPr>
          </a:p>
        </p:txBody>
      </p:sp>
      <p:pic>
        <p:nvPicPr>
          <p:cNvPr id="7" name="Image 6">
            <a:extLst>
              <a:ext uri="{FF2B5EF4-FFF2-40B4-BE49-F238E27FC236}">
                <a16:creationId xmlns:a16="http://schemas.microsoft.com/office/drawing/2014/main" id="{B489DE81-04DA-4A58-BF4D-4E31E8B899B4}"/>
              </a:ext>
            </a:extLst>
          </p:cNvPr>
          <p:cNvPicPr>
            <a:picLocks noChangeAspect="1"/>
          </p:cNvPicPr>
          <p:nvPr/>
        </p:nvPicPr>
        <p:blipFill>
          <a:blip r:embed="rId2"/>
          <a:stretch>
            <a:fillRect/>
          </a:stretch>
        </p:blipFill>
        <p:spPr>
          <a:xfrm>
            <a:off x="8941981" y="289589"/>
            <a:ext cx="2411819" cy="1356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numéro de diapositive 3">
            <a:extLst>
              <a:ext uri="{FF2B5EF4-FFF2-40B4-BE49-F238E27FC236}">
                <a16:creationId xmlns:a16="http://schemas.microsoft.com/office/drawing/2014/main" id="{2AB2CFAF-8240-445D-B4F2-2A8652EBB0E3}"/>
              </a:ext>
            </a:extLst>
          </p:cNvPr>
          <p:cNvSpPr>
            <a:spLocks noGrp="1"/>
          </p:cNvSpPr>
          <p:nvPr>
            <p:ph type="sldNum" sz="quarter" idx="12"/>
          </p:nvPr>
        </p:nvSpPr>
        <p:spPr/>
        <p:txBody>
          <a:bodyPr/>
          <a:lstStyle/>
          <a:p>
            <a:fld id="{27C6CCC6-2BE5-4E42-96A4-D1E8E81A3D8E}" type="slidenum">
              <a:rPr lang="de-DE" smtClean="0"/>
              <a:t>16</a:t>
            </a:fld>
            <a:endParaRPr lang="de-DE"/>
          </a:p>
        </p:txBody>
      </p:sp>
      <p:sp>
        <p:nvSpPr>
          <p:cNvPr id="8" name="Ellipse 7">
            <a:hlinkClick r:id="rId3" action="ppaction://hlinksldjump"/>
            <a:extLst>
              <a:ext uri="{FF2B5EF4-FFF2-40B4-BE49-F238E27FC236}">
                <a16:creationId xmlns:a16="http://schemas.microsoft.com/office/drawing/2014/main" id="{42761BF6-F621-4A0E-8BAD-92058BAD67C2}"/>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9" name="Ellipse 8">
            <a:hlinkClick r:id="rId4" action="ppaction://hlinksldjump"/>
            <a:extLst>
              <a:ext uri="{FF2B5EF4-FFF2-40B4-BE49-F238E27FC236}">
                <a16:creationId xmlns:a16="http://schemas.microsoft.com/office/drawing/2014/main" id="{91769342-154F-4419-B03D-1674024D4DA6}"/>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045194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a:highlight>
                  <a:srgbClr val="CCFFCC"/>
                </a:highlight>
                <a:latin typeface="Comic Sans MS" panose="030F0702030302020204" pitchFamily="66" charset="0"/>
              </a:rPr>
              <a:t>Correction</a:t>
            </a:r>
            <a:r>
              <a:rPr lang="fr-FR">
                <a:latin typeface="Comic Sans MS" panose="030F0702030302020204" pitchFamily="66" charset="0"/>
              </a:rPr>
              <a:t>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437702"/>
            <a:ext cx="5257800" cy="5227049"/>
          </a:xfrm>
        </p:spPr>
        <p:txBody>
          <a:bodyPr>
            <a:normAutofit/>
          </a:bodyPr>
          <a:lstStyle/>
          <a:p>
            <a:pPr marL="0" indent="0" algn="just">
              <a:lnSpc>
                <a:spcPct val="200000"/>
              </a:lnSpc>
              <a:buNone/>
            </a:pPr>
            <a:r>
              <a:rPr lang="fr-FR" sz="2400" u="sng" dirty="0">
                <a:latin typeface="Comic Sans MS" panose="030F0702030302020204" pitchFamily="66" charset="0"/>
              </a:rPr>
              <a:t>Ordinal </a:t>
            </a:r>
            <a:r>
              <a:rPr lang="fr-FR" sz="2400" u="sng" dirty="0" err="1">
                <a:latin typeface="Comic Sans MS" panose="030F0702030302020204" pitchFamily="66" charset="0"/>
              </a:rPr>
              <a:t>numbers</a:t>
            </a:r>
            <a:endParaRPr lang="fr-FR" sz="2400" u="sng"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21</a:t>
            </a:r>
            <a:r>
              <a:rPr lang="fr-FR" sz="2400" dirty="0">
                <a:solidFill>
                  <a:srgbClr val="FF0000"/>
                </a:solidFill>
                <a:latin typeface="Comic Sans MS" panose="030F0702030302020204" pitchFamily="66" charset="0"/>
              </a:rPr>
              <a:t>st</a:t>
            </a:r>
            <a:r>
              <a:rPr lang="fr-FR" sz="2400" dirty="0">
                <a:latin typeface="Comic Sans MS" panose="030F0702030302020204" pitchFamily="66" charset="0"/>
              </a:rPr>
              <a:t> = </a:t>
            </a:r>
            <a:r>
              <a:rPr lang="fr-FR" sz="2400" dirty="0" err="1">
                <a:latin typeface="Comic Sans MS" panose="030F0702030302020204" pitchFamily="66" charset="0"/>
              </a:rPr>
              <a:t>twenty</a:t>
            </a:r>
            <a:r>
              <a:rPr lang="fr-FR" sz="2400" dirty="0">
                <a:latin typeface="Comic Sans MS" panose="030F0702030302020204" pitchFamily="66" charset="0"/>
              </a:rPr>
              <a:t>-</a:t>
            </a:r>
            <a:r>
              <a:rPr lang="fr-FR" sz="2400" dirty="0">
                <a:highlight>
                  <a:srgbClr val="FFFF00"/>
                </a:highlight>
                <a:latin typeface="Comic Sans MS" panose="030F0702030302020204" pitchFamily="66" charset="0"/>
              </a:rPr>
              <a:t>fir</a:t>
            </a:r>
            <a:r>
              <a:rPr lang="fr-FR" sz="2400" dirty="0">
                <a:solidFill>
                  <a:srgbClr val="FF0000"/>
                </a:solidFill>
                <a:highlight>
                  <a:srgbClr val="FFFF00"/>
                </a:highlight>
                <a:latin typeface="Comic Sans MS" panose="030F0702030302020204" pitchFamily="66" charset="0"/>
              </a:rPr>
              <a:t>st</a:t>
            </a:r>
          </a:p>
          <a:p>
            <a:pPr marL="0" indent="0" algn="just">
              <a:lnSpc>
                <a:spcPct val="200000"/>
              </a:lnSpc>
              <a:buNone/>
            </a:pPr>
            <a:r>
              <a:rPr lang="fr-FR" sz="2400" dirty="0">
                <a:latin typeface="Comic Sans MS" panose="030F0702030302020204" pitchFamily="66" charset="0"/>
              </a:rPr>
              <a:t>22</a:t>
            </a:r>
            <a:r>
              <a:rPr lang="fr-FR" sz="2400" dirty="0">
                <a:solidFill>
                  <a:srgbClr val="FF0000"/>
                </a:solidFill>
                <a:latin typeface="Comic Sans MS" panose="030F0702030302020204" pitchFamily="66" charset="0"/>
              </a:rPr>
              <a:t>nd</a:t>
            </a:r>
            <a:r>
              <a:rPr lang="fr-FR" sz="2400" dirty="0">
                <a:latin typeface="Comic Sans MS" panose="030F0702030302020204" pitchFamily="66" charset="0"/>
              </a:rPr>
              <a:t> = </a:t>
            </a:r>
            <a:r>
              <a:rPr lang="fr-FR" sz="2400" dirty="0" err="1">
                <a:latin typeface="Comic Sans MS" panose="030F0702030302020204" pitchFamily="66" charset="0"/>
              </a:rPr>
              <a:t>twenty</a:t>
            </a:r>
            <a:r>
              <a:rPr lang="fr-FR" sz="2400" dirty="0">
                <a:latin typeface="Comic Sans MS" panose="030F0702030302020204" pitchFamily="66" charset="0"/>
              </a:rPr>
              <a:t>-</a:t>
            </a:r>
            <a:r>
              <a:rPr lang="fr-FR" sz="2400" dirty="0">
                <a:highlight>
                  <a:srgbClr val="FFFF00"/>
                </a:highlight>
                <a:latin typeface="Comic Sans MS" panose="030F0702030302020204" pitchFamily="66" charset="0"/>
              </a:rPr>
              <a:t>seco</a:t>
            </a:r>
            <a:r>
              <a:rPr lang="fr-FR" sz="2400" dirty="0">
                <a:solidFill>
                  <a:srgbClr val="FF0000"/>
                </a:solidFill>
                <a:highlight>
                  <a:srgbClr val="FFFF00"/>
                </a:highlight>
                <a:latin typeface="Comic Sans MS" panose="030F0702030302020204" pitchFamily="66" charset="0"/>
              </a:rPr>
              <a:t>nd</a:t>
            </a:r>
          </a:p>
          <a:p>
            <a:pPr marL="0" indent="0" algn="just">
              <a:lnSpc>
                <a:spcPct val="200000"/>
              </a:lnSpc>
              <a:buNone/>
            </a:pPr>
            <a:r>
              <a:rPr lang="fr-FR" sz="2400" dirty="0">
                <a:latin typeface="Comic Sans MS" panose="030F0702030302020204" pitchFamily="66" charset="0"/>
              </a:rPr>
              <a:t>23</a:t>
            </a:r>
            <a:r>
              <a:rPr lang="fr-FR" sz="2400" dirty="0">
                <a:solidFill>
                  <a:srgbClr val="FF0000"/>
                </a:solidFill>
                <a:latin typeface="Comic Sans MS" panose="030F0702030302020204" pitchFamily="66" charset="0"/>
              </a:rPr>
              <a:t>rd</a:t>
            </a:r>
            <a:r>
              <a:rPr lang="fr-FR" sz="2400" dirty="0">
                <a:latin typeface="Comic Sans MS" panose="030F0702030302020204" pitchFamily="66" charset="0"/>
              </a:rPr>
              <a:t> = </a:t>
            </a:r>
            <a:r>
              <a:rPr lang="fr-FR" sz="2400" dirty="0" err="1">
                <a:latin typeface="Comic Sans MS" panose="030F0702030302020204" pitchFamily="66" charset="0"/>
              </a:rPr>
              <a:t>twenty-</a:t>
            </a:r>
            <a:r>
              <a:rPr lang="fr-FR" sz="2400" dirty="0" err="1">
                <a:highlight>
                  <a:srgbClr val="FFFF00"/>
                </a:highlight>
                <a:latin typeface="Comic Sans MS" panose="030F0702030302020204" pitchFamily="66" charset="0"/>
              </a:rPr>
              <a:t>thi</a:t>
            </a:r>
            <a:r>
              <a:rPr lang="fr-FR" sz="2400" dirty="0" err="1">
                <a:solidFill>
                  <a:srgbClr val="FF0000"/>
                </a:solidFill>
                <a:highlight>
                  <a:srgbClr val="FFFF00"/>
                </a:highlight>
                <a:latin typeface="Comic Sans MS" panose="030F0702030302020204" pitchFamily="66" charset="0"/>
              </a:rPr>
              <a:t>rd</a:t>
            </a:r>
            <a:endParaRPr lang="fr-FR" sz="2400" dirty="0">
              <a:solidFill>
                <a:srgbClr val="FF0000"/>
              </a:solidFill>
              <a:highlight>
                <a:srgbClr val="FFFF00"/>
              </a:highlight>
              <a:latin typeface="Comic Sans MS" panose="030F0702030302020204" pitchFamily="66" charset="0"/>
            </a:endParaRPr>
          </a:p>
          <a:p>
            <a:pPr marL="0" indent="0" algn="just">
              <a:lnSpc>
                <a:spcPct val="200000"/>
              </a:lnSpc>
              <a:buNone/>
            </a:pPr>
            <a:r>
              <a:rPr lang="fr-FR" sz="2400" dirty="0">
                <a:solidFill>
                  <a:srgbClr val="00B0F0"/>
                </a:solidFill>
                <a:latin typeface="Comic Sans MS" panose="030F0702030302020204" pitchFamily="66" charset="0"/>
              </a:rPr>
              <a:t>24</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twenty-fou</a:t>
            </a:r>
            <a:r>
              <a:rPr lang="fr-FR" sz="2400" dirty="0" err="1">
                <a:latin typeface="Comic Sans MS" panose="030F0702030302020204" pitchFamily="66" charset="0"/>
              </a:rPr>
              <a:t>rth</a:t>
            </a:r>
            <a:endParaRPr lang="fr-FR" sz="2400"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25th = </a:t>
            </a:r>
            <a:r>
              <a:rPr lang="fr-FR" sz="2400" dirty="0" err="1">
                <a:latin typeface="Comic Sans MS" panose="030F0702030302020204" pitchFamily="66" charset="0"/>
              </a:rPr>
              <a:t>twenty-</a:t>
            </a:r>
            <a:r>
              <a:rPr lang="fr-FR" sz="2400" dirty="0" err="1">
                <a:highlight>
                  <a:srgbClr val="FFFF00"/>
                </a:highlight>
                <a:latin typeface="Comic Sans MS" panose="030F0702030302020204" pitchFamily="66" charset="0"/>
              </a:rPr>
              <a:t>fif</a:t>
            </a:r>
            <a:r>
              <a:rPr lang="fr-FR" sz="2400" dirty="0" err="1">
                <a:latin typeface="Comic Sans MS" panose="030F0702030302020204" pitchFamily="66" charset="0"/>
              </a:rPr>
              <a:t>th</a:t>
            </a:r>
            <a:endParaRPr lang="fr-FR" sz="2400" dirty="0">
              <a:latin typeface="Comic Sans MS" panose="030F0702030302020204" pitchFamily="66" charset="0"/>
            </a:endParaRP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sp>
        <p:nvSpPr>
          <p:cNvPr id="5" name="Espace réservé du contenu 2">
            <a:extLst>
              <a:ext uri="{FF2B5EF4-FFF2-40B4-BE49-F238E27FC236}">
                <a16:creationId xmlns:a16="http://schemas.microsoft.com/office/drawing/2014/main" id="{268A2AEA-5F68-4CCE-8419-A924B1993B3C}"/>
              </a:ext>
            </a:extLst>
          </p:cNvPr>
          <p:cNvSpPr txBox="1">
            <a:spLocks/>
          </p:cNvSpPr>
          <p:nvPr/>
        </p:nvSpPr>
        <p:spPr>
          <a:xfrm>
            <a:off x="6096000" y="1437701"/>
            <a:ext cx="5257800" cy="522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fr-FR" sz="2400" dirty="0">
                <a:solidFill>
                  <a:srgbClr val="00B0F0"/>
                </a:solidFill>
                <a:latin typeface="Comic Sans MS" panose="030F0702030302020204" pitchFamily="66" charset="0"/>
              </a:rPr>
              <a:t>26</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twenty-six</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nSpc>
                <a:spcPct val="200000"/>
              </a:lnSpc>
              <a:buNone/>
            </a:pPr>
            <a:r>
              <a:rPr lang="fr-FR" sz="2400" dirty="0">
                <a:solidFill>
                  <a:srgbClr val="00B0F0"/>
                </a:solidFill>
                <a:latin typeface="Comic Sans MS" panose="030F0702030302020204" pitchFamily="66" charset="0"/>
              </a:rPr>
              <a:t>27</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twenty-seven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nSpc>
                <a:spcPct val="200000"/>
              </a:lnSpc>
              <a:buNone/>
            </a:pPr>
            <a:r>
              <a:rPr lang="fr-FR" sz="2400" dirty="0">
                <a:solidFill>
                  <a:srgbClr val="00B0F0"/>
                </a:solidFill>
                <a:latin typeface="Comic Sans MS" panose="030F0702030302020204" pitchFamily="66" charset="0"/>
              </a:rPr>
              <a:t>28</a:t>
            </a:r>
            <a:r>
              <a:rPr lang="fr-FR" sz="2400" dirty="0">
                <a:latin typeface="Comic Sans MS" panose="030F0702030302020204" pitchFamily="66" charset="0"/>
              </a:rPr>
              <a:t>th = </a:t>
            </a:r>
            <a:r>
              <a:rPr lang="fr-FR" sz="2400" dirty="0" err="1">
                <a:solidFill>
                  <a:srgbClr val="00B0F0"/>
                </a:solidFill>
                <a:latin typeface="Comic Sans MS" panose="030F0702030302020204" pitchFamily="66" charset="0"/>
              </a:rPr>
              <a:t>twenty-eight</a:t>
            </a:r>
            <a:r>
              <a:rPr lang="fr-FR" sz="2400" dirty="0" err="1">
                <a:highlight>
                  <a:srgbClr val="FFFF00"/>
                </a:highlight>
                <a:latin typeface="Comic Sans MS" panose="030F0702030302020204" pitchFamily="66" charset="0"/>
              </a:rPr>
              <a:t>h</a:t>
            </a:r>
            <a:endParaRPr lang="fr-FR" sz="2400" dirty="0">
              <a:highlight>
                <a:srgbClr val="FFFF00"/>
              </a:highlight>
              <a:latin typeface="Comic Sans MS" panose="030F0702030302020204" pitchFamily="66" charset="0"/>
            </a:endParaRPr>
          </a:p>
          <a:p>
            <a:pPr marL="0" indent="0">
              <a:lnSpc>
                <a:spcPct val="200000"/>
              </a:lnSpc>
              <a:buNone/>
            </a:pPr>
            <a:r>
              <a:rPr lang="fr-FR" sz="2400" dirty="0">
                <a:latin typeface="Comic Sans MS" panose="030F0702030302020204" pitchFamily="66" charset="0"/>
              </a:rPr>
              <a:t>29th = </a:t>
            </a:r>
            <a:r>
              <a:rPr lang="fr-FR" sz="2400" dirty="0" err="1">
                <a:latin typeface="Comic Sans MS" panose="030F0702030302020204" pitchFamily="66" charset="0"/>
              </a:rPr>
              <a:t>twenty-</a:t>
            </a:r>
            <a:r>
              <a:rPr lang="fr-FR" sz="2400" dirty="0" err="1">
                <a:highlight>
                  <a:srgbClr val="FFFF00"/>
                </a:highlight>
                <a:latin typeface="Comic Sans MS" panose="030F0702030302020204" pitchFamily="66" charset="0"/>
              </a:rPr>
              <a:t>nin</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nSpc>
                <a:spcPct val="200000"/>
              </a:lnSpc>
              <a:buNone/>
            </a:pPr>
            <a:r>
              <a:rPr lang="fr-FR" sz="2400" dirty="0">
                <a:latin typeface="Comic Sans MS" panose="030F0702030302020204" pitchFamily="66" charset="0"/>
              </a:rPr>
              <a:t>30th = </a:t>
            </a:r>
            <a:r>
              <a:rPr lang="fr-FR" sz="2400" dirty="0" err="1">
                <a:latin typeface="Comic Sans MS" panose="030F0702030302020204" pitchFamily="66" charset="0"/>
              </a:rPr>
              <a:t>thirt</a:t>
            </a:r>
            <a:r>
              <a:rPr lang="fr-FR" sz="2400" dirty="0" err="1">
                <a:highlight>
                  <a:srgbClr val="FFFF00"/>
                </a:highlight>
                <a:latin typeface="Comic Sans MS" panose="030F0702030302020204" pitchFamily="66" charset="0"/>
              </a:rPr>
              <a:t>ie</a:t>
            </a:r>
            <a:r>
              <a:rPr lang="fr-FR" sz="2400" dirty="0" err="1">
                <a:latin typeface="Comic Sans MS" panose="030F0702030302020204" pitchFamily="66" charset="0"/>
              </a:rPr>
              <a:t>th</a:t>
            </a:r>
            <a:endParaRPr lang="fr-FR" sz="2400"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31</a:t>
            </a:r>
            <a:r>
              <a:rPr lang="fr-FR" sz="2400" dirty="0">
                <a:solidFill>
                  <a:srgbClr val="FF0000"/>
                </a:solidFill>
                <a:latin typeface="Comic Sans MS" panose="030F0702030302020204" pitchFamily="66" charset="0"/>
              </a:rPr>
              <a:t>st</a:t>
            </a:r>
            <a:r>
              <a:rPr lang="fr-FR" sz="2400" dirty="0">
                <a:latin typeface="Comic Sans MS" panose="030F0702030302020204" pitchFamily="66" charset="0"/>
              </a:rPr>
              <a:t> = </a:t>
            </a:r>
            <a:r>
              <a:rPr lang="fr-FR" sz="2400" dirty="0" err="1">
                <a:latin typeface="Comic Sans MS" panose="030F0702030302020204" pitchFamily="66" charset="0"/>
              </a:rPr>
              <a:t>thirty</a:t>
            </a:r>
            <a:r>
              <a:rPr lang="fr-FR" sz="2400" dirty="0">
                <a:latin typeface="Comic Sans MS" panose="030F0702030302020204" pitchFamily="66" charset="0"/>
              </a:rPr>
              <a:t>-</a:t>
            </a:r>
            <a:r>
              <a:rPr lang="fr-FR" sz="2400" dirty="0">
                <a:highlight>
                  <a:srgbClr val="FFFF00"/>
                </a:highlight>
                <a:latin typeface="Comic Sans MS" panose="030F0702030302020204" pitchFamily="66" charset="0"/>
              </a:rPr>
              <a:t>fir</a:t>
            </a:r>
            <a:r>
              <a:rPr lang="fr-FR" sz="2400" dirty="0">
                <a:solidFill>
                  <a:srgbClr val="FF0000"/>
                </a:solidFill>
                <a:highlight>
                  <a:srgbClr val="FFFF00"/>
                </a:highlight>
                <a:latin typeface="Comic Sans MS" panose="030F0702030302020204" pitchFamily="66" charset="0"/>
              </a:rPr>
              <a:t>st</a:t>
            </a:r>
          </a:p>
          <a:p>
            <a:pPr marL="0" indent="0">
              <a:lnSpc>
                <a:spcPct val="150000"/>
              </a:lnSpc>
              <a:buFont typeface="Arial" panose="020B0604020202020204" pitchFamily="34" charset="0"/>
              <a:buNone/>
            </a:pPr>
            <a:endParaRPr lang="fr-FR" sz="2400" dirty="0">
              <a:latin typeface="Comic Sans MS" panose="030F0702030302020204" pitchFamily="66" charset="0"/>
            </a:endParaRPr>
          </a:p>
        </p:txBody>
      </p:sp>
      <p:pic>
        <p:nvPicPr>
          <p:cNvPr id="6" name="Image 5">
            <a:extLst>
              <a:ext uri="{FF2B5EF4-FFF2-40B4-BE49-F238E27FC236}">
                <a16:creationId xmlns:a16="http://schemas.microsoft.com/office/drawing/2014/main" id="{50C00E42-9AD6-45D9-84AD-33BB86880C61}"/>
              </a:ext>
            </a:extLst>
          </p:cNvPr>
          <p:cNvPicPr>
            <a:picLocks noChangeAspect="1"/>
          </p:cNvPicPr>
          <p:nvPr/>
        </p:nvPicPr>
        <p:blipFill>
          <a:blip r:embed="rId2"/>
          <a:stretch>
            <a:fillRect/>
          </a:stretch>
        </p:blipFill>
        <p:spPr>
          <a:xfrm>
            <a:off x="8941981" y="289589"/>
            <a:ext cx="2411819" cy="1356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numéro de diapositive 3">
            <a:extLst>
              <a:ext uri="{FF2B5EF4-FFF2-40B4-BE49-F238E27FC236}">
                <a16:creationId xmlns:a16="http://schemas.microsoft.com/office/drawing/2014/main" id="{D36DB36A-4FDC-41A5-B512-372822539A08}"/>
              </a:ext>
            </a:extLst>
          </p:cNvPr>
          <p:cNvSpPr>
            <a:spLocks noGrp="1"/>
          </p:cNvSpPr>
          <p:nvPr>
            <p:ph type="sldNum" sz="quarter" idx="12"/>
          </p:nvPr>
        </p:nvSpPr>
        <p:spPr/>
        <p:txBody>
          <a:bodyPr/>
          <a:lstStyle/>
          <a:p>
            <a:fld id="{27C6CCC6-2BE5-4E42-96A4-D1E8E81A3D8E}" type="slidenum">
              <a:rPr lang="de-DE" smtClean="0"/>
              <a:t>17</a:t>
            </a:fld>
            <a:endParaRPr lang="de-DE"/>
          </a:p>
        </p:txBody>
      </p:sp>
      <p:sp>
        <p:nvSpPr>
          <p:cNvPr id="7" name="Ellipse 6">
            <a:hlinkClick r:id="rId3" action="ppaction://hlinksldjump"/>
            <a:extLst>
              <a:ext uri="{FF2B5EF4-FFF2-40B4-BE49-F238E27FC236}">
                <a16:creationId xmlns:a16="http://schemas.microsoft.com/office/drawing/2014/main" id="{417BDF16-43E6-4F0D-A59C-8815F5D8B108}"/>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8" name="Ellipse 7">
            <a:hlinkClick r:id="rId4" action="ppaction://hlinksldjump"/>
            <a:extLst>
              <a:ext uri="{FF2B5EF4-FFF2-40B4-BE49-F238E27FC236}">
                <a16:creationId xmlns:a16="http://schemas.microsoft.com/office/drawing/2014/main" id="{DF161E99-0224-4E12-9C3F-4A076CF51E3B}"/>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424602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a:highlight>
                  <a:srgbClr val="CCFFCC"/>
                </a:highlight>
                <a:latin typeface="Comic Sans MS" panose="030F0702030302020204" pitchFamily="66" charset="0"/>
              </a:rPr>
              <a:t>Correction</a:t>
            </a:r>
            <a:r>
              <a:rPr lang="fr-FR">
                <a:latin typeface="Comic Sans MS" panose="030F0702030302020204" pitchFamily="66" charset="0"/>
              </a:rPr>
              <a:t> </a:t>
            </a:r>
            <a:endParaRPr lang="fr-FR" dirty="0">
              <a:latin typeface="Comic Sans MS" panose="030F0702030302020204" pitchFamily="66" charset="0"/>
            </a:endParaRP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199" y="1437702"/>
            <a:ext cx="10515599" cy="5227049"/>
          </a:xfrm>
        </p:spPr>
        <p:txBody>
          <a:bodyPr>
            <a:normAutofit/>
          </a:bodyPr>
          <a:lstStyle/>
          <a:p>
            <a:pPr marL="0" indent="0" algn="just">
              <a:lnSpc>
                <a:spcPct val="200000"/>
              </a:lnSpc>
              <a:buNone/>
            </a:pPr>
            <a:r>
              <a:rPr lang="fr-FR" sz="2400" u="sng" dirty="0">
                <a:latin typeface="Comic Sans MS" panose="030F0702030302020204" pitchFamily="66" charset="0"/>
              </a:rPr>
              <a:t>Dates in American English</a:t>
            </a:r>
          </a:p>
          <a:p>
            <a:pPr marL="0" indent="0" algn="just">
              <a:lnSpc>
                <a:spcPct val="200000"/>
              </a:lnSpc>
              <a:buNone/>
            </a:pPr>
            <a:endParaRPr lang="fr-FR" sz="2400" u="sng" dirty="0">
              <a:latin typeface="Comic Sans MS" panose="030F0702030302020204" pitchFamily="66" charset="0"/>
            </a:endParaRPr>
          </a:p>
          <a:p>
            <a:pPr marL="0" indent="0">
              <a:lnSpc>
                <a:spcPct val="150000"/>
              </a:lnSpc>
              <a:buNone/>
            </a:pPr>
            <a:r>
              <a:rPr lang="fr-FR" sz="2400" dirty="0">
                <a:highlight>
                  <a:srgbClr val="FFCC99"/>
                </a:highlight>
                <a:latin typeface="Comic Sans MS" panose="030F0702030302020204" pitchFamily="66" charset="0"/>
              </a:rPr>
              <a:t>9</a:t>
            </a:r>
            <a:r>
              <a:rPr lang="fr-FR" sz="2400" dirty="0">
                <a:latin typeface="Comic Sans MS" panose="030F0702030302020204" pitchFamily="66" charset="0"/>
              </a:rPr>
              <a:t>/</a:t>
            </a:r>
            <a:r>
              <a:rPr lang="fr-FR" sz="2400" dirty="0">
                <a:highlight>
                  <a:srgbClr val="CCFFFF"/>
                </a:highlight>
                <a:latin typeface="Comic Sans MS" panose="030F0702030302020204" pitchFamily="66" charset="0"/>
              </a:rPr>
              <a:t>23</a:t>
            </a:r>
            <a:r>
              <a:rPr lang="fr-FR" sz="2400" dirty="0">
                <a:latin typeface="Comic Sans MS" panose="030F0702030302020204" pitchFamily="66" charset="0"/>
              </a:rPr>
              <a:t>/1938: the </a:t>
            </a:r>
            <a:r>
              <a:rPr lang="fr-FR" sz="2400" dirty="0" err="1">
                <a:highlight>
                  <a:srgbClr val="CCFFFF"/>
                </a:highlight>
                <a:latin typeface="Comic Sans MS" panose="030F0702030302020204" pitchFamily="66" charset="0"/>
              </a:rPr>
              <a:t>twenty-third</a:t>
            </a:r>
            <a:r>
              <a:rPr lang="fr-FR" sz="2400" dirty="0">
                <a:latin typeface="Comic Sans MS" panose="030F0702030302020204" pitchFamily="66" charset="0"/>
              </a:rPr>
              <a:t> of </a:t>
            </a:r>
            <a:r>
              <a:rPr lang="fr-FR" sz="2400" dirty="0" err="1">
                <a:highlight>
                  <a:srgbClr val="FFCC99"/>
                </a:highlight>
                <a:latin typeface="Comic Sans MS" panose="030F0702030302020204" pitchFamily="66" charset="0"/>
              </a:rPr>
              <a:t>September</a:t>
            </a:r>
            <a:r>
              <a:rPr lang="fr-FR" sz="2400" dirty="0">
                <a:latin typeface="Comic Sans MS" panose="030F0702030302020204" pitchFamily="66" charset="0"/>
              </a:rPr>
              <a:t> 1938</a:t>
            </a:r>
          </a:p>
          <a:p>
            <a:pPr marL="0" indent="0">
              <a:lnSpc>
                <a:spcPct val="150000"/>
              </a:lnSpc>
              <a:buNone/>
            </a:pPr>
            <a:r>
              <a:rPr lang="fr-FR" sz="2400" dirty="0">
                <a:latin typeface="Comic Sans MS" panose="030F0702030302020204" pitchFamily="66" charset="0"/>
              </a:rPr>
              <a:t>Event: </a:t>
            </a:r>
            <a:r>
              <a:rPr lang="fr-FR" sz="2400" dirty="0" err="1">
                <a:latin typeface="Comic Sans MS" panose="030F0702030302020204" pitchFamily="66" charset="0"/>
              </a:rPr>
              <a:t>Burial</a:t>
            </a:r>
            <a:r>
              <a:rPr lang="fr-FR" sz="2400" dirty="0">
                <a:latin typeface="Comic Sans MS" panose="030F0702030302020204" pitchFamily="66" charset="0"/>
              </a:rPr>
              <a:t> of the 1939 World </a:t>
            </a:r>
            <a:r>
              <a:rPr lang="fr-FR" sz="2400" dirty="0" err="1">
                <a:latin typeface="Comic Sans MS" panose="030F0702030302020204" pitchFamily="66" charset="0"/>
              </a:rPr>
              <a:t>Fair</a:t>
            </a:r>
            <a:r>
              <a:rPr lang="fr-FR" sz="2400" dirty="0">
                <a:latin typeface="Comic Sans MS" panose="030F0702030302020204" pitchFamily="66" charset="0"/>
              </a:rPr>
              <a:t> time capsule in New York.</a:t>
            </a:r>
          </a:p>
          <a:p>
            <a:pPr marL="0" indent="0">
              <a:lnSpc>
                <a:spcPct val="150000"/>
              </a:lnSpc>
              <a:buNone/>
            </a:pPr>
            <a:endParaRPr lang="fr-FR" sz="2400" dirty="0">
              <a:latin typeface="Comic Sans MS" panose="030F0702030302020204" pitchFamily="66" charset="0"/>
            </a:endParaRPr>
          </a:p>
          <a:p>
            <a:pPr marL="0" indent="0">
              <a:lnSpc>
                <a:spcPct val="150000"/>
              </a:lnSpc>
              <a:buNone/>
            </a:pPr>
            <a:r>
              <a:rPr lang="fr-FR" sz="2400" dirty="0">
                <a:highlight>
                  <a:srgbClr val="FFCC99"/>
                </a:highlight>
                <a:latin typeface="Comic Sans MS" panose="030F0702030302020204" pitchFamily="66" charset="0"/>
              </a:rPr>
              <a:t>10</a:t>
            </a:r>
            <a:r>
              <a:rPr lang="fr-FR" sz="2400" dirty="0">
                <a:latin typeface="Comic Sans MS" panose="030F0702030302020204" pitchFamily="66" charset="0"/>
              </a:rPr>
              <a:t>/</a:t>
            </a:r>
            <a:r>
              <a:rPr lang="fr-FR" sz="2400" dirty="0">
                <a:highlight>
                  <a:srgbClr val="CCFFFF"/>
                </a:highlight>
                <a:latin typeface="Comic Sans MS" panose="030F0702030302020204" pitchFamily="66" charset="0"/>
              </a:rPr>
              <a:t>16</a:t>
            </a:r>
            <a:r>
              <a:rPr lang="fr-FR" sz="2400" dirty="0">
                <a:latin typeface="Comic Sans MS" panose="030F0702030302020204" pitchFamily="66" charset="0"/>
              </a:rPr>
              <a:t>/2025: the </a:t>
            </a:r>
            <a:r>
              <a:rPr lang="fr-FR" sz="2400" dirty="0" err="1">
                <a:highlight>
                  <a:srgbClr val="CCFFFF"/>
                </a:highlight>
                <a:latin typeface="Comic Sans MS" panose="030F0702030302020204" pitchFamily="66" charset="0"/>
              </a:rPr>
              <a:t>sixteenth</a:t>
            </a:r>
            <a:r>
              <a:rPr lang="fr-FR" sz="2400" dirty="0">
                <a:latin typeface="Comic Sans MS" panose="030F0702030302020204" pitchFamily="66" charset="0"/>
              </a:rPr>
              <a:t> of </a:t>
            </a:r>
            <a:r>
              <a:rPr lang="fr-FR" sz="2400" dirty="0" err="1">
                <a:highlight>
                  <a:srgbClr val="FFCC99"/>
                </a:highlight>
                <a:latin typeface="Comic Sans MS" panose="030F0702030302020204" pitchFamily="66" charset="0"/>
              </a:rPr>
              <a:t>October</a:t>
            </a:r>
            <a:r>
              <a:rPr lang="fr-FR" sz="2400" dirty="0">
                <a:latin typeface="Comic Sans MS" panose="030F0702030302020204" pitchFamily="66" charset="0"/>
              </a:rPr>
              <a:t> 2025</a:t>
            </a:r>
          </a:p>
          <a:p>
            <a:pPr marL="0" indent="0">
              <a:lnSpc>
                <a:spcPct val="150000"/>
              </a:lnSpc>
              <a:buNone/>
            </a:pPr>
            <a:r>
              <a:rPr lang="fr-FR" sz="2400" dirty="0">
                <a:latin typeface="Comic Sans MS" panose="030F0702030302020204" pitchFamily="66" charset="0"/>
              </a:rPr>
              <a:t>Event: </a:t>
            </a:r>
            <a:r>
              <a:rPr lang="fr-FR" sz="2400" dirty="0" err="1">
                <a:latin typeface="Comic Sans MS" panose="030F0702030302020204" pitchFamily="66" charset="0"/>
              </a:rPr>
              <a:t>Opening</a:t>
            </a:r>
            <a:r>
              <a:rPr lang="fr-FR" sz="2400" dirty="0">
                <a:latin typeface="Comic Sans MS" panose="030F0702030302020204" pitchFamily="66" charset="0"/>
              </a:rPr>
              <a:t> date of the Framingham 1994 time capsule.</a:t>
            </a:r>
          </a:p>
          <a:p>
            <a:pPr marL="0" indent="0">
              <a:lnSpc>
                <a:spcPct val="150000"/>
              </a:lnSpc>
              <a:buNone/>
            </a:pPr>
            <a:endParaRPr lang="fr-FR" sz="2400" dirty="0">
              <a:latin typeface="Comic Sans MS" panose="030F0702030302020204" pitchFamily="66" charset="0"/>
            </a:endParaRPr>
          </a:p>
        </p:txBody>
      </p:sp>
      <p:pic>
        <p:nvPicPr>
          <p:cNvPr id="7" name="Image 6">
            <a:extLst>
              <a:ext uri="{FF2B5EF4-FFF2-40B4-BE49-F238E27FC236}">
                <a16:creationId xmlns:a16="http://schemas.microsoft.com/office/drawing/2014/main" id="{887771FB-B779-47AC-BF50-F91A9736F254}"/>
              </a:ext>
            </a:extLst>
          </p:cNvPr>
          <p:cNvPicPr>
            <a:picLocks noChangeAspect="1"/>
          </p:cNvPicPr>
          <p:nvPr/>
        </p:nvPicPr>
        <p:blipFill>
          <a:blip r:embed="rId2"/>
          <a:stretch>
            <a:fillRect/>
          </a:stretch>
        </p:blipFill>
        <p:spPr>
          <a:xfrm>
            <a:off x="7541443" y="193250"/>
            <a:ext cx="3812355" cy="214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Espace réservé du numéro de diapositive 7">
            <a:extLst>
              <a:ext uri="{FF2B5EF4-FFF2-40B4-BE49-F238E27FC236}">
                <a16:creationId xmlns:a16="http://schemas.microsoft.com/office/drawing/2014/main" id="{DB7EEFB5-4F89-4D9F-935A-4EC1E68223F8}"/>
              </a:ext>
            </a:extLst>
          </p:cNvPr>
          <p:cNvSpPr>
            <a:spLocks noGrp="1"/>
          </p:cNvSpPr>
          <p:nvPr>
            <p:ph type="sldNum" sz="quarter" idx="12"/>
          </p:nvPr>
        </p:nvSpPr>
        <p:spPr/>
        <p:txBody>
          <a:bodyPr/>
          <a:lstStyle/>
          <a:p>
            <a:fld id="{27C6CCC6-2BE5-4E42-96A4-D1E8E81A3D8E}" type="slidenum">
              <a:rPr lang="de-DE" smtClean="0"/>
              <a:t>18</a:t>
            </a:fld>
            <a:endParaRPr lang="de-DE"/>
          </a:p>
        </p:txBody>
      </p:sp>
      <p:sp>
        <p:nvSpPr>
          <p:cNvPr id="9" name="Ellipse 8">
            <a:hlinkClick r:id="rId3" action="ppaction://hlinksldjump"/>
            <a:extLst>
              <a:ext uri="{FF2B5EF4-FFF2-40B4-BE49-F238E27FC236}">
                <a16:creationId xmlns:a16="http://schemas.microsoft.com/office/drawing/2014/main" id="{1F95E8F4-DAC6-4A85-B38E-CAB1E4D9A2BD}"/>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10" name="Ellipse 9">
            <a:hlinkClick r:id="rId4" action="ppaction://hlinksldjump"/>
            <a:extLst>
              <a:ext uri="{FF2B5EF4-FFF2-40B4-BE49-F238E27FC236}">
                <a16:creationId xmlns:a16="http://schemas.microsoft.com/office/drawing/2014/main" id="{44FF8AF8-D6E6-4F2B-8DA4-6DB0D529DD75}"/>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213487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199" y="437144"/>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199" y="1193809"/>
            <a:ext cx="10515599" cy="5664191"/>
          </a:xfrm>
        </p:spPr>
        <p:txBody>
          <a:bodyPr>
            <a:normAutofit/>
          </a:bodyPr>
          <a:lstStyle/>
          <a:p>
            <a:pPr marL="0" indent="0" algn="just">
              <a:lnSpc>
                <a:spcPct val="200000"/>
              </a:lnSpc>
              <a:buNone/>
            </a:pPr>
            <a:r>
              <a:rPr lang="fr-FR" sz="2400" u="sng" dirty="0">
                <a:latin typeface="Comic Sans MS" panose="030F0702030302020204" pitchFamily="66" charset="0"/>
              </a:rPr>
              <a:t>Dates in British English</a:t>
            </a:r>
          </a:p>
          <a:p>
            <a:pPr marL="0" indent="0" algn="just">
              <a:lnSpc>
                <a:spcPct val="200000"/>
              </a:lnSpc>
              <a:buNone/>
            </a:pPr>
            <a:endParaRPr lang="fr-FR" sz="2400" u="sng" dirty="0">
              <a:latin typeface="Comic Sans MS" panose="030F0702030302020204" pitchFamily="66" charset="0"/>
            </a:endParaRPr>
          </a:p>
          <a:p>
            <a:pPr marL="0" indent="0">
              <a:lnSpc>
                <a:spcPct val="150000"/>
              </a:lnSpc>
              <a:buNone/>
            </a:pPr>
            <a:r>
              <a:rPr lang="fr-FR" sz="2400" dirty="0">
                <a:highlight>
                  <a:srgbClr val="CCFFFF"/>
                </a:highlight>
                <a:latin typeface="Comic Sans MS" panose="030F0702030302020204" pitchFamily="66" charset="0"/>
              </a:rPr>
              <a:t>17</a:t>
            </a:r>
            <a:r>
              <a:rPr lang="fr-FR" sz="2400" dirty="0">
                <a:latin typeface="Comic Sans MS" panose="030F0702030302020204" pitchFamily="66" charset="0"/>
              </a:rPr>
              <a:t>/</a:t>
            </a:r>
            <a:r>
              <a:rPr lang="fr-FR" sz="2400" dirty="0">
                <a:highlight>
                  <a:srgbClr val="FFCC99"/>
                </a:highlight>
                <a:latin typeface="Comic Sans MS" panose="030F0702030302020204" pitchFamily="66" charset="0"/>
              </a:rPr>
              <a:t>11</a:t>
            </a:r>
            <a:r>
              <a:rPr lang="fr-FR" sz="2400" dirty="0">
                <a:latin typeface="Comic Sans MS" panose="030F0702030302020204" pitchFamily="66" charset="0"/>
              </a:rPr>
              <a:t>/1982: the </a:t>
            </a:r>
            <a:r>
              <a:rPr lang="fr-FR" sz="2400" dirty="0" err="1">
                <a:highlight>
                  <a:srgbClr val="CCFFFF"/>
                </a:highlight>
                <a:latin typeface="Comic Sans MS" panose="030F0702030302020204" pitchFamily="66" charset="0"/>
              </a:rPr>
              <a:t>seventeenth</a:t>
            </a:r>
            <a:r>
              <a:rPr lang="fr-FR" sz="2400" dirty="0">
                <a:latin typeface="Comic Sans MS" panose="030F0702030302020204" pitchFamily="66" charset="0"/>
              </a:rPr>
              <a:t> of </a:t>
            </a:r>
            <a:r>
              <a:rPr lang="fr-FR" sz="2400" dirty="0" err="1">
                <a:highlight>
                  <a:srgbClr val="FFCC99"/>
                </a:highlight>
                <a:latin typeface="Comic Sans MS" panose="030F0702030302020204" pitchFamily="66" charset="0"/>
              </a:rPr>
              <a:t>November</a:t>
            </a:r>
            <a:r>
              <a:rPr lang="fr-FR" sz="2400" dirty="0">
                <a:latin typeface="Comic Sans MS" panose="030F0702030302020204" pitchFamily="66" charset="0"/>
              </a:rPr>
              <a:t> 1982.</a:t>
            </a:r>
          </a:p>
          <a:p>
            <a:pPr marL="0" indent="0">
              <a:lnSpc>
                <a:spcPct val="150000"/>
              </a:lnSpc>
              <a:buNone/>
            </a:pPr>
            <a:r>
              <a:rPr lang="fr-FR" sz="2400" dirty="0">
                <a:latin typeface="Comic Sans MS" panose="030F0702030302020204" pitchFamily="66" charset="0"/>
              </a:rPr>
              <a:t>Event: </a:t>
            </a:r>
            <a:r>
              <a:rPr lang="fr-FR" sz="2400" dirty="0" err="1">
                <a:latin typeface="Comic Sans MS" panose="030F0702030302020204" pitchFamily="66" charset="0"/>
              </a:rPr>
              <a:t>Burial</a:t>
            </a:r>
            <a:r>
              <a:rPr lang="fr-FR" sz="2400" dirty="0">
                <a:latin typeface="Comic Sans MS" panose="030F0702030302020204" pitchFamily="66" charset="0"/>
              </a:rPr>
              <a:t> of the BBC time capsule by George Howard.</a:t>
            </a:r>
          </a:p>
          <a:p>
            <a:pPr marL="0" indent="0">
              <a:lnSpc>
                <a:spcPct val="150000"/>
              </a:lnSpc>
              <a:buNone/>
            </a:pPr>
            <a:endParaRPr lang="fr-FR" sz="2400" dirty="0">
              <a:latin typeface="Comic Sans MS" panose="030F0702030302020204" pitchFamily="66" charset="0"/>
            </a:endParaRPr>
          </a:p>
          <a:p>
            <a:pPr marL="0" indent="0">
              <a:lnSpc>
                <a:spcPct val="150000"/>
              </a:lnSpc>
              <a:buNone/>
            </a:pPr>
            <a:r>
              <a:rPr lang="fr-FR" sz="2400" dirty="0">
                <a:highlight>
                  <a:srgbClr val="CCFFFF"/>
                </a:highlight>
                <a:latin typeface="Comic Sans MS" panose="030F0702030302020204" pitchFamily="66" charset="0"/>
              </a:rPr>
              <a:t>14</a:t>
            </a:r>
            <a:r>
              <a:rPr lang="fr-FR" sz="2400" dirty="0">
                <a:latin typeface="Comic Sans MS" panose="030F0702030302020204" pitchFamily="66" charset="0"/>
              </a:rPr>
              <a:t>/</a:t>
            </a:r>
            <a:r>
              <a:rPr lang="fr-FR" sz="2400" dirty="0">
                <a:highlight>
                  <a:srgbClr val="FFCC99"/>
                </a:highlight>
                <a:latin typeface="Comic Sans MS" panose="030F0702030302020204" pitchFamily="66" charset="0"/>
              </a:rPr>
              <a:t>11</a:t>
            </a:r>
            <a:r>
              <a:rPr lang="fr-FR" sz="2400" dirty="0">
                <a:latin typeface="Comic Sans MS" panose="030F0702030302020204" pitchFamily="66" charset="0"/>
              </a:rPr>
              <a:t>/2012: the </a:t>
            </a:r>
            <a:r>
              <a:rPr lang="fr-FR" sz="2400" dirty="0" err="1">
                <a:highlight>
                  <a:srgbClr val="CCFFFF"/>
                </a:highlight>
                <a:latin typeface="Comic Sans MS" panose="030F0702030302020204" pitchFamily="66" charset="0"/>
              </a:rPr>
              <a:t>fourteenth</a:t>
            </a:r>
            <a:r>
              <a:rPr lang="fr-FR" sz="2400" dirty="0">
                <a:latin typeface="Comic Sans MS" panose="030F0702030302020204" pitchFamily="66" charset="0"/>
              </a:rPr>
              <a:t> of </a:t>
            </a:r>
            <a:r>
              <a:rPr lang="fr-FR" sz="2400" dirty="0" err="1">
                <a:highlight>
                  <a:srgbClr val="FFCC99"/>
                </a:highlight>
                <a:latin typeface="Comic Sans MS" panose="030F0702030302020204" pitchFamily="66" charset="0"/>
              </a:rPr>
              <a:t>November</a:t>
            </a:r>
            <a:r>
              <a:rPr lang="fr-FR" sz="2400" dirty="0">
                <a:latin typeface="Comic Sans MS" panose="030F0702030302020204" pitchFamily="66" charset="0"/>
              </a:rPr>
              <a:t> 2012.</a:t>
            </a:r>
          </a:p>
          <a:p>
            <a:pPr marL="0" indent="0">
              <a:lnSpc>
                <a:spcPct val="150000"/>
              </a:lnSpc>
              <a:buNone/>
            </a:pPr>
            <a:r>
              <a:rPr lang="fr-FR" sz="2400" dirty="0">
                <a:latin typeface="Comic Sans MS" panose="030F0702030302020204" pitchFamily="66" charset="0"/>
              </a:rPr>
              <a:t>Event: Day on </a:t>
            </a:r>
            <a:r>
              <a:rPr lang="fr-FR" sz="2400" dirty="0" err="1">
                <a:latin typeface="Comic Sans MS" panose="030F0702030302020204" pitchFamily="66" charset="0"/>
              </a:rPr>
              <a:t>which</a:t>
            </a:r>
            <a:r>
              <a:rPr lang="fr-FR" sz="2400" dirty="0">
                <a:latin typeface="Comic Sans MS" panose="030F0702030302020204" pitchFamily="66" charset="0"/>
              </a:rPr>
              <a:t> the Diamond </a:t>
            </a:r>
            <a:r>
              <a:rPr lang="fr-FR" sz="2400" dirty="0" err="1">
                <a:latin typeface="Comic Sans MS" panose="030F0702030302020204" pitchFamily="66" charset="0"/>
              </a:rPr>
              <a:t>Jubilee</a:t>
            </a:r>
            <a:r>
              <a:rPr lang="fr-FR" sz="2400" dirty="0">
                <a:latin typeface="Comic Sans MS" panose="030F0702030302020204" pitchFamily="66" charset="0"/>
              </a:rPr>
              <a:t> digital time capsule </a:t>
            </a:r>
            <a:r>
              <a:rPr lang="fr-FR" sz="2400" dirty="0" err="1">
                <a:latin typeface="Comic Sans MS" panose="030F0702030302020204" pitchFamily="66" charset="0"/>
              </a:rPr>
              <a:t>was</a:t>
            </a:r>
            <a:r>
              <a:rPr lang="fr-FR" sz="2400" dirty="0">
                <a:latin typeface="Comic Sans MS" panose="030F0702030302020204" pitchFamily="66" charset="0"/>
              </a:rPr>
              <a:t> </a:t>
            </a:r>
            <a:r>
              <a:rPr lang="fr-FR" sz="2400" dirty="0" err="1">
                <a:latin typeface="Comic Sans MS" panose="030F0702030302020204" pitchFamily="66" charset="0"/>
              </a:rPr>
              <a:t>given</a:t>
            </a:r>
            <a:r>
              <a:rPr lang="fr-FR" sz="2400" dirty="0">
                <a:latin typeface="Comic Sans MS" panose="030F0702030302020204" pitchFamily="66" charset="0"/>
              </a:rPr>
              <a:t> to Elizabeth II.</a:t>
            </a: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D77FCBDB-1F94-438C-93A6-583D6DC329AD}"/>
              </a:ext>
            </a:extLst>
          </p:cNvPr>
          <p:cNvPicPr>
            <a:picLocks noChangeAspect="1"/>
          </p:cNvPicPr>
          <p:nvPr/>
        </p:nvPicPr>
        <p:blipFill>
          <a:blip r:embed="rId2"/>
          <a:stretch>
            <a:fillRect/>
          </a:stretch>
        </p:blipFill>
        <p:spPr>
          <a:xfrm>
            <a:off x="7541443" y="193250"/>
            <a:ext cx="3812355" cy="2144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8D9A2911-90ED-4421-91D7-B0B796F1E269}"/>
              </a:ext>
            </a:extLst>
          </p:cNvPr>
          <p:cNvSpPr>
            <a:spLocks noGrp="1"/>
          </p:cNvSpPr>
          <p:nvPr>
            <p:ph type="sldNum" sz="quarter" idx="12"/>
          </p:nvPr>
        </p:nvSpPr>
        <p:spPr/>
        <p:txBody>
          <a:bodyPr/>
          <a:lstStyle/>
          <a:p>
            <a:fld id="{27C6CCC6-2BE5-4E42-96A4-D1E8E81A3D8E}" type="slidenum">
              <a:rPr lang="de-DE" smtClean="0"/>
              <a:t>19</a:t>
            </a:fld>
            <a:endParaRPr lang="de-DE"/>
          </a:p>
        </p:txBody>
      </p:sp>
      <p:sp>
        <p:nvSpPr>
          <p:cNvPr id="6" name="Ellipse 5">
            <a:hlinkClick r:id="rId3" action="ppaction://hlinksldjump"/>
            <a:extLst>
              <a:ext uri="{FF2B5EF4-FFF2-40B4-BE49-F238E27FC236}">
                <a16:creationId xmlns:a16="http://schemas.microsoft.com/office/drawing/2014/main" id="{5B12A4AD-AE1B-4C88-AA21-78F99B6A2366}"/>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0A6EE881-905E-42F4-9EFC-0E86276A5676}"/>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85306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D390B1-1A3E-4ED3-93B1-3D707192A56F}"/>
              </a:ext>
            </a:extLst>
          </p:cNvPr>
          <p:cNvSpPr>
            <a:spLocks noGrp="1"/>
          </p:cNvSpPr>
          <p:nvPr>
            <p:ph type="title"/>
          </p:nvPr>
        </p:nvSpPr>
        <p:spPr/>
        <p:txBody>
          <a:bodyPr/>
          <a:lstStyle/>
          <a:p>
            <a:r>
              <a:rPr lang="fr-FR" dirty="0">
                <a:latin typeface="Comic Sans MS" panose="030F0702030302020204" pitchFamily="66" charset="0"/>
              </a:rPr>
              <a:t>Liens utiles</a:t>
            </a:r>
          </a:p>
        </p:txBody>
      </p:sp>
      <p:sp>
        <p:nvSpPr>
          <p:cNvPr id="3" name="Espace réservé du contenu 2">
            <a:extLst>
              <a:ext uri="{FF2B5EF4-FFF2-40B4-BE49-F238E27FC236}">
                <a16:creationId xmlns:a16="http://schemas.microsoft.com/office/drawing/2014/main" id="{6E460EAC-636A-498A-8EE3-D30C5037FA67}"/>
              </a:ext>
            </a:extLst>
          </p:cNvPr>
          <p:cNvSpPr>
            <a:spLocks noGrp="1"/>
          </p:cNvSpPr>
          <p:nvPr>
            <p:ph idx="1"/>
          </p:nvPr>
        </p:nvSpPr>
        <p:spPr/>
        <p:txBody>
          <a:bodyPr/>
          <a:lstStyle/>
          <a:p>
            <a:pPr marL="0" indent="0" algn="just">
              <a:lnSpc>
                <a:spcPct val="200000"/>
              </a:lnSpc>
              <a:buNone/>
            </a:pPr>
            <a:r>
              <a:rPr lang="fr-FR" dirty="0">
                <a:latin typeface="Comic Sans MS" panose="030F0702030302020204" pitchFamily="66" charset="0"/>
                <a:hlinkClick r:id="rId2"/>
              </a:rPr>
              <a:t>Un bon dictionnaire en ligne</a:t>
            </a:r>
            <a:endParaRPr lang="fr-FR" dirty="0">
              <a:latin typeface="Comic Sans MS" panose="030F0702030302020204" pitchFamily="66" charset="0"/>
            </a:endParaRPr>
          </a:p>
          <a:p>
            <a:pPr marL="0" indent="0" algn="just">
              <a:lnSpc>
                <a:spcPct val="200000"/>
              </a:lnSpc>
              <a:buNone/>
            </a:pPr>
            <a:r>
              <a:rPr lang="fr-FR" dirty="0">
                <a:latin typeface="Comic Sans MS" panose="030F0702030302020204" pitchFamily="66" charset="0"/>
                <a:hlinkClick r:id="rId3"/>
              </a:rPr>
              <a:t>Les séances précédentes sur le blog</a:t>
            </a:r>
            <a:endParaRPr lang="fr-FR" dirty="0">
              <a:latin typeface="Comic Sans MS" panose="030F0702030302020204" pitchFamily="66" charset="0"/>
            </a:endParaRPr>
          </a:p>
          <a:p>
            <a:pPr marL="0" indent="0" algn="just">
              <a:lnSpc>
                <a:spcPct val="200000"/>
              </a:lnSpc>
              <a:buNone/>
            </a:pPr>
            <a:r>
              <a:rPr lang="fr-FR" dirty="0">
                <a:latin typeface="Comic Sans MS" panose="030F0702030302020204" pitchFamily="66" charset="0"/>
                <a:hlinkClick r:id="rId4"/>
              </a:rPr>
              <a:t>L’invitation pour votre classe sur </a:t>
            </a:r>
            <a:r>
              <a:rPr lang="fr-FR" dirty="0" err="1">
                <a:latin typeface="Comic Sans MS" panose="030F0702030302020204" pitchFamily="66" charset="0"/>
                <a:hlinkClick r:id="rId4"/>
              </a:rPr>
              <a:t>Quizlet</a:t>
            </a:r>
            <a:endParaRPr lang="fr-FR" dirty="0">
              <a:latin typeface="Comic Sans MS" panose="030F0702030302020204" pitchFamily="66" charset="0"/>
            </a:endParaRPr>
          </a:p>
          <a:p>
            <a:pPr marL="0" indent="0" algn="just">
              <a:lnSpc>
                <a:spcPct val="200000"/>
              </a:lnSpc>
              <a:buNone/>
            </a:pPr>
            <a:r>
              <a:rPr lang="fr-FR" dirty="0">
                <a:latin typeface="Comic Sans MS" panose="030F0702030302020204" pitchFamily="66" charset="0"/>
                <a:hlinkClick r:id="rId5"/>
              </a:rPr>
              <a:t>Votre classe sur </a:t>
            </a:r>
            <a:r>
              <a:rPr lang="fr-FR" dirty="0" err="1">
                <a:latin typeface="Comic Sans MS" panose="030F0702030302020204" pitchFamily="66" charset="0"/>
                <a:hlinkClick r:id="rId5"/>
              </a:rPr>
              <a:t>Quizlet</a:t>
            </a:r>
            <a:endParaRPr lang="fr-FR" dirty="0">
              <a:latin typeface="Comic Sans MS" panose="030F0702030302020204" pitchFamily="66" charset="0"/>
            </a:endParaRPr>
          </a:p>
          <a:p>
            <a:pPr marL="0" indent="0">
              <a:lnSpc>
                <a:spcPct val="200000"/>
              </a:lnSpc>
              <a:buNone/>
            </a:pPr>
            <a:endParaRPr lang="fr-FR"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39E5F7B6-0491-4687-9E16-B4F144822F56}"/>
              </a:ext>
            </a:extLst>
          </p:cNvPr>
          <p:cNvSpPr>
            <a:spLocks noGrp="1"/>
          </p:cNvSpPr>
          <p:nvPr>
            <p:ph type="sldNum" sz="quarter" idx="12"/>
          </p:nvPr>
        </p:nvSpPr>
        <p:spPr/>
        <p:txBody>
          <a:bodyPr/>
          <a:lstStyle/>
          <a:p>
            <a:fld id="{27C6CCC6-2BE5-4E42-96A4-D1E8E81A3D8E}" type="slidenum">
              <a:rPr lang="de-DE" smtClean="0"/>
              <a:t>2</a:t>
            </a:fld>
            <a:endParaRPr lang="de-DE"/>
          </a:p>
        </p:txBody>
      </p:sp>
    </p:spTree>
    <p:extLst>
      <p:ext uri="{BB962C8B-B14F-4D97-AF65-F5344CB8AC3E}">
        <p14:creationId xmlns:p14="http://schemas.microsoft.com/office/powerpoint/2010/main" val="336996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199" y="437144"/>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199" y="1193809"/>
            <a:ext cx="10515599" cy="5664191"/>
          </a:xfrm>
        </p:spPr>
        <p:txBody>
          <a:bodyPr>
            <a:normAutofit/>
          </a:bodyPr>
          <a:lstStyle/>
          <a:p>
            <a:pPr marL="0" indent="0" algn="just">
              <a:lnSpc>
                <a:spcPct val="200000"/>
              </a:lnSpc>
              <a:buNone/>
            </a:pPr>
            <a:r>
              <a:rPr lang="fr-FR" sz="2400" u="sng" dirty="0" err="1">
                <a:latin typeface="Comic Sans MS" panose="030F0702030302020204" pitchFamily="66" charset="0"/>
              </a:rPr>
              <a:t>Your</a:t>
            </a:r>
            <a:r>
              <a:rPr lang="fr-FR" sz="2400" u="sng" dirty="0">
                <a:latin typeface="Comic Sans MS" panose="030F0702030302020204" pitchFamily="66" charset="0"/>
              </a:rPr>
              <a:t> </a:t>
            </a:r>
            <a:r>
              <a:rPr lang="fr-FR" sz="2400" u="sng" dirty="0" err="1">
                <a:latin typeface="Comic Sans MS" panose="030F0702030302020204" pitchFamily="66" charset="0"/>
              </a:rPr>
              <a:t>own</a:t>
            </a:r>
            <a:r>
              <a:rPr lang="fr-FR" sz="2400" u="sng" dirty="0">
                <a:latin typeface="Comic Sans MS" panose="030F0702030302020204" pitchFamily="66" charset="0"/>
              </a:rPr>
              <a:t> time capsule.</a:t>
            </a:r>
            <a:endParaRPr lang="fr-FR" sz="2400" dirty="0">
              <a:latin typeface="Comic Sans MS" panose="030F0702030302020204" pitchFamily="66" charset="0"/>
            </a:endParaRPr>
          </a:p>
          <a:p>
            <a:pPr marL="0" indent="0">
              <a:lnSpc>
                <a:spcPct val="150000"/>
              </a:lnSpc>
              <a:buNone/>
            </a:pPr>
            <a:r>
              <a:rPr lang="fr-FR" sz="2400" dirty="0" err="1">
                <a:latin typeface="Comic Sans MS" panose="030F0702030302020204" pitchFamily="66" charset="0"/>
              </a:rPr>
              <a:t>Did</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dirty="0" err="1">
                <a:latin typeface="Comic Sans MS" panose="030F0702030302020204" pitchFamily="66" charset="0"/>
              </a:rPr>
              <a:t>think</a:t>
            </a:r>
            <a:r>
              <a:rPr lang="fr-FR" sz="2400" dirty="0">
                <a:latin typeface="Comic Sans MS" panose="030F0702030302020204" pitchFamily="66" charset="0"/>
              </a:rPr>
              <a:t> about </a:t>
            </a:r>
            <a:r>
              <a:rPr lang="fr-FR" sz="2400" dirty="0" err="1">
                <a:latin typeface="Comic Sans MS" panose="030F0702030302020204" pitchFamily="66" charset="0"/>
              </a:rPr>
              <a:t>it</a:t>
            </a:r>
            <a:r>
              <a:rPr lang="fr-FR" sz="2400" dirty="0">
                <a:latin typeface="Comic Sans MS" panose="030F0702030302020204" pitchFamily="66" charset="0"/>
              </a:rPr>
              <a:t>?</a:t>
            </a:r>
          </a:p>
          <a:p>
            <a:pPr marL="0" indent="0">
              <a:lnSpc>
                <a:spcPct val="150000"/>
              </a:lnSpc>
              <a:buNone/>
            </a:pPr>
            <a:r>
              <a:rPr lang="fr-FR" sz="2400" dirty="0">
                <a:latin typeface="Comic Sans MS" panose="030F0702030302020204" pitchFamily="66" charset="0"/>
              </a:rPr>
              <a:t>If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dirty="0" err="1">
                <a:latin typeface="Comic Sans MS" panose="030F0702030302020204" pitchFamily="66" charset="0"/>
              </a:rPr>
              <a:t>want</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can </a:t>
            </a:r>
            <a:r>
              <a:rPr lang="fr-FR" sz="2400" dirty="0" err="1">
                <a:latin typeface="Comic Sans MS" panose="030F0702030302020204" pitchFamily="66" charset="0"/>
              </a:rPr>
              <a:t>present</a:t>
            </a:r>
            <a:r>
              <a:rPr lang="fr-FR" sz="2400" dirty="0">
                <a:latin typeface="Comic Sans MS" panose="030F0702030302020204" pitchFamily="66" charset="0"/>
              </a:rPr>
              <a:t> </a:t>
            </a:r>
            <a:r>
              <a:rPr lang="fr-FR" sz="2400" dirty="0" err="1">
                <a:latin typeface="Comic Sans MS" panose="030F0702030302020204" pitchFamily="66" charset="0"/>
              </a:rPr>
              <a:t>your</a:t>
            </a:r>
            <a:r>
              <a:rPr lang="fr-FR" sz="2400" dirty="0">
                <a:latin typeface="Comic Sans MS" panose="030F0702030302020204" pitchFamily="66" charset="0"/>
              </a:rPr>
              <a:t> time capsule </a:t>
            </a:r>
            <a:r>
              <a:rPr lang="fr-FR" sz="2400" dirty="0" err="1">
                <a:latin typeface="Comic Sans MS" panose="030F0702030302020204" pitchFamily="66" charset="0"/>
              </a:rPr>
              <a:t>during</a:t>
            </a:r>
            <a:r>
              <a:rPr lang="fr-FR" sz="2400" dirty="0">
                <a:latin typeface="Comic Sans MS" panose="030F0702030302020204" pitchFamily="66" charset="0"/>
              </a:rPr>
              <a:t> </a:t>
            </a:r>
            <a:r>
              <a:rPr lang="fr-FR" sz="2400" dirty="0" err="1">
                <a:latin typeface="Comic Sans MS" panose="030F0702030302020204" pitchFamily="66" charset="0"/>
              </a:rPr>
              <a:t>our</a:t>
            </a:r>
            <a:r>
              <a:rPr lang="fr-FR" sz="2400" dirty="0">
                <a:latin typeface="Comic Sans MS" panose="030F0702030302020204" pitchFamily="66" charset="0"/>
              </a:rPr>
              <a:t> online class.</a:t>
            </a:r>
          </a:p>
        </p:txBody>
      </p:sp>
      <p:pic>
        <p:nvPicPr>
          <p:cNvPr id="5" name="Image 4">
            <a:extLst>
              <a:ext uri="{FF2B5EF4-FFF2-40B4-BE49-F238E27FC236}">
                <a16:creationId xmlns:a16="http://schemas.microsoft.com/office/drawing/2014/main" id="{058F73D0-EC41-4F9D-8913-FC8BA2FBDA05}"/>
              </a:ext>
            </a:extLst>
          </p:cNvPr>
          <p:cNvPicPr>
            <a:picLocks noChangeAspect="1"/>
          </p:cNvPicPr>
          <p:nvPr/>
        </p:nvPicPr>
        <p:blipFill>
          <a:blip r:embed="rId2"/>
          <a:stretch>
            <a:fillRect/>
          </a:stretch>
        </p:blipFill>
        <p:spPr>
          <a:xfrm>
            <a:off x="3047734" y="3429000"/>
            <a:ext cx="6096528" cy="342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Espace réservé du numéro de diapositive 3">
            <a:extLst>
              <a:ext uri="{FF2B5EF4-FFF2-40B4-BE49-F238E27FC236}">
                <a16:creationId xmlns:a16="http://schemas.microsoft.com/office/drawing/2014/main" id="{1DDD5798-5CF9-476D-B21A-B4157A232A8C}"/>
              </a:ext>
            </a:extLst>
          </p:cNvPr>
          <p:cNvSpPr>
            <a:spLocks noGrp="1"/>
          </p:cNvSpPr>
          <p:nvPr>
            <p:ph type="sldNum" sz="quarter" idx="12"/>
          </p:nvPr>
        </p:nvSpPr>
        <p:spPr/>
        <p:txBody>
          <a:bodyPr/>
          <a:lstStyle/>
          <a:p>
            <a:fld id="{27C6CCC6-2BE5-4E42-96A4-D1E8E81A3D8E}" type="slidenum">
              <a:rPr lang="de-DE" smtClean="0"/>
              <a:t>20</a:t>
            </a:fld>
            <a:endParaRPr lang="de-DE"/>
          </a:p>
        </p:txBody>
      </p:sp>
      <p:sp>
        <p:nvSpPr>
          <p:cNvPr id="6" name="Ellipse 5">
            <a:hlinkClick r:id="rId3" action="ppaction://hlinksldjump"/>
            <a:extLst>
              <a:ext uri="{FF2B5EF4-FFF2-40B4-BE49-F238E27FC236}">
                <a16:creationId xmlns:a16="http://schemas.microsoft.com/office/drawing/2014/main" id="{B508B089-4338-4334-92DC-B83E7D4B8FE4}"/>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E67CBE26-5C40-4CFD-BE80-6963BF9EF041}"/>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53320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585AFA7-0158-44A9-A924-81AADF4C05D6}"/>
              </a:ext>
            </a:extLst>
          </p:cNvPr>
          <p:cNvSpPr>
            <a:spLocks noGrp="1"/>
          </p:cNvSpPr>
          <p:nvPr>
            <p:ph type="ctrTitle"/>
          </p:nvPr>
        </p:nvSpPr>
        <p:spPr>
          <a:xfrm>
            <a:off x="1524000" y="1274975"/>
            <a:ext cx="9144000" cy="4308050"/>
          </a:xfrm>
          <a:solidFill>
            <a:srgbClr val="FFFF66"/>
          </a:solidFill>
        </p:spPr>
        <p:txBody>
          <a:bodyPr anchor="ctr" anchorCtr="0">
            <a:normAutofit/>
          </a:bodyPr>
          <a:lstStyle/>
          <a:p>
            <a:pPr>
              <a:lnSpc>
                <a:spcPct val="200000"/>
              </a:lnSpc>
            </a:pPr>
            <a:r>
              <a:rPr lang="fr-FR" dirty="0">
                <a:latin typeface="Comic Sans MS" panose="030F0702030302020204" pitchFamily="66" charset="0"/>
              </a:rPr>
              <a:t>Passe maintenant aux activités de la semaine.</a:t>
            </a:r>
          </a:p>
        </p:txBody>
      </p:sp>
      <p:sp>
        <p:nvSpPr>
          <p:cNvPr id="3" name="Ellipse 2">
            <a:hlinkClick r:id="rId2" action="ppaction://hlinksldjump"/>
            <a:extLst>
              <a:ext uri="{FF2B5EF4-FFF2-40B4-BE49-F238E27FC236}">
                <a16:creationId xmlns:a16="http://schemas.microsoft.com/office/drawing/2014/main" id="{3C154CDA-2A81-45A9-9FD4-6E560BDEBBFD}"/>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5" name="Ellipse 4">
            <a:hlinkClick r:id="rId3" action="ppaction://hlinksldjump"/>
            <a:extLst>
              <a:ext uri="{FF2B5EF4-FFF2-40B4-BE49-F238E27FC236}">
                <a16:creationId xmlns:a16="http://schemas.microsoft.com/office/drawing/2014/main" id="{2E2C521F-C2F7-4E18-A738-380F18AFC463}"/>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681106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199" y="437144"/>
            <a:ext cx="10515600" cy="756665"/>
          </a:xfrm>
        </p:spPr>
        <p:txBody>
          <a:bodyPr/>
          <a:lstStyle/>
          <a:p>
            <a:r>
              <a:rPr lang="fr-FR" dirty="0">
                <a:highlight>
                  <a:srgbClr val="FFFF66"/>
                </a:highlight>
                <a:latin typeface="Comic Sans MS" panose="030F0702030302020204" pitchFamily="66" charset="0"/>
              </a:rPr>
              <a:t>This </a:t>
            </a:r>
            <a:r>
              <a:rPr lang="fr-FR" dirty="0" err="1">
                <a:highlight>
                  <a:srgbClr val="FFFF66"/>
                </a:highlight>
                <a:latin typeface="Comic Sans MS" panose="030F0702030302020204" pitchFamily="66" charset="0"/>
              </a:rPr>
              <a:t>week’s</a:t>
            </a:r>
            <a:r>
              <a:rPr lang="fr-FR" dirty="0">
                <a:highlight>
                  <a:srgbClr val="FFFF66"/>
                </a:highlight>
                <a:latin typeface="Comic Sans MS" panose="030F0702030302020204" pitchFamily="66" charset="0"/>
              </a:rPr>
              <a:t> </a:t>
            </a:r>
            <a:r>
              <a:rPr lang="fr-FR" dirty="0" err="1">
                <a:highlight>
                  <a:srgbClr val="FFFF66"/>
                </a:highlight>
                <a:latin typeface="Comic Sans MS" panose="030F0702030302020204" pitchFamily="66" charset="0"/>
              </a:rPr>
              <a:t>activities</a:t>
            </a:r>
            <a:r>
              <a:rPr lang="fr-FR" dirty="0">
                <a:highlight>
                  <a:srgbClr val="FFFF66"/>
                </a:highlight>
                <a:latin typeface="Comic Sans MS" panose="030F0702030302020204" pitchFamily="66" charset="0"/>
              </a:rPr>
              <a:t> </a:t>
            </a:r>
          </a:p>
        </p:txBody>
      </p:sp>
      <p:sp>
        <p:nvSpPr>
          <p:cNvPr id="10" name="ZoneTexte 9">
            <a:extLst>
              <a:ext uri="{FF2B5EF4-FFF2-40B4-BE49-F238E27FC236}">
                <a16:creationId xmlns:a16="http://schemas.microsoft.com/office/drawing/2014/main" id="{33651236-31BD-4E04-A676-8516A8C00BFF}"/>
              </a:ext>
            </a:extLst>
          </p:cNvPr>
          <p:cNvSpPr txBox="1"/>
          <p:nvPr/>
        </p:nvSpPr>
        <p:spPr>
          <a:xfrm>
            <a:off x="838199" y="2003941"/>
            <a:ext cx="10616666" cy="4416915"/>
          </a:xfrm>
          <a:prstGeom prst="rect">
            <a:avLst/>
          </a:prstGeom>
          <a:noFill/>
        </p:spPr>
        <p:txBody>
          <a:bodyPr wrap="square" rtlCol="0">
            <a:spAutoFit/>
          </a:bodyPr>
          <a:lstStyle/>
          <a:p>
            <a:r>
              <a:rPr lang="fr-FR" sz="3200" dirty="0">
                <a:latin typeface="Comic Sans MS" panose="030F0702030302020204" pitchFamily="66" charset="0"/>
              </a:rPr>
              <a:t>3) </a:t>
            </a:r>
            <a:r>
              <a:rPr lang="fr-FR" sz="3200" dirty="0" err="1">
                <a:latin typeface="Comic Sans MS" panose="030F0702030302020204" pitchFamily="66" charset="0"/>
              </a:rPr>
              <a:t>Talking</a:t>
            </a:r>
            <a:r>
              <a:rPr lang="fr-FR" sz="3200" dirty="0">
                <a:latin typeface="Comic Sans MS" panose="030F0702030302020204" pitchFamily="66" charset="0"/>
              </a:rPr>
              <a:t> to </a:t>
            </a:r>
            <a:r>
              <a:rPr lang="fr-FR" sz="3200" dirty="0" err="1">
                <a:latin typeface="Comic Sans MS" panose="030F0702030302020204" pitchFamily="66" charset="0"/>
              </a:rPr>
              <a:t>your</a:t>
            </a:r>
            <a:r>
              <a:rPr lang="fr-FR" sz="3200" dirty="0">
                <a:latin typeface="Comic Sans MS" panose="030F0702030302020204" pitchFamily="66" charset="0"/>
              </a:rPr>
              <a:t> future self.</a:t>
            </a:r>
          </a:p>
          <a:p>
            <a:pPr>
              <a:lnSpc>
                <a:spcPct val="200000"/>
              </a:lnSpc>
            </a:pPr>
            <a:r>
              <a:rPr lang="fr-FR" sz="3200" dirty="0">
                <a:latin typeface="Comic Sans MS" panose="030F0702030302020204" pitchFamily="66" charset="0"/>
              </a:rPr>
              <a:t>	</a:t>
            </a:r>
            <a:r>
              <a:rPr lang="fr-FR" sz="2400" dirty="0">
                <a:latin typeface="Comic Sans MS" panose="030F0702030302020204" pitchFamily="66" charset="0"/>
              </a:rPr>
              <a:t>a) </a:t>
            </a:r>
            <a:r>
              <a:rPr lang="fr-FR" sz="2400" dirty="0">
                <a:latin typeface="Comic Sans MS" panose="030F0702030302020204" pitchFamily="66" charset="0"/>
                <a:hlinkClick r:id="rId2" action="ppaction://hlinksldjump"/>
              </a:rPr>
              <a:t>Read the </a:t>
            </a:r>
            <a:r>
              <a:rPr lang="fr-FR" sz="2400" dirty="0" err="1">
                <a:latin typeface="Comic Sans MS" panose="030F0702030302020204" pitchFamily="66" charset="0"/>
                <a:hlinkClick r:id="rId2" action="ppaction://hlinksldjump"/>
              </a:rPr>
              <a:t>text</a:t>
            </a:r>
            <a:r>
              <a:rPr lang="fr-FR" sz="2400" dirty="0">
                <a:latin typeface="Comic Sans MS" panose="030F0702030302020204" pitchFamily="66" charset="0"/>
                <a:hlinkClick r:id="rId2" action="ppaction://hlinksldjump"/>
              </a:rPr>
              <a:t>.</a:t>
            </a:r>
            <a:endParaRPr lang="fr-FR" sz="2400" dirty="0">
              <a:latin typeface="Comic Sans MS" panose="030F0702030302020204" pitchFamily="66" charset="0"/>
            </a:endParaRPr>
          </a:p>
          <a:p>
            <a:pPr>
              <a:lnSpc>
                <a:spcPct val="200000"/>
              </a:lnSpc>
            </a:pPr>
            <a:r>
              <a:rPr lang="fr-FR" sz="2400" dirty="0">
                <a:latin typeface="Comic Sans MS" panose="030F0702030302020204" pitchFamily="66" charset="0"/>
              </a:rPr>
              <a:t>	b) </a:t>
            </a:r>
            <a:r>
              <a:rPr lang="fr-FR" sz="2400" dirty="0" err="1">
                <a:latin typeface="Comic Sans MS" panose="030F0702030302020204" pitchFamily="66" charset="0"/>
                <a:hlinkClick r:id="rId3" action="ppaction://hlinksldjump"/>
              </a:rPr>
              <a:t>Answer</a:t>
            </a:r>
            <a:r>
              <a:rPr lang="fr-FR" sz="2400" dirty="0">
                <a:latin typeface="Comic Sans MS" panose="030F0702030302020204" pitchFamily="66" charset="0"/>
                <a:hlinkClick r:id="rId3" action="ppaction://hlinksldjump"/>
              </a:rPr>
              <a:t> the questions.</a:t>
            </a:r>
            <a:endParaRPr lang="fr-FR" sz="2400" dirty="0">
              <a:latin typeface="Comic Sans MS" panose="030F0702030302020204" pitchFamily="66" charset="0"/>
            </a:endParaRPr>
          </a:p>
          <a:p>
            <a:pPr>
              <a:lnSpc>
                <a:spcPct val="200000"/>
              </a:lnSpc>
            </a:pPr>
            <a:r>
              <a:rPr lang="fr-FR" sz="2400" dirty="0">
                <a:latin typeface="Comic Sans MS" panose="030F0702030302020204" pitchFamily="66" charset="0"/>
              </a:rPr>
              <a:t>	c) </a:t>
            </a:r>
            <a:r>
              <a:rPr lang="fr-FR" sz="2400" dirty="0">
                <a:latin typeface="Comic Sans MS" panose="030F0702030302020204" pitchFamily="66" charset="0"/>
                <a:hlinkClick r:id="rId4" action="ppaction://hlinksldjump"/>
              </a:rPr>
              <a:t>Observe (grammaire).</a:t>
            </a:r>
            <a:endParaRPr lang="fr-FR" sz="2400" dirty="0">
              <a:latin typeface="Comic Sans MS" panose="030F0702030302020204" pitchFamily="66" charset="0"/>
            </a:endParaRPr>
          </a:p>
          <a:p>
            <a:pPr>
              <a:lnSpc>
                <a:spcPct val="200000"/>
              </a:lnSpc>
            </a:pPr>
            <a:r>
              <a:rPr lang="fr-FR" sz="2400" dirty="0">
                <a:latin typeface="Comic Sans MS" panose="030F0702030302020204" pitchFamily="66" charset="0"/>
              </a:rPr>
              <a:t>	d) </a:t>
            </a:r>
            <a:r>
              <a:rPr lang="fr-FR" sz="2400" dirty="0">
                <a:latin typeface="Comic Sans MS" panose="030F0702030302020204" pitchFamily="66" charset="0"/>
                <a:hlinkClick r:id="rId5" action="ppaction://hlinksldjump"/>
              </a:rPr>
              <a:t>Réponds aux questions (grammaire).</a:t>
            </a:r>
            <a:endParaRPr lang="fr-FR" sz="2400" dirty="0">
              <a:latin typeface="Comic Sans MS" panose="030F0702030302020204" pitchFamily="66" charset="0"/>
            </a:endParaRPr>
          </a:p>
          <a:p>
            <a:pPr>
              <a:lnSpc>
                <a:spcPct val="200000"/>
              </a:lnSpc>
            </a:pPr>
            <a:r>
              <a:rPr lang="fr-FR" sz="2400" dirty="0">
                <a:latin typeface="Comic Sans MS" panose="030F0702030302020204" pitchFamily="66" charset="0"/>
              </a:rPr>
              <a:t>	…</a:t>
            </a:r>
          </a:p>
        </p:txBody>
      </p:sp>
      <p:pic>
        <p:nvPicPr>
          <p:cNvPr id="11" name="Image 10" descr="Une image contenant alimentation&#10;&#10;Description générée automatiquement">
            <a:extLst>
              <a:ext uri="{FF2B5EF4-FFF2-40B4-BE49-F238E27FC236}">
                <a16:creationId xmlns:a16="http://schemas.microsoft.com/office/drawing/2014/main" id="{E02AF4AD-110D-4DB8-A5EF-D2FBB3CE25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16380" y="437144"/>
            <a:ext cx="1762812" cy="1762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Espace réservé du numéro de diapositive 11">
            <a:extLst>
              <a:ext uri="{FF2B5EF4-FFF2-40B4-BE49-F238E27FC236}">
                <a16:creationId xmlns:a16="http://schemas.microsoft.com/office/drawing/2014/main" id="{0D9FDF26-6CFF-4ED0-A33A-C0B93EE89BDA}"/>
              </a:ext>
            </a:extLst>
          </p:cNvPr>
          <p:cNvSpPr>
            <a:spLocks noGrp="1"/>
          </p:cNvSpPr>
          <p:nvPr>
            <p:ph type="sldNum" sz="quarter" idx="12"/>
          </p:nvPr>
        </p:nvSpPr>
        <p:spPr/>
        <p:txBody>
          <a:bodyPr/>
          <a:lstStyle/>
          <a:p>
            <a:fld id="{27C6CCC6-2BE5-4E42-96A4-D1E8E81A3D8E}" type="slidenum">
              <a:rPr lang="de-DE" smtClean="0"/>
              <a:t>22</a:t>
            </a:fld>
            <a:endParaRPr lang="de-DE"/>
          </a:p>
        </p:txBody>
      </p:sp>
      <p:sp>
        <p:nvSpPr>
          <p:cNvPr id="13" name="Ellipse 12">
            <a:hlinkClick r:id="rId7" action="ppaction://hlinksldjump"/>
            <a:extLst>
              <a:ext uri="{FF2B5EF4-FFF2-40B4-BE49-F238E27FC236}">
                <a16:creationId xmlns:a16="http://schemas.microsoft.com/office/drawing/2014/main" id="{F172ECCD-141C-4A76-92B2-6438096434D0}"/>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14" name="Ellipse 13">
            <a:hlinkClick r:id="rId8" action="ppaction://hlinksldjump"/>
            <a:extLst>
              <a:ext uri="{FF2B5EF4-FFF2-40B4-BE49-F238E27FC236}">
                <a16:creationId xmlns:a16="http://schemas.microsoft.com/office/drawing/2014/main" id="{5F6F4882-9B1E-49E8-9E44-A45A6769B6A1}"/>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41778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405352"/>
            <a:ext cx="10515599" cy="5561815"/>
          </a:xfrm>
        </p:spPr>
        <p:txBody>
          <a:bodyPr>
            <a:normAutofit/>
          </a:bodyPr>
          <a:lstStyle/>
          <a:p>
            <a:pPr marL="0" indent="0" algn="just">
              <a:lnSpc>
                <a:spcPct val="200000"/>
              </a:lnSpc>
              <a:buNone/>
            </a:pPr>
            <a:r>
              <a:rPr lang="fr-FR" sz="2400" u="sng" dirty="0">
                <a:highlight>
                  <a:srgbClr val="FFFF66"/>
                </a:highlight>
                <a:latin typeface="Comic Sans MS" panose="030F0702030302020204" pitchFamily="66" charset="0"/>
              </a:rPr>
              <a:t>Read the </a:t>
            </a:r>
            <a:r>
              <a:rPr lang="fr-FR" sz="2400" u="sng" dirty="0" err="1">
                <a:highlight>
                  <a:srgbClr val="FFFF66"/>
                </a:highlight>
                <a:latin typeface="Comic Sans MS" panose="030F0702030302020204" pitchFamily="66" charset="0"/>
              </a:rPr>
              <a:t>text</a:t>
            </a:r>
            <a:r>
              <a:rPr lang="fr-FR" sz="2400" u="sng" dirty="0">
                <a:highlight>
                  <a:srgbClr val="FFFF66"/>
                </a:highlight>
                <a:latin typeface="Comic Sans MS" panose="030F0702030302020204" pitchFamily="66" charset="0"/>
              </a:rPr>
              <a:t>.</a:t>
            </a:r>
            <a:r>
              <a:rPr lang="fr-FR" sz="2400" dirty="0">
                <a:latin typeface="Comic Sans MS" panose="030F0702030302020204" pitchFamily="66" charset="0"/>
              </a:rPr>
              <a:t>							</a:t>
            </a:r>
          </a:p>
          <a:p>
            <a:pPr marL="0" indent="0" algn="just">
              <a:lnSpc>
                <a:spcPct val="200000"/>
              </a:lnSpc>
              <a:buNone/>
            </a:pPr>
            <a:r>
              <a:rPr lang="fr-FR" sz="2400" dirty="0">
                <a:latin typeface="Comic Sans MS" panose="030F0702030302020204" pitchFamily="66" charset="0"/>
              </a:rPr>
              <a:t>									June 11, 2007</a:t>
            </a:r>
          </a:p>
          <a:p>
            <a:pPr marL="0" indent="0">
              <a:lnSpc>
                <a:spcPct val="200000"/>
              </a:lnSpc>
              <a:buNone/>
            </a:pPr>
            <a:r>
              <a:rPr lang="fr-FR" sz="2400" dirty="0" err="1">
                <a:latin typeface="Comic Sans MS" panose="030F0702030302020204" pitchFamily="66" charset="0"/>
              </a:rPr>
              <a:t>Dear</a:t>
            </a:r>
            <a:r>
              <a:rPr lang="fr-FR" sz="2400" dirty="0">
                <a:latin typeface="Comic Sans MS" panose="030F0702030302020204" pitchFamily="66" charset="0"/>
              </a:rPr>
              <a:t> Abby,</a:t>
            </a:r>
          </a:p>
          <a:p>
            <a:pPr marL="0" indent="0">
              <a:lnSpc>
                <a:spcPct val="200000"/>
              </a:lnSpc>
              <a:buNone/>
            </a:pPr>
            <a:r>
              <a:rPr lang="fr-FR" sz="2400" dirty="0">
                <a:latin typeface="Comic Sans MS" panose="030F0702030302020204" pitchFamily="66" charset="0"/>
              </a:rPr>
              <a:t>Congratulations! High </a:t>
            </a:r>
            <a:r>
              <a:rPr lang="fr-FR" sz="2400" dirty="0" err="1">
                <a:latin typeface="Comic Sans MS" panose="030F0702030302020204" pitchFamily="66" charset="0"/>
              </a:rPr>
              <a:t>school</a:t>
            </a:r>
            <a:r>
              <a:rPr lang="fr-FR" sz="2400" dirty="0">
                <a:latin typeface="Comic Sans MS" panose="030F0702030302020204" pitchFamily="66" charset="0"/>
              </a:rPr>
              <a:t>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finally</a:t>
            </a:r>
            <a:r>
              <a:rPr lang="fr-FR" sz="2400" dirty="0">
                <a:latin typeface="Comic Sans MS" panose="030F0702030302020204" pitchFamily="66" charset="0"/>
              </a:rPr>
              <a:t> over! As I </a:t>
            </a:r>
            <a:r>
              <a:rPr lang="fr-FR" sz="2400" dirty="0" err="1">
                <a:latin typeface="Comic Sans MS" panose="030F0702030302020204" pitchFamily="66" charset="0"/>
              </a:rPr>
              <a:t>write</a:t>
            </a:r>
            <a:r>
              <a:rPr lang="fr-FR" sz="2400" dirty="0">
                <a:latin typeface="Comic Sans MS" panose="030F0702030302020204" pitchFamily="66" charset="0"/>
              </a:rPr>
              <a:t> </a:t>
            </a:r>
            <a:r>
              <a:rPr lang="fr-FR" sz="2400" dirty="0" err="1">
                <a:latin typeface="Comic Sans MS" panose="030F0702030302020204" pitchFamily="66" charset="0"/>
              </a:rPr>
              <a:t>this</a:t>
            </a:r>
            <a:r>
              <a:rPr lang="fr-FR" sz="2400" dirty="0">
                <a:latin typeface="Comic Sans MS" panose="030F0702030302020204" pitchFamily="66" charset="0"/>
              </a:rPr>
              <a:t> </a:t>
            </a:r>
            <a:r>
              <a:rPr lang="fr-FR" sz="2400" dirty="0" err="1">
                <a:latin typeface="Comic Sans MS" panose="030F0702030302020204" pitchFamily="66" charset="0"/>
              </a:rPr>
              <a:t>letter</a:t>
            </a:r>
            <a:r>
              <a:rPr lang="fr-FR" sz="2400" dirty="0">
                <a:latin typeface="Comic Sans MS" panose="030F0702030302020204" pitchFamily="66" charset="0"/>
              </a:rPr>
              <a:t> I </a:t>
            </a:r>
            <a:r>
              <a:rPr lang="fr-FR" sz="2400" dirty="0" err="1">
                <a:latin typeface="Comic Sans MS" panose="030F0702030302020204" pitchFamily="66" charset="0"/>
              </a:rPr>
              <a:t>am</a:t>
            </a:r>
            <a:r>
              <a:rPr lang="fr-FR" sz="2400" dirty="0">
                <a:latin typeface="Comic Sans MS" panose="030F0702030302020204" pitchFamily="66" charset="0"/>
              </a:rPr>
              <a:t> a </a:t>
            </a:r>
            <a:r>
              <a:rPr lang="fr-FR" sz="2400" dirty="0" err="1">
                <a:solidFill>
                  <a:srgbClr val="0070C0"/>
                </a:solidFill>
                <a:latin typeface="Comic Sans MS" panose="030F0702030302020204" pitchFamily="66" charset="0"/>
              </a:rPr>
              <a:t>freshman</a:t>
            </a:r>
            <a:r>
              <a:rPr lang="fr-FR" sz="2400" dirty="0">
                <a:latin typeface="Comic Sans MS" panose="030F0702030302020204" pitchFamily="66" charset="0"/>
              </a:rPr>
              <a:t> and I </a:t>
            </a:r>
            <a:r>
              <a:rPr lang="fr-FR" sz="2400" dirty="0" err="1">
                <a:latin typeface="Comic Sans MS" panose="030F0702030302020204" pitchFamily="66" charset="0"/>
              </a:rPr>
              <a:t>can’t</a:t>
            </a:r>
            <a:r>
              <a:rPr lang="fr-FR" sz="2400" dirty="0">
                <a:latin typeface="Comic Sans MS" panose="030F0702030302020204" pitchFamily="66" charset="0"/>
              </a:rPr>
              <a:t> </a:t>
            </a:r>
            <a:r>
              <a:rPr lang="fr-FR" sz="2400" dirty="0" err="1">
                <a:latin typeface="Comic Sans MS" panose="030F0702030302020204" pitchFamily="66" charset="0"/>
              </a:rPr>
              <a:t>even</a:t>
            </a:r>
            <a:r>
              <a:rPr lang="fr-FR" sz="2400" dirty="0">
                <a:latin typeface="Comic Sans MS" panose="030F0702030302020204" pitchFamily="66" charset="0"/>
              </a:rPr>
              <a:t> imagine </a:t>
            </a:r>
            <a:r>
              <a:rPr lang="fr-FR" sz="2400" dirty="0" err="1">
                <a:latin typeface="Comic Sans MS" panose="030F0702030302020204" pitchFamily="66" charset="0"/>
              </a:rPr>
              <a:t>opening</a:t>
            </a:r>
            <a:r>
              <a:rPr lang="fr-FR" sz="2400" dirty="0">
                <a:latin typeface="Comic Sans MS" panose="030F0702030302020204" pitchFamily="66" charset="0"/>
              </a:rPr>
              <a:t> </a:t>
            </a:r>
            <a:r>
              <a:rPr lang="fr-FR" sz="2400" dirty="0" err="1">
                <a:latin typeface="Comic Sans MS" panose="030F0702030302020204" pitchFamily="66" charset="0"/>
              </a:rPr>
              <a:t>it</a:t>
            </a:r>
            <a:r>
              <a:rPr lang="fr-FR" sz="2400" dirty="0">
                <a:latin typeface="Comic Sans MS" panose="030F0702030302020204" pitchFamily="66" charset="0"/>
              </a:rPr>
              <a:t> </a:t>
            </a:r>
            <a:r>
              <a:rPr lang="fr-FR" sz="2400" dirty="0" err="1">
                <a:latin typeface="Comic Sans MS" panose="030F0702030302020204" pitchFamily="66" charset="0"/>
              </a:rPr>
              <a:t>when</a:t>
            </a:r>
            <a:r>
              <a:rPr lang="fr-FR" sz="2400" dirty="0">
                <a:latin typeface="Comic Sans MS" panose="030F0702030302020204" pitchFamily="66" charset="0"/>
              </a:rPr>
              <a:t> I </a:t>
            </a:r>
            <a:r>
              <a:rPr lang="fr-FR" sz="2400" dirty="0" err="1">
                <a:solidFill>
                  <a:srgbClr val="0070C0"/>
                </a:solidFill>
                <a:latin typeface="Comic Sans MS" panose="030F0702030302020204" pitchFamily="66" charset="0"/>
              </a:rPr>
              <a:t>graduate</a:t>
            </a:r>
            <a:r>
              <a:rPr lang="fr-FR" sz="2400" dirty="0">
                <a:latin typeface="Comic Sans MS" panose="030F0702030302020204" pitchFamily="66" charset="0"/>
              </a:rPr>
              <a:t>. It </a:t>
            </a:r>
            <a:r>
              <a:rPr lang="fr-FR" sz="2400" dirty="0" err="1">
                <a:latin typeface="Comic Sans MS" panose="030F0702030302020204" pitchFamily="66" charset="0"/>
              </a:rPr>
              <a:t>seems</a:t>
            </a:r>
            <a:r>
              <a:rPr lang="fr-FR" sz="2400" dirty="0">
                <a:latin typeface="Comic Sans MS" panose="030F0702030302020204" pitchFamily="66" charset="0"/>
              </a:rPr>
              <a:t> </a:t>
            </a:r>
            <a:r>
              <a:rPr lang="fr-FR" sz="2400" dirty="0" err="1">
                <a:latin typeface="Comic Sans MS" panose="030F0702030302020204" pitchFamily="66" charset="0"/>
              </a:rPr>
              <a:t>so</a:t>
            </a:r>
            <a:r>
              <a:rPr lang="fr-FR" sz="2400" dirty="0">
                <a:latin typeface="Comic Sans MS" panose="030F0702030302020204" pitchFamily="66" charset="0"/>
              </a:rPr>
              <a:t> far in the future </a:t>
            </a:r>
            <a:r>
              <a:rPr lang="fr-FR" sz="2400" dirty="0" err="1">
                <a:latin typeface="Comic Sans MS" panose="030F0702030302020204" pitchFamily="66" charset="0"/>
              </a:rPr>
              <a:t>from</a:t>
            </a:r>
            <a:r>
              <a:rPr lang="fr-FR" sz="2400" dirty="0">
                <a:latin typeface="Comic Sans MS" panose="030F0702030302020204" pitchFamily="66" charset="0"/>
              </a:rPr>
              <a:t> </a:t>
            </a:r>
            <a:r>
              <a:rPr lang="fr-FR" sz="2400" dirty="0" err="1">
                <a:latin typeface="Comic Sans MS" panose="030F0702030302020204" pitchFamily="66" charset="0"/>
              </a:rPr>
              <a:t>now</a:t>
            </a:r>
            <a:r>
              <a:rPr lang="fr-FR" sz="2400" dirty="0">
                <a:latin typeface="Comic Sans MS" panose="030F0702030302020204" pitchFamily="66" charset="0"/>
              </a:rPr>
              <a:t>. But look, </a:t>
            </a:r>
            <a:r>
              <a:rPr lang="fr-FR" sz="2400" dirty="0" err="1">
                <a:latin typeface="Comic Sans MS" panose="030F0702030302020204" pitchFamily="66" charset="0"/>
              </a:rPr>
              <a:t>here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are. You are </a:t>
            </a:r>
            <a:r>
              <a:rPr lang="fr-FR" sz="2400" dirty="0" err="1">
                <a:latin typeface="Comic Sans MS" panose="030F0702030302020204" pitchFamily="66" charset="0"/>
              </a:rPr>
              <a:t>finally</a:t>
            </a:r>
            <a:r>
              <a:rPr lang="fr-FR" sz="2400" dirty="0">
                <a:latin typeface="Comic Sans MS" panose="030F0702030302020204" pitchFamily="66" charset="0"/>
              </a:rPr>
              <a:t> </a:t>
            </a:r>
            <a:r>
              <a:rPr lang="fr-FR" sz="2400" dirty="0" err="1">
                <a:latin typeface="Comic Sans MS" panose="030F0702030302020204" pitchFamily="66" charset="0"/>
              </a:rPr>
              <a:t>done</a:t>
            </a:r>
            <a:r>
              <a:rPr lang="fr-FR" sz="2400" dirty="0">
                <a:latin typeface="Comic Sans MS" panose="030F0702030302020204" pitchFamily="66" charset="0"/>
              </a:rPr>
              <a:t> </a:t>
            </a:r>
            <a:r>
              <a:rPr lang="fr-FR" sz="2400" dirty="0" err="1">
                <a:latin typeface="Comic Sans MS" panose="030F0702030302020204" pitchFamily="66" charset="0"/>
              </a:rPr>
              <a:t>now</a:t>
            </a:r>
            <a:r>
              <a:rPr lang="fr-FR" sz="2400" dirty="0">
                <a:latin typeface="Comic Sans MS" panose="030F0702030302020204" pitchFamily="66" charset="0"/>
              </a:rPr>
              <a:t>! </a:t>
            </a:r>
          </a:p>
        </p:txBody>
      </p:sp>
      <p:sp>
        <p:nvSpPr>
          <p:cNvPr id="2" name="Flèche : courbe vers le bas 1">
            <a:extLst>
              <a:ext uri="{FF2B5EF4-FFF2-40B4-BE49-F238E27FC236}">
                <a16:creationId xmlns:a16="http://schemas.microsoft.com/office/drawing/2014/main" id="{2C02E2FF-192A-4485-A3CA-3D00B552F7D7}"/>
              </a:ext>
            </a:extLst>
          </p:cNvPr>
          <p:cNvSpPr/>
          <p:nvPr/>
        </p:nvSpPr>
        <p:spPr>
          <a:xfrm rot="2805688">
            <a:off x="9761652" y="5512323"/>
            <a:ext cx="1489435" cy="909687"/>
          </a:xfrm>
          <a:prstGeom prst="curved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solidFill>
                <a:schemeClr val="tx1"/>
              </a:solidFill>
            </a:endParaRPr>
          </a:p>
        </p:txBody>
      </p:sp>
      <p:sp>
        <p:nvSpPr>
          <p:cNvPr id="4" name="Espace réservé du numéro de diapositive 3">
            <a:extLst>
              <a:ext uri="{FF2B5EF4-FFF2-40B4-BE49-F238E27FC236}">
                <a16:creationId xmlns:a16="http://schemas.microsoft.com/office/drawing/2014/main" id="{24515701-0178-4A28-A97A-EA7CCAB9AE9F}"/>
              </a:ext>
            </a:extLst>
          </p:cNvPr>
          <p:cNvSpPr>
            <a:spLocks noGrp="1"/>
          </p:cNvSpPr>
          <p:nvPr>
            <p:ph type="sldNum" sz="quarter" idx="12"/>
          </p:nvPr>
        </p:nvSpPr>
        <p:spPr/>
        <p:txBody>
          <a:bodyPr/>
          <a:lstStyle/>
          <a:p>
            <a:fld id="{27C6CCC6-2BE5-4E42-96A4-D1E8E81A3D8E}" type="slidenum">
              <a:rPr lang="de-DE" smtClean="0"/>
              <a:t>23</a:t>
            </a:fld>
            <a:endParaRPr lang="de-DE"/>
          </a:p>
        </p:txBody>
      </p:sp>
      <p:sp>
        <p:nvSpPr>
          <p:cNvPr id="5" name="Ellipse 4">
            <a:hlinkClick r:id="rId2" action="ppaction://hlinksldjump"/>
            <a:extLst>
              <a:ext uri="{FF2B5EF4-FFF2-40B4-BE49-F238E27FC236}">
                <a16:creationId xmlns:a16="http://schemas.microsoft.com/office/drawing/2014/main" id="{47C975AB-7BDC-4F10-A31F-648EA49DAE37}"/>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6" name="Ellipse 5">
            <a:hlinkClick r:id="rId3" action="ppaction://hlinksldjump"/>
            <a:extLst>
              <a:ext uri="{FF2B5EF4-FFF2-40B4-BE49-F238E27FC236}">
                <a16:creationId xmlns:a16="http://schemas.microsoft.com/office/drawing/2014/main" id="{06E31C52-CA31-4D41-963E-C9C98E8E960B}"/>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83566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527900"/>
            <a:ext cx="10515599" cy="5439267"/>
          </a:xfrm>
        </p:spPr>
        <p:txBody>
          <a:bodyPr>
            <a:normAutofit/>
          </a:bodyPr>
          <a:lstStyle/>
          <a:p>
            <a:pPr marL="0" indent="0" algn="just">
              <a:lnSpc>
                <a:spcPct val="200000"/>
              </a:lnSpc>
              <a:buNone/>
            </a:pPr>
            <a:r>
              <a:rPr lang="fr-FR" sz="2400" dirty="0">
                <a:latin typeface="Comic Sans MS" panose="030F0702030302020204" pitchFamily="66" charset="0"/>
              </a:rPr>
              <a:t>Can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dirty="0" err="1">
                <a:latin typeface="Comic Sans MS" panose="030F0702030302020204" pitchFamily="66" charset="0"/>
              </a:rPr>
              <a:t>believe</a:t>
            </a:r>
            <a:r>
              <a:rPr lang="fr-FR" sz="2400" dirty="0">
                <a:latin typeface="Comic Sans MS" panose="030F0702030302020204" pitchFamily="66" charset="0"/>
              </a:rPr>
              <a:t> </a:t>
            </a:r>
            <a:r>
              <a:rPr lang="fr-FR" sz="2400" dirty="0" err="1">
                <a:latin typeface="Comic Sans MS" panose="030F0702030302020204" pitchFamily="66" charset="0"/>
              </a:rPr>
              <a:t>it</a:t>
            </a:r>
            <a:r>
              <a:rPr lang="fr-FR" sz="2400" dirty="0">
                <a:latin typeface="Comic Sans MS" panose="030F0702030302020204" pitchFamily="66" charset="0"/>
              </a:rPr>
              <a:t> has </a:t>
            </a:r>
            <a:r>
              <a:rPr lang="fr-FR" sz="2400" dirty="0" err="1">
                <a:latin typeface="Comic Sans MS" panose="030F0702030302020204" pitchFamily="66" charset="0"/>
              </a:rPr>
              <a:t>already</a:t>
            </a:r>
            <a:r>
              <a:rPr lang="fr-FR" sz="2400" dirty="0">
                <a:latin typeface="Comic Sans MS" panose="030F0702030302020204" pitchFamily="66" charset="0"/>
              </a:rPr>
              <a:t> been four </a:t>
            </a:r>
            <a:r>
              <a:rPr lang="fr-FR" sz="2400" dirty="0" err="1">
                <a:latin typeface="Comic Sans MS" panose="030F0702030302020204" pitchFamily="66" charset="0"/>
              </a:rPr>
              <a:t>years</a:t>
            </a:r>
            <a:r>
              <a:rPr lang="fr-FR" sz="2400" dirty="0">
                <a:latin typeface="Comic Sans MS" panose="030F0702030302020204" pitchFamily="66" charset="0"/>
              </a:rPr>
              <a:t>? </a:t>
            </a:r>
            <a:r>
              <a:rPr lang="fr-FR" sz="2400" dirty="0">
                <a:solidFill>
                  <a:srgbClr val="00B050"/>
                </a:solidFill>
                <a:latin typeface="Comic Sans MS" panose="030F0702030302020204" pitchFamily="66" charset="0"/>
              </a:rPr>
              <a:t>Have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dirty="0" err="1">
                <a:solidFill>
                  <a:schemeClr val="accent2"/>
                </a:solidFill>
                <a:latin typeface="Comic Sans MS" panose="030F0702030302020204" pitchFamily="66" charset="0"/>
              </a:rPr>
              <a:t>kept</a:t>
            </a:r>
            <a:r>
              <a:rPr lang="fr-FR" sz="2400" dirty="0">
                <a:latin typeface="Comic Sans MS" panose="030F0702030302020204" pitchFamily="66" charset="0"/>
              </a:rPr>
              <a:t> the </a:t>
            </a:r>
            <a:r>
              <a:rPr lang="fr-FR" sz="2400" dirty="0" err="1">
                <a:latin typeface="Comic Sans MS" panose="030F0702030302020204" pitchFamily="66" charset="0"/>
              </a:rPr>
              <a:t>same</a:t>
            </a:r>
            <a:r>
              <a:rPr lang="fr-FR" sz="2400" dirty="0">
                <a:latin typeface="Comic Sans MS" panose="030F0702030302020204" pitchFamily="66" charset="0"/>
              </a:rPr>
              <a:t> </a:t>
            </a:r>
            <a:r>
              <a:rPr lang="fr-FR" sz="2400" dirty="0" err="1">
                <a:latin typeface="Comic Sans MS" panose="030F0702030302020204" pitchFamily="66" charset="0"/>
              </a:rPr>
              <a:t>friends</a:t>
            </a:r>
            <a:r>
              <a:rPr lang="fr-FR" sz="2400" dirty="0">
                <a:latin typeface="Comic Sans MS" panose="030F0702030302020204" pitchFamily="66" charset="0"/>
              </a:rPr>
              <a:t>? </a:t>
            </a:r>
            <a:r>
              <a:rPr lang="fr-FR" sz="2400" dirty="0" err="1">
                <a:latin typeface="Comic Sans MS" panose="030F0702030302020204" pitchFamily="66" charset="0"/>
              </a:rPr>
              <a:t>Did</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end up </a:t>
            </a:r>
            <a:r>
              <a:rPr lang="fr-FR" sz="2400" dirty="0" err="1">
                <a:latin typeface="Comic Sans MS" panose="030F0702030302020204" pitchFamily="66" charset="0"/>
              </a:rPr>
              <a:t>getting</a:t>
            </a:r>
            <a:r>
              <a:rPr lang="fr-FR" sz="2400" dirty="0">
                <a:latin typeface="Comic Sans MS" panose="030F0702030302020204" pitchFamily="66" charset="0"/>
              </a:rPr>
              <a:t> good </a:t>
            </a:r>
            <a:r>
              <a:rPr lang="fr-FR" sz="2400" dirty="0">
                <a:solidFill>
                  <a:srgbClr val="0070C0"/>
                </a:solidFill>
                <a:latin typeface="Comic Sans MS" panose="030F0702030302020204" pitchFamily="66" charset="0"/>
              </a:rPr>
              <a:t>grades</a:t>
            </a:r>
            <a:r>
              <a:rPr lang="fr-FR" sz="2400" dirty="0">
                <a:latin typeface="Comic Sans MS" panose="030F0702030302020204" pitchFamily="66" charset="0"/>
              </a:rPr>
              <a:t>? </a:t>
            </a:r>
            <a:r>
              <a:rPr lang="fr-FR" sz="2400" dirty="0" err="1">
                <a:latin typeface="Comic Sans MS" panose="030F0702030302020204" pitchFamily="66" charset="0"/>
              </a:rPr>
              <a:t>Also</a:t>
            </a:r>
            <a:r>
              <a:rPr lang="fr-FR" sz="2400" dirty="0">
                <a:latin typeface="Comic Sans MS" panose="030F0702030302020204" pitchFamily="66" charset="0"/>
              </a:rPr>
              <a:t>, </a:t>
            </a:r>
            <a:r>
              <a:rPr lang="fr-FR" sz="2400" dirty="0" err="1">
                <a:latin typeface="Comic Sans MS" panose="030F0702030302020204" pitchFamily="66" charset="0"/>
              </a:rPr>
              <a:t>what</a:t>
            </a:r>
            <a:r>
              <a:rPr lang="fr-FR" sz="2400" dirty="0">
                <a:latin typeface="Comic Sans MS" panose="030F0702030302020204" pitchFamily="66" charset="0"/>
              </a:rPr>
              <a:t> about </a:t>
            </a:r>
            <a:r>
              <a:rPr lang="fr-FR" sz="2400" dirty="0" err="1">
                <a:solidFill>
                  <a:srgbClr val="0070C0"/>
                </a:solidFill>
                <a:latin typeface="Comic Sans MS" panose="030F0702030302020204" pitchFamily="66" charset="0"/>
              </a:rPr>
              <a:t>college</a:t>
            </a:r>
            <a:r>
              <a:rPr lang="fr-FR" sz="2400" dirty="0">
                <a:latin typeface="Comic Sans MS" panose="030F0702030302020204" pitchFamily="66" charset="0"/>
              </a:rPr>
              <a:t>? </a:t>
            </a:r>
            <a:r>
              <a:rPr lang="fr-FR" sz="2400" dirty="0">
                <a:solidFill>
                  <a:srgbClr val="00B050"/>
                </a:solidFill>
                <a:latin typeface="Comic Sans MS" panose="030F0702030302020204" pitchFamily="66" charset="0"/>
              </a:rPr>
              <a:t>Have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dirty="0" err="1">
                <a:latin typeface="Comic Sans MS" panose="030F0702030302020204" pitchFamily="66" charset="0"/>
              </a:rPr>
              <a:t>decide</a:t>
            </a:r>
            <a:r>
              <a:rPr lang="fr-FR" sz="2400" dirty="0" err="1">
                <a:solidFill>
                  <a:schemeClr val="accent2"/>
                </a:solidFill>
                <a:latin typeface="Comic Sans MS" panose="030F0702030302020204" pitchFamily="66" charset="0"/>
              </a:rPr>
              <a:t>d</a:t>
            </a:r>
            <a:r>
              <a:rPr lang="fr-FR" sz="2400" dirty="0">
                <a:latin typeface="Comic Sans MS" panose="030F0702030302020204" pitchFamily="66" charset="0"/>
              </a:rPr>
              <a:t> </a:t>
            </a:r>
            <a:r>
              <a:rPr lang="fr-FR" sz="2400" dirty="0" err="1">
                <a:latin typeface="Comic Sans MS" panose="030F0702030302020204" pitchFamily="66" charset="0"/>
              </a:rPr>
              <a:t>where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are </a:t>
            </a:r>
            <a:r>
              <a:rPr lang="fr-FR" sz="2400" dirty="0" err="1">
                <a:latin typeface="Comic Sans MS" panose="030F0702030302020204" pitchFamily="66" charset="0"/>
              </a:rPr>
              <a:t>going</a:t>
            </a:r>
            <a:r>
              <a:rPr lang="fr-FR" sz="2400" dirty="0">
                <a:latin typeface="Comic Sans MS" panose="030F0702030302020204" pitchFamily="66" charset="0"/>
              </a:rPr>
              <a:t> </a:t>
            </a:r>
            <a:r>
              <a:rPr lang="fr-FR" sz="2400" dirty="0" err="1">
                <a:latin typeface="Comic Sans MS" panose="030F0702030302020204" pitchFamily="66" charset="0"/>
              </a:rPr>
              <a:t>yet</a:t>
            </a:r>
            <a:r>
              <a:rPr lang="fr-FR" sz="2400" dirty="0">
                <a:latin typeface="Comic Sans MS" panose="030F0702030302020204" pitchFamily="66" charset="0"/>
              </a:rPr>
              <a:t>? Always </a:t>
            </a:r>
            <a:r>
              <a:rPr lang="fr-FR" sz="2400" dirty="0" err="1">
                <a:latin typeface="Comic Sans MS" panose="030F0702030302020204" pitchFamily="66" charset="0"/>
              </a:rPr>
              <a:t>remember</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are a smart girl. </a:t>
            </a:r>
            <a:r>
              <a:rPr lang="fr-FR" sz="2400" dirty="0" err="1">
                <a:latin typeface="Comic Sans MS" panose="030F0702030302020204" pitchFamily="66" charset="0"/>
              </a:rPr>
              <a:t>Take</a:t>
            </a:r>
            <a:r>
              <a:rPr lang="fr-FR" sz="2400" dirty="0">
                <a:latin typeface="Comic Sans MS" panose="030F0702030302020204" pitchFamily="66" charset="0"/>
              </a:rPr>
              <a:t> care of </a:t>
            </a:r>
            <a:r>
              <a:rPr lang="fr-FR" sz="2400" dirty="0" err="1">
                <a:latin typeface="Comic Sans MS" panose="030F0702030302020204" pitchFamily="66" charset="0"/>
              </a:rPr>
              <a:t>yourself</a:t>
            </a:r>
            <a:r>
              <a:rPr lang="fr-FR" sz="2400" dirty="0">
                <a:latin typeface="Comic Sans MS" panose="030F0702030302020204" pitchFamily="66" charset="0"/>
              </a:rPr>
              <a:t> and have fun! The world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waiting</a:t>
            </a:r>
            <a:r>
              <a:rPr lang="fr-FR" sz="2400" dirty="0">
                <a:latin typeface="Comic Sans MS" panose="030F0702030302020204" pitchFamily="66" charset="0"/>
              </a:rPr>
              <a:t> for </a:t>
            </a:r>
            <a:r>
              <a:rPr lang="fr-FR" sz="2400" dirty="0" err="1">
                <a:latin typeface="Comic Sans MS" panose="030F0702030302020204" pitchFamily="66" charset="0"/>
              </a:rPr>
              <a:t>you</a:t>
            </a:r>
            <a:r>
              <a:rPr lang="fr-FR" sz="2400" dirty="0">
                <a:latin typeface="Comic Sans MS" panose="030F0702030302020204" pitchFamily="66" charset="0"/>
              </a:rPr>
              <a:t>!</a:t>
            </a:r>
          </a:p>
          <a:p>
            <a:pPr marL="0" indent="0">
              <a:lnSpc>
                <a:spcPct val="200000"/>
              </a:lnSpc>
              <a:buNone/>
            </a:pPr>
            <a:r>
              <a:rPr lang="fr-FR" sz="2400" dirty="0">
                <a:latin typeface="Comic Sans MS" panose="030F0702030302020204" pitchFamily="66" charset="0"/>
              </a:rPr>
              <a:t>	Love Always,</a:t>
            </a:r>
          </a:p>
          <a:p>
            <a:pPr marL="0" indent="0">
              <a:lnSpc>
                <a:spcPct val="200000"/>
              </a:lnSpc>
              <a:buNone/>
            </a:pPr>
            <a:r>
              <a:rPr lang="fr-FR" sz="2400" dirty="0">
                <a:latin typeface="Comic Sans MS" panose="030F0702030302020204" pitchFamily="66" charset="0"/>
              </a:rPr>
              <a:t>		Abby </a:t>
            </a:r>
            <a:r>
              <a:rPr lang="fr-FR" sz="2400" dirty="0">
                <a:latin typeface="Segoe UI Emoji" panose="020B0502040204020203" pitchFamily="34" charset="0"/>
                <a:ea typeface="Segoe UI Emoji" panose="020B0502040204020203" pitchFamily="34" charset="0"/>
              </a:rPr>
              <a:t>❤</a:t>
            </a:r>
            <a:endParaRPr lang="fr-FR" sz="2400" dirty="0">
              <a:latin typeface="Comic Sans MS" panose="030F0702030302020204" pitchFamily="66" charset="0"/>
            </a:endParaRPr>
          </a:p>
        </p:txBody>
      </p:sp>
      <p:sp>
        <p:nvSpPr>
          <p:cNvPr id="6" name="Espace réservé du numéro de diapositive 5">
            <a:extLst>
              <a:ext uri="{FF2B5EF4-FFF2-40B4-BE49-F238E27FC236}">
                <a16:creationId xmlns:a16="http://schemas.microsoft.com/office/drawing/2014/main" id="{6B0DFB31-D141-45EF-8620-9839A66577E3}"/>
              </a:ext>
            </a:extLst>
          </p:cNvPr>
          <p:cNvSpPr>
            <a:spLocks noGrp="1"/>
          </p:cNvSpPr>
          <p:nvPr>
            <p:ph type="sldNum" sz="quarter" idx="12"/>
          </p:nvPr>
        </p:nvSpPr>
        <p:spPr/>
        <p:txBody>
          <a:bodyPr/>
          <a:lstStyle/>
          <a:p>
            <a:fld id="{27C6CCC6-2BE5-4E42-96A4-D1E8E81A3D8E}" type="slidenum">
              <a:rPr lang="de-DE" smtClean="0"/>
              <a:t>24</a:t>
            </a:fld>
            <a:endParaRPr lang="de-DE"/>
          </a:p>
        </p:txBody>
      </p:sp>
      <p:sp>
        <p:nvSpPr>
          <p:cNvPr id="7" name="Ellipse 6">
            <a:hlinkClick r:id="rId2" action="ppaction://hlinksldjump"/>
            <a:extLst>
              <a:ext uri="{FF2B5EF4-FFF2-40B4-BE49-F238E27FC236}">
                <a16:creationId xmlns:a16="http://schemas.microsoft.com/office/drawing/2014/main" id="{5EFABBDD-7ADB-4AB6-8472-5994DC5763DD}"/>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8" name="Ellipse 7">
            <a:hlinkClick r:id="rId3" action="ppaction://hlinksldjump"/>
            <a:extLst>
              <a:ext uri="{FF2B5EF4-FFF2-40B4-BE49-F238E27FC236}">
                <a16:creationId xmlns:a16="http://schemas.microsoft.com/office/drawing/2014/main" id="{004A9D00-D70F-46D8-9207-2651514C8E0E}"/>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16963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405352"/>
            <a:ext cx="10515599" cy="5561815"/>
          </a:xfrm>
        </p:spPr>
        <p:txBody>
          <a:bodyPr>
            <a:normAutofit/>
          </a:bodyPr>
          <a:lstStyle/>
          <a:p>
            <a:pPr marL="0" indent="0" algn="just">
              <a:lnSpc>
                <a:spcPct val="200000"/>
              </a:lnSpc>
              <a:buNone/>
            </a:pPr>
            <a:r>
              <a:rPr lang="fr-FR" sz="2400" u="sng" dirty="0" err="1">
                <a:highlight>
                  <a:srgbClr val="FFFF66"/>
                </a:highlight>
                <a:latin typeface="Comic Sans MS" panose="030F0702030302020204" pitchFamily="66" charset="0"/>
              </a:rPr>
              <a:t>Answer</a:t>
            </a:r>
            <a:r>
              <a:rPr lang="fr-FR" sz="2400" u="sng" dirty="0">
                <a:highlight>
                  <a:srgbClr val="FFFF66"/>
                </a:highlight>
                <a:latin typeface="Comic Sans MS" panose="030F0702030302020204" pitchFamily="66" charset="0"/>
              </a:rPr>
              <a:t> the questions in </a:t>
            </a:r>
            <a:r>
              <a:rPr lang="fr-FR" sz="2400" u="sng" dirty="0" err="1">
                <a:highlight>
                  <a:srgbClr val="FFFF66"/>
                </a:highlight>
                <a:latin typeface="Comic Sans MS" panose="030F0702030302020204" pitchFamily="66" charset="0"/>
              </a:rPr>
              <a:t>your</a:t>
            </a:r>
            <a:r>
              <a:rPr lang="fr-FR" sz="2400" u="sng" dirty="0">
                <a:highlight>
                  <a:srgbClr val="FFFF66"/>
                </a:highlight>
                <a:latin typeface="Comic Sans MS" panose="030F0702030302020204" pitchFamily="66" charset="0"/>
              </a:rPr>
              <a:t> notebook.</a:t>
            </a:r>
            <a:r>
              <a:rPr lang="fr-FR" sz="2400" dirty="0">
                <a:highlight>
                  <a:srgbClr val="FFFF66"/>
                </a:highlight>
                <a:latin typeface="Comic Sans MS" panose="030F0702030302020204" pitchFamily="66" charset="0"/>
              </a:rPr>
              <a:t>					</a:t>
            </a:r>
          </a:p>
          <a:p>
            <a:pPr marL="457200" indent="-457200" algn="just">
              <a:lnSpc>
                <a:spcPct val="200000"/>
              </a:lnSpc>
              <a:buAutoNum type="arabicParenR"/>
            </a:pPr>
            <a:r>
              <a:rPr lang="fr-FR" sz="2400" u="sng" dirty="0" err="1">
                <a:latin typeface="Comic Sans MS" panose="030F0702030302020204" pitchFamily="66" charset="0"/>
              </a:rPr>
              <a:t>What</a:t>
            </a:r>
            <a:r>
              <a:rPr lang="fr-FR" sz="2400" u="sng" dirty="0">
                <a:latin typeface="Comic Sans MS" panose="030F0702030302020204" pitchFamily="66" charset="0"/>
              </a:rPr>
              <a:t> type of document </a:t>
            </a:r>
            <a:r>
              <a:rPr lang="fr-FR" sz="2400" u="sng" dirty="0" err="1">
                <a:latin typeface="Comic Sans MS" panose="030F0702030302020204" pitchFamily="66" charset="0"/>
              </a:rPr>
              <a:t>is</a:t>
            </a:r>
            <a:r>
              <a:rPr lang="fr-FR" sz="2400" u="sng" dirty="0">
                <a:latin typeface="Comic Sans MS" panose="030F0702030302020204" pitchFamily="66" charset="0"/>
              </a:rPr>
              <a:t> </a:t>
            </a:r>
            <a:r>
              <a:rPr lang="fr-FR" sz="2400" u="sng" dirty="0" err="1">
                <a:latin typeface="Comic Sans MS" panose="030F0702030302020204" pitchFamily="66" charset="0"/>
              </a:rPr>
              <a:t>it</a:t>
            </a:r>
            <a:r>
              <a:rPr lang="fr-FR" sz="2400" u="sng" dirty="0">
                <a:latin typeface="Comic Sans MS" panose="030F0702030302020204" pitchFamily="66" charset="0"/>
              </a:rPr>
              <a:t>? </a:t>
            </a:r>
            <a:r>
              <a:rPr lang="fr-FR" sz="2400" u="sng" dirty="0" err="1">
                <a:latin typeface="Comic Sans MS" panose="030F0702030302020204" pitchFamily="66" charset="0"/>
              </a:rPr>
              <a:t>Justify</a:t>
            </a:r>
            <a:r>
              <a:rPr lang="fr-FR" sz="2400" u="sng" dirty="0">
                <a:latin typeface="Comic Sans MS" panose="030F0702030302020204" pitchFamily="66" charset="0"/>
              </a:rPr>
              <a:t> </a:t>
            </a:r>
            <a:r>
              <a:rPr lang="fr-FR" sz="2400" u="sng" dirty="0" err="1">
                <a:latin typeface="Comic Sans MS" panose="030F0702030302020204" pitchFamily="66" charset="0"/>
              </a:rPr>
              <a:t>your</a:t>
            </a:r>
            <a:r>
              <a:rPr lang="fr-FR" sz="2400" u="sng" dirty="0">
                <a:latin typeface="Comic Sans MS" panose="030F0702030302020204" pitchFamily="66" charset="0"/>
              </a:rPr>
              <a:t> </a:t>
            </a:r>
            <a:r>
              <a:rPr lang="fr-FR" sz="2400" u="sng" dirty="0" err="1">
                <a:latin typeface="Comic Sans MS" panose="030F0702030302020204" pitchFamily="66" charset="0"/>
              </a:rPr>
              <a:t>answer</a:t>
            </a:r>
            <a:r>
              <a:rPr lang="fr-FR" sz="2400" u="sng" dirty="0">
                <a:latin typeface="Comic Sans MS" panose="030F0702030302020204" pitchFamily="66" charset="0"/>
              </a:rPr>
              <a:t>.</a:t>
            </a:r>
          </a:p>
          <a:p>
            <a:pPr marL="457200" indent="-457200" algn="just">
              <a:lnSpc>
                <a:spcPct val="200000"/>
              </a:lnSpc>
              <a:buAutoNum type="arabicParenR"/>
            </a:pPr>
            <a:r>
              <a:rPr lang="fr-FR" sz="2400" u="sng" dirty="0" err="1">
                <a:latin typeface="Comic Sans MS" panose="030F0702030302020204" pitchFamily="66" charset="0"/>
              </a:rPr>
              <a:t>Identify</a:t>
            </a:r>
            <a:r>
              <a:rPr lang="fr-FR" sz="2400" u="sng" dirty="0">
                <a:latin typeface="Comic Sans MS" panose="030F0702030302020204" pitchFamily="66" charset="0"/>
              </a:rPr>
              <a:t> the </a:t>
            </a:r>
            <a:r>
              <a:rPr lang="fr-FR" sz="2400" u="sng" dirty="0" err="1">
                <a:latin typeface="Comic Sans MS" panose="030F0702030302020204" pitchFamily="66" charset="0"/>
              </a:rPr>
              <a:t>sender</a:t>
            </a:r>
            <a:r>
              <a:rPr lang="fr-FR" sz="2400" u="sng" dirty="0">
                <a:latin typeface="Comic Sans MS" panose="030F0702030302020204" pitchFamily="66" charset="0"/>
              </a:rPr>
              <a:t> and the </a:t>
            </a:r>
            <a:r>
              <a:rPr lang="fr-FR" sz="2400" u="sng" dirty="0" err="1">
                <a:latin typeface="Comic Sans MS" panose="030F0702030302020204" pitchFamily="66" charset="0"/>
              </a:rPr>
              <a:t>addressee</a:t>
            </a:r>
            <a:r>
              <a:rPr lang="fr-FR" sz="2400" u="sng" dirty="0">
                <a:latin typeface="Comic Sans MS" panose="030F0702030302020204" pitchFamily="66" charset="0"/>
              </a:rPr>
              <a:t>.</a:t>
            </a:r>
          </a:p>
          <a:p>
            <a:pPr marL="457200" indent="-457200" algn="just">
              <a:lnSpc>
                <a:spcPct val="200000"/>
              </a:lnSpc>
              <a:buAutoNum type="arabicParenR"/>
            </a:pPr>
            <a:r>
              <a:rPr lang="fr-FR" sz="2400" u="sng" dirty="0" err="1">
                <a:latin typeface="Comic Sans MS" panose="030F0702030302020204" pitchFamily="66" charset="0"/>
              </a:rPr>
              <a:t>Explain</a:t>
            </a:r>
            <a:r>
              <a:rPr lang="fr-FR" sz="2400" u="sng" dirty="0">
                <a:latin typeface="Comic Sans MS" panose="030F0702030302020204" pitchFamily="66" charset="0"/>
              </a:rPr>
              <a:t> the </a:t>
            </a:r>
            <a:r>
              <a:rPr lang="fr-FR" sz="2400" u="sng" dirty="0" err="1">
                <a:latin typeface="Comic Sans MS" panose="030F0702030302020204" pitchFamily="66" charset="0"/>
              </a:rPr>
              <a:t>link</a:t>
            </a:r>
            <a:r>
              <a:rPr lang="fr-FR" sz="2400" u="sng" dirty="0">
                <a:latin typeface="Comic Sans MS" panose="030F0702030302020204" pitchFamily="66" charset="0"/>
              </a:rPr>
              <a:t> </a:t>
            </a:r>
            <a:r>
              <a:rPr lang="fr-FR" sz="2400" u="sng" dirty="0" err="1">
                <a:latin typeface="Comic Sans MS" panose="030F0702030302020204" pitchFamily="66" charset="0"/>
              </a:rPr>
              <a:t>between</a:t>
            </a:r>
            <a:r>
              <a:rPr lang="fr-FR" sz="2400" u="sng" dirty="0">
                <a:latin typeface="Comic Sans MS" panose="030F0702030302020204" pitchFamily="66" charset="0"/>
              </a:rPr>
              <a:t> </a:t>
            </a:r>
            <a:r>
              <a:rPr lang="fr-FR" sz="2400" u="sng" dirty="0" err="1">
                <a:latin typeface="Comic Sans MS" panose="030F0702030302020204" pitchFamily="66" charset="0"/>
              </a:rPr>
              <a:t>this</a:t>
            </a:r>
            <a:r>
              <a:rPr lang="fr-FR" sz="2400" u="sng" dirty="0">
                <a:latin typeface="Comic Sans MS" panose="030F0702030302020204" pitchFamily="66" charset="0"/>
              </a:rPr>
              <a:t> document and a time capsule.</a:t>
            </a:r>
          </a:p>
          <a:p>
            <a:pPr marL="457200" indent="-457200" algn="just">
              <a:lnSpc>
                <a:spcPct val="200000"/>
              </a:lnSpc>
              <a:buAutoNum type="arabicParenR"/>
            </a:pPr>
            <a:r>
              <a:rPr lang="fr-FR" sz="2400" u="sng" dirty="0" err="1">
                <a:latin typeface="Comic Sans MS" panose="030F0702030302020204" pitchFamily="66" charset="0"/>
              </a:rPr>
              <a:t>Why</a:t>
            </a:r>
            <a:r>
              <a:rPr lang="fr-FR" sz="2400" u="sng" dirty="0">
                <a:latin typeface="Comic Sans MS" panose="030F0702030302020204" pitchFamily="66" charset="0"/>
              </a:rPr>
              <a:t> </a:t>
            </a:r>
            <a:r>
              <a:rPr lang="fr-FR" sz="2400" u="sng" dirty="0" err="1">
                <a:latin typeface="Comic Sans MS" panose="030F0702030302020204" pitchFamily="66" charset="0"/>
              </a:rPr>
              <a:t>did</a:t>
            </a:r>
            <a:r>
              <a:rPr lang="fr-FR" sz="2400" u="sng" dirty="0">
                <a:latin typeface="Comic Sans MS" panose="030F0702030302020204" pitchFamily="66" charset="0"/>
              </a:rPr>
              <a:t> the </a:t>
            </a:r>
            <a:r>
              <a:rPr lang="fr-FR" sz="2400" u="sng" dirty="0" err="1">
                <a:latin typeface="Comic Sans MS" panose="030F0702030302020204" pitchFamily="66" charset="0"/>
              </a:rPr>
              <a:t>author</a:t>
            </a:r>
            <a:r>
              <a:rPr lang="fr-FR" sz="2400" u="sng" dirty="0">
                <a:latin typeface="Comic Sans MS" panose="030F0702030302020204" pitchFamily="66" charset="0"/>
              </a:rPr>
              <a:t> </a:t>
            </a:r>
            <a:r>
              <a:rPr lang="fr-FR" sz="2400" u="sng" dirty="0" err="1">
                <a:latin typeface="Comic Sans MS" panose="030F0702030302020204" pitchFamily="66" charset="0"/>
              </a:rPr>
              <a:t>write</a:t>
            </a:r>
            <a:r>
              <a:rPr lang="fr-FR" sz="2400" u="sng" dirty="0">
                <a:latin typeface="Comic Sans MS" panose="030F0702030302020204" pitchFamily="66" charset="0"/>
              </a:rPr>
              <a:t> </a:t>
            </a:r>
            <a:r>
              <a:rPr lang="fr-FR" sz="2400" u="sng" dirty="0" err="1">
                <a:latin typeface="Comic Sans MS" panose="030F0702030302020204" pitchFamily="66" charset="0"/>
              </a:rPr>
              <a:t>this</a:t>
            </a:r>
            <a:r>
              <a:rPr lang="fr-FR" sz="2400" u="sng" dirty="0">
                <a:latin typeface="Comic Sans MS" panose="030F0702030302020204" pitchFamily="66" charset="0"/>
              </a:rPr>
              <a:t> document? </a:t>
            </a:r>
          </a:p>
        </p:txBody>
      </p:sp>
      <p:sp>
        <p:nvSpPr>
          <p:cNvPr id="2" name="Espace réservé du numéro de diapositive 1">
            <a:extLst>
              <a:ext uri="{FF2B5EF4-FFF2-40B4-BE49-F238E27FC236}">
                <a16:creationId xmlns:a16="http://schemas.microsoft.com/office/drawing/2014/main" id="{B26A502F-356E-42F3-9D45-7292ECEF3AEE}"/>
              </a:ext>
            </a:extLst>
          </p:cNvPr>
          <p:cNvSpPr>
            <a:spLocks noGrp="1"/>
          </p:cNvSpPr>
          <p:nvPr>
            <p:ph type="sldNum" sz="quarter" idx="12"/>
          </p:nvPr>
        </p:nvSpPr>
        <p:spPr/>
        <p:txBody>
          <a:bodyPr/>
          <a:lstStyle/>
          <a:p>
            <a:fld id="{27C6CCC6-2BE5-4E42-96A4-D1E8E81A3D8E}" type="slidenum">
              <a:rPr lang="de-DE" smtClean="0"/>
              <a:t>25</a:t>
            </a:fld>
            <a:endParaRPr lang="de-DE"/>
          </a:p>
        </p:txBody>
      </p:sp>
      <p:sp>
        <p:nvSpPr>
          <p:cNvPr id="4" name="Ellipse 3">
            <a:hlinkClick r:id="rId2" action="ppaction://hlinksldjump"/>
            <a:extLst>
              <a:ext uri="{FF2B5EF4-FFF2-40B4-BE49-F238E27FC236}">
                <a16:creationId xmlns:a16="http://schemas.microsoft.com/office/drawing/2014/main" id="{288F77FE-3FED-44F0-BD24-DB9CFC2F601B}"/>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5" name="Ellipse 4">
            <a:hlinkClick r:id="rId3" action="ppaction://hlinksldjump"/>
            <a:extLst>
              <a:ext uri="{FF2B5EF4-FFF2-40B4-BE49-F238E27FC236}">
                <a16:creationId xmlns:a16="http://schemas.microsoft.com/office/drawing/2014/main" id="{5BBCB464-F13B-4F6E-A1EE-DB6BBE799BDC}"/>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133299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1" y="84841"/>
            <a:ext cx="10515599" cy="6452648"/>
          </a:xfrm>
        </p:spPr>
        <p:txBody>
          <a:bodyPr>
            <a:normAutofit fontScale="92500" lnSpcReduction="10000"/>
          </a:bodyPr>
          <a:lstStyle/>
          <a:p>
            <a:pPr marL="0" indent="0" algn="just">
              <a:lnSpc>
                <a:spcPct val="200000"/>
              </a:lnSpc>
              <a:buNone/>
            </a:pPr>
            <a:r>
              <a:rPr lang="fr-FR" sz="2600" dirty="0">
                <a:latin typeface="Comic Sans MS" panose="030F0702030302020204" pitchFamily="66" charset="0"/>
              </a:rPr>
              <a:t>5) </a:t>
            </a:r>
            <a:r>
              <a:rPr lang="fr-FR" sz="2600" u="sng" dirty="0" err="1">
                <a:latin typeface="Comic Sans MS" panose="030F0702030302020204" pitchFamily="66" charset="0"/>
              </a:rPr>
              <a:t>Explain</a:t>
            </a:r>
            <a:r>
              <a:rPr lang="fr-FR" sz="2600" u="sng" dirty="0">
                <a:latin typeface="Comic Sans MS" panose="030F0702030302020204" pitchFamily="66" charset="0"/>
              </a:rPr>
              <a:t> </a:t>
            </a:r>
            <a:r>
              <a:rPr lang="fr-FR" sz="2600" u="sng" dirty="0" err="1">
                <a:latin typeface="Comic Sans MS" panose="030F0702030302020204" pitchFamily="66" charset="0"/>
              </a:rPr>
              <a:t>what</a:t>
            </a:r>
            <a:r>
              <a:rPr lang="fr-FR" sz="2600" u="sng" dirty="0">
                <a:latin typeface="Comic Sans MS" panose="030F0702030302020204" pitchFamily="66" charset="0"/>
              </a:rPr>
              <a:t> grade the </a:t>
            </a:r>
            <a:r>
              <a:rPr lang="fr-FR" sz="2600" u="sng" dirty="0" err="1">
                <a:latin typeface="Comic Sans MS" panose="030F0702030302020204" pitchFamily="66" charset="0"/>
              </a:rPr>
              <a:t>author</a:t>
            </a:r>
            <a:r>
              <a:rPr lang="fr-FR" sz="2600" u="sng" dirty="0">
                <a:latin typeface="Comic Sans MS" panose="030F0702030302020204" pitchFamily="66" charset="0"/>
              </a:rPr>
              <a:t> </a:t>
            </a:r>
            <a:r>
              <a:rPr lang="fr-FR" sz="2600" u="sng" dirty="0" err="1">
                <a:latin typeface="Comic Sans MS" panose="030F0702030302020204" pitchFamily="66" charset="0"/>
              </a:rPr>
              <a:t>is</a:t>
            </a:r>
            <a:r>
              <a:rPr lang="fr-FR" sz="2600" u="sng" dirty="0">
                <a:latin typeface="Comic Sans MS" panose="030F0702030302020204" pitchFamily="66" charset="0"/>
              </a:rPr>
              <a:t> in </a:t>
            </a:r>
            <a:r>
              <a:rPr lang="fr-FR" sz="2600" u="sng" dirty="0" err="1">
                <a:latin typeface="Comic Sans MS" panose="030F0702030302020204" pitchFamily="66" charset="0"/>
              </a:rPr>
              <a:t>when</a:t>
            </a:r>
            <a:r>
              <a:rPr lang="fr-FR" sz="2600" u="sng" dirty="0">
                <a:latin typeface="Comic Sans MS" panose="030F0702030302020204" pitchFamily="66" charset="0"/>
              </a:rPr>
              <a:t> </a:t>
            </a:r>
            <a:r>
              <a:rPr lang="fr-FR" sz="2600" u="sng" dirty="0" err="1">
                <a:latin typeface="Comic Sans MS" panose="030F0702030302020204" pitchFamily="66" charset="0"/>
              </a:rPr>
              <a:t>she</a:t>
            </a:r>
            <a:r>
              <a:rPr lang="fr-FR" sz="2600" u="sng" dirty="0">
                <a:latin typeface="Comic Sans MS" panose="030F0702030302020204" pitchFamily="66" charset="0"/>
              </a:rPr>
              <a:t> </a:t>
            </a:r>
            <a:r>
              <a:rPr lang="fr-FR" sz="2600" u="sng" dirty="0" err="1">
                <a:latin typeface="Comic Sans MS" panose="030F0702030302020204" pitchFamily="66" charset="0"/>
              </a:rPr>
              <a:t>writes</a:t>
            </a:r>
            <a:r>
              <a:rPr lang="fr-FR" sz="2600" u="sng" dirty="0">
                <a:latin typeface="Comic Sans MS" panose="030F0702030302020204" pitchFamily="66" charset="0"/>
              </a:rPr>
              <a:t> the document and </a:t>
            </a:r>
            <a:r>
              <a:rPr lang="fr-FR" sz="2600" u="sng" dirty="0" err="1">
                <a:latin typeface="Comic Sans MS" panose="030F0702030302020204" pitchFamily="66" charset="0"/>
              </a:rPr>
              <a:t>when</a:t>
            </a:r>
            <a:r>
              <a:rPr lang="fr-FR" sz="2600" u="sng" dirty="0">
                <a:latin typeface="Comic Sans MS" panose="030F0702030302020204" pitchFamily="66" charset="0"/>
              </a:rPr>
              <a:t> </a:t>
            </a:r>
            <a:r>
              <a:rPr lang="fr-FR" sz="2600" u="sng" dirty="0" err="1">
                <a:latin typeface="Comic Sans MS" panose="030F0702030302020204" pitchFamily="66" charset="0"/>
              </a:rPr>
              <a:t>she</a:t>
            </a:r>
            <a:r>
              <a:rPr lang="fr-FR" sz="2600" u="sng" dirty="0">
                <a:latin typeface="Comic Sans MS" panose="030F0702030302020204" pitchFamily="66" charset="0"/>
              </a:rPr>
              <a:t> opens the document </a:t>
            </a:r>
            <a:r>
              <a:rPr lang="fr-FR" sz="2600" u="sng" dirty="0" err="1">
                <a:latin typeface="Comic Sans MS" panose="030F0702030302020204" pitchFamily="66" charset="0"/>
              </a:rPr>
              <a:t>later</a:t>
            </a:r>
            <a:r>
              <a:rPr lang="fr-FR" sz="2600" u="sng" dirty="0">
                <a:latin typeface="Comic Sans MS" panose="030F0702030302020204" pitchFamily="66" charset="0"/>
              </a:rPr>
              <a:t>.</a:t>
            </a:r>
          </a:p>
          <a:p>
            <a:pPr marL="0" indent="0" algn="just">
              <a:lnSpc>
                <a:spcPct val="200000"/>
              </a:lnSpc>
              <a:buNone/>
            </a:pPr>
            <a:r>
              <a:rPr lang="fr-FR" sz="2600" b="1" dirty="0">
                <a:latin typeface="Comic Sans MS" panose="030F0702030302020204" pitchFamily="66" charset="0"/>
              </a:rPr>
              <a:t>Help</a:t>
            </a:r>
          </a:p>
          <a:p>
            <a:pPr marL="0" indent="0" algn="just">
              <a:lnSpc>
                <a:spcPct val="200000"/>
              </a:lnSpc>
              <a:buNone/>
            </a:pPr>
            <a:endParaRPr lang="fr-FR" sz="2400" b="1" dirty="0">
              <a:latin typeface="Comic Sans MS" panose="030F0702030302020204" pitchFamily="66" charset="0"/>
            </a:endParaRPr>
          </a:p>
          <a:p>
            <a:pPr marL="0" indent="0" algn="just">
              <a:lnSpc>
                <a:spcPct val="200000"/>
              </a:lnSpc>
              <a:buNone/>
            </a:pPr>
            <a:endParaRPr lang="fr-FR" sz="2400" b="1" dirty="0">
              <a:latin typeface="Comic Sans MS" panose="030F0702030302020204" pitchFamily="66" charset="0"/>
            </a:endParaRPr>
          </a:p>
          <a:p>
            <a:pPr marL="0" indent="0" algn="just">
              <a:lnSpc>
                <a:spcPct val="200000"/>
              </a:lnSpc>
              <a:buNone/>
            </a:pPr>
            <a:endParaRPr lang="fr-FR" sz="2400" b="1" dirty="0">
              <a:latin typeface="Comic Sans MS" panose="030F0702030302020204" pitchFamily="66" charset="0"/>
            </a:endParaRPr>
          </a:p>
          <a:p>
            <a:pPr marL="0" indent="0" algn="just">
              <a:lnSpc>
                <a:spcPct val="200000"/>
              </a:lnSpc>
              <a:buNone/>
            </a:pPr>
            <a:endParaRPr lang="fr-FR" sz="2400" dirty="0">
              <a:latin typeface="Comic Sans MS" panose="030F0702030302020204" pitchFamily="66" charset="0"/>
            </a:endParaRPr>
          </a:p>
          <a:p>
            <a:pPr marL="0" indent="0" algn="just">
              <a:lnSpc>
                <a:spcPct val="170000"/>
              </a:lnSpc>
              <a:buNone/>
            </a:pPr>
            <a:r>
              <a:rPr lang="fr-FR" sz="1700" dirty="0">
                <a:latin typeface="Comic Sans MS" panose="030F0702030302020204" pitchFamily="66" charset="0"/>
              </a:rPr>
              <a:t> to </a:t>
            </a:r>
            <a:r>
              <a:rPr lang="fr-FR" sz="1700" dirty="0" err="1">
                <a:latin typeface="Comic Sans MS" panose="030F0702030302020204" pitchFamily="66" charset="0"/>
              </a:rPr>
              <a:t>get</a:t>
            </a:r>
            <a:r>
              <a:rPr lang="fr-FR" sz="1700" dirty="0">
                <a:latin typeface="Comic Sans MS" panose="030F0702030302020204" pitchFamily="66" charset="0"/>
              </a:rPr>
              <a:t> good grades = </a:t>
            </a:r>
            <a:r>
              <a:rPr lang="fr-FR" sz="1700" dirty="0">
                <a:solidFill>
                  <a:schemeClr val="tx1">
                    <a:lumMod val="50000"/>
                    <a:lumOff val="50000"/>
                  </a:schemeClr>
                </a:solidFill>
                <a:latin typeface="Comic Sans MS" panose="030F0702030302020204" pitchFamily="66" charset="0"/>
              </a:rPr>
              <a:t>avoir de bonnes notes</a:t>
            </a:r>
          </a:p>
          <a:p>
            <a:pPr marL="0" indent="0" algn="just">
              <a:lnSpc>
                <a:spcPct val="170000"/>
              </a:lnSpc>
              <a:buNone/>
            </a:pPr>
            <a:r>
              <a:rPr lang="fr-FR" sz="1700" dirty="0">
                <a:latin typeface="Comic Sans MS" panose="030F0702030302020204" pitchFamily="66" charset="0"/>
              </a:rPr>
              <a:t>to </a:t>
            </a:r>
            <a:r>
              <a:rPr lang="fr-FR" sz="1700" dirty="0" err="1">
                <a:latin typeface="Comic Sans MS" panose="030F0702030302020204" pitchFamily="66" charset="0"/>
              </a:rPr>
              <a:t>be</a:t>
            </a:r>
            <a:r>
              <a:rPr lang="fr-FR" sz="1700" dirty="0">
                <a:latin typeface="Comic Sans MS" panose="030F0702030302020204" pitchFamily="66" charset="0"/>
              </a:rPr>
              <a:t> in 12th grade = </a:t>
            </a:r>
            <a:r>
              <a:rPr lang="fr-FR" sz="1700" dirty="0">
                <a:solidFill>
                  <a:schemeClr val="tx1">
                    <a:lumMod val="50000"/>
                    <a:lumOff val="50000"/>
                  </a:schemeClr>
                </a:solidFill>
                <a:latin typeface="Comic Sans MS" panose="030F0702030302020204" pitchFamily="66" charset="0"/>
              </a:rPr>
              <a:t>être en terminale</a:t>
            </a:r>
          </a:p>
        </p:txBody>
      </p:sp>
      <p:graphicFrame>
        <p:nvGraphicFramePr>
          <p:cNvPr id="4" name="Tableau 4">
            <a:extLst>
              <a:ext uri="{FF2B5EF4-FFF2-40B4-BE49-F238E27FC236}">
                <a16:creationId xmlns:a16="http://schemas.microsoft.com/office/drawing/2014/main" id="{7466DDCD-801B-4E07-BCF7-989614A7EF05}"/>
              </a:ext>
            </a:extLst>
          </p:cNvPr>
          <p:cNvGraphicFramePr>
            <a:graphicFrameLocks noGrp="1"/>
          </p:cNvGraphicFramePr>
          <p:nvPr>
            <p:extLst>
              <p:ext uri="{D42A27DB-BD31-4B8C-83A1-F6EECF244321}">
                <p14:modId xmlns:p14="http://schemas.microsoft.com/office/powerpoint/2010/main" val="240249710"/>
              </p:ext>
            </p:extLst>
          </p:nvPr>
        </p:nvGraphicFramePr>
        <p:xfrm>
          <a:off x="1667234" y="1760220"/>
          <a:ext cx="9686565" cy="3337560"/>
        </p:xfrm>
        <a:graphic>
          <a:graphicData uri="http://schemas.openxmlformats.org/drawingml/2006/table">
            <a:tbl>
              <a:tblPr firstRow="1" bandRow="1">
                <a:tableStyleId>{5940675A-B579-460E-94D1-54222C63F5DA}</a:tableStyleId>
              </a:tblPr>
              <a:tblGrid>
                <a:gridCol w="2030954">
                  <a:extLst>
                    <a:ext uri="{9D8B030D-6E8A-4147-A177-3AD203B41FA5}">
                      <a16:colId xmlns:a16="http://schemas.microsoft.com/office/drawing/2014/main" val="799962101"/>
                    </a:ext>
                  </a:extLst>
                </a:gridCol>
                <a:gridCol w="2865748">
                  <a:extLst>
                    <a:ext uri="{9D8B030D-6E8A-4147-A177-3AD203B41FA5}">
                      <a16:colId xmlns:a16="http://schemas.microsoft.com/office/drawing/2014/main" val="3371023633"/>
                    </a:ext>
                  </a:extLst>
                </a:gridCol>
                <a:gridCol w="2564091">
                  <a:extLst>
                    <a:ext uri="{9D8B030D-6E8A-4147-A177-3AD203B41FA5}">
                      <a16:colId xmlns:a16="http://schemas.microsoft.com/office/drawing/2014/main" val="3016181426"/>
                    </a:ext>
                  </a:extLst>
                </a:gridCol>
                <a:gridCol w="2225772">
                  <a:extLst>
                    <a:ext uri="{9D8B030D-6E8A-4147-A177-3AD203B41FA5}">
                      <a16:colId xmlns:a16="http://schemas.microsoft.com/office/drawing/2014/main" val="3641509455"/>
                    </a:ext>
                  </a:extLst>
                </a:gridCol>
              </a:tblGrid>
              <a:tr h="370840">
                <a:tc gridSpan="2">
                  <a:txBody>
                    <a:bodyPr/>
                    <a:lstStyle/>
                    <a:p>
                      <a:pPr algn="ctr"/>
                      <a:r>
                        <a:rPr lang="fr-FR" b="1" dirty="0">
                          <a:latin typeface="Comic Sans MS" panose="030F0702030302020204" pitchFamily="66" charset="0"/>
                        </a:rPr>
                        <a:t>USA</a:t>
                      </a:r>
                    </a:p>
                  </a:txBody>
                  <a:tcPr/>
                </a:tc>
                <a:tc hMerge="1">
                  <a:txBody>
                    <a:bodyPr/>
                    <a:lstStyle/>
                    <a:p>
                      <a:pPr algn="ctr"/>
                      <a:endParaRPr lang="fr-FR" dirty="0">
                        <a:latin typeface="Comic Sans MS" panose="030F0702030302020204" pitchFamily="66" charset="0"/>
                      </a:endParaRPr>
                    </a:p>
                  </a:txBody>
                  <a:tcPr/>
                </a:tc>
                <a:tc gridSpan="2">
                  <a:txBody>
                    <a:bodyPr/>
                    <a:lstStyle/>
                    <a:p>
                      <a:pPr algn="ctr"/>
                      <a:r>
                        <a:rPr lang="fr-FR" b="1" dirty="0">
                          <a:latin typeface="Comic Sans MS" panose="030F0702030302020204" pitchFamily="66" charset="0"/>
                        </a:rPr>
                        <a:t>FRANCE</a:t>
                      </a:r>
                    </a:p>
                  </a:txBody>
                  <a:tcPr/>
                </a:tc>
                <a:tc h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3498093036"/>
                  </a:ext>
                </a:extLst>
              </a:tr>
              <a:tr h="370840">
                <a:tc>
                  <a:txBody>
                    <a:bodyPr/>
                    <a:lstStyle/>
                    <a:p>
                      <a:pPr algn="r"/>
                      <a:r>
                        <a:rPr lang="fr-FR" b="1" dirty="0" err="1">
                          <a:latin typeface="Comic Sans MS" panose="030F0702030302020204" pitchFamily="66" charset="0"/>
                        </a:rPr>
                        <a:t>Diploma</a:t>
                      </a:r>
                      <a:endParaRPr lang="fr-FR" b="1" dirty="0">
                        <a:latin typeface="Comic Sans MS" panose="030F0702030302020204" pitchFamily="66" charset="0"/>
                      </a:endParaRPr>
                    </a:p>
                  </a:txBody>
                  <a:tcPr/>
                </a:tc>
                <a:tc>
                  <a:txBody>
                    <a:bodyPr/>
                    <a:lstStyle/>
                    <a:p>
                      <a:pPr algn="l"/>
                      <a:r>
                        <a:rPr lang="fr-FR" b="1" dirty="0">
                          <a:latin typeface="Comic Sans MS" panose="030F0702030302020204" pitchFamily="66" charset="0"/>
                        </a:rPr>
                        <a:t>Graduation</a:t>
                      </a:r>
                    </a:p>
                  </a:txBody>
                  <a:tcPr/>
                </a:tc>
                <a:tc>
                  <a:txBody>
                    <a:bodyPr/>
                    <a:lstStyle/>
                    <a:p>
                      <a:pPr algn="r"/>
                      <a:r>
                        <a:rPr lang="fr-FR" b="1" dirty="0">
                          <a:latin typeface="Comic Sans MS" panose="030F0702030302020204" pitchFamily="66" charset="0"/>
                        </a:rPr>
                        <a:t>Baccalauréat</a:t>
                      </a:r>
                    </a:p>
                  </a:txBody>
                  <a:tcPr/>
                </a:tc>
                <a:tc>
                  <a:txBody>
                    <a:bodyPr/>
                    <a:lstStyle/>
                    <a:p>
                      <a:pPr algn="l"/>
                      <a:r>
                        <a:rPr lang="fr-FR" b="1" dirty="0">
                          <a:latin typeface="Comic Sans MS" panose="030F0702030302020204" pitchFamily="66" charset="0"/>
                        </a:rPr>
                        <a:t>Diplôme</a:t>
                      </a:r>
                    </a:p>
                  </a:txBody>
                  <a:tcPr/>
                </a:tc>
                <a:extLst>
                  <a:ext uri="{0D108BD9-81ED-4DB2-BD59-A6C34878D82A}">
                    <a16:rowId xmlns:a16="http://schemas.microsoft.com/office/drawing/2014/main" val="4289845430"/>
                  </a:ext>
                </a:extLst>
              </a:tr>
              <a:tr h="370840">
                <a:tc rowSpan="4">
                  <a:txBody>
                    <a:bodyPr/>
                    <a:lstStyle/>
                    <a:p>
                      <a:r>
                        <a:rPr lang="fr-FR" dirty="0">
                          <a:latin typeface="Comic Sans MS" panose="030F0702030302020204" pitchFamily="66" charset="0"/>
                        </a:rPr>
                        <a:t>High </a:t>
                      </a:r>
                      <a:r>
                        <a:rPr lang="fr-FR" dirty="0" err="1">
                          <a:latin typeface="Comic Sans MS" panose="030F0702030302020204" pitchFamily="66" charset="0"/>
                        </a:rPr>
                        <a:t>school</a:t>
                      </a:r>
                      <a:endParaRPr lang="fr-FR" dirty="0">
                        <a:latin typeface="Comic Sans MS" panose="030F0702030302020204" pitchFamily="66" charset="0"/>
                      </a:endParaRPr>
                    </a:p>
                  </a:txBody>
                  <a:tcPr>
                    <a:solidFill>
                      <a:srgbClr val="FFFFCC"/>
                    </a:solidFill>
                  </a:tcPr>
                </a:tc>
                <a:tc>
                  <a:txBody>
                    <a:bodyPr/>
                    <a:lstStyle/>
                    <a:p>
                      <a:pPr algn="ctr"/>
                      <a:r>
                        <a:rPr lang="fr-FR" dirty="0">
                          <a:latin typeface="Comic Sans MS" panose="030F0702030302020204" pitchFamily="66" charset="0"/>
                        </a:rPr>
                        <a:t>12th grade – senior</a:t>
                      </a:r>
                    </a:p>
                  </a:txBody>
                  <a:tcPr>
                    <a:solidFill>
                      <a:srgbClr val="FFFFCC"/>
                    </a:solidFill>
                  </a:tcPr>
                </a:tc>
                <a:tc>
                  <a:txBody>
                    <a:bodyPr/>
                    <a:lstStyle/>
                    <a:p>
                      <a:pPr algn="ctr"/>
                      <a:r>
                        <a:rPr lang="fr-FR" dirty="0">
                          <a:latin typeface="Comic Sans MS" panose="030F0702030302020204" pitchFamily="66" charset="0"/>
                        </a:rPr>
                        <a:t>Terminale</a:t>
                      </a:r>
                    </a:p>
                  </a:txBody>
                  <a:tcPr>
                    <a:solidFill>
                      <a:srgbClr val="FFFFCC"/>
                    </a:solidFill>
                  </a:tcPr>
                </a:tc>
                <a:tc rowSpan="3">
                  <a:txBody>
                    <a:bodyPr/>
                    <a:lstStyle/>
                    <a:p>
                      <a:pPr algn="r"/>
                      <a:r>
                        <a:rPr lang="fr-FR" dirty="0">
                          <a:latin typeface="Comic Sans MS" panose="030F0702030302020204" pitchFamily="66" charset="0"/>
                        </a:rPr>
                        <a:t>Lycée</a:t>
                      </a:r>
                    </a:p>
                  </a:txBody>
                  <a:tcPr>
                    <a:solidFill>
                      <a:srgbClr val="FFFFCC"/>
                    </a:solidFill>
                  </a:tcPr>
                </a:tc>
                <a:extLst>
                  <a:ext uri="{0D108BD9-81ED-4DB2-BD59-A6C34878D82A}">
                    <a16:rowId xmlns:a16="http://schemas.microsoft.com/office/drawing/2014/main" val="3382364404"/>
                  </a:ext>
                </a:extLst>
              </a:tr>
              <a:tr h="370840">
                <a:tc vMerge="1">
                  <a:txBody>
                    <a:bodyPr/>
                    <a:lstStyle/>
                    <a:p>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11th grade – junior</a:t>
                      </a:r>
                    </a:p>
                  </a:txBody>
                  <a:tcPr>
                    <a:solidFill>
                      <a:srgbClr val="FFFFCC"/>
                    </a:solidFill>
                  </a:tcPr>
                </a:tc>
                <a:tc>
                  <a:txBody>
                    <a:bodyPr/>
                    <a:lstStyle/>
                    <a:p>
                      <a:pPr algn="ctr"/>
                      <a:r>
                        <a:rPr lang="fr-FR" dirty="0">
                          <a:latin typeface="Comic Sans MS" panose="030F0702030302020204" pitchFamily="66" charset="0"/>
                        </a:rPr>
                        <a:t>Première</a:t>
                      </a:r>
                    </a:p>
                  </a:txBody>
                  <a:tcPr>
                    <a:solidFill>
                      <a:srgbClr val="FFFFCC"/>
                    </a:solidFill>
                  </a:tcPr>
                </a:tc>
                <a:tc v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1859768534"/>
                  </a:ext>
                </a:extLst>
              </a:tr>
              <a:tr h="370840">
                <a:tc vMerge="1">
                  <a:txBody>
                    <a:bodyPr/>
                    <a:lstStyle/>
                    <a:p>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10th grade – </a:t>
                      </a:r>
                      <a:r>
                        <a:rPr lang="fr-FR" dirty="0" err="1">
                          <a:latin typeface="Comic Sans MS" panose="030F0702030302020204" pitchFamily="66" charset="0"/>
                        </a:rPr>
                        <a:t>sophomore</a:t>
                      </a:r>
                      <a:endParaRPr lang="fr-FR" dirty="0">
                        <a:latin typeface="Comic Sans MS" panose="030F0702030302020204" pitchFamily="66" charset="0"/>
                      </a:endParaRPr>
                    </a:p>
                  </a:txBody>
                  <a:tcPr>
                    <a:solidFill>
                      <a:srgbClr val="FFFFCC"/>
                    </a:solidFill>
                  </a:tcPr>
                </a:tc>
                <a:tc>
                  <a:txBody>
                    <a:bodyPr/>
                    <a:lstStyle/>
                    <a:p>
                      <a:pPr algn="ctr"/>
                      <a:r>
                        <a:rPr lang="fr-FR" dirty="0">
                          <a:latin typeface="Comic Sans MS" panose="030F0702030302020204" pitchFamily="66" charset="0"/>
                        </a:rPr>
                        <a:t>Seconde</a:t>
                      </a:r>
                    </a:p>
                  </a:txBody>
                  <a:tcPr>
                    <a:solidFill>
                      <a:srgbClr val="FFFFCC"/>
                    </a:solidFill>
                  </a:tcPr>
                </a:tc>
                <a:tc v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4290801993"/>
                  </a:ext>
                </a:extLst>
              </a:tr>
              <a:tr h="370840">
                <a:tc vMerge="1">
                  <a:txBody>
                    <a:bodyPr/>
                    <a:lstStyle/>
                    <a:p>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9th grade – </a:t>
                      </a:r>
                      <a:r>
                        <a:rPr lang="fr-FR" dirty="0" err="1">
                          <a:latin typeface="Comic Sans MS" panose="030F0702030302020204" pitchFamily="66" charset="0"/>
                        </a:rPr>
                        <a:t>freshman</a:t>
                      </a:r>
                      <a:endParaRPr lang="fr-FR" dirty="0">
                        <a:latin typeface="Comic Sans MS" panose="030F0702030302020204" pitchFamily="66" charset="0"/>
                      </a:endParaRPr>
                    </a:p>
                  </a:txBody>
                  <a:tcPr>
                    <a:solidFill>
                      <a:srgbClr val="FFFFCC"/>
                    </a:solidFill>
                  </a:tcPr>
                </a:tc>
                <a:tc>
                  <a:txBody>
                    <a:bodyPr/>
                    <a:lstStyle/>
                    <a:p>
                      <a:pPr algn="ctr"/>
                      <a:r>
                        <a:rPr lang="fr-FR" dirty="0">
                          <a:latin typeface="Comic Sans MS" panose="030F0702030302020204" pitchFamily="66" charset="0"/>
                        </a:rPr>
                        <a:t>Troisième</a:t>
                      </a:r>
                    </a:p>
                  </a:txBody>
                  <a:tcPr>
                    <a:solidFill>
                      <a:srgbClr val="CCFFFF"/>
                    </a:solidFill>
                  </a:tcPr>
                </a:tc>
                <a:tc rowSpan="4">
                  <a:txBody>
                    <a:bodyPr/>
                    <a:lstStyle/>
                    <a:p>
                      <a:pPr algn="r"/>
                      <a:r>
                        <a:rPr lang="fr-FR" dirty="0">
                          <a:latin typeface="Comic Sans MS" panose="030F0702030302020204" pitchFamily="66" charset="0"/>
                        </a:rPr>
                        <a:t>Collège</a:t>
                      </a:r>
                    </a:p>
                  </a:txBody>
                  <a:tcPr>
                    <a:solidFill>
                      <a:srgbClr val="CCFFFF"/>
                    </a:solidFill>
                  </a:tcPr>
                </a:tc>
                <a:extLst>
                  <a:ext uri="{0D108BD9-81ED-4DB2-BD59-A6C34878D82A}">
                    <a16:rowId xmlns:a16="http://schemas.microsoft.com/office/drawing/2014/main" val="2511031172"/>
                  </a:ext>
                </a:extLst>
              </a:tr>
              <a:tr h="370840">
                <a:tc rowSpan="3">
                  <a:txBody>
                    <a:bodyPr/>
                    <a:lstStyle/>
                    <a:p>
                      <a:r>
                        <a:rPr lang="fr-FR" dirty="0">
                          <a:latin typeface="Comic Sans MS" panose="030F0702030302020204" pitchFamily="66" charset="0"/>
                        </a:rPr>
                        <a:t>Junior high </a:t>
                      </a:r>
                      <a:r>
                        <a:rPr lang="fr-FR" dirty="0" err="1">
                          <a:latin typeface="Comic Sans MS" panose="030F0702030302020204" pitchFamily="66" charset="0"/>
                        </a:rPr>
                        <a:t>school</a:t>
                      </a:r>
                      <a:r>
                        <a:rPr lang="fr-FR" dirty="0">
                          <a:latin typeface="Comic Sans MS" panose="030F0702030302020204" pitchFamily="66" charset="0"/>
                        </a:rPr>
                        <a:t> / middle </a:t>
                      </a:r>
                      <a:r>
                        <a:rPr lang="fr-FR" dirty="0" err="1">
                          <a:latin typeface="Comic Sans MS" panose="030F0702030302020204" pitchFamily="66" charset="0"/>
                        </a:rPr>
                        <a:t>school</a:t>
                      </a:r>
                      <a:endParaRPr lang="fr-FR" dirty="0">
                        <a:latin typeface="Comic Sans MS" panose="030F0702030302020204" pitchFamily="66" charset="0"/>
                      </a:endParaRPr>
                    </a:p>
                  </a:txBody>
                  <a:tcPr>
                    <a:solidFill>
                      <a:srgbClr val="CCFFFF"/>
                    </a:solidFill>
                  </a:tcPr>
                </a:tc>
                <a:tc>
                  <a:txBody>
                    <a:bodyPr/>
                    <a:lstStyle/>
                    <a:p>
                      <a:pPr algn="ctr"/>
                      <a:r>
                        <a:rPr lang="fr-FR" dirty="0">
                          <a:latin typeface="Comic Sans MS" panose="030F0702030302020204" pitchFamily="66" charset="0"/>
                        </a:rPr>
                        <a:t>8th grade</a:t>
                      </a:r>
                    </a:p>
                  </a:txBody>
                  <a:tcPr>
                    <a:solidFill>
                      <a:srgbClr val="CCFFFF"/>
                    </a:solidFill>
                  </a:tcPr>
                </a:tc>
                <a:tc>
                  <a:txBody>
                    <a:bodyPr/>
                    <a:lstStyle/>
                    <a:p>
                      <a:pPr algn="ctr"/>
                      <a:r>
                        <a:rPr lang="fr-FR" dirty="0">
                          <a:latin typeface="Comic Sans MS" panose="030F0702030302020204" pitchFamily="66" charset="0"/>
                        </a:rPr>
                        <a:t>Quatrième</a:t>
                      </a:r>
                    </a:p>
                  </a:txBody>
                  <a:tcPr>
                    <a:solidFill>
                      <a:srgbClr val="CCFFFF"/>
                    </a:solidFill>
                  </a:tcPr>
                </a:tc>
                <a:tc v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947672433"/>
                  </a:ext>
                </a:extLst>
              </a:tr>
              <a:tr h="370840">
                <a:tc vMerge="1">
                  <a:txBody>
                    <a:bodyPr/>
                    <a:lstStyle/>
                    <a:p>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7th grade</a:t>
                      </a:r>
                    </a:p>
                  </a:txBody>
                  <a:tcPr>
                    <a:solidFill>
                      <a:srgbClr val="CCFFFF"/>
                    </a:solidFill>
                  </a:tcPr>
                </a:tc>
                <a:tc>
                  <a:txBody>
                    <a:bodyPr/>
                    <a:lstStyle/>
                    <a:p>
                      <a:pPr algn="ctr"/>
                      <a:r>
                        <a:rPr lang="fr-FR" dirty="0">
                          <a:latin typeface="Comic Sans MS" panose="030F0702030302020204" pitchFamily="66" charset="0"/>
                        </a:rPr>
                        <a:t>Cinquième</a:t>
                      </a:r>
                    </a:p>
                  </a:txBody>
                  <a:tcPr>
                    <a:solidFill>
                      <a:srgbClr val="CCFFFF"/>
                    </a:solidFill>
                  </a:tcPr>
                </a:tc>
                <a:tc v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2192614175"/>
                  </a:ext>
                </a:extLst>
              </a:tr>
              <a:tr h="370840">
                <a:tc vMerge="1">
                  <a:txBody>
                    <a:bodyPr/>
                    <a:lstStyle/>
                    <a:p>
                      <a:endParaRPr lang="fr-FR" dirty="0">
                        <a:latin typeface="Comic Sans MS" panose="030F0702030302020204" pitchFamily="66" charset="0"/>
                      </a:endParaRPr>
                    </a:p>
                  </a:txBody>
                  <a:tcPr/>
                </a:tc>
                <a:tc>
                  <a:txBody>
                    <a:bodyPr/>
                    <a:lstStyle/>
                    <a:p>
                      <a:pPr algn="ctr"/>
                      <a:r>
                        <a:rPr lang="fr-FR" dirty="0">
                          <a:latin typeface="Comic Sans MS" panose="030F0702030302020204" pitchFamily="66" charset="0"/>
                        </a:rPr>
                        <a:t>6th grade</a:t>
                      </a:r>
                    </a:p>
                  </a:txBody>
                  <a:tcPr>
                    <a:solidFill>
                      <a:srgbClr val="CCFFFF"/>
                    </a:solidFill>
                  </a:tcPr>
                </a:tc>
                <a:tc>
                  <a:txBody>
                    <a:bodyPr/>
                    <a:lstStyle/>
                    <a:p>
                      <a:pPr algn="ctr"/>
                      <a:r>
                        <a:rPr lang="fr-FR" dirty="0">
                          <a:latin typeface="Comic Sans MS" panose="030F0702030302020204" pitchFamily="66" charset="0"/>
                        </a:rPr>
                        <a:t>Sixième</a:t>
                      </a:r>
                    </a:p>
                  </a:txBody>
                  <a:tcPr>
                    <a:solidFill>
                      <a:srgbClr val="CCFFFF"/>
                    </a:solidFill>
                  </a:tcPr>
                </a:tc>
                <a:tc vMerge="1">
                  <a:txBody>
                    <a:bodyPr/>
                    <a:lstStyle/>
                    <a:p>
                      <a:endParaRPr lang="fr-FR" dirty="0">
                        <a:latin typeface="Comic Sans MS" panose="030F0702030302020204" pitchFamily="66" charset="0"/>
                      </a:endParaRPr>
                    </a:p>
                  </a:txBody>
                  <a:tcPr/>
                </a:tc>
                <a:extLst>
                  <a:ext uri="{0D108BD9-81ED-4DB2-BD59-A6C34878D82A}">
                    <a16:rowId xmlns:a16="http://schemas.microsoft.com/office/drawing/2014/main" val="4205163602"/>
                  </a:ext>
                </a:extLst>
              </a:tr>
            </a:tbl>
          </a:graphicData>
        </a:graphic>
      </p:graphicFrame>
      <p:sp>
        <p:nvSpPr>
          <p:cNvPr id="6" name="Espace réservé du numéro de diapositive 5">
            <a:extLst>
              <a:ext uri="{FF2B5EF4-FFF2-40B4-BE49-F238E27FC236}">
                <a16:creationId xmlns:a16="http://schemas.microsoft.com/office/drawing/2014/main" id="{2FC8CDB6-022F-4308-BA43-B5B91F521E45}"/>
              </a:ext>
            </a:extLst>
          </p:cNvPr>
          <p:cNvSpPr>
            <a:spLocks noGrp="1"/>
          </p:cNvSpPr>
          <p:nvPr>
            <p:ph type="sldNum" sz="quarter" idx="12"/>
          </p:nvPr>
        </p:nvSpPr>
        <p:spPr/>
        <p:txBody>
          <a:bodyPr/>
          <a:lstStyle/>
          <a:p>
            <a:fld id="{27C6CCC6-2BE5-4E42-96A4-D1E8E81A3D8E}" type="slidenum">
              <a:rPr lang="de-DE" smtClean="0"/>
              <a:t>26</a:t>
            </a:fld>
            <a:endParaRPr lang="de-DE"/>
          </a:p>
        </p:txBody>
      </p:sp>
      <p:sp>
        <p:nvSpPr>
          <p:cNvPr id="7" name="Ellipse 6">
            <a:hlinkClick r:id="rId2" action="ppaction://hlinksldjump"/>
            <a:extLst>
              <a:ext uri="{FF2B5EF4-FFF2-40B4-BE49-F238E27FC236}">
                <a16:creationId xmlns:a16="http://schemas.microsoft.com/office/drawing/2014/main" id="{03FCB3DD-3D72-4C2D-A519-2D6507950169}"/>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8" name="Ellipse 7">
            <a:hlinkClick r:id="rId3" action="ppaction://hlinksldjump"/>
            <a:extLst>
              <a:ext uri="{FF2B5EF4-FFF2-40B4-BE49-F238E27FC236}">
                <a16:creationId xmlns:a16="http://schemas.microsoft.com/office/drawing/2014/main" id="{B970078D-1690-4587-8F98-05FD16010D0E}"/>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2479066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405352"/>
            <a:ext cx="10515599" cy="5561815"/>
          </a:xfrm>
        </p:spPr>
        <p:txBody>
          <a:bodyPr>
            <a:normAutofit/>
          </a:bodyPr>
          <a:lstStyle/>
          <a:p>
            <a:pPr marL="0" indent="0" algn="just">
              <a:lnSpc>
                <a:spcPct val="200000"/>
              </a:lnSpc>
              <a:buNone/>
            </a:pPr>
            <a:r>
              <a:rPr lang="fr-FR" sz="2400" dirty="0">
                <a:latin typeface="Comic Sans MS" panose="030F0702030302020204" pitchFamily="66" charset="0"/>
              </a:rPr>
              <a:t>6) </a:t>
            </a:r>
            <a:r>
              <a:rPr lang="fr-FR" sz="2400" u="sng" dirty="0">
                <a:latin typeface="Comic Sans MS" panose="030F0702030302020204" pitchFamily="66" charset="0"/>
              </a:rPr>
              <a:t>Pour chaque partie du document, trouve l’intitulé correspondant.</a:t>
            </a:r>
          </a:p>
          <a:p>
            <a:pPr marL="0" indent="0" algn="just">
              <a:lnSpc>
                <a:spcPct val="200000"/>
              </a:lnSpc>
              <a:buNone/>
            </a:pPr>
            <a:r>
              <a:rPr lang="fr-FR" sz="2400" u="sng" dirty="0">
                <a:latin typeface="Comic Sans MS" panose="030F0702030302020204" pitchFamily="66" charset="0"/>
              </a:rPr>
              <a:t>Explique ensuite en français à quoi correspondent les différentes parties du document.</a:t>
            </a:r>
          </a:p>
          <a:p>
            <a:pPr marL="0" indent="0" algn="just">
              <a:lnSpc>
                <a:spcPct val="200000"/>
              </a:lnSpc>
              <a:buNone/>
            </a:pPr>
            <a:endParaRPr lang="fr-FR" sz="2400"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Voici les intitulés, réfère-toi ensuite au texte en page suivante :</a:t>
            </a:r>
          </a:p>
          <a:p>
            <a:pPr marL="0" indent="0" algn="just">
              <a:lnSpc>
                <a:spcPct val="200000"/>
              </a:lnSpc>
              <a:buNone/>
            </a:pPr>
            <a:r>
              <a:rPr lang="fr-FR" sz="2400" dirty="0">
                <a:highlight>
                  <a:srgbClr val="FFFFCC"/>
                </a:highlight>
                <a:latin typeface="Comic Sans MS" panose="030F0702030302020204" pitchFamily="66" charset="0"/>
              </a:rPr>
              <a:t>Body</a:t>
            </a:r>
            <a:r>
              <a:rPr lang="fr-FR" sz="2400" dirty="0">
                <a:latin typeface="Comic Sans MS" panose="030F0702030302020204" pitchFamily="66" charset="0"/>
              </a:rPr>
              <a:t> - </a:t>
            </a:r>
            <a:r>
              <a:rPr lang="fr-FR" sz="2400" dirty="0" err="1">
                <a:highlight>
                  <a:srgbClr val="FFFFCC"/>
                </a:highlight>
                <a:latin typeface="Comic Sans MS" panose="030F0702030302020204" pitchFamily="66" charset="0"/>
              </a:rPr>
              <a:t>Closing</a:t>
            </a:r>
            <a:r>
              <a:rPr lang="fr-FR" sz="2400" dirty="0">
                <a:latin typeface="Comic Sans MS" panose="030F0702030302020204" pitchFamily="66" charset="0"/>
              </a:rPr>
              <a:t> – </a:t>
            </a:r>
            <a:r>
              <a:rPr lang="fr-FR" sz="2400" dirty="0" err="1">
                <a:highlight>
                  <a:srgbClr val="FFFFCC"/>
                </a:highlight>
                <a:latin typeface="Comic Sans MS" panose="030F0702030302020204" pitchFamily="66" charset="0"/>
              </a:rPr>
              <a:t>Greetings</a:t>
            </a:r>
            <a:r>
              <a:rPr lang="fr-FR" sz="2400" dirty="0">
                <a:latin typeface="Comic Sans MS" panose="030F0702030302020204" pitchFamily="66" charset="0"/>
              </a:rPr>
              <a:t> – </a:t>
            </a:r>
            <a:r>
              <a:rPr lang="fr-FR" sz="2400" dirty="0">
                <a:highlight>
                  <a:srgbClr val="FFFFCC"/>
                </a:highlight>
                <a:latin typeface="Comic Sans MS" panose="030F0702030302020204" pitchFamily="66" charset="0"/>
              </a:rPr>
              <a:t>Date</a:t>
            </a:r>
            <a:r>
              <a:rPr lang="fr-FR" sz="2400" dirty="0">
                <a:latin typeface="Comic Sans MS" panose="030F0702030302020204" pitchFamily="66" charset="0"/>
              </a:rPr>
              <a:t> – </a:t>
            </a:r>
            <a:r>
              <a:rPr lang="fr-FR" sz="2400" dirty="0">
                <a:highlight>
                  <a:srgbClr val="FFFFCC"/>
                </a:highlight>
                <a:latin typeface="Comic Sans MS" panose="030F0702030302020204" pitchFamily="66" charset="0"/>
              </a:rPr>
              <a:t>Signature</a:t>
            </a:r>
          </a:p>
        </p:txBody>
      </p:sp>
      <p:sp>
        <p:nvSpPr>
          <p:cNvPr id="2" name="Espace réservé du numéro de diapositive 1">
            <a:extLst>
              <a:ext uri="{FF2B5EF4-FFF2-40B4-BE49-F238E27FC236}">
                <a16:creationId xmlns:a16="http://schemas.microsoft.com/office/drawing/2014/main" id="{A715A51A-92C5-4D7C-BEBD-F63D83EF97C8}"/>
              </a:ext>
            </a:extLst>
          </p:cNvPr>
          <p:cNvSpPr>
            <a:spLocks noGrp="1"/>
          </p:cNvSpPr>
          <p:nvPr>
            <p:ph type="sldNum" sz="quarter" idx="12"/>
          </p:nvPr>
        </p:nvSpPr>
        <p:spPr/>
        <p:txBody>
          <a:bodyPr/>
          <a:lstStyle/>
          <a:p>
            <a:fld id="{27C6CCC6-2BE5-4E42-96A4-D1E8E81A3D8E}" type="slidenum">
              <a:rPr lang="de-DE" smtClean="0"/>
              <a:t>27</a:t>
            </a:fld>
            <a:endParaRPr lang="de-DE"/>
          </a:p>
        </p:txBody>
      </p:sp>
      <p:sp>
        <p:nvSpPr>
          <p:cNvPr id="4" name="Ellipse 3">
            <a:hlinkClick r:id="rId2" action="ppaction://hlinksldjump"/>
            <a:extLst>
              <a:ext uri="{FF2B5EF4-FFF2-40B4-BE49-F238E27FC236}">
                <a16:creationId xmlns:a16="http://schemas.microsoft.com/office/drawing/2014/main" id="{523891BA-191D-4E04-8B0A-AF96D660074B}"/>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5" name="Ellipse 4">
            <a:hlinkClick r:id="rId3" action="ppaction://hlinksldjump"/>
            <a:extLst>
              <a:ext uri="{FF2B5EF4-FFF2-40B4-BE49-F238E27FC236}">
                <a16:creationId xmlns:a16="http://schemas.microsoft.com/office/drawing/2014/main" id="{E91415F0-1C7A-444C-866B-9D894294D34A}"/>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71567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C36D562-1D50-4556-A5B0-C1AC959E92FF}"/>
              </a:ext>
            </a:extLst>
          </p:cNvPr>
          <p:cNvSpPr>
            <a:spLocks noGrp="1"/>
          </p:cNvSpPr>
          <p:nvPr>
            <p:ph idx="1"/>
          </p:nvPr>
        </p:nvSpPr>
        <p:spPr>
          <a:xfrm>
            <a:off x="838200" y="162612"/>
            <a:ext cx="10515600" cy="6532775"/>
          </a:xfrm>
        </p:spPr>
        <p:txBody>
          <a:bodyPr>
            <a:normAutofit lnSpcReduction="10000"/>
          </a:bodyPr>
          <a:lstStyle/>
          <a:p>
            <a:pPr marL="0" indent="0" algn="just">
              <a:lnSpc>
                <a:spcPct val="200000"/>
              </a:lnSpc>
              <a:buNone/>
            </a:pPr>
            <a:r>
              <a:rPr lang="fr-FR" sz="1800" dirty="0">
                <a:latin typeface="Comic Sans MS" panose="030F0702030302020204" pitchFamily="66" charset="0"/>
              </a:rPr>
              <a:t>									</a:t>
            </a:r>
            <a:r>
              <a:rPr lang="fr-FR" sz="1800" dirty="0">
                <a:highlight>
                  <a:srgbClr val="CCFFFF"/>
                </a:highlight>
                <a:latin typeface="Comic Sans MS" panose="030F0702030302020204" pitchFamily="66" charset="0"/>
              </a:rPr>
              <a:t>June 11, 2007</a:t>
            </a:r>
          </a:p>
          <a:p>
            <a:pPr marL="0" indent="0" algn="just">
              <a:lnSpc>
                <a:spcPct val="200000"/>
              </a:lnSpc>
              <a:buNone/>
            </a:pPr>
            <a:r>
              <a:rPr lang="fr-FR" sz="1800" dirty="0" err="1">
                <a:highlight>
                  <a:srgbClr val="CCFFCC"/>
                </a:highlight>
                <a:latin typeface="Comic Sans MS" panose="030F0702030302020204" pitchFamily="66" charset="0"/>
              </a:rPr>
              <a:t>Dear</a:t>
            </a:r>
            <a:r>
              <a:rPr lang="fr-FR" sz="1800" dirty="0">
                <a:highlight>
                  <a:srgbClr val="CCFFCC"/>
                </a:highlight>
                <a:latin typeface="Comic Sans MS" panose="030F0702030302020204" pitchFamily="66" charset="0"/>
              </a:rPr>
              <a:t> Abby,</a:t>
            </a:r>
          </a:p>
          <a:p>
            <a:pPr marL="0" indent="0" algn="just">
              <a:lnSpc>
                <a:spcPct val="200000"/>
              </a:lnSpc>
              <a:buNone/>
            </a:pPr>
            <a:r>
              <a:rPr lang="fr-FR" sz="1800" dirty="0">
                <a:highlight>
                  <a:srgbClr val="FFCCFF"/>
                </a:highlight>
                <a:latin typeface="Comic Sans MS" panose="030F0702030302020204" pitchFamily="66" charset="0"/>
              </a:rPr>
              <a:t>Congratulations! High </a:t>
            </a:r>
            <a:r>
              <a:rPr lang="fr-FR" sz="1800" dirty="0" err="1">
                <a:highlight>
                  <a:srgbClr val="FFCCFF"/>
                </a:highlight>
                <a:latin typeface="Comic Sans MS" panose="030F0702030302020204" pitchFamily="66" charset="0"/>
              </a:rPr>
              <a:t>school</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is</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finally</a:t>
            </a:r>
            <a:r>
              <a:rPr lang="fr-FR" sz="1800" dirty="0">
                <a:highlight>
                  <a:srgbClr val="FFCCFF"/>
                </a:highlight>
                <a:latin typeface="Comic Sans MS" panose="030F0702030302020204" pitchFamily="66" charset="0"/>
              </a:rPr>
              <a:t> over! As I </a:t>
            </a:r>
            <a:r>
              <a:rPr lang="fr-FR" sz="1800" dirty="0" err="1">
                <a:highlight>
                  <a:srgbClr val="FFCCFF"/>
                </a:highlight>
                <a:latin typeface="Comic Sans MS" panose="030F0702030302020204" pitchFamily="66" charset="0"/>
              </a:rPr>
              <a:t>write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this</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letter</a:t>
            </a:r>
            <a:r>
              <a:rPr lang="fr-FR" sz="1800" dirty="0">
                <a:highlight>
                  <a:srgbClr val="FFCCFF"/>
                </a:highlight>
                <a:latin typeface="Comic Sans MS" panose="030F0702030302020204" pitchFamily="66" charset="0"/>
              </a:rPr>
              <a:t> I </a:t>
            </a:r>
            <a:r>
              <a:rPr lang="fr-FR" sz="1800" dirty="0" err="1">
                <a:highlight>
                  <a:srgbClr val="FFCCFF"/>
                </a:highlight>
                <a:latin typeface="Comic Sans MS" panose="030F0702030302020204" pitchFamily="66" charset="0"/>
              </a:rPr>
              <a:t>am</a:t>
            </a:r>
            <a:r>
              <a:rPr lang="fr-FR" sz="1800" dirty="0">
                <a:highlight>
                  <a:srgbClr val="FFCCFF"/>
                </a:highlight>
                <a:latin typeface="Comic Sans MS" panose="030F0702030302020204" pitchFamily="66" charset="0"/>
              </a:rPr>
              <a:t> a </a:t>
            </a:r>
            <a:r>
              <a:rPr lang="fr-FR" sz="1800" dirty="0" err="1">
                <a:highlight>
                  <a:srgbClr val="FFCCFF"/>
                </a:highlight>
                <a:latin typeface="Comic Sans MS" panose="030F0702030302020204" pitchFamily="66" charset="0"/>
              </a:rPr>
              <a:t>freshman</a:t>
            </a:r>
            <a:r>
              <a:rPr lang="fr-FR" sz="1800" dirty="0">
                <a:highlight>
                  <a:srgbClr val="FFCCFF"/>
                </a:highlight>
                <a:latin typeface="Comic Sans MS" panose="030F0702030302020204" pitchFamily="66" charset="0"/>
              </a:rPr>
              <a:t> and I </a:t>
            </a:r>
            <a:r>
              <a:rPr lang="fr-FR" sz="1800" dirty="0" err="1">
                <a:highlight>
                  <a:srgbClr val="FFCCFF"/>
                </a:highlight>
                <a:latin typeface="Comic Sans MS" panose="030F0702030302020204" pitchFamily="66" charset="0"/>
              </a:rPr>
              <a:t>can’t</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even</a:t>
            </a:r>
            <a:r>
              <a:rPr lang="fr-FR" sz="1800" dirty="0">
                <a:highlight>
                  <a:srgbClr val="FFCCFF"/>
                </a:highlight>
                <a:latin typeface="Comic Sans MS" panose="030F0702030302020204" pitchFamily="66" charset="0"/>
              </a:rPr>
              <a:t> imagine </a:t>
            </a:r>
            <a:r>
              <a:rPr lang="fr-FR" sz="1800" dirty="0" err="1">
                <a:highlight>
                  <a:srgbClr val="FFCCFF"/>
                </a:highlight>
                <a:latin typeface="Comic Sans MS" panose="030F0702030302020204" pitchFamily="66" charset="0"/>
              </a:rPr>
              <a:t>opening</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it</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when</a:t>
            </a:r>
            <a:r>
              <a:rPr lang="fr-FR" sz="1800" dirty="0">
                <a:highlight>
                  <a:srgbClr val="FFCCFF"/>
                </a:highlight>
                <a:latin typeface="Comic Sans MS" panose="030F0702030302020204" pitchFamily="66" charset="0"/>
              </a:rPr>
              <a:t> I </a:t>
            </a:r>
            <a:r>
              <a:rPr lang="fr-FR" sz="1800" dirty="0" err="1">
                <a:highlight>
                  <a:srgbClr val="FFCCFF"/>
                </a:highlight>
                <a:latin typeface="Comic Sans MS" panose="030F0702030302020204" pitchFamily="66" charset="0"/>
              </a:rPr>
              <a:t>graduate</a:t>
            </a:r>
            <a:r>
              <a:rPr lang="fr-FR" sz="1800" dirty="0">
                <a:highlight>
                  <a:srgbClr val="FFCCFF"/>
                </a:highlight>
                <a:latin typeface="Comic Sans MS" panose="030F0702030302020204" pitchFamily="66" charset="0"/>
              </a:rPr>
              <a:t>. It </a:t>
            </a:r>
            <a:r>
              <a:rPr lang="fr-FR" sz="1800" dirty="0" err="1">
                <a:highlight>
                  <a:srgbClr val="FFCCFF"/>
                </a:highlight>
                <a:latin typeface="Comic Sans MS" panose="030F0702030302020204" pitchFamily="66" charset="0"/>
              </a:rPr>
              <a:t>seems</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so</a:t>
            </a:r>
            <a:r>
              <a:rPr lang="fr-FR" sz="1800" dirty="0">
                <a:highlight>
                  <a:srgbClr val="FFCCFF"/>
                </a:highlight>
                <a:latin typeface="Comic Sans MS" panose="030F0702030302020204" pitchFamily="66" charset="0"/>
              </a:rPr>
              <a:t> far in the future </a:t>
            </a:r>
            <a:r>
              <a:rPr lang="fr-FR" sz="1800" dirty="0" err="1">
                <a:highlight>
                  <a:srgbClr val="FFCCFF"/>
                </a:highlight>
                <a:latin typeface="Comic Sans MS" panose="030F0702030302020204" pitchFamily="66" charset="0"/>
              </a:rPr>
              <a:t>from</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now</a:t>
            </a:r>
            <a:r>
              <a:rPr lang="fr-FR" sz="1800" dirty="0">
                <a:highlight>
                  <a:srgbClr val="FFCCFF"/>
                </a:highlight>
                <a:latin typeface="Comic Sans MS" panose="030F0702030302020204" pitchFamily="66" charset="0"/>
              </a:rPr>
              <a:t>. But look, </a:t>
            </a:r>
            <a:r>
              <a:rPr lang="fr-FR" sz="1800" dirty="0" err="1">
                <a:highlight>
                  <a:srgbClr val="FFCCFF"/>
                </a:highlight>
                <a:latin typeface="Comic Sans MS" panose="030F0702030302020204" pitchFamily="66" charset="0"/>
              </a:rPr>
              <a:t>here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are. You are </a:t>
            </a:r>
            <a:r>
              <a:rPr lang="fr-FR" sz="1800" dirty="0" err="1">
                <a:highlight>
                  <a:srgbClr val="FFCCFF"/>
                </a:highlight>
                <a:latin typeface="Comic Sans MS" panose="030F0702030302020204" pitchFamily="66" charset="0"/>
              </a:rPr>
              <a:t>finally</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done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now</a:t>
            </a:r>
            <a:r>
              <a:rPr lang="fr-FR" sz="1800" dirty="0">
                <a:highlight>
                  <a:srgbClr val="FFCCFF"/>
                </a:highlight>
                <a:latin typeface="Comic Sans MS" panose="030F0702030302020204" pitchFamily="66" charset="0"/>
              </a:rPr>
              <a:t>! </a:t>
            </a:r>
          </a:p>
          <a:p>
            <a:pPr marL="0" indent="0" algn="just">
              <a:lnSpc>
                <a:spcPct val="200000"/>
              </a:lnSpc>
              <a:buNone/>
            </a:pPr>
            <a:r>
              <a:rPr lang="fr-FR" sz="1800" dirty="0">
                <a:highlight>
                  <a:srgbClr val="FFCCFF"/>
                </a:highlight>
                <a:latin typeface="Comic Sans MS" panose="030F0702030302020204" pitchFamily="66" charset="0"/>
              </a:rPr>
              <a:t>Can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believe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it</a:t>
            </a:r>
            <a:r>
              <a:rPr lang="fr-FR" sz="1800" dirty="0">
                <a:highlight>
                  <a:srgbClr val="FFCCFF"/>
                </a:highlight>
                <a:latin typeface="Comic Sans MS" panose="030F0702030302020204" pitchFamily="66" charset="0"/>
              </a:rPr>
              <a:t> has </a:t>
            </a:r>
            <a:r>
              <a:rPr lang="fr-FR" sz="1800" dirty="0" err="1">
                <a:highlight>
                  <a:srgbClr val="FFCCFF"/>
                </a:highlight>
                <a:latin typeface="Comic Sans MS" panose="030F0702030302020204" pitchFamily="66" charset="0"/>
              </a:rPr>
              <a:t>already</a:t>
            </a:r>
            <a:r>
              <a:rPr lang="fr-FR" sz="1800" dirty="0">
                <a:highlight>
                  <a:srgbClr val="FFCCFF"/>
                </a:highlight>
                <a:latin typeface="Comic Sans MS" panose="030F0702030302020204" pitchFamily="66" charset="0"/>
              </a:rPr>
              <a:t> been four </a:t>
            </a:r>
            <a:r>
              <a:rPr lang="fr-FR" sz="1800" dirty="0" err="1">
                <a:highlight>
                  <a:srgbClr val="FFCCFF"/>
                </a:highlight>
                <a:latin typeface="Comic Sans MS" panose="030F0702030302020204" pitchFamily="66" charset="0"/>
              </a:rPr>
              <a:t>years</a:t>
            </a:r>
            <a:r>
              <a:rPr lang="fr-FR" sz="1800" dirty="0">
                <a:highlight>
                  <a:srgbClr val="FFCCFF"/>
                </a:highlight>
                <a:latin typeface="Comic Sans MS" panose="030F0702030302020204" pitchFamily="66" charset="0"/>
              </a:rPr>
              <a:t>? Have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kept</a:t>
            </a:r>
            <a:r>
              <a:rPr lang="fr-FR" sz="1800" dirty="0">
                <a:highlight>
                  <a:srgbClr val="FFCCFF"/>
                </a:highlight>
                <a:latin typeface="Comic Sans MS" panose="030F0702030302020204" pitchFamily="66" charset="0"/>
              </a:rPr>
              <a:t> the </a:t>
            </a:r>
            <a:r>
              <a:rPr lang="fr-FR" sz="1800" dirty="0" err="1">
                <a:highlight>
                  <a:srgbClr val="FFCCFF"/>
                </a:highlight>
                <a:latin typeface="Comic Sans MS" panose="030F0702030302020204" pitchFamily="66" charset="0"/>
              </a:rPr>
              <a:t>same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friends</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Did</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end up </a:t>
            </a:r>
            <a:r>
              <a:rPr lang="fr-FR" sz="1800" dirty="0" err="1">
                <a:highlight>
                  <a:srgbClr val="FFCCFF"/>
                </a:highlight>
                <a:latin typeface="Comic Sans MS" panose="030F0702030302020204" pitchFamily="66" charset="0"/>
              </a:rPr>
              <a:t>getting</a:t>
            </a:r>
            <a:r>
              <a:rPr lang="fr-FR" sz="1800" dirty="0">
                <a:highlight>
                  <a:srgbClr val="FFCCFF"/>
                </a:highlight>
                <a:latin typeface="Comic Sans MS" panose="030F0702030302020204" pitchFamily="66" charset="0"/>
              </a:rPr>
              <a:t> good grades? </a:t>
            </a:r>
            <a:r>
              <a:rPr lang="fr-FR" sz="1800" dirty="0" err="1">
                <a:highlight>
                  <a:srgbClr val="FFCCFF"/>
                </a:highlight>
                <a:latin typeface="Comic Sans MS" panose="030F0702030302020204" pitchFamily="66" charset="0"/>
              </a:rPr>
              <a:t>Also</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what</a:t>
            </a:r>
            <a:r>
              <a:rPr lang="fr-FR" sz="1800" dirty="0">
                <a:highlight>
                  <a:srgbClr val="FFCCFF"/>
                </a:highlight>
                <a:latin typeface="Comic Sans MS" panose="030F0702030302020204" pitchFamily="66" charset="0"/>
              </a:rPr>
              <a:t> about </a:t>
            </a:r>
            <a:r>
              <a:rPr lang="fr-FR" sz="1800" dirty="0" err="1">
                <a:highlight>
                  <a:srgbClr val="FFCCFF"/>
                </a:highlight>
                <a:latin typeface="Comic Sans MS" panose="030F0702030302020204" pitchFamily="66" charset="0"/>
              </a:rPr>
              <a:t>college</a:t>
            </a:r>
            <a:r>
              <a:rPr lang="fr-FR" sz="1800" dirty="0">
                <a:highlight>
                  <a:srgbClr val="FFCCFF"/>
                </a:highlight>
                <a:latin typeface="Comic Sans MS" panose="030F0702030302020204" pitchFamily="66" charset="0"/>
              </a:rPr>
              <a:t>? Have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decided</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where</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you</a:t>
            </a:r>
            <a:r>
              <a:rPr lang="fr-FR" sz="1800" dirty="0">
                <a:highlight>
                  <a:srgbClr val="FFCCFF"/>
                </a:highlight>
                <a:latin typeface="Comic Sans MS" panose="030F0702030302020204" pitchFamily="66" charset="0"/>
              </a:rPr>
              <a:t> are </a:t>
            </a:r>
            <a:r>
              <a:rPr lang="fr-FR" sz="1800" dirty="0" err="1">
                <a:highlight>
                  <a:srgbClr val="FFCCFF"/>
                </a:highlight>
                <a:latin typeface="Comic Sans MS" panose="030F0702030302020204" pitchFamily="66" charset="0"/>
              </a:rPr>
              <a:t>going</a:t>
            </a:r>
            <a:r>
              <a:rPr lang="fr-FR" sz="1800" dirty="0">
                <a:highlight>
                  <a:srgbClr val="FFCCFF"/>
                </a:highlight>
                <a:latin typeface="Comic Sans MS" panose="030F0702030302020204" pitchFamily="66" charset="0"/>
              </a:rPr>
              <a:t> </a:t>
            </a:r>
            <a:r>
              <a:rPr lang="fr-FR" sz="1800" dirty="0" err="1">
                <a:highlight>
                  <a:srgbClr val="FFCCFF"/>
                </a:highlight>
                <a:latin typeface="Comic Sans MS" panose="030F0702030302020204" pitchFamily="66" charset="0"/>
              </a:rPr>
              <a:t>yet</a:t>
            </a:r>
            <a:r>
              <a:rPr lang="fr-FR" sz="1800" dirty="0">
                <a:highlight>
                  <a:srgbClr val="FFCCFF"/>
                </a:highlight>
                <a:latin typeface="Comic Sans MS" panose="030F0702030302020204" pitchFamily="66" charset="0"/>
              </a:rPr>
              <a:t>? </a:t>
            </a:r>
            <a:r>
              <a:rPr lang="fr-FR" sz="1800" dirty="0">
                <a:highlight>
                  <a:srgbClr val="FFCC99"/>
                </a:highlight>
                <a:latin typeface="Comic Sans MS" panose="030F0702030302020204" pitchFamily="66" charset="0"/>
              </a:rPr>
              <a:t>Always </a:t>
            </a:r>
            <a:r>
              <a:rPr lang="fr-FR" sz="1800" dirty="0" err="1">
                <a:highlight>
                  <a:srgbClr val="FFCC99"/>
                </a:highlight>
                <a:latin typeface="Comic Sans MS" panose="030F0702030302020204" pitchFamily="66" charset="0"/>
              </a:rPr>
              <a:t>remember</a:t>
            </a:r>
            <a:r>
              <a:rPr lang="fr-FR" sz="1800" dirty="0">
                <a:highlight>
                  <a:srgbClr val="FFCC99"/>
                </a:highlight>
                <a:latin typeface="Comic Sans MS" panose="030F0702030302020204" pitchFamily="66" charset="0"/>
              </a:rPr>
              <a:t> </a:t>
            </a:r>
            <a:r>
              <a:rPr lang="fr-FR" sz="1800" dirty="0" err="1">
                <a:highlight>
                  <a:srgbClr val="FFCC99"/>
                </a:highlight>
                <a:latin typeface="Comic Sans MS" panose="030F0702030302020204" pitchFamily="66" charset="0"/>
              </a:rPr>
              <a:t>you</a:t>
            </a:r>
            <a:r>
              <a:rPr lang="fr-FR" sz="1800" dirty="0">
                <a:highlight>
                  <a:srgbClr val="FFCC99"/>
                </a:highlight>
                <a:latin typeface="Comic Sans MS" panose="030F0702030302020204" pitchFamily="66" charset="0"/>
              </a:rPr>
              <a:t> are a smart girl. </a:t>
            </a:r>
            <a:r>
              <a:rPr lang="fr-FR" sz="1800" dirty="0" err="1">
                <a:highlight>
                  <a:srgbClr val="FFCC99"/>
                </a:highlight>
                <a:latin typeface="Comic Sans MS" panose="030F0702030302020204" pitchFamily="66" charset="0"/>
              </a:rPr>
              <a:t>Take</a:t>
            </a:r>
            <a:r>
              <a:rPr lang="fr-FR" sz="1800" dirty="0">
                <a:highlight>
                  <a:srgbClr val="FFCC99"/>
                </a:highlight>
                <a:latin typeface="Comic Sans MS" panose="030F0702030302020204" pitchFamily="66" charset="0"/>
              </a:rPr>
              <a:t> care of </a:t>
            </a:r>
            <a:r>
              <a:rPr lang="fr-FR" sz="1800" dirty="0" err="1">
                <a:highlight>
                  <a:srgbClr val="FFCC99"/>
                </a:highlight>
                <a:latin typeface="Comic Sans MS" panose="030F0702030302020204" pitchFamily="66" charset="0"/>
              </a:rPr>
              <a:t>yourself</a:t>
            </a:r>
            <a:r>
              <a:rPr lang="fr-FR" sz="1800" dirty="0">
                <a:highlight>
                  <a:srgbClr val="FFCC99"/>
                </a:highlight>
                <a:latin typeface="Comic Sans MS" panose="030F0702030302020204" pitchFamily="66" charset="0"/>
              </a:rPr>
              <a:t> and have fun! The world </a:t>
            </a:r>
            <a:r>
              <a:rPr lang="fr-FR" sz="1800" dirty="0" err="1">
                <a:highlight>
                  <a:srgbClr val="FFCC99"/>
                </a:highlight>
                <a:latin typeface="Comic Sans MS" panose="030F0702030302020204" pitchFamily="66" charset="0"/>
              </a:rPr>
              <a:t>is</a:t>
            </a:r>
            <a:r>
              <a:rPr lang="fr-FR" sz="1800" dirty="0">
                <a:highlight>
                  <a:srgbClr val="FFCC99"/>
                </a:highlight>
                <a:latin typeface="Comic Sans MS" panose="030F0702030302020204" pitchFamily="66" charset="0"/>
              </a:rPr>
              <a:t> </a:t>
            </a:r>
            <a:r>
              <a:rPr lang="fr-FR" sz="1800" dirty="0" err="1">
                <a:highlight>
                  <a:srgbClr val="FFCC99"/>
                </a:highlight>
                <a:latin typeface="Comic Sans MS" panose="030F0702030302020204" pitchFamily="66" charset="0"/>
              </a:rPr>
              <a:t>waiting</a:t>
            </a:r>
            <a:r>
              <a:rPr lang="fr-FR" sz="1800" dirty="0">
                <a:highlight>
                  <a:srgbClr val="FFCC99"/>
                </a:highlight>
                <a:latin typeface="Comic Sans MS" panose="030F0702030302020204" pitchFamily="66" charset="0"/>
              </a:rPr>
              <a:t> for </a:t>
            </a:r>
            <a:r>
              <a:rPr lang="fr-FR" sz="1800" dirty="0" err="1">
                <a:highlight>
                  <a:srgbClr val="FFCC99"/>
                </a:highlight>
                <a:latin typeface="Comic Sans MS" panose="030F0702030302020204" pitchFamily="66" charset="0"/>
              </a:rPr>
              <a:t>you</a:t>
            </a:r>
            <a:r>
              <a:rPr lang="fr-FR" sz="1800" dirty="0">
                <a:highlight>
                  <a:srgbClr val="FFCC99"/>
                </a:highlight>
                <a:latin typeface="Comic Sans MS" panose="030F0702030302020204" pitchFamily="66" charset="0"/>
              </a:rPr>
              <a:t>!</a:t>
            </a:r>
          </a:p>
          <a:p>
            <a:pPr marL="0" indent="0" algn="just">
              <a:lnSpc>
                <a:spcPct val="200000"/>
              </a:lnSpc>
              <a:buNone/>
            </a:pPr>
            <a:r>
              <a:rPr lang="fr-FR" sz="1800" dirty="0">
                <a:latin typeface="Comic Sans MS" panose="030F0702030302020204" pitchFamily="66" charset="0"/>
              </a:rPr>
              <a:t>	</a:t>
            </a:r>
            <a:r>
              <a:rPr lang="fr-FR" sz="1800" dirty="0">
                <a:highlight>
                  <a:srgbClr val="FFCC99"/>
                </a:highlight>
                <a:latin typeface="Comic Sans MS" panose="030F0702030302020204" pitchFamily="66" charset="0"/>
              </a:rPr>
              <a:t>Love Always,</a:t>
            </a:r>
          </a:p>
          <a:p>
            <a:pPr marL="0" indent="0" algn="just">
              <a:lnSpc>
                <a:spcPct val="200000"/>
              </a:lnSpc>
              <a:buNone/>
            </a:pPr>
            <a:r>
              <a:rPr lang="fr-FR" sz="1800" dirty="0">
                <a:latin typeface="Comic Sans MS" panose="030F0702030302020204" pitchFamily="66" charset="0"/>
              </a:rPr>
              <a:t>		</a:t>
            </a:r>
            <a:r>
              <a:rPr lang="fr-FR" sz="1800" dirty="0">
                <a:highlight>
                  <a:srgbClr val="CCCCFF"/>
                </a:highlight>
                <a:latin typeface="Comic Sans MS" panose="030F0702030302020204" pitchFamily="66" charset="0"/>
              </a:rPr>
              <a:t>Abby </a:t>
            </a:r>
            <a:r>
              <a:rPr lang="fr-FR" sz="1800" dirty="0">
                <a:highlight>
                  <a:srgbClr val="CCCCFF"/>
                </a:highlight>
                <a:latin typeface="Segoe UI Emoji" panose="020B0502040204020203" pitchFamily="34" charset="0"/>
                <a:ea typeface="Segoe UI Emoji" panose="020B0502040204020203" pitchFamily="34" charset="0"/>
              </a:rPr>
              <a:t>❤</a:t>
            </a:r>
            <a:endParaRPr lang="fr-FR" sz="1800" dirty="0">
              <a:highlight>
                <a:srgbClr val="CCCCFF"/>
              </a:highlight>
              <a:latin typeface="Comic Sans MS" panose="030F0702030302020204" pitchFamily="66" charset="0"/>
            </a:endParaRPr>
          </a:p>
          <a:p>
            <a:pPr marL="0" indent="0" algn="just">
              <a:lnSpc>
                <a:spcPct val="200000"/>
              </a:lnSpc>
              <a:buNone/>
            </a:pPr>
            <a:endParaRPr lang="fr-FR" sz="1800" dirty="0">
              <a:latin typeface="Comic Sans MS" panose="030F0702030302020204" pitchFamily="66" charset="0"/>
            </a:endParaRPr>
          </a:p>
          <a:p>
            <a:pPr marL="0" indent="0" algn="just">
              <a:buNone/>
            </a:pPr>
            <a:endParaRPr lang="fr-FR" dirty="0"/>
          </a:p>
        </p:txBody>
      </p:sp>
      <p:sp>
        <p:nvSpPr>
          <p:cNvPr id="4" name="Espace réservé du numéro de diapositive 3">
            <a:extLst>
              <a:ext uri="{FF2B5EF4-FFF2-40B4-BE49-F238E27FC236}">
                <a16:creationId xmlns:a16="http://schemas.microsoft.com/office/drawing/2014/main" id="{76EDBF09-5128-4A87-BB9B-4E9C8FC11BDA}"/>
              </a:ext>
            </a:extLst>
          </p:cNvPr>
          <p:cNvSpPr>
            <a:spLocks noGrp="1"/>
          </p:cNvSpPr>
          <p:nvPr>
            <p:ph type="sldNum" sz="quarter" idx="12"/>
          </p:nvPr>
        </p:nvSpPr>
        <p:spPr/>
        <p:txBody>
          <a:bodyPr/>
          <a:lstStyle/>
          <a:p>
            <a:fld id="{27C6CCC6-2BE5-4E42-96A4-D1E8E81A3D8E}" type="slidenum">
              <a:rPr lang="de-DE" smtClean="0"/>
              <a:t>28</a:t>
            </a:fld>
            <a:endParaRPr lang="de-DE"/>
          </a:p>
        </p:txBody>
      </p:sp>
      <p:sp>
        <p:nvSpPr>
          <p:cNvPr id="5" name="Ellipse 4">
            <a:hlinkClick r:id="rId2" action="ppaction://hlinksldjump"/>
            <a:extLst>
              <a:ext uri="{FF2B5EF4-FFF2-40B4-BE49-F238E27FC236}">
                <a16:creationId xmlns:a16="http://schemas.microsoft.com/office/drawing/2014/main" id="{57019196-3E4F-465C-801D-4CD70F60992E}"/>
              </a:ext>
            </a:extLst>
          </p:cNvPr>
          <p:cNvSpPr/>
          <p:nvPr/>
        </p:nvSpPr>
        <p:spPr>
          <a:xfrm>
            <a:off x="11347886" y="6052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6" name="Ellipse 5">
            <a:hlinkClick r:id="rId3" action="ppaction://hlinksldjump"/>
            <a:extLst>
              <a:ext uri="{FF2B5EF4-FFF2-40B4-BE49-F238E27FC236}">
                <a16:creationId xmlns:a16="http://schemas.microsoft.com/office/drawing/2014/main" id="{6541B1B6-0147-47A6-A741-CF8824B1AC6B}"/>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3164478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405352"/>
            <a:ext cx="10515599" cy="5561815"/>
          </a:xfrm>
        </p:spPr>
        <p:txBody>
          <a:bodyPr>
            <a:normAutofit/>
          </a:bodyPr>
          <a:lstStyle/>
          <a:p>
            <a:pPr marL="0" indent="0" algn="just">
              <a:lnSpc>
                <a:spcPct val="200000"/>
              </a:lnSpc>
              <a:buNone/>
            </a:pPr>
            <a:r>
              <a:rPr lang="fr-FR" sz="2400" u="sng" dirty="0">
                <a:highlight>
                  <a:srgbClr val="FFFF66"/>
                </a:highlight>
                <a:latin typeface="Comic Sans MS" panose="030F0702030302020204" pitchFamily="66" charset="0"/>
              </a:rPr>
              <a:t>Observe les phrases suivantes :</a:t>
            </a:r>
            <a:r>
              <a:rPr lang="fr-FR" sz="2400" dirty="0">
                <a:highlight>
                  <a:srgbClr val="FFFF66"/>
                </a:highlight>
                <a:latin typeface="Comic Sans MS" panose="030F0702030302020204" pitchFamily="66" charset="0"/>
              </a:rPr>
              <a:t>		</a:t>
            </a:r>
          </a:p>
          <a:p>
            <a:pPr marL="0" indent="0" algn="just">
              <a:lnSpc>
                <a:spcPct val="200000"/>
              </a:lnSpc>
              <a:buNone/>
            </a:pPr>
            <a:r>
              <a:rPr lang="fr-FR" sz="2400" dirty="0">
                <a:solidFill>
                  <a:srgbClr val="00B050"/>
                </a:solidFill>
                <a:latin typeface="Comic Sans MS" panose="030F0702030302020204" pitchFamily="66" charset="0"/>
              </a:rPr>
              <a:t>Have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u="heavy" dirty="0" err="1">
                <a:solidFill>
                  <a:schemeClr val="accent2"/>
                </a:solidFill>
                <a:uFill>
                  <a:solidFill>
                    <a:schemeClr val="tx1"/>
                  </a:solidFill>
                </a:uFill>
                <a:latin typeface="Comic Sans MS" panose="030F0702030302020204" pitchFamily="66" charset="0"/>
              </a:rPr>
              <a:t>kept</a:t>
            </a:r>
            <a:r>
              <a:rPr lang="fr-FR" sz="2400" dirty="0">
                <a:latin typeface="Comic Sans MS" panose="030F0702030302020204" pitchFamily="66" charset="0"/>
              </a:rPr>
              <a:t> the </a:t>
            </a:r>
            <a:r>
              <a:rPr lang="fr-FR" sz="2400" dirty="0" err="1">
                <a:latin typeface="Comic Sans MS" panose="030F0702030302020204" pitchFamily="66" charset="0"/>
              </a:rPr>
              <a:t>same</a:t>
            </a:r>
            <a:r>
              <a:rPr lang="fr-FR" sz="2400" dirty="0">
                <a:latin typeface="Comic Sans MS" panose="030F0702030302020204" pitchFamily="66" charset="0"/>
              </a:rPr>
              <a:t> </a:t>
            </a:r>
            <a:r>
              <a:rPr lang="fr-FR" sz="2400" dirty="0" err="1">
                <a:latin typeface="Comic Sans MS" panose="030F0702030302020204" pitchFamily="66" charset="0"/>
              </a:rPr>
              <a:t>friends</a:t>
            </a:r>
            <a:r>
              <a:rPr lang="fr-FR" sz="2400" dirty="0">
                <a:latin typeface="Comic Sans MS" panose="030F0702030302020204" pitchFamily="66" charset="0"/>
              </a:rPr>
              <a:t>?</a:t>
            </a:r>
          </a:p>
          <a:p>
            <a:pPr marL="0" indent="0" algn="just">
              <a:lnSpc>
                <a:spcPct val="200000"/>
              </a:lnSpc>
              <a:buNone/>
            </a:pPr>
            <a:r>
              <a:rPr lang="fr-FR" sz="2400" dirty="0">
                <a:solidFill>
                  <a:srgbClr val="00B050"/>
                </a:solidFill>
                <a:latin typeface="Comic Sans MS" panose="030F0702030302020204" pitchFamily="66" charset="0"/>
              </a:rPr>
              <a:t>Have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t>
            </a:r>
            <a:r>
              <a:rPr lang="fr-FR" sz="2400" u="heavy" dirty="0" err="1">
                <a:uFill>
                  <a:solidFill>
                    <a:schemeClr val="tx1"/>
                  </a:solidFill>
                </a:uFill>
                <a:latin typeface="Comic Sans MS" panose="030F0702030302020204" pitchFamily="66" charset="0"/>
              </a:rPr>
              <a:t>decide</a:t>
            </a:r>
            <a:r>
              <a:rPr lang="fr-FR" sz="2400" u="heavy" dirty="0" err="1">
                <a:solidFill>
                  <a:schemeClr val="accent2"/>
                </a:solidFill>
                <a:uFill>
                  <a:solidFill>
                    <a:schemeClr val="tx1"/>
                  </a:solidFill>
                </a:uFill>
                <a:latin typeface="Comic Sans MS" panose="030F0702030302020204" pitchFamily="66" charset="0"/>
              </a:rPr>
              <a:t>d</a:t>
            </a:r>
            <a:r>
              <a:rPr lang="fr-FR" sz="2400" dirty="0">
                <a:latin typeface="Comic Sans MS" panose="030F0702030302020204" pitchFamily="66" charset="0"/>
              </a:rPr>
              <a:t> </a:t>
            </a:r>
            <a:r>
              <a:rPr lang="fr-FR" sz="2400" dirty="0" err="1">
                <a:latin typeface="Comic Sans MS" panose="030F0702030302020204" pitchFamily="66" charset="0"/>
              </a:rPr>
              <a:t>where</a:t>
            </a:r>
            <a:r>
              <a:rPr lang="fr-FR" sz="2400" dirty="0">
                <a:latin typeface="Comic Sans MS" panose="030F0702030302020204" pitchFamily="66" charset="0"/>
              </a:rPr>
              <a:t> </a:t>
            </a:r>
            <a:r>
              <a:rPr lang="fr-FR" sz="2400" dirty="0" err="1">
                <a:latin typeface="Comic Sans MS" panose="030F0702030302020204" pitchFamily="66" charset="0"/>
              </a:rPr>
              <a:t>you</a:t>
            </a:r>
            <a:r>
              <a:rPr lang="fr-FR" sz="2400" dirty="0">
                <a:latin typeface="Comic Sans MS" panose="030F0702030302020204" pitchFamily="66" charset="0"/>
              </a:rPr>
              <a:t> are </a:t>
            </a:r>
            <a:r>
              <a:rPr lang="fr-FR" sz="2400" dirty="0" err="1">
                <a:latin typeface="Comic Sans MS" panose="030F0702030302020204" pitchFamily="66" charset="0"/>
              </a:rPr>
              <a:t>going</a:t>
            </a:r>
            <a:r>
              <a:rPr lang="fr-FR" sz="2400" dirty="0">
                <a:latin typeface="Comic Sans MS" panose="030F0702030302020204" pitchFamily="66" charset="0"/>
              </a:rPr>
              <a:t> </a:t>
            </a:r>
            <a:r>
              <a:rPr lang="fr-FR" sz="2400" dirty="0" err="1">
                <a:solidFill>
                  <a:srgbClr val="FF33CC"/>
                </a:solidFill>
                <a:latin typeface="Comic Sans MS" panose="030F0702030302020204" pitchFamily="66" charset="0"/>
              </a:rPr>
              <a:t>yet</a:t>
            </a:r>
            <a:r>
              <a:rPr lang="fr-FR" sz="2400" dirty="0">
                <a:latin typeface="Comic Sans MS" panose="030F0702030302020204" pitchFamily="66" charset="0"/>
              </a:rPr>
              <a:t>?</a:t>
            </a:r>
          </a:p>
          <a:p>
            <a:pPr marL="0" indent="0" algn="just">
              <a:lnSpc>
                <a:spcPct val="200000"/>
              </a:lnSpc>
              <a:buNone/>
            </a:pPr>
            <a:r>
              <a:rPr lang="fr-FR" sz="2400" dirty="0" err="1">
                <a:latin typeface="Comic Sans MS" panose="030F0702030302020204" pitchFamily="66" charset="0"/>
              </a:rPr>
              <a:t>I</a:t>
            </a:r>
            <a:r>
              <a:rPr lang="fr-FR" sz="2400" dirty="0" err="1">
                <a:solidFill>
                  <a:srgbClr val="00B050"/>
                </a:solidFill>
                <a:latin typeface="Comic Sans MS" panose="030F0702030302020204" pitchFamily="66" charset="0"/>
              </a:rPr>
              <a:t>’ve</a:t>
            </a:r>
            <a:r>
              <a:rPr lang="fr-FR" sz="2400" dirty="0">
                <a:latin typeface="Comic Sans MS" panose="030F0702030302020204" pitchFamily="66" charset="0"/>
              </a:rPr>
              <a:t> </a:t>
            </a:r>
            <a:r>
              <a:rPr lang="fr-FR" sz="2400" dirty="0" err="1">
                <a:solidFill>
                  <a:srgbClr val="FF33CC"/>
                </a:solidFill>
                <a:latin typeface="Comic Sans MS" panose="030F0702030302020204" pitchFamily="66" charset="0"/>
              </a:rPr>
              <a:t>just</a:t>
            </a:r>
            <a:r>
              <a:rPr lang="fr-FR" sz="2400" dirty="0">
                <a:latin typeface="Comic Sans MS" panose="030F0702030302020204" pitchFamily="66" charset="0"/>
              </a:rPr>
              <a:t> </a:t>
            </a:r>
            <a:r>
              <a:rPr lang="fr-FR" sz="2400" u="heavy" dirty="0" err="1">
                <a:solidFill>
                  <a:schemeClr val="accent2"/>
                </a:solidFill>
                <a:uFill>
                  <a:solidFill>
                    <a:schemeClr val="tx1"/>
                  </a:solidFill>
                </a:uFill>
                <a:latin typeface="Comic Sans MS" panose="030F0702030302020204" pitchFamily="66" charset="0"/>
              </a:rPr>
              <a:t>had</a:t>
            </a:r>
            <a:r>
              <a:rPr lang="fr-FR" sz="2400" dirty="0">
                <a:latin typeface="Comic Sans MS" panose="030F0702030302020204" pitchFamily="66" charset="0"/>
              </a:rPr>
              <a:t> a conversation </a:t>
            </a:r>
            <a:r>
              <a:rPr lang="fr-FR" sz="2400" dirty="0" err="1">
                <a:latin typeface="Comic Sans MS" panose="030F0702030302020204" pitchFamily="66" charset="0"/>
              </a:rPr>
              <a:t>with</a:t>
            </a:r>
            <a:r>
              <a:rPr lang="fr-FR" sz="2400" dirty="0">
                <a:latin typeface="Comic Sans MS" panose="030F0702030302020204" pitchFamily="66" charset="0"/>
              </a:rPr>
              <a:t> </a:t>
            </a:r>
            <a:r>
              <a:rPr lang="fr-FR" sz="2400" dirty="0" err="1">
                <a:latin typeface="Comic Sans MS" panose="030F0702030302020204" pitchFamily="66" charset="0"/>
              </a:rPr>
              <a:t>my</a:t>
            </a:r>
            <a:r>
              <a:rPr lang="fr-FR" sz="2400" dirty="0">
                <a:latin typeface="Comic Sans MS" panose="030F0702030302020204" pitchFamily="66" charset="0"/>
              </a:rPr>
              <a:t> future self.</a:t>
            </a:r>
          </a:p>
          <a:p>
            <a:pPr marL="0" indent="0" algn="just">
              <a:lnSpc>
                <a:spcPct val="200000"/>
              </a:lnSpc>
              <a:buNone/>
            </a:pPr>
            <a:r>
              <a:rPr lang="fr-FR" sz="2400" dirty="0">
                <a:solidFill>
                  <a:srgbClr val="FF33CC"/>
                </a:solidFill>
                <a:latin typeface="Comic Sans MS" panose="030F0702030302020204" pitchFamily="66" charset="0"/>
              </a:rPr>
              <a:t>The </a:t>
            </a:r>
            <a:r>
              <a:rPr lang="fr-FR" sz="2400" dirty="0" err="1">
                <a:solidFill>
                  <a:srgbClr val="FF33CC"/>
                </a:solidFill>
                <a:latin typeface="Comic Sans MS" panose="030F0702030302020204" pitchFamily="66" charset="0"/>
              </a:rPr>
              <a:t>cement</a:t>
            </a:r>
            <a:r>
              <a:rPr lang="fr-FR" sz="2400" dirty="0">
                <a:solidFill>
                  <a:srgbClr val="FF33CC"/>
                </a:solidFill>
                <a:latin typeface="Comic Sans MS" panose="030F0702030302020204" pitchFamily="66" charset="0"/>
              </a:rPr>
              <a:t> </a:t>
            </a:r>
            <a:r>
              <a:rPr lang="fr-FR" sz="2400" dirty="0" err="1">
                <a:solidFill>
                  <a:srgbClr val="FF33CC"/>
                </a:solidFill>
                <a:latin typeface="Comic Sans MS" panose="030F0702030302020204" pitchFamily="66" charset="0"/>
              </a:rPr>
              <a:t>is</a:t>
            </a:r>
            <a:r>
              <a:rPr lang="fr-FR" sz="2400" dirty="0">
                <a:solidFill>
                  <a:srgbClr val="FF33CC"/>
                </a:solidFill>
                <a:latin typeface="Comic Sans MS" panose="030F0702030302020204" pitchFamily="66" charset="0"/>
              </a:rPr>
              <a:t> </a:t>
            </a:r>
            <a:r>
              <a:rPr lang="fr-FR" sz="2400" dirty="0" err="1">
                <a:solidFill>
                  <a:srgbClr val="FF33CC"/>
                </a:solidFill>
                <a:latin typeface="Comic Sans MS" panose="030F0702030302020204" pitchFamily="66" charset="0"/>
              </a:rPr>
              <a:t>still</a:t>
            </a:r>
            <a:r>
              <a:rPr lang="fr-FR" sz="2400" dirty="0">
                <a:solidFill>
                  <a:srgbClr val="FF33CC"/>
                </a:solidFill>
                <a:latin typeface="Comic Sans MS" panose="030F0702030302020204" pitchFamily="66" charset="0"/>
              </a:rPr>
              <a:t> </a:t>
            </a:r>
            <a:r>
              <a:rPr lang="fr-FR" sz="2400" dirty="0" err="1">
                <a:solidFill>
                  <a:srgbClr val="FF33CC"/>
                </a:solidFill>
                <a:latin typeface="Comic Sans MS" panose="030F0702030302020204" pitchFamily="66" charset="0"/>
              </a:rPr>
              <a:t>fresh</a:t>
            </a:r>
            <a:r>
              <a:rPr lang="fr-FR" sz="2400" dirty="0">
                <a:latin typeface="Comic Sans MS" panose="030F0702030302020204" pitchFamily="66" charset="0"/>
              </a:rPr>
              <a:t>: </a:t>
            </a:r>
            <a:r>
              <a:rPr lang="fr-FR" sz="2400" dirty="0" err="1">
                <a:latin typeface="Comic Sans MS" panose="030F0702030302020204" pitchFamily="66" charset="0"/>
              </a:rPr>
              <a:t>they</a:t>
            </a:r>
            <a:r>
              <a:rPr lang="fr-FR" sz="2400" dirty="0">
                <a:latin typeface="Comic Sans MS" panose="030F0702030302020204" pitchFamily="66" charset="0"/>
              </a:rPr>
              <a:t> </a:t>
            </a:r>
            <a:r>
              <a:rPr lang="fr-FR" sz="2400" dirty="0">
                <a:solidFill>
                  <a:srgbClr val="00B050"/>
                </a:solidFill>
                <a:latin typeface="Comic Sans MS" panose="030F0702030302020204" pitchFamily="66" charset="0"/>
              </a:rPr>
              <a:t>have</a:t>
            </a:r>
            <a:r>
              <a:rPr lang="fr-FR" sz="2400" dirty="0">
                <a:latin typeface="Comic Sans MS" panose="030F0702030302020204" pitchFamily="66" charset="0"/>
              </a:rPr>
              <a:t> </a:t>
            </a:r>
            <a:r>
              <a:rPr lang="fr-FR" sz="2400" u="heavy" dirty="0" err="1">
                <a:uFill>
                  <a:solidFill>
                    <a:schemeClr val="tx1"/>
                  </a:solidFill>
                </a:uFill>
                <a:latin typeface="Comic Sans MS" panose="030F0702030302020204" pitchFamily="66" charset="0"/>
              </a:rPr>
              <a:t>bur</a:t>
            </a:r>
            <a:r>
              <a:rPr lang="fr-FR" sz="2400" u="heavy" dirty="0" err="1">
                <a:solidFill>
                  <a:schemeClr val="accent2"/>
                </a:solidFill>
                <a:uFill>
                  <a:solidFill>
                    <a:schemeClr val="tx1"/>
                  </a:solidFill>
                </a:uFill>
                <a:latin typeface="Comic Sans MS" panose="030F0702030302020204" pitchFamily="66" charset="0"/>
              </a:rPr>
              <a:t>ied</a:t>
            </a:r>
            <a:r>
              <a:rPr lang="fr-FR" sz="2400" dirty="0">
                <a:latin typeface="Comic Sans MS" panose="030F0702030302020204" pitchFamily="66" charset="0"/>
              </a:rPr>
              <a:t> a time capsule.		</a:t>
            </a:r>
          </a:p>
        </p:txBody>
      </p:sp>
      <p:sp>
        <p:nvSpPr>
          <p:cNvPr id="2" name="Espace réservé du numéro de diapositive 1">
            <a:extLst>
              <a:ext uri="{FF2B5EF4-FFF2-40B4-BE49-F238E27FC236}">
                <a16:creationId xmlns:a16="http://schemas.microsoft.com/office/drawing/2014/main" id="{3A227698-4D72-4432-91C8-774D6D15B79F}"/>
              </a:ext>
            </a:extLst>
          </p:cNvPr>
          <p:cNvSpPr>
            <a:spLocks noGrp="1"/>
          </p:cNvSpPr>
          <p:nvPr>
            <p:ph type="sldNum" sz="quarter" idx="12"/>
          </p:nvPr>
        </p:nvSpPr>
        <p:spPr/>
        <p:txBody>
          <a:bodyPr/>
          <a:lstStyle/>
          <a:p>
            <a:fld id="{27C6CCC6-2BE5-4E42-96A4-D1E8E81A3D8E}" type="slidenum">
              <a:rPr lang="de-DE" smtClean="0"/>
              <a:t>29</a:t>
            </a:fld>
            <a:endParaRPr lang="de-DE"/>
          </a:p>
        </p:txBody>
      </p:sp>
      <p:sp>
        <p:nvSpPr>
          <p:cNvPr id="4" name="Ellipse 3">
            <a:hlinkClick r:id="rId2" action="ppaction://hlinksldjump"/>
            <a:extLst>
              <a:ext uri="{FF2B5EF4-FFF2-40B4-BE49-F238E27FC236}">
                <a16:creationId xmlns:a16="http://schemas.microsoft.com/office/drawing/2014/main" id="{20E1F26E-E0A5-4599-9562-37EB2F5FF0BD}"/>
              </a:ext>
            </a:extLst>
          </p:cNvPr>
          <p:cNvSpPr/>
          <p:nvPr/>
        </p:nvSpPr>
        <p:spPr>
          <a:xfrm>
            <a:off x="11353799" y="4873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5" name="Ellipse 4">
            <a:hlinkClick r:id="rId3" action="ppaction://hlinksldjump"/>
            <a:extLst>
              <a:ext uri="{FF2B5EF4-FFF2-40B4-BE49-F238E27FC236}">
                <a16:creationId xmlns:a16="http://schemas.microsoft.com/office/drawing/2014/main" id="{F0C574B7-76D7-4C9F-BE5B-FFFC8CF742AD}"/>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4199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83248"/>
            <a:ext cx="5952744" cy="2011680"/>
          </a:xfrm>
        </p:spPr>
        <p:txBody>
          <a:bodyPr>
            <a:noAutofit/>
          </a:bodyPr>
          <a:lstStyle/>
          <a:p>
            <a:pPr algn="l">
              <a:lnSpc>
                <a:spcPct val="200000"/>
              </a:lnSpc>
            </a:pPr>
            <a:r>
              <a:rPr lang="de-DE" sz="2400" dirty="0">
                <a:latin typeface="Comic Sans MS" panose="030F0702030302020204" pitchFamily="66" charset="0"/>
              </a:rPr>
              <a:t>Tu </a:t>
            </a:r>
            <a:r>
              <a:rPr lang="de-DE" sz="2400" dirty="0" err="1">
                <a:latin typeface="Comic Sans MS" panose="030F0702030302020204" pitchFamily="66" charset="0"/>
              </a:rPr>
              <a:t>verras</a:t>
            </a:r>
            <a:r>
              <a:rPr lang="de-DE" sz="2400" dirty="0">
                <a:latin typeface="Comic Sans MS" panose="030F0702030302020204" pitchFamily="66" charset="0"/>
              </a:rPr>
              <a:t> </a:t>
            </a:r>
            <a:r>
              <a:rPr lang="de-DE" sz="2400" dirty="0" err="1">
                <a:latin typeface="Comic Sans MS" panose="030F0702030302020204" pitchFamily="66" charset="0"/>
              </a:rPr>
              <a:t>apparaître</a:t>
            </a:r>
            <a:r>
              <a:rPr lang="de-DE" sz="2400" dirty="0">
                <a:latin typeface="Comic Sans MS" panose="030F0702030302020204" pitchFamily="66" charset="0"/>
              </a:rPr>
              <a:t> </a:t>
            </a:r>
            <a:r>
              <a:rPr lang="de-DE" sz="2400" dirty="0" err="1">
                <a:latin typeface="Comic Sans MS" panose="030F0702030302020204" pitchFamily="66" charset="0"/>
              </a:rPr>
              <a:t>ces</a:t>
            </a:r>
            <a:r>
              <a:rPr lang="de-DE" sz="2400" dirty="0">
                <a:latin typeface="Comic Sans MS" panose="030F0702030302020204" pitchFamily="66" charset="0"/>
              </a:rPr>
              <a:t> </a:t>
            </a:r>
            <a:r>
              <a:rPr lang="de-DE" sz="2400" dirty="0" err="1">
                <a:latin typeface="Comic Sans MS" panose="030F0702030302020204" pitchFamily="66" charset="0"/>
              </a:rPr>
              <a:t>boutons</a:t>
            </a:r>
            <a:r>
              <a:rPr lang="de-DE" sz="2400" dirty="0">
                <a:latin typeface="Comic Sans MS" panose="030F0702030302020204" pitchFamily="66" charset="0"/>
              </a:rPr>
              <a:t> </a:t>
            </a:r>
            <a:r>
              <a:rPr lang="de-DE" sz="2400" dirty="0" err="1">
                <a:latin typeface="Comic Sans MS" panose="030F0702030302020204" pitchFamily="66" charset="0"/>
              </a:rPr>
              <a:t>aux</a:t>
            </a:r>
            <a:r>
              <a:rPr lang="de-DE" sz="2400" dirty="0">
                <a:latin typeface="Comic Sans MS" panose="030F0702030302020204" pitchFamily="66" charset="0"/>
              </a:rPr>
              <a:t> </a:t>
            </a:r>
            <a:r>
              <a:rPr lang="de-DE" sz="2400" dirty="0" err="1">
                <a:latin typeface="Comic Sans MS" panose="030F0702030302020204" pitchFamily="66" charset="0"/>
              </a:rPr>
              <a:t>coins</a:t>
            </a:r>
            <a:r>
              <a:rPr lang="de-DE" sz="2400" dirty="0">
                <a:latin typeface="Comic Sans MS" panose="030F0702030302020204" pitchFamily="66" charset="0"/>
              </a:rPr>
              <a:t> des diapositives. </a:t>
            </a:r>
            <a:r>
              <a:rPr lang="de-DE" sz="2400" dirty="0" err="1">
                <a:latin typeface="Comic Sans MS" panose="030F0702030302020204" pitchFamily="66" charset="0"/>
              </a:rPr>
              <a:t>Voici</a:t>
            </a:r>
            <a:r>
              <a:rPr lang="de-DE" sz="2400" dirty="0">
                <a:latin typeface="Comic Sans MS" panose="030F0702030302020204" pitchFamily="66" charset="0"/>
              </a:rPr>
              <a:t> à </a:t>
            </a:r>
            <a:r>
              <a:rPr lang="de-DE" sz="2400" dirty="0" err="1">
                <a:latin typeface="Comic Sans MS" panose="030F0702030302020204" pitchFamily="66" charset="0"/>
              </a:rPr>
              <a:t>quoi</a:t>
            </a:r>
            <a:r>
              <a:rPr lang="de-DE" sz="2400" dirty="0">
                <a:latin typeface="Comic Sans MS" panose="030F0702030302020204" pitchFamily="66" charset="0"/>
              </a:rPr>
              <a:t> </a:t>
            </a:r>
            <a:r>
              <a:rPr lang="de-DE" sz="2400" dirty="0" err="1">
                <a:latin typeface="Comic Sans MS" panose="030F0702030302020204" pitchFamily="66" charset="0"/>
              </a:rPr>
              <a:t>ils</a:t>
            </a:r>
            <a:r>
              <a:rPr lang="de-DE" sz="2400" dirty="0">
                <a:latin typeface="Comic Sans MS" panose="030F0702030302020204" pitchFamily="66" charset="0"/>
              </a:rPr>
              <a:t> </a:t>
            </a:r>
            <a:r>
              <a:rPr lang="de-DE" sz="2400" dirty="0" err="1">
                <a:latin typeface="Comic Sans MS" panose="030F0702030302020204" pitchFamily="66" charset="0"/>
              </a:rPr>
              <a:t>servent</a:t>
            </a:r>
            <a:r>
              <a:rPr lang="de-DE" sz="2400" dirty="0">
                <a:latin typeface="Comic Sans MS" panose="030F0702030302020204" pitchFamily="66" charset="0"/>
              </a:rPr>
              <a:t>.</a:t>
            </a:r>
            <a:endParaRPr lang="de-DE" sz="4000" dirty="0">
              <a:latin typeface="Comic Sans MS" panose="030F0702030302020204" pitchFamily="66" charset="0"/>
            </a:endParaRPr>
          </a:p>
        </p:txBody>
      </p:sp>
      <p:sp>
        <p:nvSpPr>
          <p:cNvPr id="9" name="Ellipse 8">
            <a:hlinkClick r:id="rId2" action="ppaction://hlinksldjump"/>
            <a:extLst>
              <a:ext uri="{FF2B5EF4-FFF2-40B4-BE49-F238E27FC236}">
                <a16:creationId xmlns:a16="http://schemas.microsoft.com/office/drawing/2014/main" id="{4C537455-9CF1-4DBA-9DE7-112C8BD1EE24}"/>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
        <p:nvSpPr>
          <p:cNvPr id="10" name="Ellipse 9">
            <a:hlinkClick r:id="rId3" action="ppaction://hlinksldjump"/>
            <a:extLst>
              <a:ext uri="{FF2B5EF4-FFF2-40B4-BE49-F238E27FC236}">
                <a16:creationId xmlns:a16="http://schemas.microsoft.com/office/drawing/2014/main" id="{54AA5572-35D4-45FE-96B7-88757940BE74}"/>
              </a:ext>
            </a:extLst>
          </p:cNvPr>
          <p:cNvSpPr/>
          <p:nvPr/>
        </p:nvSpPr>
        <p:spPr>
          <a:xfrm>
            <a:off x="11353800" y="168522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11" name="Ellipse 10">
            <a:hlinkClick r:id="rId4" action="ppaction://hlinksldjump"/>
            <a:extLst>
              <a:ext uri="{FF2B5EF4-FFF2-40B4-BE49-F238E27FC236}">
                <a16:creationId xmlns:a16="http://schemas.microsoft.com/office/drawing/2014/main" id="{2653F405-4749-4A50-8936-CCCEC5E64457}"/>
              </a:ext>
            </a:extLst>
          </p:cNvPr>
          <p:cNvSpPr/>
          <p:nvPr/>
        </p:nvSpPr>
        <p:spPr>
          <a:xfrm>
            <a:off x="11353800" y="877621"/>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12" name="Ellipse 11">
            <a:hlinkClick r:id="rId5" action="ppaction://hlinksldjump"/>
            <a:extLst>
              <a:ext uri="{FF2B5EF4-FFF2-40B4-BE49-F238E27FC236}">
                <a16:creationId xmlns:a16="http://schemas.microsoft.com/office/drawing/2014/main" id="{2A2F311F-721B-4F18-86AA-DDB175D7AA68}"/>
              </a:ext>
            </a:extLst>
          </p:cNvPr>
          <p:cNvSpPr/>
          <p:nvPr/>
        </p:nvSpPr>
        <p:spPr>
          <a:xfrm>
            <a:off x="11353800" y="7001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13" name="ZoneTexte 12">
            <a:extLst>
              <a:ext uri="{FF2B5EF4-FFF2-40B4-BE49-F238E27FC236}">
                <a16:creationId xmlns:a16="http://schemas.microsoft.com/office/drawing/2014/main" id="{B3674E7D-93B8-4DD6-871C-732E2A13CBCA}"/>
              </a:ext>
            </a:extLst>
          </p:cNvPr>
          <p:cNvSpPr txBox="1"/>
          <p:nvPr/>
        </p:nvSpPr>
        <p:spPr>
          <a:xfrm>
            <a:off x="6937248" y="783248"/>
            <a:ext cx="3730752" cy="923330"/>
          </a:xfrm>
          <a:prstGeom prst="rect">
            <a:avLst/>
          </a:prstGeom>
          <a:solidFill>
            <a:schemeClr val="accent4">
              <a:lumMod val="40000"/>
              <a:lumOff val="60000"/>
            </a:schemeClr>
          </a:solidFill>
          <a:ln w="38100">
            <a:solidFill>
              <a:schemeClr val="tx1"/>
            </a:solidFill>
          </a:ln>
        </p:spPr>
        <p:txBody>
          <a:bodyPr wrap="square" rtlCol="0">
            <a:spAutoFit/>
          </a:bodyPr>
          <a:lstStyle/>
          <a:p>
            <a:r>
              <a:rPr lang="fr-FR" dirty="0">
                <a:latin typeface="Comic Sans MS" panose="030F0702030302020204" pitchFamily="66" charset="0"/>
              </a:rPr>
              <a:t>Liens cliquables pour aller aux premières pages de chaque séance.</a:t>
            </a:r>
          </a:p>
        </p:txBody>
      </p:sp>
      <p:sp>
        <p:nvSpPr>
          <p:cNvPr id="15" name="ZoneTexte 14">
            <a:extLst>
              <a:ext uri="{FF2B5EF4-FFF2-40B4-BE49-F238E27FC236}">
                <a16:creationId xmlns:a16="http://schemas.microsoft.com/office/drawing/2014/main" id="{82A58C3A-F643-4246-A5F0-C6CFD321056C}"/>
              </a:ext>
            </a:extLst>
          </p:cNvPr>
          <p:cNvSpPr txBox="1"/>
          <p:nvPr/>
        </p:nvSpPr>
        <p:spPr>
          <a:xfrm>
            <a:off x="8461248" y="4812307"/>
            <a:ext cx="3730752" cy="646331"/>
          </a:xfrm>
          <a:prstGeom prst="rect">
            <a:avLst/>
          </a:prstGeom>
          <a:solidFill>
            <a:schemeClr val="accent4">
              <a:lumMod val="40000"/>
              <a:lumOff val="60000"/>
            </a:schemeClr>
          </a:solidFill>
        </p:spPr>
        <p:txBody>
          <a:bodyPr wrap="square" rtlCol="0">
            <a:spAutoFit/>
          </a:bodyPr>
          <a:lstStyle/>
          <a:p>
            <a:r>
              <a:rPr lang="fr-FR" dirty="0">
                <a:latin typeface="Comic Sans MS" panose="030F0702030302020204" pitchFamily="66" charset="0"/>
              </a:rPr>
              <a:t>Lien cliquable pour aller à la page de répartition des séances.</a:t>
            </a:r>
          </a:p>
        </p:txBody>
      </p:sp>
      <p:cxnSp>
        <p:nvCxnSpPr>
          <p:cNvPr id="18" name="Connecteur droit avec flèche 17">
            <a:extLst>
              <a:ext uri="{FF2B5EF4-FFF2-40B4-BE49-F238E27FC236}">
                <a16:creationId xmlns:a16="http://schemas.microsoft.com/office/drawing/2014/main" id="{9698D7DF-AF13-41AE-800C-C418B225277E}"/>
              </a:ext>
            </a:extLst>
          </p:cNvPr>
          <p:cNvCxnSpPr>
            <a:cxnSpLocks/>
            <a:endCxn id="12" idx="2"/>
          </p:cNvCxnSpPr>
          <p:nvPr/>
        </p:nvCxnSpPr>
        <p:spPr>
          <a:xfrm flipV="1">
            <a:off x="10668000" y="426632"/>
            <a:ext cx="685800" cy="840006"/>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63D61598-C7D1-441C-A4BC-7ADA8EC9E00A}"/>
              </a:ext>
            </a:extLst>
          </p:cNvPr>
          <p:cNvCxnSpPr>
            <a:cxnSpLocks/>
            <a:endCxn id="11" idx="2"/>
          </p:cNvCxnSpPr>
          <p:nvPr/>
        </p:nvCxnSpPr>
        <p:spPr>
          <a:xfrm flipV="1">
            <a:off x="10668000" y="1234237"/>
            <a:ext cx="685800" cy="236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93970998-2C8F-487E-802C-86ED8A767A63}"/>
              </a:ext>
            </a:extLst>
          </p:cNvPr>
          <p:cNvCxnSpPr>
            <a:cxnSpLocks/>
            <a:stCxn id="13" idx="3"/>
            <a:endCxn id="10" idx="2"/>
          </p:cNvCxnSpPr>
          <p:nvPr/>
        </p:nvCxnSpPr>
        <p:spPr>
          <a:xfrm>
            <a:off x="10668000" y="1244913"/>
            <a:ext cx="685800" cy="7969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4C82F252-512F-407D-91F6-2E7974EAF37F}"/>
              </a:ext>
            </a:extLst>
          </p:cNvPr>
          <p:cNvCxnSpPr>
            <a:cxnSpLocks/>
            <a:endCxn id="9" idx="2"/>
          </p:cNvCxnSpPr>
          <p:nvPr/>
        </p:nvCxnSpPr>
        <p:spPr>
          <a:xfrm>
            <a:off x="10326624" y="5456316"/>
            <a:ext cx="1027176" cy="975052"/>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319634"/>
            <a:ext cx="10515599" cy="6218732"/>
          </a:xfrm>
        </p:spPr>
        <p:txBody>
          <a:bodyPr>
            <a:noAutofit/>
          </a:bodyPr>
          <a:lstStyle/>
          <a:p>
            <a:pPr marL="0" indent="0" algn="just">
              <a:lnSpc>
                <a:spcPct val="200000"/>
              </a:lnSpc>
              <a:buNone/>
            </a:pPr>
            <a:r>
              <a:rPr lang="fr-FR" sz="2400" u="sng" dirty="0">
                <a:highlight>
                  <a:srgbClr val="FFFF66"/>
                </a:highlight>
                <a:latin typeface="Comic Sans MS" panose="030F0702030302020204" pitchFamily="66" charset="0"/>
              </a:rPr>
              <a:t>Réponds aux questions :</a:t>
            </a:r>
          </a:p>
          <a:p>
            <a:pPr marL="457200" indent="-457200" algn="just">
              <a:lnSpc>
                <a:spcPct val="200000"/>
              </a:lnSpc>
              <a:buAutoNum type="arabicParenR"/>
            </a:pPr>
            <a:r>
              <a:rPr lang="fr-FR" sz="2400" u="sng" dirty="0">
                <a:latin typeface="Comic Sans MS" panose="030F0702030302020204" pitchFamily="66" charset="0"/>
              </a:rPr>
              <a:t>A quel temps fait référence le verbe en vert ?</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passé</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présent</a:t>
            </a:r>
            <a:endParaRPr lang="fr-FR" sz="2400" u="sng"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2) </a:t>
            </a:r>
            <a:r>
              <a:rPr lang="fr-FR" sz="2400" u="sng" dirty="0">
                <a:latin typeface="Comic Sans MS" panose="030F0702030302020204" pitchFamily="66" charset="0"/>
              </a:rPr>
              <a:t>A quel temps font référence les mots soulignés?</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passé</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présent</a:t>
            </a:r>
          </a:p>
          <a:p>
            <a:pPr marL="0" indent="0" algn="just">
              <a:lnSpc>
                <a:spcPct val="200000"/>
              </a:lnSpc>
              <a:buNone/>
            </a:pPr>
            <a:endParaRPr lang="fr-FR" sz="2400"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p>
        </p:txBody>
      </p:sp>
      <p:sp>
        <p:nvSpPr>
          <p:cNvPr id="2" name="Espace réservé du numéro de diapositive 1">
            <a:extLst>
              <a:ext uri="{FF2B5EF4-FFF2-40B4-BE49-F238E27FC236}">
                <a16:creationId xmlns:a16="http://schemas.microsoft.com/office/drawing/2014/main" id="{F3BB6A9F-CA8C-45A7-B537-A8F0AD27444E}"/>
              </a:ext>
            </a:extLst>
          </p:cNvPr>
          <p:cNvSpPr>
            <a:spLocks noGrp="1"/>
          </p:cNvSpPr>
          <p:nvPr>
            <p:ph type="sldNum" sz="quarter" idx="12"/>
          </p:nvPr>
        </p:nvSpPr>
        <p:spPr/>
        <p:txBody>
          <a:bodyPr/>
          <a:lstStyle/>
          <a:p>
            <a:fld id="{27C6CCC6-2BE5-4E42-96A4-D1E8E81A3D8E}" type="slidenum">
              <a:rPr lang="de-DE" smtClean="0"/>
              <a:t>30</a:t>
            </a:fld>
            <a:endParaRPr lang="de-DE"/>
          </a:p>
        </p:txBody>
      </p:sp>
      <p:sp>
        <p:nvSpPr>
          <p:cNvPr id="4" name="Ellipse 3">
            <a:hlinkClick r:id="rId2" action="ppaction://hlinksldjump"/>
            <a:extLst>
              <a:ext uri="{FF2B5EF4-FFF2-40B4-BE49-F238E27FC236}">
                <a16:creationId xmlns:a16="http://schemas.microsoft.com/office/drawing/2014/main" id="{E4CBD137-48BE-4582-9753-5D601C9F6078}"/>
              </a:ext>
            </a:extLst>
          </p:cNvPr>
          <p:cNvSpPr/>
          <p:nvPr/>
        </p:nvSpPr>
        <p:spPr>
          <a:xfrm>
            <a:off x="11353799" y="4873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5" name="Ellipse 4">
            <a:hlinkClick r:id="rId3" action="ppaction://hlinksldjump"/>
            <a:extLst>
              <a:ext uri="{FF2B5EF4-FFF2-40B4-BE49-F238E27FC236}">
                <a16:creationId xmlns:a16="http://schemas.microsoft.com/office/drawing/2014/main" id="{4E9A4CFD-3F5C-4BD0-A578-2837BC673D95}"/>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791854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319634"/>
            <a:ext cx="10515599" cy="6218732"/>
          </a:xfrm>
        </p:spPr>
        <p:txBody>
          <a:bodyPr>
            <a:noAutofit/>
          </a:bodyPr>
          <a:lstStyle/>
          <a:p>
            <a:pPr marL="0" indent="0" algn="just">
              <a:lnSpc>
                <a:spcPct val="200000"/>
              </a:lnSpc>
              <a:buNone/>
            </a:pPr>
            <a:r>
              <a:rPr lang="fr-FR" sz="2400" dirty="0">
                <a:latin typeface="Comic Sans MS" panose="030F0702030302020204" pitchFamily="66" charset="0"/>
              </a:rPr>
              <a:t>3) </a:t>
            </a:r>
            <a:r>
              <a:rPr lang="fr-FR" sz="2400" u="sng" dirty="0">
                <a:latin typeface="Comic Sans MS" panose="030F0702030302020204" pitchFamily="66" charset="0"/>
              </a:rPr>
              <a:t>A quel temps font référence les mots en rose ?</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passé</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présent</a:t>
            </a:r>
            <a:endParaRPr lang="fr-FR" sz="2400" u="sng"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4) </a:t>
            </a:r>
            <a:r>
              <a:rPr lang="fr-FR" sz="2400" u="sng" dirty="0">
                <a:latin typeface="Comic Sans MS" panose="030F0702030302020204" pitchFamily="66" charset="0"/>
              </a:rPr>
              <a:t>Qualifie le mot en vert :</a:t>
            </a:r>
            <a:endParaRPr lang="fr-FR" sz="2400" u="sng"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C’est le verbe HAVE au passé.</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C’est le verbe HAVE au présent.</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C’est l’auxiliaire HAVE au présent.</a:t>
            </a:r>
            <a:endParaRPr lang="fr-FR" sz="2400" u="sng" dirty="0">
              <a:latin typeface="Comic Sans MS" panose="030F0702030302020204" pitchFamily="66" charset="0"/>
            </a:endParaRPr>
          </a:p>
          <a:p>
            <a:pPr marL="0" indent="0" algn="just">
              <a:lnSpc>
                <a:spcPct val="200000"/>
              </a:lnSpc>
              <a:buNone/>
            </a:pPr>
            <a:endParaRPr lang="fr-FR" sz="2400" u="sng" dirty="0">
              <a:latin typeface="Comic Sans MS" panose="030F0702030302020204" pitchFamily="66" charset="0"/>
            </a:endParaRPr>
          </a:p>
          <a:p>
            <a:pPr marL="0" indent="0" algn="just">
              <a:lnSpc>
                <a:spcPct val="200000"/>
              </a:lnSpc>
              <a:buNone/>
            </a:pPr>
            <a:endParaRPr lang="fr-FR" sz="2400"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p>
        </p:txBody>
      </p:sp>
      <p:sp>
        <p:nvSpPr>
          <p:cNvPr id="2" name="Espace réservé du numéro de diapositive 1">
            <a:extLst>
              <a:ext uri="{FF2B5EF4-FFF2-40B4-BE49-F238E27FC236}">
                <a16:creationId xmlns:a16="http://schemas.microsoft.com/office/drawing/2014/main" id="{BA39728F-173E-40C9-A71C-DBD0EB293BEC}"/>
              </a:ext>
            </a:extLst>
          </p:cNvPr>
          <p:cNvSpPr>
            <a:spLocks noGrp="1"/>
          </p:cNvSpPr>
          <p:nvPr>
            <p:ph type="sldNum" sz="quarter" idx="12"/>
          </p:nvPr>
        </p:nvSpPr>
        <p:spPr/>
        <p:txBody>
          <a:bodyPr/>
          <a:lstStyle/>
          <a:p>
            <a:fld id="{27C6CCC6-2BE5-4E42-96A4-D1E8E81A3D8E}" type="slidenum">
              <a:rPr lang="de-DE" smtClean="0"/>
              <a:t>31</a:t>
            </a:fld>
            <a:endParaRPr lang="de-DE"/>
          </a:p>
        </p:txBody>
      </p:sp>
      <p:sp>
        <p:nvSpPr>
          <p:cNvPr id="4" name="Ellipse 3">
            <a:hlinkClick r:id="rId2" action="ppaction://hlinksldjump"/>
            <a:extLst>
              <a:ext uri="{FF2B5EF4-FFF2-40B4-BE49-F238E27FC236}">
                <a16:creationId xmlns:a16="http://schemas.microsoft.com/office/drawing/2014/main" id="{D3C7C9AD-74C6-4855-8D71-D5BCB2CFDF7F}"/>
              </a:ext>
            </a:extLst>
          </p:cNvPr>
          <p:cNvSpPr/>
          <p:nvPr/>
        </p:nvSpPr>
        <p:spPr>
          <a:xfrm>
            <a:off x="11353799" y="4873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5" name="Ellipse 4">
            <a:hlinkClick r:id="rId3" action="ppaction://hlinksldjump"/>
            <a:extLst>
              <a:ext uri="{FF2B5EF4-FFF2-40B4-BE49-F238E27FC236}">
                <a16:creationId xmlns:a16="http://schemas.microsoft.com/office/drawing/2014/main" id="{9F3F52C7-C761-40C5-994B-844D2A84C1A7}"/>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72349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319634"/>
            <a:ext cx="10515599" cy="6218732"/>
          </a:xfrm>
        </p:spPr>
        <p:txBody>
          <a:bodyPr>
            <a:noAutofit/>
          </a:bodyPr>
          <a:lstStyle/>
          <a:p>
            <a:pPr marL="0" indent="0" algn="just">
              <a:lnSpc>
                <a:spcPct val="200000"/>
              </a:lnSpc>
              <a:buNone/>
            </a:pPr>
            <a:r>
              <a:rPr lang="fr-FR" sz="2400" dirty="0">
                <a:latin typeface="Comic Sans MS" panose="030F0702030302020204" pitchFamily="66" charset="0"/>
              </a:rPr>
              <a:t>5) </a:t>
            </a:r>
            <a:r>
              <a:rPr lang="fr-FR" sz="2400" u="sng" dirty="0">
                <a:latin typeface="Comic Sans MS" panose="030F0702030302020204" pitchFamily="66" charset="0"/>
              </a:rPr>
              <a:t>Qualifie les mots soulignés :</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Ce sont des verbes au prétérit.</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Ce sont des participes passés.</a:t>
            </a:r>
            <a:endParaRPr lang="fr-FR" sz="2400" u="sng" dirty="0">
              <a:latin typeface="Comic Sans MS" panose="030F0702030302020204" pitchFamily="66" charset="0"/>
            </a:endParaRPr>
          </a:p>
          <a:p>
            <a:pPr marL="0" indent="0" algn="just">
              <a:lnSpc>
                <a:spcPct val="200000"/>
              </a:lnSpc>
              <a:buNone/>
            </a:pPr>
            <a:r>
              <a:rPr lang="fr-FR" sz="2400" dirty="0">
                <a:latin typeface="Comic Sans MS" panose="030F0702030302020204" pitchFamily="66" charset="0"/>
              </a:rPr>
              <a:t>6) </a:t>
            </a:r>
            <a:r>
              <a:rPr lang="fr-FR" sz="2400" u="sng" dirty="0">
                <a:latin typeface="Comic Sans MS" panose="030F0702030302020204" pitchFamily="66" charset="0"/>
              </a:rPr>
              <a:t>Que peux-tu en déduire sur la forme HAVE + VERBE-ED ?</a:t>
            </a:r>
            <a:endParaRPr lang="fr-FR" sz="2400" u="sng"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Elle fait référence au passé, comme le prétérit simple.</a:t>
            </a:r>
          </a:p>
          <a:p>
            <a:pPr marL="0" indent="0" algn="just">
              <a:lnSpc>
                <a:spcPct val="200000"/>
              </a:lnSpc>
              <a:buNone/>
            </a:pPr>
            <a:r>
              <a:rPr lang="fr-FR" sz="2400" dirty="0">
                <a:latin typeface="Comic Sans MS" panose="030F0702030302020204" pitchFamily="66" charset="0"/>
                <a:ea typeface="Segoe UI Emoji" panose="020B0502040204020203" pitchFamily="34" charset="0"/>
              </a:rPr>
              <a:t>	⬜	Elle fait référence à un passé récent, coupé du présent.</a:t>
            </a:r>
          </a:p>
          <a:p>
            <a:pPr marL="0" indent="0" algn="just">
              <a:lnSpc>
                <a:spcPct val="200000"/>
              </a:lnSpc>
              <a:buNone/>
            </a:pPr>
            <a:r>
              <a:rPr lang="fr-FR" sz="2400" dirty="0">
                <a:latin typeface="Comic Sans MS" panose="030F0702030302020204" pitchFamily="66" charset="0"/>
              </a:rPr>
              <a:t>	</a:t>
            </a:r>
            <a:r>
              <a:rPr lang="fr-FR" sz="2400" dirty="0">
                <a:latin typeface="Comic Sans MS" panose="030F0702030302020204" pitchFamily="66" charset="0"/>
                <a:ea typeface="Segoe UI Emoji" panose="020B0502040204020203" pitchFamily="34" charset="0"/>
              </a:rPr>
              <a:t>⬜	Elle fait le lien entre le passé et le présent.</a:t>
            </a:r>
            <a:endParaRPr lang="fr-FR" sz="2400" u="sng" dirty="0">
              <a:latin typeface="Comic Sans MS" panose="030F0702030302020204" pitchFamily="66" charset="0"/>
            </a:endParaRPr>
          </a:p>
          <a:p>
            <a:pPr marL="0" indent="0" algn="just">
              <a:lnSpc>
                <a:spcPct val="200000"/>
              </a:lnSpc>
              <a:buNone/>
            </a:pPr>
            <a:endParaRPr lang="fr-FR" sz="2400" u="sng" dirty="0">
              <a:latin typeface="Comic Sans MS" panose="030F0702030302020204" pitchFamily="66" charset="0"/>
            </a:endParaRPr>
          </a:p>
          <a:p>
            <a:pPr marL="0" indent="0" algn="just">
              <a:lnSpc>
                <a:spcPct val="200000"/>
              </a:lnSpc>
              <a:buNone/>
            </a:pPr>
            <a:endParaRPr lang="fr-FR" sz="2400"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p>
        </p:txBody>
      </p:sp>
      <p:sp>
        <p:nvSpPr>
          <p:cNvPr id="2" name="Espace réservé du numéro de diapositive 1">
            <a:extLst>
              <a:ext uri="{FF2B5EF4-FFF2-40B4-BE49-F238E27FC236}">
                <a16:creationId xmlns:a16="http://schemas.microsoft.com/office/drawing/2014/main" id="{5304CE1A-DC47-4527-BBBE-8C6579446353}"/>
              </a:ext>
            </a:extLst>
          </p:cNvPr>
          <p:cNvSpPr>
            <a:spLocks noGrp="1"/>
          </p:cNvSpPr>
          <p:nvPr>
            <p:ph type="sldNum" sz="quarter" idx="12"/>
          </p:nvPr>
        </p:nvSpPr>
        <p:spPr/>
        <p:txBody>
          <a:bodyPr/>
          <a:lstStyle/>
          <a:p>
            <a:fld id="{27C6CCC6-2BE5-4E42-96A4-D1E8E81A3D8E}" type="slidenum">
              <a:rPr lang="de-DE" smtClean="0"/>
              <a:t>32</a:t>
            </a:fld>
            <a:endParaRPr lang="de-DE"/>
          </a:p>
        </p:txBody>
      </p:sp>
      <p:sp>
        <p:nvSpPr>
          <p:cNvPr id="4" name="Ellipse 3">
            <a:hlinkClick r:id="rId2" action="ppaction://hlinksldjump"/>
            <a:extLst>
              <a:ext uri="{FF2B5EF4-FFF2-40B4-BE49-F238E27FC236}">
                <a16:creationId xmlns:a16="http://schemas.microsoft.com/office/drawing/2014/main" id="{E40C1DF4-B8FF-4BF9-94DC-9E4A9AF767A0}"/>
              </a:ext>
            </a:extLst>
          </p:cNvPr>
          <p:cNvSpPr/>
          <p:nvPr/>
        </p:nvSpPr>
        <p:spPr>
          <a:xfrm>
            <a:off x="11353799" y="4873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5" name="Ellipse 4">
            <a:hlinkClick r:id="rId3" action="ppaction://hlinksldjump"/>
            <a:extLst>
              <a:ext uri="{FF2B5EF4-FFF2-40B4-BE49-F238E27FC236}">
                <a16:creationId xmlns:a16="http://schemas.microsoft.com/office/drawing/2014/main" id="{5EE139D9-BBFD-4E9C-B4D9-CFDC51854735}"/>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327191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319634"/>
            <a:ext cx="10515599" cy="6218732"/>
          </a:xfrm>
        </p:spPr>
        <p:txBody>
          <a:bodyPr>
            <a:noAutofit/>
          </a:bodyPr>
          <a:lstStyle/>
          <a:p>
            <a:pPr marL="0" indent="0" algn="just">
              <a:lnSpc>
                <a:spcPct val="200000"/>
              </a:lnSpc>
              <a:buNone/>
            </a:pPr>
            <a:r>
              <a:rPr lang="fr-FR" sz="2400" u="sng" dirty="0">
                <a:latin typeface="Comic Sans MS" panose="030F0702030302020204" pitchFamily="66" charset="0"/>
              </a:rPr>
              <a:t>7) D’après ce que tu as pu déduire de tes observations, trouve deux nouvelles questions que l’auteur du document aurait pu poser.</a:t>
            </a:r>
          </a:p>
          <a:p>
            <a:pPr marL="0" indent="0" algn="just">
              <a:lnSpc>
                <a:spcPct val="200000"/>
              </a:lnSpc>
              <a:buNone/>
            </a:pPr>
            <a:endParaRPr lang="fr-FR" sz="2400" u="sng" dirty="0">
              <a:latin typeface="Comic Sans MS" panose="030F0702030302020204" pitchFamily="66" charset="0"/>
            </a:endParaRPr>
          </a:p>
          <a:p>
            <a:pPr marL="0" indent="0" algn="just">
              <a:lnSpc>
                <a:spcPct val="200000"/>
              </a:lnSpc>
              <a:buNone/>
            </a:pPr>
            <a:endParaRPr lang="fr-FR" sz="2400" dirty="0">
              <a:latin typeface="Comic Sans MS" panose="030F0702030302020204" pitchFamily="66" charset="0"/>
              <a:ea typeface="Segoe UI Emoji" panose="020B0502040204020203" pitchFamily="34" charset="0"/>
            </a:endParaRPr>
          </a:p>
          <a:p>
            <a:pPr marL="0" indent="0" algn="just">
              <a:lnSpc>
                <a:spcPct val="200000"/>
              </a:lnSpc>
              <a:buNone/>
            </a:pPr>
            <a:r>
              <a:rPr lang="fr-FR" sz="2400" dirty="0">
                <a:latin typeface="Comic Sans MS" panose="030F0702030302020204" pitchFamily="66" charset="0"/>
              </a:rPr>
              <a:t>	</a:t>
            </a:r>
          </a:p>
        </p:txBody>
      </p:sp>
      <p:sp>
        <p:nvSpPr>
          <p:cNvPr id="2" name="Espace réservé du numéro de diapositive 1">
            <a:extLst>
              <a:ext uri="{FF2B5EF4-FFF2-40B4-BE49-F238E27FC236}">
                <a16:creationId xmlns:a16="http://schemas.microsoft.com/office/drawing/2014/main" id="{2A3B5EB1-F7DD-4E5A-A893-33A087E8C8E5}"/>
              </a:ext>
            </a:extLst>
          </p:cNvPr>
          <p:cNvSpPr>
            <a:spLocks noGrp="1"/>
          </p:cNvSpPr>
          <p:nvPr>
            <p:ph type="sldNum" sz="quarter" idx="12"/>
          </p:nvPr>
        </p:nvSpPr>
        <p:spPr/>
        <p:txBody>
          <a:bodyPr/>
          <a:lstStyle/>
          <a:p>
            <a:fld id="{27C6CCC6-2BE5-4E42-96A4-D1E8E81A3D8E}" type="slidenum">
              <a:rPr lang="de-DE" smtClean="0"/>
              <a:t>33</a:t>
            </a:fld>
            <a:endParaRPr lang="de-DE"/>
          </a:p>
        </p:txBody>
      </p:sp>
      <p:sp>
        <p:nvSpPr>
          <p:cNvPr id="4" name="Ellipse 3">
            <a:hlinkClick r:id="rId2" action="ppaction://hlinksldjump"/>
            <a:extLst>
              <a:ext uri="{FF2B5EF4-FFF2-40B4-BE49-F238E27FC236}">
                <a16:creationId xmlns:a16="http://schemas.microsoft.com/office/drawing/2014/main" id="{1FA16FAD-4329-40D9-9D3C-2E381EAE0622}"/>
              </a:ext>
            </a:extLst>
          </p:cNvPr>
          <p:cNvSpPr/>
          <p:nvPr/>
        </p:nvSpPr>
        <p:spPr>
          <a:xfrm>
            <a:off x="11353799" y="4873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5" name="Ellipse 4">
            <a:hlinkClick r:id="rId3" action="ppaction://hlinksldjump"/>
            <a:extLst>
              <a:ext uri="{FF2B5EF4-FFF2-40B4-BE49-F238E27FC236}">
                <a16:creationId xmlns:a16="http://schemas.microsoft.com/office/drawing/2014/main" id="{5AFE0128-3ACC-4A27-BECD-27C6EEC760C0}"/>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69432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de-DE" dirty="0">
                <a:latin typeface="Comic Sans MS" panose="030F0702030302020204" pitchFamily="66" charset="0"/>
              </a:rPr>
              <a:t>See </a:t>
            </a:r>
            <a:r>
              <a:rPr lang="de-DE" dirty="0" err="1">
                <a:latin typeface="Comic Sans MS" panose="030F0702030302020204" pitchFamily="66" charset="0"/>
              </a:rPr>
              <a:t>you</a:t>
            </a:r>
            <a:r>
              <a:rPr lang="de-DE" dirty="0">
                <a:latin typeface="Comic Sans MS" panose="030F0702030302020204" pitchFamily="66" charset="0"/>
              </a:rPr>
              <a:t> </a:t>
            </a:r>
            <a:r>
              <a:rPr lang="de-DE" dirty="0" err="1">
                <a:latin typeface="Comic Sans MS" panose="030F0702030302020204" pitchFamily="66" charset="0"/>
              </a:rPr>
              <a:t>next</a:t>
            </a:r>
            <a:r>
              <a:rPr lang="de-DE" dirty="0">
                <a:latin typeface="Comic Sans MS" panose="030F0702030302020204" pitchFamily="66" charset="0"/>
              </a:rPr>
              <a:t> </a:t>
            </a:r>
            <a:r>
              <a:rPr lang="de-DE" dirty="0" err="1">
                <a:latin typeface="Comic Sans MS" panose="030F0702030302020204" pitchFamily="66" charset="0"/>
              </a:rPr>
              <a:t>week</a:t>
            </a:r>
            <a:r>
              <a:rPr lang="de-DE" dirty="0">
                <a:latin typeface="Comic Sans MS" panose="030F0702030302020204" pitchFamily="66" charset="0"/>
              </a:rPr>
              <a:t>!</a:t>
            </a:r>
          </a:p>
        </p:txBody>
      </p:sp>
      <p:pic>
        <p:nvPicPr>
          <p:cNvPr id="5" name="Image 4" descr="Une image contenant alimentation&#10;&#10;Description générée automatiquement">
            <a:extLst>
              <a:ext uri="{FF2B5EF4-FFF2-40B4-BE49-F238E27FC236}">
                <a16:creationId xmlns:a16="http://schemas.microsoft.com/office/drawing/2014/main" id="{AFA0ABDA-AE5B-41E8-AC27-C69555B162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594" y="3972825"/>
            <a:ext cx="1762812" cy="17628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53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BEF89A-62C4-48D3-939F-8E51FCD4EA1E}"/>
              </a:ext>
            </a:extLst>
          </p:cNvPr>
          <p:cNvSpPr>
            <a:spLocks noGrp="1"/>
          </p:cNvSpPr>
          <p:nvPr>
            <p:ph type="title"/>
          </p:nvPr>
        </p:nvSpPr>
        <p:spPr/>
        <p:txBody>
          <a:bodyPr/>
          <a:lstStyle/>
          <a:p>
            <a:r>
              <a:rPr lang="fr-FR" dirty="0">
                <a:latin typeface="Comic Sans MS" panose="030F0702030302020204" pitchFamily="66" charset="0"/>
              </a:rPr>
              <a:t>Temps de travail conseillé</a:t>
            </a:r>
          </a:p>
        </p:txBody>
      </p:sp>
      <p:graphicFrame>
        <p:nvGraphicFramePr>
          <p:cNvPr id="4" name="Tableau 4">
            <a:extLst>
              <a:ext uri="{FF2B5EF4-FFF2-40B4-BE49-F238E27FC236}">
                <a16:creationId xmlns:a16="http://schemas.microsoft.com/office/drawing/2014/main" id="{8ED4B09A-7510-4385-9E67-9053CDC1E53D}"/>
              </a:ext>
            </a:extLst>
          </p:cNvPr>
          <p:cNvGraphicFramePr>
            <a:graphicFrameLocks noGrp="1"/>
          </p:cNvGraphicFramePr>
          <p:nvPr>
            <p:extLst>
              <p:ext uri="{D42A27DB-BD31-4B8C-83A1-F6EECF244321}">
                <p14:modId xmlns:p14="http://schemas.microsoft.com/office/powerpoint/2010/main" val="19029975"/>
              </p:ext>
            </p:extLst>
          </p:nvPr>
        </p:nvGraphicFramePr>
        <p:xfrm>
          <a:off x="838200" y="1518412"/>
          <a:ext cx="10515600" cy="3363976"/>
        </p:xfrm>
        <a:graphic>
          <a:graphicData uri="http://schemas.openxmlformats.org/drawingml/2006/table">
            <a:tbl>
              <a:tblPr firstRow="1" bandRow="1">
                <a:tableStyleId>{5940675A-B579-460E-94D1-54222C63F5DA}</a:tableStyleId>
              </a:tblPr>
              <a:tblGrid>
                <a:gridCol w="5257800">
                  <a:extLst>
                    <a:ext uri="{9D8B030D-6E8A-4147-A177-3AD203B41FA5}">
                      <a16:colId xmlns:a16="http://schemas.microsoft.com/office/drawing/2014/main" val="2994921724"/>
                    </a:ext>
                  </a:extLst>
                </a:gridCol>
                <a:gridCol w="5257800">
                  <a:extLst>
                    <a:ext uri="{9D8B030D-6E8A-4147-A177-3AD203B41FA5}">
                      <a16:colId xmlns:a16="http://schemas.microsoft.com/office/drawing/2014/main" val="1696737843"/>
                    </a:ext>
                  </a:extLst>
                </a:gridCol>
              </a:tblGrid>
              <a:tr h="370840">
                <a:tc>
                  <a:txBody>
                    <a:bodyPr/>
                    <a:lstStyle/>
                    <a:p>
                      <a:pPr>
                        <a:lnSpc>
                          <a:spcPct val="150000"/>
                        </a:lnSpc>
                      </a:pPr>
                      <a:r>
                        <a:rPr lang="fr-FR" sz="2000" dirty="0">
                          <a:latin typeface="Comic Sans MS" panose="030F0702030302020204" pitchFamily="66" charset="0"/>
                        </a:rPr>
                        <a:t>Découpage suggéré des séances de travail.</a:t>
                      </a:r>
                    </a:p>
                  </a:txBody>
                  <a:tcPr>
                    <a:solidFill>
                      <a:schemeClr val="accent4">
                        <a:lumMod val="40000"/>
                        <a:lumOff val="60000"/>
                      </a:schemeClr>
                    </a:solidFill>
                  </a:tcPr>
                </a:tc>
                <a:tc>
                  <a:txBody>
                    <a:bodyPr/>
                    <a:lstStyle/>
                    <a:p>
                      <a:pPr>
                        <a:lnSpc>
                          <a:spcPct val="150000"/>
                        </a:lnSpc>
                      </a:pPr>
                      <a:r>
                        <a:rPr lang="fr-FR" sz="2000" dirty="0">
                          <a:latin typeface="Comic Sans MS" panose="030F0702030302020204" pitchFamily="66" charset="0"/>
                        </a:rPr>
                        <a:t>Temps de travail conseillé par séance.</a:t>
                      </a:r>
                    </a:p>
                  </a:txBody>
                  <a:tcPr>
                    <a:solidFill>
                      <a:schemeClr val="accent4">
                        <a:lumMod val="40000"/>
                        <a:lumOff val="60000"/>
                      </a:schemeClr>
                    </a:solidFill>
                  </a:tcPr>
                </a:tc>
                <a:extLst>
                  <a:ext uri="{0D108BD9-81ED-4DB2-BD59-A6C34878D82A}">
                    <a16:rowId xmlns:a16="http://schemas.microsoft.com/office/drawing/2014/main" val="2830816333"/>
                  </a:ext>
                </a:extLst>
              </a:tr>
              <a:tr h="370840">
                <a:tc>
                  <a:txBody>
                    <a:bodyPr/>
                    <a:lstStyle/>
                    <a:p>
                      <a:pPr>
                        <a:lnSpc>
                          <a:spcPct val="150000"/>
                        </a:lnSpc>
                      </a:pPr>
                      <a:r>
                        <a:rPr lang="fr-FR" sz="2000" b="1" dirty="0">
                          <a:latin typeface="Comic Sans MS" panose="030F0702030302020204" pitchFamily="66" charset="0"/>
                        </a:rPr>
                        <a:t>Séance 1</a:t>
                      </a:r>
                    </a:p>
                    <a:p>
                      <a:pPr>
                        <a:lnSpc>
                          <a:spcPct val="150000"/>
                        </a:lnSpc>
                      </a:pPr>
                      <a:r>
                        <a:rPr lang="fr-FR" sz="2000" dirty="0">
                          <a:latin typeface="Comic Sans MS" panose="030F0702030302020204" pitchFamily="66" charset="0"/>
                        </a:rPr>
                        <a:t>Pages 5 à 20</a:t>
                      </a:r>
                    </a:p>
                  </a:txBody>
                  <a:tcPr/>
                </a:tc>
                <a:tc>
                  <a:txBody>
                    <a:bodyPr/>
                    <a:lstStyle/>
                    <a:p>
                      <a:pPr>
                        <a:lnSpc>
                          <a:spcPct val="150000"/>
                        </a:lnSpc>
                      </a:pPr>
                      <a:r>
                        <a:rPr lang="fr-FR" sz="2000" dirty="0">
                          <a:latin typeface="Comic Sans MS" panose="030F0702030302020204" pitchFamily="66" charset="0"/>
                        </a:rPr>
                        <a:t>50 minutes</a:t>
                      </a:r>
                    </a:p>
                  </a:txBody>
                  <a:tcPr/>
                </a:tc>
                <a:extLst>
                  <a:ext uri="{0D108BD9-81ED-4DB2-BD59-A6C34878D82A}">
                    <a16:rowId xmlns:a16="http://schemas.microsoft.com/office/drawing/2014/main" val="3445888035"/>
                  </a:ext>
                </a:extLst>
              </a:tr>
              <a:tr h="370840">
                <a:tc>
                  <a:txBody>
                    <a:bodyPr/>
                    <a:lstStyle/>
                    <a:p>
                      <a:pPr>
                        <a:lnSpc>
                          <a:spcPct val="150000"/>
                        </a:lnSpc>
                      </a:pPr>
                      <a:r>
                        <a:rPr lang="fr-FR" sz="2000" b="1" dirty="0">
                          <a:latin typeface="Comic Sans MS" panose="030F0702030302020204" pitchFamily="66" charset="0"/>
                        </a:rPr>
                        <a:t>Séance 2</a:t>
                      </a:r>
                    </a:p>
                    <a:p>
                      <a:pPr>
                        <a:lnSpc>
                          <a:spcPct val="150000"/>
                        </a:lnSpc>
                      </a:pPr>
                      <a:r>
                        <a:rPr lang="fr-FR" sz="2000" dirty="0">
                          <a:latin typeface="Comic Sans MS" panose="030F0702030302020204" pitchFamily="66" charset="0"/>
                        </a:rPr>
                        <a:t>Pages 21 à 28</a:t>
                      </a:r>
                    </a:p>
                  </a:txBody>
                  <a:tcPr/>
                </a:tc>
                <a:tc>
                  <a:txBody>
                    <a:bodyPr/>
                    <a:lstStyle/>
                    <a:p>
                      <a:pPr>
                        <a:lnSpc>
                          <a:spcPct val="150000"/>
                        </a:lnSpc>
                      </a:pPr>
                      <a:r>
                        <a:rPr lang="fr-FR" sz="2000" dirty="0">
                          <a:latin typeface="Comic Sans MS" panose="030F0702030302020204" pitchFamily="66" charset="0"/>
                        </a:rPr>
                        <a:t>40 minutes</a:t>
                      </a:r>
                    </a:p>
                  </a:txBody>
                  <a:tcPr/>
                </a:tc>
                <a:extLst>
                  <a:ext uri="{0D108BD9-81ED-4DB2-BD59-A6C34878D82A}">
                    <a16:rowId xmlns:a16="http://schemas.microsoft.com/office/drawing/2014/main" val="4269917771"/>
                  </a:ext>
                </a:extLst>
              </a:tr>
              <a:tr h="370840">
                <a:tc>
                  <a:txBody>
                    <a:bodyPr/>
                    <a:lstStyle/>
                    <a:p>
                      <a:pPr>
                        <a:lnSpc>
                          <a:spcPct val="150000"/>
                        </a:lnSpc>
                      </a:pPr>
                      <a:r>
                        <a:rPr lang="fr-FR" sz="2000" b="1" dirty="0">
                          <a:latin typeface="Comic Sans MS" panose="030F0702030302020204" pitchFamily="66" charset="0"/>
                        </a:rPr>
                        <a:t>Séance 3</a:t>
                      </a:r>
                    </a:p>
                    <a:p>
                      <a:pPr>
                        <a:lnSpc>
                          <a:spcPct val="150000"/>
                        </a:lnSpc>
                      </a:pPr>
                      <a:r>
                        <a:rPr lang="fr-FR" sz="2000" dirty="0">
                          <a:latin typeface="Comic Sans MS" panose="030F0702030302020204" pitchFamily="66" charset="0"/>
                        </a:rPr>
                        <a:t>Pages 29 à 33</a:t>
                      </a:r>
                    </a:p>
                  </a:txBody>
                  <a:tcPr/>
                </a:tc>
                <a:tc>
                  <a:txBody>
                    <a:bodyPr/>
                    <a:lstStyle/>
                    <a:p>
                      <a:pPr>
                        <a:lnSpc>
                          <a:spcPct val="150000"/>
                        </a:lnSpc>
                      </a:pPr>
                      <a:r>
                        <a:rPr lang="fr-FR" sz="2000" dirty="0">
                          <a:latin typeface="Comic Sans MS" panose="030F0702030302020204" pitchFamily="66" charset="0"/>
                        </a:rPr>
                        <a:t>30 minutes</a:t>
                      </a:r>
                    </a:p>
                  </a:txBody>
                  <a:tcPr/>
                </a:tc>
                <a:extLst>
                  <a:ext uri="{0D108BD9-81ED-4DB2-BD59-A6C34878D82A}">
                    <a16:rowId xmlns:a16="http://schemas.microsoft.com/office/drawing/2014/main" val="186219230"/>
                  </a:ext>
                </a:extLst>
              </a:tr>
            </a:tbl>
          </a:graphicData>
        </a:graphic>
      </p:graphicFrame>
      <p:sp>
        <p:nvSpPr>
          <p:cNvPr id="6" name="Ellipse 5">
            <a:hlinkClick r:id="rId2" action="ppaction://hlinksldjump"/>
            <a:extLst>
              <a:ext uri="{FF2B5EF4-FFF2-40B4-BE49-F238E27FC236}">
                <a16:creationId xmlns:a16="http://schemas.microsoft.com/office/drawing/2014/main" id="{389CEC60-4DDE-4436-8692-7E26C0B3D698}"/>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
        <p:nvSpPr>
          <p:cNvPr id="7" name="Ellipse 6">
            <a:hlinkClick r:id="rId3" action="ppaction://hlinksldjump"/>
            <a:extLst>
              <a:ext uri="{FF2B5EF4-FFF2-40B4-BE49-F238E27FC236}">
                <a16:creationId xmlns:a16="http://schemas.microsoft.com/office/drawing/2014/main" id="{4D946A32-171A-448B-9CC3-ACF7F5431175}"/>
              </a:ext>
            </a:extLst>
          </p:cNvPr>
          <p:cNvSpPr/>
          <p:nvPr/>
        </p:nvSpPr>
        <p:spPr>
          <a:xfrm>
            <a:off x="5254657" y="2130743"/>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8" name="Ellipse 7">
            <a:hlinkClick r:id="rId4" action="ppaction://hlinksldjump"/>
            <a:extLst>
              <a:ext uri="{FF2B5EF4-FFF2-40B4-BE49-F238E27FC236}">
                <a16:creationId xmlns:a16="http://schemas.microsoft.com/office/drawing/2014/main" id="{758A3941-2EFB-484A-9655-8F08A801EE3E}"/>
              </a:ext>
            </a:extLst>
          </p:cNvPr>
          <p:cNvSpPr/>
          <p:nvPr/>
        </p:nvSpPr>
        <p:spPr>
          <a:xfrm>
            <a:off x="5254657" y="3086356"/>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S2</a:t>
            </a:r>
          </a:p>
        </p:txBody>
      </p:sp>
      <p:sp>
        <p:nvSpPr>
          <p:cNvPr id="9" name="Ellipse 8">
            <a:hlinkClick r:id="rId5" action="ppaction://hlinksldjump"/>
            <a:extLst>
              <a:ext uri="{FF2B5EF4-FFF2-40B4-BE49-F238E27FC236}">
                <a16:creationId xmlns:a16="http://schemas.microsoft.com/office/drawing/2014/main" id="{AFB3204F-5715-4085-9D20-D8B3A7B6243E}"/>
              </a:ext>
            </a:extLst>
          </p:cNvPr>
          <p:cNvSpPr/>
          <p:nvPr/>
        </p:nvSpPr>
        <p:spPr>
          <a:xfrm>
            <a:off x="5254657" y="4039154"/>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S3</a:t>
            </a:r>
          </a:p>
        </p:txBody>
      </p:sp>
      <p:sp>
        <p:nvSpPr>
          <p:cNvPr id="3" name="ZoneTexte 2">
            <a:extLst>
              <a:ext uri="{FF2B5EF4-FFF2-40B4-BE49-F238E27FC236}">
                <a16:creationId xmlns:a16="http://schemas.microsoft.com/office/drawing/2014/main" id="{BC814D4D-3971-40A8-A45B-13A737D65FFC}"/>
              </a:ext>
            </a:extLst>
          </p:cNvPr>
          <p:cNvSpPr txBox="1"/>
          <p:nvPr/>
        </p:nvSpPr>
        <p:spPr>
          <a:xfrm>
            <a:off x="838201" y="5345956"/>
            <a:ext cx="10515599" cy="1292854"/>
          </a:xfrm>
          <a:prstGeom prst="rect">
            <a:avLst/>
          </a:prstGeom>
          <a:noFill/>
        </p:spPr>
        <p:txBody>
          <a:bodyPr wrap="square" rtlCol="0">
            <a:spAutoFit/>
          </a:bodyPr>
          <a:lstStyle/>
          <a:p>
            <a:pPr>
              <a:lnSpc>
                <a:spcPct val="150000"/>
              </a:lnSpc>
            </a:pPr>
            <a:r>
              <a:rPr lang="fr-FR" dirty="0">
                <a:solidFill>
                  <a:srgbClr val="00B0F0"/>
                </a:solidFill>
                <a:latin typeface="Comic Sans MS" panose="030F0702030302020204" pitchFamily="66" charset="0"/>
              </a:rPr>
              <a:t>Selon tes possibilités, tu peux imprimer les pages (en combinant plusieurs diapositives sur une feuille) et les coller dans ton cahier, ou recopier les titres et le contenu des leçons et exercices dans ton cahier.</a:t>
            </a:r>
          </a:p>
        </p:txBody>
      </p:sp>
      <p:sp>
        <p:nvSpPr>
          <p:cNvPr id="5" name="Espace réservé du numéro de diapositive 4">
            <a:extLst>
              <a:ext uri="{FF2B5EF4-FFF2-40B4-BE49-F238E27FC236}">
                <a16:creationId xmlns:a16="http://schemas.microsoft.com/office/drawing/2014/main" id="{442927BC-7178-4E80-B0FB-26DF8B9AB86E}"/>
              </a:ext>
            </a:extLst>
          </p:cNvPr>
          <p:cNvSpPr>
            <a:spLocks noGrp="1"/>
          </p:cNvSpPr>
          <p:nvPr>
            <p:ph type="sldNum" sz="quarter" idx="12"/>
          </p:nvPr>
        </p:nvSpPr>
        <p:spPr/>
        <p:txBody>
          <a:bodyPr/>
          <a:lstStyle/>
          <a:p>
            <a:fld id="{27C6CCC6-2BE5-4E42-96A4-D1E8E81A3D8E}" type="slidenum">
              <a:rPr lang="de-DE" smtClean="0"/>
              <a:t>4</a:t>
            </a:fld>
            <a:endParaRPr lang="de-DE"/>
          </a:p>
        </p:txBody>
      </p:sp>
    </p:spTree>
    <p:extLst>
      <p:ext uri="{BB962C8B-B14F-4D97-AF65-F5344CB8AC3E}">
        <p14:creationId xmlns:p14="http://schemas.microsoft.com/office/powerpoint/2010/main" val="3746361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585AFA7-0158-44A9-A924-81AADF4C05D6}"/>
              </a:ext>
            </a:extLst>
          </p:cNvPr>
          <p:cNvSpPr>
            <a:spLocks noGrp="1"/>
          </p:cNvSpPr>
          <p:nvPr>
            <p:ph type="ctrTitle"/>
          </p:nvPr>
        </p:nvSpPr>
        <p:spPr>
          <a:xfrm>
            <a:off x="1524000" y="1122363"/>
            <a:ext cx="9144000" cy="3100846"/>
          </a:xfrm>
          <a:solidFill>
            <a:srgbClr val="FFCCFF"/>
          </a:solidFill>
        </p:spPr>
        <p:txBody>
          <a:bodyPr>
            <a:normAutofit fontScale="90000"/>
          </a:bodyPr>
          <a:lstStyle/>
          <a:p>
            <a:pPr>
              <a:lnSpc>
                <a:spcPct val="200000"/>
              </a:lnSpc>
            </a:pPr>
            <a:r>
              <a:rPr lang="fr-FR" dirty="0">
                <a:latin typeface="Comic Sans MS" panose="030F0702030302020204" pitchFamily="66" charset="0"/>
              </a:rPr>
              <a:t>Révise les notions des séances précédentes.</a:t>
            </a:r>
          </a:p>
        </p:txBody>
      </p:sp>
      <p:sp>
        <p:nvSpPr>
          <p:cNvPr id="6" name="Ellipse 5">
            <a:hlinkClick r:id="rId2" action="ppaction://hlinksldjump"/>
            <a:extLst>
              <a:ext uri="{FF2B5EF4-FFF2-40B4-BE49-F238E27FC236}">
                <a16:creationId xmlns:a16="http://schemas.microsoft.com/office/drawing/2014/main" id="{E7CA94AA-9106-44A4-8E05-2890268279B3}"/>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3" action="ppaction://hlinksldjump"/>
            <a:extLst>
              <a:ext uri="{FF2B5EF4-FFF2-40B4-BE49-F238E27FC236}">
                <a16:creationId xmlns:a16="http://schemas.microsoft.com/office/drawing/2014/main" id="{15E703FD-C270-47E2-8970-7EB8BFF9B1E3}"/>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029797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FFCCFF"/>
                </a:highlight>
                <a:latin typeface="Comic Sans MS" panose="030F0702030302020204" pitchFamily="66" charset="0"/>
              </a:rPr>
              <a:t>Practice</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791093"/>
            <a:ext cx="10515600" cy="4385870"/>
          </a:xfrm>
        </p:spPr>
        <p:txBody>
          <a:bodyPr>
            <a:normAutofit/>
          </a:bodyPr>
          <a:lstStyle/>
          <a:p>
            <a:pPr marL="0" indent="0">
              <a:lnSpc>
                <a:spcPct val="150000"/>
              </a:lnSpc>
              <a:buNone/>
            </a:pPr>
            <a:r>
              <a:rPr lang="fr-FR" sz="2400" u="sng" dirty="0">
                <a:latin typeface="Comic Sans MS" panose="030F0702030302020204" pitchFamily="66" charset="0"/>
              </a:rPr>
              <a:t>Play </a:t>
            </a:r>
            <a:r>
              <a:rPr lang="fr-FR" sz="2400" u="sng" dirty="0" err="1">
                <a:latin typeface="Comic Sans MS" panose="030F0702030302020204" pitchFamily="66" charset="0"/>
              </a:rPr>
              <a:t>Kahoot</a:t>
            </a:r>
            <a:r>
              <a:rPr lang="fr-FR" sz="2400" u="sng" dirty="0">
                <a:latin typeface="Comic Sans MS" panose="030F0702030302020204" pitchFamily="66" charset="0"/>
              </a:rPr>
              <a:t>:</a:t>
            </a:r>
          </a:p>
          <a:p>
            <a:pPr>
              <a:lnSpc>
                <a:spcPct val="150000"/>
              </a:lnSpc>
            </a:pPr>
            <a:r>
              <a:rPr lang="fr-FR" sz="2400" dirty="0">
                <a:latin typeface="Comic Sans MS" panose="030F0702030302020204" pitchFamily="66" charset="0"/>
              </a:rPr>
              <a:t>Click on </a:t>
            </a:r>
            <a:r>
              <a:rPr lang="fr-FR" sz="2400" dirty="0" err="1">
                <a:latin typeface="Comic Sans MS" panose="030F0702030302020204" pitchFamily="66" charset="0"/>
              </a:rPr>
              <a:t>this</a:t>
            </a:r>
            <a:r>
              <a:rPr lang="fr-FR" sz="2400" dirty="0">
                <a:latin typeface="Comic Sans MS" panose="030F0702030302020204" pitchFamily="66" charset="0"/>
              </a:rPr>
              <a:t> </a:t>
            </a:r>
            <a:r>
              <a:rPr lang="fr-FR" sz="2400" dirty="0" err="1">
                <a:latin typeface="Comic Sans MS" panose="030F0702030302020204" pitchFamily="66" charset="0"/>
                <a:hlinkClick r:id="rId2"/>
              </a:rPr>
              <a:t>link</a:t>
            </a:r>
            <a:r>
              <a:rPr lang="fr-FR" sz="2400" dirty="0">
                <a:latin typeface="Comic Sans MS" panose="030F0702030302020204" pitchFamily="66" charset="0"/>
              </a:rPr>
              <a:t>.</a:t>
            </a:r>
          </a:p>
          <a:p>
            <a:pPr>
              <a:lnSpc>
                <a:spcPct val="150000"/>
              </a:lnSpc>
            </a:pPr>
            <a:r>
              <a:rPr lang="fr-FR" sz="2400" dirty="0">
                <a:latin typeface="Comic Sans MS" panose="030F0702030302020204" pitchFamily="66" charset="0"/>
              </a:rPr>
              <a:t>Type </a:t>
            </a:r>
            <a:r>
              <a:rPr lang="fr-FR" sz="2400" dirty="0">
                <a:solidFill>
                  <a:srgbClr val="0070C0"/>
                </a:solidFill>
                <a:latin typeface="Comic Sans MS" panose="030F0702030302020204" pitchFamily="66" charset="0"/>
              </a:rPr>
              <a:t>02918216</a:t>
            </a:r>
            <a:r>
              <a:rPr lang="fr-FR" sz="2400" dirty="0">
                <a:latin typeface="Comic Sans MS" panose="030F0702030302020204" pitchFamily="66" charset="0"/>
              </a:rPr>
              <a:t> to </a:t>
            </a:r>
            <a:r>
              <a:rPr lang="fr-FR" sz="2400" dirty="0" err="1">
                <a:latin typeface="Comic Sans MS" panose="030F0702030302020204" pitchFamily="66" charset="0"/>
              </a:rPr>
              <a:t>play</a:t>
            </a:r>
            <a:r>
              <a:rPr lang="fr-FR" sz="2400" dirty="0">
                <a:latin typeface="Comic Sans MS" panose="030F0702030302020204" pitchFamily="66" charset="0"/>
              </a:rPr>
              <a:t> the </a:t>
            </a:r>
            <a:r>
              <a:rPr lang="fr-FR" sz="2400" dirty="0" err="1">
                <a:latin typeface="Comic Sans MS" panose="030F0702030302020204" pitchFamily="66" charset="0"/>
              </a:rPr>
              <a:t>game</a:t>
            </a:r>
            <a:r>
              <a:rPr lang="fr-FR" sz="2400" dirty="0">
                <a:latin typeface="Comic Sans MS" panose="030F0702030302020204" pitchFamily="66" charset="0"/>
              </a:rPr>
              <a:t>.</a:t>
            </a:r>
          </a:p>
          <a:p>
            <a:pPr>
              <a:lnSpc>
                <a:spcPct val="150000"/>
              </a:lnSpc>
            </a:pPr>
            <a:endParaRPr lang="fr-FR" sz="2400" dirty="0">
              <a:latin typeface="Comic Sans MS" panose="030F0702030302020204" pitchFamily="66" charset="0"/>
            </a:endParaRPr>
          </a:p>
          <a:p>
            <a:pPr marL="0" indent="0">
              <a:lnSpc>
                <a:spcPct val="150000"/>
              </a:lnSpc>
              <a:buNone/>
            </a:pPr>
            <a:r>
              <a:rPr lang="fr-FR" sz="2400" u="sng" dirty="0">
                <a:latin typeface="Comic Sans MS" panose="030F0702030302020204" pitchFamily="66" charset="0"/>
              </a:rPr>
              <a:t>Play </a:t>
            </a:r>
            <a:r>
              <a:rPr lang="fr-FR" sz="2400" u="sng" dirty="0" err="1">
                <a:latin typeface="Comic Sans MS" panose="030F0702030302020204" pitchFamily="66" charset="0"/>
              </a:rPr>
              <a:t>Quizlet</a:t>
            </a:r>
            <a:r>
              <a:rPr lang="fr-FR" sz="2400" u="sng" dirty="0">
                <a:latin typeface="Comic Sans MS" panose="030F0702030302020204" pitchFamily="66" charset="0"/>
              </a:rPr>
              <a:t>:</a:t>
            </a:r>
          </a:p>
          <a:p>
            <a:pPr>
              <a:lnSpc>
                <a:spcPct val="150000"/>
              </a:lnSpc>
            </a:pPr>
            <a:r>
              <a:rPr lang="fr-FR" sz="2400" dirty="0">
                <a:latin typeface="Comic Sans MS" panose="030F0702030302020204" pitchFamily="66" charset="0"/>
              </a:rPr>
              <a:t>Click on </a:t>
            </a:r>
            <a:r>
              <a:rPr lang="fr-FR" sz="2400" dirty="0" err="1">
                <a:latin typeface="Comic Sans MS" panose="030F0702030302020204" pitchFamily="66" charset="0"/>
              </a:rPr>
              <a:t>this</a:t>
            </a:r>
            <a:r>
              <a:rPr lang="fr-FR" sz="2400" dirty="0">
                <a:latin typeface="Comic Sans MS" panose="030F0702030302020204" pitchFamily="66" charset="0"/>
              </a:rPr>
              <a:t> </a:t>
            </a:r>
            <a:r>
              <a:rPr lang="fr-FR" sz="2400" dirty="0" err="1">
                <a:latin typeface="Comic Sans MS" panose="030F0702030302020204" pitchFamily="66" charset="0"/>
                <a:hlinkClick r:id="rId3"/>
              </a:rPr>
              <a:t>link</a:t>
            </a:r>
            <a:r>
              <a:rPr lang="fr-FR" sz="2400" dirty="0">
                <a:latin typeface="Comic Sans MS" panose="030F0702030302020204" pitchFamily="66" charset="0"/>
              </a:rPr>
              <a:t>.</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sp>
        <p:nvSpPr>
          <p:cNvPr id="4" name="Espace réservé du numéro de diapositive 3">
            <a:extLst>
              <a:ext uri="{FF2B5EF4-FFF2-40B4-BE49-F238E27FC236}">
                <a16:creationId xmlns:a16="http://schemas.microsoft.com/office/drawing/2014/main" id="{FF8B7989-A0C1-475F-AA17-1FCD2E91AF7B}"/>
              </a:ext>
            </a:extLst>
          </p:cNvPr>
          <p:cNvSpPr>
            <a:spLocks noGrp="1"/>
          </p:cNvSpPr>
          <p:nvPr>
            <p:ph type="sldNum" sz="quarter" idx="12"/>
          </p:nvPr>
        </p:nvSpPr>
        <p:spPr/>
        <p:txBody>
          <a:bodyPr/>
          <a:lstStyle/>
          <a:p>
            <a:fld id="{27C6CCC6-2BE5-4E42-96A4-D1E8E81A3D8E}" type="slidenum">
              <a:rPr lang="de-DE" smtClean="0"/>
              <a:t>6</a:t>
            </a:fld>
            <a:endParaRPr lang="de-DE"/>
          </a:p>
        </p:txBody>
      </p:sp>
      <p:sp>
        <p:nvSpPr>
          <p:cNvPr id="5" name="Ellipse 4">
            <a:hlinkClick r:id="rId4" action="ppaction://hlinksldjump"/>
            <a:extLst>
              <a:ext uri="{FF2B5EF4-FFF2-40B4-BE49-F238E27FC236}">
                <a16:creationId xmlns:a16="http://schemas.microsoft.com/office/drawing/2014/main" id="{FD6F38AD-5030-43FC-A623-F77EF1F5953D}"/>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6" name="Ellipse 5">
            <a:hlinkClick r:id="rId5" action="ppaction://hlinksldjump"/>
            <a:extLst>
              <a:ext uri="{FF2B5EF4-FFF2-40B4-BE49-F238E27FC236}">
                <a16:creationId xmlns:a16="http://schemas.microsoft.com/office/drawing/2014/main" id="{EC1F81C9-5FD6-4121-B22A-DABCEC6AD605}"/>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415396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585AFA7-0158-44A9-A924-81AADF4C05D6}"/>
              </a:ext>
            </a:extLst>
          </p:cNvPr>
          <p:cNvSpPr>
            <a:spLocks noGrp="1"/>
          </p:cNvSpPr>
          <p:nvPr>
            <p:ph type="ctrTitle"/>
          </p:nvPr>
        </p:nvSpPr>
        <p:spPr>
          <a:xfrm>
            <a:off x="1524000" y="1234911"/>
            <a:ext cx="9144000" cy="4402319"/>
          </a:xfrm>
          <a:solidFill>
            <a:srgbClr val="CCFFCC"/>
          </a:solidFill>
        </p:spPr>
        <p:txBody>
          <a:bodyPr>
            <a:normAutofit fontScale="90000"/>
          </a:bodyPr>
          <a:lstStyle/>
          <a:p>
            <a:pPr>
              <a:lnSpc>
                <a:spcPct val="200000"/>
              </a:lnSpc>
            </a:pPr>
            <a:r>
              <a:rPr lang="fr-FR" dirty="0">
                <a:latin typeface="Comic Sans MS" panose="030F0702030302020204" pitchFamily="66" charset="0"/>
              </a:rPr>
              <a:t>Vérifie ta compréhension des activités de la semaine dernière avec la correction.</a:t>
            </a:r>
          </a:p>
        </p:txBody>
      </p:sp>
      <p:sp>
        <p:nvSpPr>
          <p:cNvPr id="3" name="Ellipse 2">
            <a:hlinkClick r:id="rId2" action="ppaction://hlinksldjump"/>
            <a:extLst>
              <a:ext uri="{FF2B5EF4-FFF2-40B4-BE49-F238E27FC236}">
                <a16:creationId xmlns:a16="http://schemas.microsoft.com/office/drawing/2014/main" id="{1C489D78-8491-43DA-BC0C-E7924440E76A}"/>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5" name="Ellipse 4">
            <a:hlinkClick r:id="rId3" action="ppaction://hlinksldjump"/>
            <a:extLst>
              <a:ext uri="{FF2B5EF4-FFF2-40B4-BE49-F238E27FC236}">
                <a16:creationId xmlns:a16="http://schemas.microsoft.com/office/drawing/2014/main" id="{5C24DDF3-17D1-42A1-9953-3219DC944E18}"/>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11807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791093"/>
            <a:ext cx="10515600" cy="4385870"/>
          </a:xfrm>
        </p:spPr>
        <p:txBody>
          <a:bodyPr>
            <a:normAutofit/>
          </a:bodyPr>
          <a:lstStyle/>
          <a:p>
            <a:pPr marL="0" indent="0">
              <a:lnSpc>
                <a:spcPct val="200000"/>
              </a:lnSpc>
              <a:buNone/>
            </a:pPr>
            <a:r>
              <a:rPr lang="fr-FR" sz="2400" u="sng" dirty="0" err="1">
                <a:latin typeface="Comic Sans MS" panose="030F0702030302020204" pitchFamily="66" charset="0"/>
              </a:rPr>
              <a:t>What</a:t>
            </a:r>
            <a:r>
              <a:rPr lang="fr-FR" sz="2400" u="sng" dirty="0">
                <a:latin typeface="Comic Sans MS" panose="030F0702030302020204" pitchFamily="66" charset="0"/>
              </a:rPr>
              <a:t> </a:t>
            </a:r>
            <a:r>
              <a:rPr lang="fr-FR" sz="2400" u="sng" dirty="0" err="1">
                <a:latin typeface="Comic Sans MS" panose="030F0702030302020204" pitchFamily="66" charset="0"/>
              </a:rPr>
              <a:t>is</a:t>
            </a:r>
            <a:r>
              <a:rPr lang="fr-FR" sz="2400" u="sng" dirty="0">
                <a:latin typeface="Comic Sans MS" panose="030F0702030302020204" pitchFamily="66" charset="0"/>
              </a:rPr>
              <a:t> a time capsule?</a:t>
            </a:r>
          </a:p>
          <a:p>
            <a:pPr marL="0" indent="0">
              <a:lnSpc>
                <a:spcPct val="200000"/>
              </a:lnSpc>
              <a:buNone/>
            </a:pPr>
            <a:r>
              <a:rPr lang="fr-FR" sz="2400" dirty="0">
                <a:latin typeface="Comic Sans MS" panose="030F0702030302020204" pitchFamily="66" charset="0"/>
              </a:rPr>
              <a:t>It </a:t>
            </a:r>
            <a:r>
              <a:rPr lang="fr-FR" sz="2400" dirty="0" err="1">
                <a:latin typeface="Comic Sans MS" panose="030F0702030302020204" pitchFamily="66" charset="0"/>
              </a:rPr>
              <a:t>is</a:t>
            </a:r>
            <a:r>
              <a:rPr lang="fr-FR" sz="2400" dirty="0">
                <a:latin typeface="Comic Sans MS" panose="030F0702030302020204" pitchFamily="66" charset="0"/>
              </a:rPr>
              <a:t> a </a:t>
            </a:r>
            <a:r>
              <a:rPr lang="fr-FR" sz="2400" dirty="0" err="1">
                <a:latin typeface="Comic Sans MS" panose="030F0702030302020204" pitchFamily="66" charset="0"/>
              </a:rPr>
              <a:t>kind</a:t>
            </a:r>
            <a:r>
              <a:rPr lang="fr-FR" sz="2400" dirty="0">
                <a:latin typeface="Comic Sans MS" panose="030F0702030302020204" pitchFamily="66" charset="0"/>
              </a:rPr>
              <a:t> of box in </a:t>
            </a:r>
            <a:r>
              <a:rPr lang="fr-FR" sz="2400" dirty="0" err="1">
                <a:latin typeface="Comic Sans MS" panose="030F0702030302020204" pitchFamily="66" charset="0"/>
              </a:rPr>
              <a:t>which</a:t>
            </a:r>
            <a:r>
              <a:rPr lang="fr-FR" sz="2400" dirty="0">
                <a:latin typeface="Comic Sans MS" panose="030F0702030302020204" pitchFamily="66" charset="0"/>
              </a:rPr>
              <a:t> people put </a:t>
            </a:r>
            <a:r>
              <a:rPr lang="fr-FR" sz="2400" dirty="0" err="1">
                <a:latin typeface="Comic Sans MS" panose="030F0702030302020204" pitchFamily="66" charset="0"/>
              </a:rPr>
              <a:t>objects</a:t>
            </a:r>
            <a:r>
              <a:rPr lang="fr-FR" sz="2400" dirty="0">
                <a:latin typeface="Comic Sans MS" panose="030F0702030302020204" pitchFamily="66" charset="0"/>
              </a:rPr>
              <a:t> </a:t>
            </a:r>
            <a:r>
              <a:rPr lang="fr-FR" sz="2400" dirty="0" err="1">
                <a:latin typeface="Comic Sans MS" panose="030F0702030302020204" pitchFamily="66" charset="0"/>
              </a:rPr>
              <a:t>from</a:t>
            </a:r>
            <a:r>
              <a:rPr lang="fr-FR" sz="2400" dirty="0">
                <a:latin typeface="Comic Sans MS" panose="030F0702030302020204" pitchFamily="66" charset="0"/>
              </a:rPr>
              <a:t> a </a:t>
            </a:r>
            <a:r>
              <a:rPr lang="fr-FR" sz="2400" dirty="0" err="1">
                <a:latin typeface="Comic Sans MS" panose="030F0702030302020204" pitchFamily="66" charset="0"/>
              </a:rPr>
              <a:t>particular</a:t>
            </a:r>
            <a:r>
              <a:rPr lang="fr-FR" sz="2400" dirty="0">
                <a:latin typeface="Comic Sans MS" panose="030F0702030302020204" pitchFamily="66" charset="0"/>
              </a:rPr>
              <a:t> time. It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intended</a:t>
            </a:r>
            <a:r>
              <a:rPr lang="fr-FR" sz="2400" dirty="0">
                <a:latin typeface="Comic Sans MS" panose="030F0702030302020204" pitchFamily="66" charset="0"/>
              </a:rPr>
              <a:t> to </a:t>
            </a:r>
            <a:r>
              <a:rPr lang="fr-FR" sz="2400" dirty="0" err="1">
                <a:latin typeface="Comic Sans MS" panose="030F0702030302020204" pitchFamily="66" charset="0"/>
              </a:rPr>
              <a:t>be</a:t>
            </a:r>
            <a:r>
              <a:rPr lang="fr-FR" sz="2400" dirty="0">
                <a:latin typeface="Comic Sans MS" panose="030F0702030302020204" pitchFamily="66" charset="0"/>
              </a:rPr>
              <a:t> </a:t>
            </a:r>
            <a:r>
              <a:rPr lang="fr-FR" sz="2400" dirty="0" err="1">
                <a:latin typeface="Comic Sans MS" panose="030F0702030302020204" pitchFamily="66" charset="0"/>
              </a:rPr>
              <a:t>opened</a:t>
            </a:r>
            <a:r>
              <a:rPr lang="fr-FR" sz="2400" dirty="0">
                <a:latin typeface="Comic Sans MS" panose="030F0702030302020204" pitchFamily="66" charset="0"/>
              </a:rPr>
              <a:t> in the future. For instance, the time capsule in the film </a:t>
            </a:r>
            <a:r>
              <a:rPr lang="fr-FR" sz="2400" dirty="0" err="1">
                <a:latin typeface="Comic Sans MS" panose="030F0702030302020204" pitchFamily="66" charset="0"/>
              </a:rPr>
              <a:t>is</a:t>
            </a:r>
            <a:r>
              <a:rPr lang="fr-FR" sz="2400" dirty="0">
                <a:latin typeface="Comic Sans MS" panose="030F0702030302020204" pitchFamily="66" charset="0"/>
              </a:rPr>
              <a:t> a </a:t>
            </a:r>
            <a:r>
              <a:rPr lang="fr-FR" sz="2400" dirty="0" err="1">
                <a:latin typeface="Comic Sans MS" panose="030F0702030302020204" pitchFamily="66" charset="0"/>
              </a:rPr>
              <a:t>sealed</a:t>
            </a:r>
            <a:r>
              <a:rPr lang="fr-FR" sz="2400" dirty="0">
                <a:latin typeface="Comic Sans MS" panose="030F0702030302020204" pitchFamily="66" charset="0"/>
              </a:rPr>
              <a:t> box. </a:t>
            </a:r>
            <a:r>
              <a:rPr lang="fr-FR" sz="2400" dirty="0" err="1">
                <a:latin typeface="Comic Sans MS" panose="030F0702030302020204" pitchFamily="66" charset="0"/>
              </a:rPr>
              <a:t>However</a:t>
            </a:r>
            <a:r>
              <a:rPr lang="fr-FR" sz="2400" dirty="0">
                <a:latin typeface="Comic Sans MS" panose="030F0702030302020204" pitchFamily="66" charset="0"/>
              </a:rPr>
              <a:t>, </a:t>
            </a:r>
            <a:r>
              <a:rPr lang="fr-FR" sz="2400" dirty="0" err="1">
                <a:latin typeface="Comic Sans MS" panose="030F0702030302020204" pitchFamily="66" charset="0"/>
              </a:rPr>
              <a:t>it</a:t>
            </a:r>
            <a:r>
              <a:rPr lang="fr-FR" sz="2400" dirty="0">
                <a:latin typeface="Comic Sans MS" panose="030F0702030302020204" pitchFamily="66" charset="0"/>
              </a:rPr>
              <a:t>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filled</a:t>
            </a:r>
            <a:r>
              <a:rPr lang="fr-FR" sz="2400" dirty="0">
                <a:latin typeface="Comic Sans MS" panose="030F0702030302020204" pitchFamily="66" charset="0"/>
              </a:rPr>
              <a:t> </a:t>
            </a:r>
            <a:r>
              <a:rPr lang="fr-FR" sz="2400" dirty="0" err="1">
                <a:latin typeface="Comic Sans MS" panose="030F0702030302020204" pitchFamily="66" charset="0"/>
              </a:rPr>
              <a:t>with</a:t>
            </a:r>
            <a:r>
              <a:rPr lang="fr-FR" sz="2400" dirty="0">
                <a:latin typeface="Comic Sans MS" panose="030F0702030302020204" pitchFamily="66" charset="0"/>
              </a:rPr>
              <a:t> </a:t>
            </a:r>
            <a:r>
              <a:rPr lang="fr-FR" sz="2400" dirty="0" err="1">
                <a:latin typeface="Comic Sans MS" panose="030F0702030302020204" pitchFamily="66" charset="0"/>
              </a:rPr>
              <a:t>children</a:t>
            </a:r>
            <a:r>
              <a:rPr lang="fr-FR" sz="2400" dirty="0">
                <a:latin typeface="Comic Sans MS" panose="030F0702030302020204" pitchFamily="66" charset="0"/>
              </a:rPr>
              <a:t> </a:t>
            </a:r>
            <a:r>
              <a:rPr lang="fr-FR" sz="2400" dirty="0" err="1">
                <a:latin typeface="Comic Sans MS" panose="030F0702030302020204" pitchFamily="66" charset="0"/>
              </a:rPr>
              <a:t>drawings</a:t>
            </a:r>
            <a:r>
              <a:rPr lang="fr-FR" sz="2400" dirty="0">
                <a:latin typeface="Comic Sans MS" panose="030F0702030302020204" pitchFamily="66" charset="0"/>
              </a:rPr>
              <a:t> </a:t>
            </a:r>
            <a:r>
              <a:rPr lang="fr-FR" sz="2400" dirty="0" err="1">
                <a:latin typeface="Comic Sans MS" panose="030F0702030302020204" pitchFamily="66" charset="0"/>
              </a:rPr>
              <a:t>instead</a:t>
            </a:r>
            <a:r>
              <a:rPr lang="fr-FR" sz="2400" dirty="0">
                <a:latin typeface="Comic Sans MS" panose="030F0702030302020204" pitchFamily="66" charset="0"/>
              </a:rPr>
              <a:t> of </a:t>
            </a:r>
            <a:r>
              <a:rPr lang="fr-FR" sz="2400" dirty="0" err="1">
                <a:latin typeface="Comic Sans MS" panose="030F0702030302020204" pitchFamily="66" charset="0"/>
              </a:rPr>
              <a:t>objects</a:t>
            </a:r>
            <a:r>
              <a:rPr lang="fr-FR" sz="2400" dirty="0">
                <a:latin typeface="Comic Sans MS" panose="030F0702030302020204" pitchFamily="66" charset="0"/>
              </a:rPr>
              <a:t>. </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11E8980F-6AD0-4909-9259-52BDF256DF64}"/>
              </a:ext>
            </a:extLst>
          </p:cNvPr>
          <p:cNvPicPr>
            <a:picLocks noChangeAspect="1"/>
          </p:cNvPicPr>
          <p:nvPr/>
        </p:nvPicPr>
        <p:blipFill>
          <a:blip r:embed="rId2"/>
          <a:stretch>
            <a:fillRect/>
          </a:stretch>
        </p:blipFill>
        <p:spPr>
          <a:xfrm>
            <a:off x="8079633" y="512724"/>
            <a:ext cx="3274167" cy="184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B1545D30-F78B-4823-AA0B-B9FFEFA90A0C}"/>
              </a:ext>
            </a:extLst>
          </p:cNvPr>
          <p:cNvSpPr>
            <a:spLocks noGrp="1"/>
          </p:cNvSpPr>
          <p:nvPr>
            <p:ph type="sldNum" sz="quarter" idx="12"/>
          </p:nvPr>
        </p:nvSpPr>
        <p:spPr/>
        <p:txBody>
          <a:bodyPr/>
          <a:lstStyle/>
          <a:p>
            <a:fld id="{27C6CCC6-2BE5-4E42-96A4-D1E8E81A3D8E}" type="slidenum">
              <a:rPr lang="de-DE" smtClean="0"/>
              <a:t>8</a:t>
            </a:fld>
            <a:endParaRPr lang="de-DE"/>
          </a:p>
        </p:txBody>
      </p:sp>
      <p:sp>
        <p:nvSpPr>
          <p:cNvPr id="6" name="Ellipse 5">
            <a:hlinkClick r:id="rId3" action="ppaction://hlinksldjump"/>
            <a:extLst>
              <a:ext uri="{FF2B5EF4-FFF2-40B4-BE49-F238E27FC236}">
                <a16:creationId xmlns:a16="http://schemas.microsoft.com/office/drawing/2014/main" id="{FD03C017-8EFD-44E9-8F99-97773A0B0DA5}"/>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39958F02-220C-4044-B24A-9E1D3DE7C5C7}"/>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684321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E33BBC-49A5-4796-9C46-94A592880591}"/>
              </a:ext>
            </a:extLst>
          </p:cNvPr>
          <p:cNvSpPr>
            <a:spLocks noGrp="1"/>
          </p:cNvSpPr>
          <p:nvPr>
            <p:ph type="title"/>
          </p:nvPr>
        </p:nvSpPr>
        <p:spPr>
          <a:xfrm>
            <a:off x="838200" y="681037"/>
            <a:ext cx="10515600" cy="756665"/>
          </a:xfrm>
        </p:spPr>
        <p:txBody>
          <a:bodyPr/>
          <a:lstStyle/>
          <a:p>
            <a:r>
              <a:rPr lang="fr-FR" dirty="0">
                <a:highlight>
                  <a:srgbClr val="CCFFCC"/>
                </a:highlight>
                <a:latin typeface="Comic Sans MS" panose="030F0702030302020204" pitchFamily="66" charset="0"/>
              </a:rPr>
              <a:t>Correction</a:t>
            </a:r>
            <a:r>
              <a:rPr lang="fr-FR" dirty="0">
                <a:latin typeface="Comic Sans MS" panose="030F0702030302020204" pitchFamily="66" charset="0"/>
              </a:rPr>
              <a:t> </a:t>
            </a:r>
          </a:p>
        </p:txBody>
      </p:sp>
      <p:sp>
        <p:nvSpPr>
          <p:cNvPr id="3" name="Espace réservé du contenu 2">
            <a:extLst>
              <a:ext uri="{FF2B5EF4-FFF2-40B4-BE49-F238E27FC236}">
                <a16:creationId xmlns:a16="http://schemas.microsoft.com/office/drawing/2014/main" id="{D71737AC-86F4-47C4-AC90-77C71DAAA6A1}"/>
              </a:ext>
            </a:extLst>
          </p:cNvPr>
          <p:cNvSpPr>
            <a:spLocks noGrp="1"/>
          </p:cNvSpPr>
          <p:nvPr>
            <p:ph idx="1"/>
          </p:nvPr>
        </p:nvSpPr>
        <p:spPr>
          <a:xfrm>
            <a:off x="838200" y="1791093"/>
            <a:ext cx="10515600" cy="4385870"/>
          </a:xfrm>
        </p:spPr>
        <p:txBody>
          <a:bodyPr>
            <a:normAutofit/>
          </a:bodyPr>
          <a:lstStyle/>
          <a:p>
            <a:pPr marL="0" indent="0">
              <a:lnSpc>
                <a:spcPct val="200000"/>
              </a:lnSpc>
              <a:buNone/>
            </a:pPr>
            <a:r>
              <a:rPr lang="fr-FR" sz="2400" u="sng" dirty="0" err="1">
                <a:latin typeface="Comic Sans MS" panose="030F0702030302020204" pitchFamily="66" charset="0"/>
              </a:rPr>
              <a:t>Where</a:t>
            </a:r>
            <a:r>
              <a:rPr lang="fr-FR" sz="2400" u="sng" dirty="0">
                <a:latin typeface="Comic Sans MS" panose="030F0702030302020204" pitchFamily="66" charset="0"/>
              </a:rPr>
              <a:t> are </a:t>
            </a:r>
            <a:r>
              <a:rPr lang="fr-FR" sz="2400" u="sng" dirty="0" err="1">
                <a:latin typeface="Comic Sans MS" panose="030F0702030302020204" pitchFamily="66" charset="0"/>
              </a:rPr>
              <a:t>they</a:t>
            </a:r>
            <a:r>
              <a:rPr lang="fr-FR" sz="2400" u="sng" dirty="0">
                <a:latin typeface="Comic Sans MS" panose="030F0702030302020204" pitchFamily="66" charset="0"/>
              </a:rPr>
              <a:t> </a:t>
            </a:r>
            <a:r>
              <a:rPr lang="fr-FR" sz="2400" u="sng" dirty="0" err="1">
                <a:latin typeface="Comic Sans MS" panose="030F0702030302020204" pitchFamily="66" charset="0"/>
              </a:rPr>
              <a:t>stored</a:t>
            </a:r>
            <a:r>
              <a:rPr lang="fr-FR" sz="2400" u="sng" dirty="0">
                <a:latin typeface="Comic Sans MS" panose="030F0702030302020204" pitchFamily="66" charset="0"/>
              </a:rPr>
              <a:t>?</a:t>
            </a:r>
          </a:p>
          <a:p>
            <a:pPr marL="0" indent="0">
              <a:lnSpc>
                <a:spcPct val="200000"/>
              </a:lnSpc>
              <a:buNone/>
            </a:pPr>
            <a:r>
              <a:rPr lang="fr-FR" sz="2400" dirty="0">
                <a:latin typeface="Comic Sans MS" panose="030F0702030302020204" pitchFamily="66" charset="0"/>
              </a:rPr>
              <a:t>Most time capsules are </a:t>
            </a:r>
            <a:r>
              <a:rPr lang="fr-FR" sz="2400" dirty="0" err="1">
                <a:latin typeface="Comic Sans MS" panose="030F0702030302020204" pitchFamily="66" charset="0"/>
              </a:rPr>
              <a:t>buried</a:t>
            </a:r>
            <a:r>
              <a:rPr lang="fr-FR" sz="2400" dirty="0">
                <a:latin typeface="Comic Sans MS" panose="030F0702030302020204" pitchFamily="66" charset="0"/>
              </a:rPr>
              <a:t> underground. The time capsule in the film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 underground </a:t>
            </a:r>
            <a:r>
              <a:rPr lang="fr-FR" sz="2400" dirty="0" err="1">
                <a:latin typeface="Comic Sans MS" panose="030F0702030302020204" pitchFamily="66" charset="0"/>
              </a:rPr>
              <a:t>too</a:t>
            </a:r>
            <a:r>
              <a:rPr lang="fr-FR" sz="2400" dirty="0">
                <a:latin typeface="Comic Sans MS" panose="030F0702030302020204" pitchFamily="66" charset="0"/>
              </a:rPr>
              <a:t>. In the </a:t>
            </a:r>
            <a:r>
              <a:rPr lang="fr-FR" sz="2400" dirty="0" err="1">
                <a:latin typeface="Comic Sans MS" panose="030F0702030302020204" pitchFamily="66" charset="0"/>
              </a:rPr>
              <a:t>picture</a:t>
            </a:r>
            <a:r>
              <a:rPr lang="fr-FR" sz="2400" dirty="0">
                <a:latin typeface="Comic Sans MS" panose="030F0702030302020204" pitchFamily="66" charset="0"/>
              </a:rPr>
              <a:t>, the bronze plaque on the right marks the spot </a:t>
            </a:r>
            <a:r>
              <a:rPr lang="fr-FR" sz="2400" dirty="0" err="1">
                <a:latin typeface="Comic Sans MS" panose="030F0702030302020204" pitchFamily="66" charset="0"/>
              </a:rPr>
              <a:t>where</a:t>
            </a:r>
            <a:r>
              <a:rPr lang="fr-FR" sz="2400" dirty="0">
                <a:latin typeface="Comic Sans MS" panose="030F0702030302020204" pitchFamily="66" charset="0"/>
              </a:rPr>
              <a:t> the time capsule </a:t>
            </a:r>
            <a:r>
              <a:rPr lang="fr-FR" sz="2400" dirty="0" err="1">
                <a:latin typeface="Comic Sans MS" panose="030F0702030302020204" pitchFamily="66" charset="0"/>
              </a:rPr>
              <a:t>is</a:t>
            </a:r>
            <a:r>
              <a:rPr lang="fr-FR" sz="2400" dirty="0">
                <a:latin typeface="Comic Sans MS" panose="030F0702030302020204" pitchFamily="66" charset="0"/>
              </a:rPr>
              <a:t> </a:t>
            </a:r>
            <a:r>
              <a:rPr lang="fr-FR" sz="2400" dirty="0" err="1">
                <a:latin typeface="Comic Sans MS" panose="030F0702030302020204" pitchFamily="66" charset="0"/>
              </a:rPr>
              <a:t>buried</a:t>
            </a:r>
            <a:r>
              <a:rPr lang="fr-FR" sz="2400" dirty="0">
                <a:latin typeface="Comic Sans MS" panose="030F0702030302020204" pitchFamily="66" charset="0"/>
              </a:rPr>
              <a:t>.</a:t>
            </a:r>
          </a:p>
          <a:p>
            <a:pPr>
              <a:lnSpc>
                <a:spcPct val="150000"/>
              </a:lnSpc>
            </a:pPr>
            <a:endParaRPr lang="fr-FR" sz="2400" dirty="0">
              <a:latin typeface="Comic Sans MS" panose="030F0702030302020204" pitchFamily="66" charset="0"/>
            </a:endParaRPr>
          </a:p>
          <a:p>
            <a:pPr marL="0" indent="0">
              <a:lnSpc>
                <a:spcPct val="150000"/>
              </a:lnSpc>
              <a:buNone/>
            </a:pPr>
            <a:endParaRPr lang="fr-FR" sz="2400" dirty="0">
              <a:latin typeface="Comic Sans MS" panose="030F0702030302020204" pitchFamily="66" charset="0"/>
            </a:endParaRPr>
          </a:p>
        </p:txBody>
      </p:sp>
      <p:pic>
        <p:nvPicPr>
          <p:cNvPr id="4" name="Image 3">
            <a:extLst>
              <a:ext uri="{FF2B5EF4-FFF2-40B4-BE49-F238E27FC236}">
                <a16:creationId xmlns:a16="http://schemas.microsoft.com/office/drawing/2014/main" id="{1CE2D12D-FF49-4A2C-9B3D-E52CD021F90C}"/>
              </a:ext>
            </a:extLst>
          </p:cNvPr>
          <p:cNvPicPr>
            <a:picLocks noChangeAspect="1"/>
          </p:cNvPicPr>
          <p:nvPr/>
        </p:nvPicPr>
        <p:blipFill>
          <a:blip r:embed="rId2"/>
          <a:stretch>
            <a:fillRect/>
          </a:stretch>
        </p:blipFill>
        <p:spPr>
          <a:xfrm>
            <a:off x="8079633" y="512724"/>
            <a:ext cx="3274167" cy="1849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space réservé du numéro de diapositive 4">
            <a:extLst>
              <a:ext uri="{FF2B5EF4-FFF2-40B4-BE49-F238E27FC236}">
                <a16:creationId xmlns:a16="http://schemas.microsoft.com/office/drawing/2014/main" id="{E067C7F9-9637-4873-8585-EBD6A6325299}"/>
              </a:ext>
            </a:extLst>
          </p:cNvPr>
          <p:cNvSpPr>
            <a:spLocks noGrp="1"/>
          </p:cNvSpPr>
          <p:nvPr>
            <p:ph type="sldNum" sz="quarter" idx="12"/>
          </p:nvPr>
        </p:nvSpPr>
        <p:spPr/>
        <p:txBody>
          <a:bodyPr/>
          <a:lstStyle/>
          <a:p>
            <a:fld id="{27C6CCC6-2BE5-4E42-96A4-D1E8E81A3D8E}" type="slidenum">
              <a:rPr lang="de-DE" smtClean="0"/>
              <a:t>9</a:t>
            </a:fld>
            <a:endParaRPr lang="de-DE"/>
          </a:p>
        </p:txBody>
      </p:sp>
      <p:sp>
        <p:nvSpPr>
          <p:cNvPr id="6" name="Ellipse 5">
            <a:hlinkClick r:id="rId3" action="ppaction://hlinksldjump"/>
            <a:extLst>
              <a:ext uri="{FF2B5EF4-FFF2-40B4-BE49-F238E27FC236}">
                <a16:creationId xmlns:a16="http://schemas.microsoft.com/office/drawing/2014/main" id="{09A985F4-7524-45B1-8305-BA7C898FADD7}"/>
              </a:ext>
            </a:extLst>
          </p:cNvPr>
          <p:cNvSpPr/>
          <p:nvPr/>
        </p:nvSpPr>
        <p:spPr>
          <a:xfrm>
            <a:off x="11356199" y="69187"/>
            <a:ext cx="768096" cy="713232"/>
          </a:xfrm>
          <a:prstGeom prst="ellipse">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000" b="1" dirty="0">
                <a:latin typeface="Comic Sans MS" panose="030F0702030302020204" pitchFamily="66" charset="0"/>
              </a:rPr>
              <a:t>S1</a:t>
            </a:r>
          </a:p>
        </p:txBody>
      </p:sp>
      <p:sp>
        <p:nvSpPr>
          <p:cNvPr id="7" name="Ellipse 6">
            <a:hlinkClick r:id="rId4" action="ppaction://hlinksldjump"/>
            <a:extLst>
              <a:ext uri="{FF2B5EF4-FFF2-40B4-BE49-F238E27FC236}">
                <a16:creationId xmlns:a16="http://schemas.microsoft.com/office/drawing/2014/main" id="{58E99D3F-09BB-4B9E-9CCB-4AC18225E0A9}"/>
              </a:ext>
            </a:extLst>
          </p:cNvPr>
          <p:cNvSpPr/>
          <p:nvPr/>
        </p:nvSpPr>
        <p:spPr>
          <a:xfrm>
            <a:off x="11353800" y="6074752"/>
            <a:ext cx="768096" cy="7132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2000" b="1" dirty="0">
              <a:latin typeface="Comic Sans MS" panose="030F0702030302020204" pitchFamily="66" charset="0"/>
            </a:endParaRPr>
          </a:p>
        </p:txBody>
      </p:sp>
    </p:spTree>
    <p:extLst>
      <p:ext uri="{BB962C8B-B14F-4D97-AF65-F5344CB8AC3E}">
        <p14:creationId xmlns:p14="http://schemas.microsoft.com/office/powerpoint/2010/main" val="7239586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1715</Words>
  <Application>Microsoft Office PowerPoint</Application>
  <PresentationFormat>Grand écran</PresentationFormat>
  <Paragraphs>279</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Calibri Light</vt:lpstr>
      <vt:lpstr>Comic Sans MS</vt:lpstr>
      <vt:lpstr>Segoe UI Emoji</vt:lpstr>
      <vt:lpstr>Thème Office</vt:lpstr>
      <vt:lpstr>4°2  English</vt:lpstr>
      <vt:lpstr>Liens utiles</vt:lpstr>
      <vt:lpstr>Tu verras apparaître ces boutons aux coins des diapositives. Voici à quoi ils servent.</vt:lpstr>
      <vt:lpstr>Temps de travail conseillé</vt:lpstr>
      <vt:lpstr>Révise les notions des séances précédentes.</vt:lpstr>
      <vt:lpstr>Practice </vt:lpstr>
      <vt:lpstr>Vérifie ta compréhension des activités de la semaine dernière avec la correction.</vt:lpstr>
      <vt:lpstr>Correction </vt:lpstr>
      <vt:lpstr>Correction </vt:lpstr>
      <vt:lpstr>Correction </vt:lpstr>
      <vt:lpstr>Correction </vt:lpstr>
      <vt:lpstr>Correction </vt:lpstr>
      <vt:lpstr>Correction </vt:lpstr>
      <vt:lpstr>Correction </vt:lpstr>
      <vt:lpstr>Correction </vt:lpstr>
      <vt:lpstr>Correction </vt:lpstr>
      <vt:lpstr>Correction </vt:lpstr>
      <vt:lpstr>Correction </vt:lpstr>
      <vt:lpstr>Correction </vt:lpstr>
      <vt:lpstr>Correction </vt:lpstr>
      <vt:lpstr>Passe maintenant aux activités de la semaine.</vt:lpstr>
      <vt:lpstr>This week’s activities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See you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English</dc:title>
  <dc:creator/>
  <cp:lastModifiedBy>Camille FABRE</cp:lastModifiedBy>
  <cp:revision>1</cp:revision>
  <dcterms:created xsi:type="dcterms:W3CDTF">2012-07-30T22:21:58Z</dcterms:created>
  <dcterms:modified xsi:type="dcterms:W3CDTF">2020-05-04T15:05:29Z</dcterms:modified>
</cp:coreProperties>
</file>