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81" r:id="rId4"/>
    <p:sldId id="266" r:id="rId5"/>
    <p:sldId id="264" r:id="rId6"/>
    <p:sldId id="271" r:id="rId7"/>
    <p:sldId id="282" r:id="rId8"/>
    <p:sldId id="283" r:id="rId9"/>
    <p:sldId id="279" r:id="rId10"/>
    <p:sldId id="280" r:id="rId11"/>
    <p:sldId id="284" r:id="rId12"/>
    <p:sldId id="285" r:id="rId13"/>
    <p:sldId id="286" r:id="rId14"/>
    <p:sldId id="288" r:id="rId15"/>
    <p:sldId id="291" r:id="rId16"/>
    <p:sldId id="289" r:id="rId17"/>
    <p:sldId id="287" r:id="rId18"/>
    <p:sldId id="292" r:id="rId19"/>
    <p:sldId id="293" r:id="rId20"/>
    <p:sldId id="294" r:id="rId21"/>
    <p:sldId id="295" r:id="rId22"/>
    <p:sldId id="296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3A37E2-FF35-479C-AA26-35E16A876322}" v="126" dt="2020-04-26T12:23:46"/>
    <p1510:client id="{81A18E47-2F79-435F-B9D4-A507F53DAE43}" v="197" dt="2020-04-25T16:15:02.7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>
        <p:scale>
          <a:sx n="100" d="100"/>
          <a:sy n="100" d="100"/>
        </p:scale>
        <p:origin x="762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ille FABRE" userId="61a62dbaa4ae00dc" providerId="LiveId" clId="{1F3A37E2-FF35-479C-AA26-35E16A876322}"/>
    <pc:docChg chg="undo custSel mod addSld modSld">
      <pc:chgData name="Camille FABRE" userId="61a62dbaa4ae00dc" providerId="LiveId" clId="{1F3A37E2-FF35-479C-AA26-35E16A876322}" dt="2020-04-26T12:24:54.672" v="2823" actId="20577"/>
      <pc:docMkLst>
        <pc:docMk/>
      </pc:docMkLst>
      <pc:sldChg chg="addSp modSp">
        <pc:chgData name="Camille FABRE" userId="61a62dbaa4ae00dc" providerId="LiveId" clId="{1F3A37E2-FF35-479C-AA26-35E16A876322}" dt="2020-04-26T12:15:49.782" v="2788"/>
        <pc:sldMkLst>
          <pc:docMk/>
          <pc:sldMk cId="2627221999" sldId="264"/>
        </pc:sldMkLst>
        <pc:spChg chg="add mod">
          <ac:chgData name="Camille FABRE" userId="61a62dbaa4ae00dc" providerId="LiveId" clId="{1F3A37E2-FF35-479C-AA26-35E16A876322}" dt="2020-04-26T12:12:47.119" v="2760" actId="1076"/>
          <ac:spMkLst>
            <pc:docMk/>
            <pc:sldMk cId="2627221999" sldId="264"/>
            <ac:spMk id="6" creationId="{2B2CBF28-858C-41BA-A7F4-5AE465FA57D5}"/>
          </ac:spMkLst>
        </pc:spChg>
        <pc:spChg chg="add">
          <ac:chgData name="Camille FABRE" userId="61a62dbaa4ae00dc" providerId="LiveId" clId="{1F3A37E2-FF35-479C-AA26-35E16A876322}" dt="2020-04-26T12:15:49.782" v="2788"/>
          <ac:spMkLst>
            <pc:docMk/>
            <pc:sldMk cId="2627221999" sldId="264"/>
            <ac:spMk id="8" creationId="{FF10CE94-0D20-4B7F-B8FF-1007E72B3977}"/>
          </ac:spMkLst>
        </pc:spChg>
      </pc:sldChg>
      <pc:sldChg chg="modSp">
        <pc:chgData name="Camille FABRE" userId="61a62dbaa4ae00dc" providerId="LiveId" clId="{1F3A37E2-FF35-479C-AA26-35E16A876322}" dt="2020-04-26T12:10:25.135" v="2758"/>
        <pc:sldMkLst>
          <pc:docMk/>
          <pc:sldMk cId="3746361974" sldId="266"/>
        </pc:sldMkLst>
        <pc:spChg chg="mod">
          <ac:chgData name="Camille FABRE" userId="61a62dbaa4ae00dc" providerId="LiveId" clId="{1F3A37E2-FF35-479C-AA26-35E16A876322}" dt="2020-04-26T12:10:07.211" v="2756"/>
          <ac:spMkLst>
            <pc:docMk/>
            <pc:sldMk cId="3746361974" sldId="266"/>
            <ac:spMk id="7" creationId="{4D946A32-171A-448B-9CC3-ACF7F5431175}"/>
          </ac:spMkLst>
        </pc:spChg>
        <pc:spChg chg="mod">
          <ac:chgData name="Camille FABRE" userId="61a62dbaa4ae00dc" providerId="LiveId" clId="{1F3A37E2-FF35-479C-AA26-35E16A876322}" dt="2020-04-26T12:10:16.478" v="2757"/>
          <ac:spMkLst>
            <pc:docMk/>
            <pc:sldMk cId="3746361974" sldId="266"/>
            <ac:spMk id="8" creationId="{758A3941-2EFB-484A-9655-8F08A801EE3E}"/>
          </ac:spMkLst>
        </pc:spChg>
        <pc:spChg chg="mod">
          <ac:chgData name="Camille FABRE" userId="61a62dbaa4ae00dc" providerId="LiveId" clId="{1F3A37E2-FF35-479C-AA26-35E16A876322}" dt="2020-04-26T12:10:25.135" v="2758"/>
          <ac:spMkLst>
            <pc:docMk/>
            <pc:sldMk cId="3746361974" sldId="266"/>
            <ac:spMk id="9" creationId="{AFB3204F-5715-4085-9D20-D8B3A7B6243E}"/>
          </ac:spMkLst>
        </pc:spChg>
        <pc:graphicFrameChg chg="modGraphic">
          <ac:chgData name="Camille FABRE" userId="61a62dbaa4ae00dc" providerId="LiveId" clId="{1F3A37E2-FF35-479C-AA26-35E16A876322}" dt="2020-04-26T12:09:52.505" v="2755" actId="20577"/>
          <ac:graphicFrameMkLst>
            <pc:docMk/>
            <pc:sldMk cId="3746361974" sldId="266"/>
            <ac:graphicFrameMk id="4" creationId="{8ED4B09A-7510-4385-9E67-9053CDC1E53D}"/>
          </ac:graphicFrameMkLst>
        </pc:graphicFrameChg>
      </pc:sldChg>
      <pc:sldChg chg="addSp delSp">
        <pc:chgData name="Camille FABRE" userId="61a62dbaa4ae00dc" providerId="LiveId" clId="{1F3A37E2-FF35-479C-AA26-35E16A876322}" dt="2020-04-26T12:15:57.294" v="2790"/>
        <pc:sldMkLst>
          <pc:docMk/>
          <pc:sldMk cId="226646664" sldId="271"/>
        </pc:sldMkLst>
        <pc:spChg chg="del">
          <ac:chgData name="Camille FABRE" userId="61a62dbaa4ae00dc" providerId="LiveId" clId="{1F3A37E2-FF35-479C-AA26-35E16A876322}" dt="2020-04-26T12:15:56.426" v="2789" actId="478"/>
          <ac:spMkLst>
            <pc:docMk/>
            <pc:sldMk cId="226646664" sldId="271"/>
            <ac:spMk id="9" creationId="{F575AB3E-1AA6-4C38-94AA-E086263E68CB}"/>
          </ac:spMkLst>
        </pc:spChg>
        <pc:spChg chg="add">
          <ac:chgData name="Camille FABRE" userId="61a62dbaa4ae00dc" providerId="LiveId" clId="{1F3A37E2-FF35-479C-AA26-35E16A876322}" dt="2020-04-26T12:12:50.615" v="2761"/>
          <ac:spMkLst>
            <pc:docMk/>
            <pc:sldMk cId="226646664" sldId="271"/>
            <ac:spMk id="10" creationId="{7FAC064B-9AE0-4D5B-B482-4366CD945DDC}"/>
          </ac:spMkLst>
        </pc:spChg>
        <pc:spChg chg="add">
          <ac:chgData name="Camille FABRE" userId="61a62dbaa4ae00dc" providerId="LiveId" clId="{1F3A37E2-FF35-479C-AA26-35E16A876322}" dt="2020-04-26T12:15:57.294" v="2790"/>
          <ac:spMkLst>
            <pc:docMk/>
            <pc:sldMk cId="226646664" sldId="271"/>
            <ac:spMk id="11" creationId="{51E0CB63-5658-4A48-ABEA-4A2E64A6EA5E}"/>
          </ac:spMkLst>
        </pc:spChg>
      </pc:sldChg>
      <pc:sldChg chg="addSp delSp modSp">
        <pc:chgData name="Camille FABRE" userId="61a62dbaa4ae00dc" providerId="LiveId" clId="{1F3A37E2-FF35-479C-AA26-35E16A876322}" dt="2020-04-26T12:23:26.498" v="2811" actId="1076"/>
        <pc:sldMkLst>
          <pc:docMk/>
          <pc:sldMk cId="752356760" sldId="279"/>
        </pc:sldMkLst>
        <pc:spChg chg="del">
          <ac:chgData name="Camille FABRE" userId="61a62dbaa4ae00dc" providerId="LiveId" clId="{1F3A37E2-FF35-479C-AA26-35E16A876322}" dt="2020-04-26T12:12:59.409" v="2766" actId="478"/>
          <ac:spMkLst>
            <pc:docMk/>
            <pc:sldMk cId="752356760" sldId="279"/>
            <ac:spMk id="6" creationId="{E52D76AA-48CE-4EE3-AF2C-67F721606283}"/>
          </ac:spMkLst>
        </pc:spChg>
        <pc:spChg chg="del">
          <ac:chgData name="Camille FABRE" userId="61a62dbaa4ae00dc" providerId="LiveId" clId="{1F3A37E2-FF35-479C-AA26-35E16A876322}" dt="2020-04-26T12:16:04.386" v="2793" actId="478"/>
          <ac:spMkLst>
            <pc:docMk/>
            <pc:sldMk cId="752356760" sldId="279"/>
            <ac:spMk id="7" creationId="{EB3B950F-5A3F-48BA-A350-4A45342F5C25}"/>
          </ac:spMkLst>
        </pc:spChg>
        <pc:spChg chg="add mod">
          <ac:chgData name="Camille FABRE" userId="61a62dbaa4ae00dc" providerId="LiveId" clId="{1F3A37E2-FF35-479C-AA26-35E16A876322}" dt="2020-04-26T12:13:06.749" v="2767" actId="1076"/>
          <ac:spMkLst>
            <pc:docMk/>
            <pc:sldMk cId="752356760" sldId="279"/>
            <ac:spMk id="8" creationId="{64D39F43-0948-4007-AFD7-7983724009CE}"/>
          </ac:spMkLst>
        </pc:spChg>
        <pc:spChg chg="add">
          <ac:chgData name="Camille FABRE" userId="61a62dbaa4ae00dc" providerId="LiveId" clId="{1F3A37E2-FF35-479C-AA26-35E16A876322}" dt="2020-04-26T12:16:05.334" v="2794"/>
          <ac:spMkLst>
            <pc:docMk/>
            <pc:sldMk cId="752356760" sldId="279"/>
            <ac:spMk id="9" creationId="{15E53227-DC73-4DF0-9234-E5F254974A88}"/>
          </ac:spMkLst>
        </pc:spChg>
        <pc:spChg chg="add">
          <ac:chgData name="Camille FABRE" userId="61a62dbaa4ae00dc" providerId="LiveId" clId="{1F3A37E2-FF35-479C-AA26-35E16A876322}" dt="2020-04-26T12:23:15.054" v="2810"/>
          <ac:spMkLst>
            <pc:docMk/>
            <pc:sldMk cId="752356760" sldId="279"/>
            <ac:spMk id="10" creationId="{9B247512-FE0E-466B-9413-C1E280C182C2}"/>
          </ac:spMkLst>
        </pc:spChg>
        <pc:picChg chg="mod">
          <ac:chgData name="Camille FABRE" userId="61a62dbaa4ae00dc" providerId="LiveId" clId="{1F3A37E2-FF35-479C-AA26-35E16A876322}" dt="2020-04-26T12:23:26.498" v="2811" actId="1076"/>
          <ac:picMkLst>
            <pc:docMk/>
            <pc:sldMk cId="752356760" sldId="279"/>
            <ac:picMk id="4" creationId="{E1D8D136-E5BC-4BC0-9B5F-C0E8DEEF4088}"/>
          </ac:picMkLst>
        </pc:picChg>
      </pc:sldChg>
      <pc:sldChg chg="addSp delSp">
        <pc:chgData name="Camille FABRE" userId="61a62dbaa4ae00dc" providerId="LiveId" clId="{1F3A37E2-FF35-479C-AA26-35E16A876322}" dt="2020-04-26T12:23:29.710" v="2812"/>
        <pc:sldMkLst>
          <pc:docMk/>
          <pc:sldMk cId="3796567626" sldId="280"/>
        </pc:sldMkLst>
        <pc:spChg chg="del">
          <ac:chgData name="Camille FABRE" userId="61a62dbaa4ae00dc" providerId="LiveId" clId="{1F3A37E2-FF35-479C-AA26-35E16A876322}" dt="2020-04-26T12:13:10.586" v="2768" actId="478"/>
          <ac:spMkLst>
            <pc:docMk/>
            <pc:sldMk cId="3796567626" sldId="280"/>
            <ac:spMk id="5" creationId="{74C02FE2-AE1C-47B3-B7CA-08ADD07366EE}"/>
          </ac:spMkLst>
        </pc:spChg>
        <pc:spChg chg="del">
          <ac:chgData name="Camille FABRE" userId="61a62dbaa4ae00dc" providerId="LiveId" clId="{1F3A37E2-FF35-479C-AA26-35E16A876322}" dt="2020-04-26T12:16:08.049" v="2795" actId="478"/>
          <ac:spMkLst>
            <pc:docMk/>
            <pc:sldMk cId="3796567626" sldId="280"/>
            <ac:spMk id="6" creationId="{12D325AD-7DCE-4579-9D0F-7073D7ACD5A1}"/>
          </ac:spMkLst>
        </pc:spChg>
        <pc:spChg chg="add">
          <ac:chgData name="Camille FABRE" userId="61a62dbaa4ae00dc" providerId="LiveId" clId="{1F3A37E2-FF35-479C-AA26-35E16A876322}" dt="2020-04-26T12:13:11.558" v="2769"/>
          <ac:spMkLst>
            <pc:docMk/>
            <pc:sldMk cId="3796567626" sldId="280"/>
            <ac:spMk id="7" creationId="{C386772B-3A48-4635-A331-28F95627C1F8}"/>
          </ac:spMkLst>
        </pc:spChg>
        <pc:spChg chg="add">
          <ac:chgData name="Camille FABRE" userId="61a62dbaa4ae00dc" providerId="LiveId" clId="{1F3A37E2-FF35-479C-AA26-35E16A876322}" dt="2020-04-26T12:16:08.894" v="2796"/>
          <ac:spMkLst>
            <pc:docMk/>
            <pc:sldMk cId="3796567626" sldId="280"/>
            <ac:spMk id="8" creationId="{33ED8BA7-8DA6-4BE3-800D-13FCE5652BF4}"/>
          </ac:spMkLst>
        </pc:spChg>
        <pc:spChg chg="add">
          <ac:chgData name="Camille FABRE" userId="61a62dbaa4ae00dc" providerId="LiveId" clId="{1F3A37E2-FF35-479C-AA26-35E16A876322}" dt="2020-04-26T12:23:29.710" v="2812"/>
          <ac:spMkLst>
            <pc:docMk/>
            <pc:sldMk cId="3796567626" sldId="280"/>
            <ac:spMk id="10" creationId="{A7134524-43AF-4EBC-A67C-C40396B9F759}"/>
          </ac:spMkLst>
        </pc:spChg>
        <pc:picChg chg="add">
          <ac:chgData name="Camille FABRE" userId="61a62dbaa4ae00dc" providerId="LiveId" clId="{1F3A37E2-FF35-479C-AA26-35E16A876322}" dt="2020-04-26T12:21:23.766" v="2807"/>
          <ac:picMkLst>
            <pc:docMk/>
            <pc:sldMk cId="3796567626" sldId="280"/>
            <ac:picMk id="9" creationId="{D42180A6-8103-416C-9687-B87BE38329E7}"/>
          </ac:picMkLst>
        </pc:picChg>
      </pc:sldChg>
      <pc:sldChg chg="modSp">
        <pc:chgData name="Camille FABRE" userId="61a62dbaa4ae00dc" providerId="LiveId" clId="{1F3A37E2-FF35-479C-AA26-35E16A876322}" dt="2020-04-26T12:15:45.216" v="2787"/>
        <pc:sldMkLst>
          <pc:docMk/>
          <pc:sldMk cId="29961219" sldId="281"/>
        </pc:sldMkLst>
        <pc:spChg chg="mod">
          <ac:chgData name="Camille FABRE" userId="61a62dbaa4ae00dc" providerId="LiveId" clId="{1F3A37E2-FF35-479C-AA26-35E16A876322}" dt="2020-04-26T12:15:35.491" v="2786"/>
          <ac:spMkLst>
            <pc:docMk/>
            <pc:sldMk cId="29961219" sldId="281"/>
            <ac:spMk id="7" creationId="{96649C26-5FAA-4336-B02C-597807F7495E}"/>
          </ac:spMkLst>
        </pc:spChg>
        <pc:spChg chg="mod">
          <ac:chgData name="Camille FABRE" userId="61a62dbaa4ae00dc" providerId="LiveId" clId="{1F3A37E2-FF35-479C-AA26-35E16A876322}" dt="2020-04-26T12:15:45.216" v="2787"/>
          <ac:spMkLst>
            <pc:docMk/>
            <pc:sldMk cId="29961219" sldId="281"/>
            <ac:spMk id="8" creationId="{8131B731-8ACF-4E78-B119-AE7B2F0C9F50}"/>
          </ac:spMkLst>
        </pc:spChg>
        <pc:spChg chg="mod">
          <ac:chgData name="Camille FABRE" userId="61a62dbaa4ae00dc" providerId="LiveId" clId="{1F3A37E2-FF35-479C-AA26-35E16A876322}" dt="2020-04-26T12:15:14.150" v="2785"/>
          <ac:spMkLst>
            <pc:docMk/>
            <pc:sldMk cId="29961219" sldId="281"/>
            <ac:spMk id="10" creationId="{54AA5572-35D4-45FE-96B7-88757940BE74}"/>
          </ac:spMkLst>
        </pc:spChg>
        <pc:spChg chg="mod">
          <ac:chgData name="Camille FABRE" userId="61a62dbaa4ae00dc" providerId="LiveId" clId="{1F3A37E2-FF35-479C-AA26-35E16A876322}" dt="2020-04-26T12:15:06.427" v="2784"/>
          <ac:spMkLst>
            <pc:docMk/>
            <pc:sldMk cId="29961219" sldId="281"/>
            <ac:spMk id="11" creationId="{2653F405-4749-4A50-8936-CCCEC5E64457}"/>
          </ac:spMkLst>
        </pc:spChg>
        <pc:spChg chg="mod">
          <ac:chgData name="Camille FABRE" userId="61a62dbaa4ae00dc" providerId="LiveId" clId="{1F3A37E2-FF35-479C-AA26-35E16A876322}" dt="2020-04-26T12:14:58.820" v="2783"/>
          <ac:spMkLst>
            <pc:docMk/>
            <pc:sldMk cId="29961219" sldId="281"/>
            <ac:spMk id="12" creationId="{2A2F311F-721B-4F18-86AA-DDB175D7AA68}"/>
          </ac:spMkLst>
        </pc:spChg>
      </pc:sldChg>
      <pc:sldChg chg="addSp">
        <pc:chgData name="Camille FABRE" userId="61a62dbaa4ae00dc" providerId="LiveId" clId="{1F3A37E2-FF35-479C-AA26-35E16A876322}" dt="2020-04-26T12:23:13.383" v="2809"/>
        <pc:sldMkLst>
          <pc:docMk/>
          <pc:sldMk cId="3135206381" sldId="282"/>
        </pc:sldMkLst>
        <pc:spChg chg="add">
          <ac:chgData name="Camille FABRE" userId="61a62dbaa4ae00dc" providerId="LiveId" clId="{1F3A37E2-FF35-479C-AA26-35E16A876322}" dt="2020-04-26T12:12:52.783" v="2762"/>
          <ac:spMkLst>
            <pc:docMk/>
            <pc:sldMk cId="3135206381" sldId="282"/>
            <ac:spMk id="5" creationId="{E69FBCAC-9945-470C-904C-3061F4131BD3}"/>
          </ac:spMkLst>
        </pc:spChg>
        <pc:spChg chg="add">
          <ac:chgData name="Camille FABRE" userId="61a62dbaa4ae00dc" providerId="LiveId" clId="{1F3A37E2-FF35-479C-AA26-35E16A876322}" dt="2020-04-26T12:15:59.528" v="2791"/>
          <ac:spMkLst>
            <pc:docMk/>
            <pc:sldMk cId="3135206381" sldId="282"/>
            <ac:spMk id="6" creationId="{7AC7E3EB-5000-4BB3-B7B9-2ED5416AFC90}"/>
          </ac:spMkLst>
        </pc:spChg>
        <pc:spChg chg="add">
          <ac:chgData name="Camille FABRE" userId="61a62dbaa4ae00dc" providerId="LiveId" clId="{1F3A37E2-FF35-479C-AA26-35E16A876322}" dt="2020-04-26T12:23:13.383" v="2809"/>
          <ac:spMkLst>
            <pc:docMk/>
            <pc:sldMk cId="3135206381" sldId="282"/>
            <ac:spMk id="7" creationId="{C0901188-89B2-449D-970E-F90E3F65D4F2}"/>
          </ac:spMkLst>
        </pc:spChg>
      </pc:sldChg>
      <pc:sldChg chg="addSp">
        <pc:chgData name="Camille FABRE" userId="61a62dbaa4ae00dc" providerId="LiveId" clId="{1F3A37E2-FF35-479C-AA26-35E16A876322}" dt="2020-04-26T12:23:12.055" v="2808"/>
        <pc:sldMkLst>
          <pc:docMk/>
          <pc:sldMk cId="1940932060" sldId="283"/>
        </pc:sldMkLst>
        <pc:spChg chg="add">
          <ac:chgData name="Camille FABRE" userId="61a62dbaa4ae00dc" providerId="LiveId" clId="{1F3A37E2-FF35-479C-AA26-35E16A876322}" dt="2020-04-26T12:12:53.926" v="2763"/>
          <ac:spMkLst>
            <pc:docMk/>
            <pc:sldMk cId="1940932060" sldId="283"/>
            <ac:spMk id="9" creationId="{2BF08440-55BC-45BB-A67E-7252829FBA6B}"/>
          </ac:spMkLst>
        </pc:spChg>
        <pc:spChg chg="add">
          <ac:chgData name="Camille FABRE" userId="61a62dbaa4ae00dc" providerId="LiveId" clId="{1F3A37E2-FF35-479C-AA26-35E16A876322}" dt="2020-04-26T12:16:00.791" v="2792"/>
          <ac:spMkLst>
            <pc:docMk/>
            <pc:sldMk cId="1940932060" sldId="283"/>
            <ac:spMk id="10" creationId="{430EC45B-9311-4E27-BD70-5AA46C99765B}"/>
          </ac:spMkLst>
        </pc:spChg>
        <pc:spChg chg="add">
          <ac:chgData name="Camille FABRE" userId="61a62dbaa4ae00dc" providerId="LiveId" clId="{1F3A37E2-FF35-479C-AA26-35E16A876322}" dt="2020-04-26T12:23:12.055" v="2808"/>
          <ac:spMkLst>
            <pc:docMk/>
            <pc:sldMk cId="1940932060" sldId="283"/>
            <ac:spMk id="11" creationId="{2CA9DD30-3DBB-4DA0-A2D4-F4105E854861}"/>
          </ac:spMkLst>
        </pc:spChg>
      </pc:sldChg>
      <pc:sldChg chg="modSp">
        <pc:chgData name="Camille FABRE" userId="61a62dbaa4ae00dc" providerId="LiveId" clId="{1F3A37E2-FF35-479C-AA26-35E16A876322}" dt="2020-04-26T10:05:14.208" v="1961" actId="20577"/>
        <pc:sldMkLst>
          <pc:docMk/>
          <pc:sldMk cId="3610204278" sldId="284"/>
        </pc:sldMkLst>
        <pc:spChg chg="mod">
          <ac:chgData name="Camille FABRE" userId="61a62dbaa4ae00dc" providerId="LiveId" clId="{1F3A37E2-FF35-479C-AA26-35E16A876322}" dt="2020-04-26T10:05:14.208" v="1961" actId="20577"/>
          <ac:spMkLst>
            <pc:docMk/>
            <pc:sldMk cId="3610204278" sldId="284"/>
            <ac:spMk id="3" creationId="{1410A8AA-103A-48BE-B310-F1C5C9152272}"/>
          </ac:spMkLst>
        </pc:spChg>
      </pc:sldChg>
      <pc:sldChg chg="addSp modSp">
        <pc:chgData name="Camille FABRE" userId="61a62dbaa4ae00dc" providerId="LiveId" clId="{1F3A37E2-FF35-479C-AA26-35E16A876322}" dt="2020-04-26T12:23:33.016" v="2813"/>
        <pc:sldMkLst>
          <pc:docMk/>
          <pc:sldMk cId="3058202522" sldId="285"/>
        </pc:sldMkLst>
        <pc:spChg chg="add mod">
          <ac:chgData name="Camille FABRE" userId="61a62dbaa4ae00dc" providerId="LiveId" clId="{1F3A37E2-FF35-479C-AA26-35E16A876322}" dt="2020-04-26T12:13:40.249" v="2772" actId="1076"/>
          <ac:spMkLst>
            <pc:docMk/>
            <pc:sldMk cId="3058202522" sldId="285"/>
            <ac:spMk id="5" creationId="{5C60B61D-F303-4FBF-AE7B-2128F9D4CF98}"/>
          </ac:spMkLst>
        </pc:spChg>
        <pc:spChg chg="add">
          <ac:chgData name="Camille FABRE" userId="61a62dbaa4ae00dc" providerId="LiveId" clId="{1F3A37E2-FF35-479C-AA26-35E16A876322}" dt="2020-04-26T12:16:16.718" v="2797"/>
          <ac:spMkLst>
            <pc:docMk/>
            <pc:sldMk cId="3058202522" sldId="285"/>
            <ac:spMk id="6" creationId="{AB894C07-F559-4995-AEE0-A81E6FD598B1}"/>
          </ac:spMkLst>
        </pc:spChg>
        <pc:spChg chg="add">
          <ac:chgData name="Camille FABRE" userId="61a62dbaa4ae00dc" providerId="LiveId" clId="{1F3A37E2-FF35-479C-AA26-35E16A876322}" dt="2020-04-26T12:23:33.016" v="2813"/>
          <ac:spMkLst>
            <pc:docMk/>
            <pc:sldMk cId="3058202522" sldId="285"/>
            <ac:spMk id="7" creationId="{19BF55B2-5956-4518-AD14-531380C38A64}"/>
          </ac:spMkLst>
        </pc:spChg>
      </pc:sldChg>
      <pc:sldChg chg="addSp">
        <pc:chgData name="Camille FABRE" userId="61a62dbaa4ae00dc" providerId="LiveId" clId="{1F3A37E2-FF35-479C-AA26-35E16A876322}" dt="2020-04-26T12:23:33.943" v="2814"/>
        <pc:sldMkLst>
          <pc:docMk/>
          <pc:sldMk cId="2984882672" sldId="286"/>
        </pc:sldMkLst>
        <pc:spChg chg="add">
          <ac:chgData name="Camille FABRE" userId="61a62dbaa4ae00dc" providerId="LiveId" clId="{1F3A37E2-FF35-479C-AA26-35E16A876322}" dt="2020-04-26T12:13:43.686" v="2773"/>
          <ac:spMkLst>
            <pc:docMk/>
            <pc:sldMk cId="2984882672" sldId="286"/>
            <ac:spMk id="5" creationId="{F36059A0-8DD7-4B62-A7E9-F5A5155A62E4}"/>
          </ac:spMkLst>
        </pc:spChg>
        <pc:spChg chg="add">
          <ac:chgData name="Camille FABRE" userId="61a62dbaa4ae00dc" providerId="LiveId" clId="{1F3A37E2-FF35-479C-AA26-35E16A876322}" dt="2020-04-26T12:16:17.990" v="2798"/>
          <ac:spMkLst>
            <pc:docMk/>
            <pc:sldMk cId="2984882672" sldId="286"/>
            <ac:spMk id="6" creationId="{5156ADF0-9409-4708-AC44-EAF22CF58A88}"/>
          </ac:spMkLst>
        </pc:spChg>
        <pc:spChg chg="add">
          <ac:chgData name="Camille FABRE" userId="61a62dbaa4ae00dc" providerId="LiveId" clId="{1F3A37E2-FF35-479C-AA26-35E16A876322}" dt="2020-04-26T12:23:33.943" v="2814"/>
          <ac:spMkLst>
            <pc:docMk/>
            <pc:sldMk cId="2984882672" sldId="286"/>
            <ac:spMk id="7" creationId="{2F75DDB0-94C0-40BA-8E7A-80CBE65B2616}"/>
          </ac:spMkLst>
        </pc:spChg>
      </pc:sldChg>
      <pc:sldChg chg="addSp modSp">
        <pc:chgData name="Camille FABRE" userId="61a62dbaa4ae00dc" providerId="LiveId" clId="{1F3A37E2-FF35-479C-AA26-35E16A876322}" dt="2020-04-26T12:23:39.503" v="2818"/>
        <pc:sldMkLst>
          <pc:docMk/>
          <pc:sldMk cId="1953612039" sldId="287"/>
        </pc:sldMkLst>
        <pc:spChg chg="add">
          <ac:chgData name="Camille FABRE" userId="61a62dbaa4ae00dc" providerId="LiveId" clId="{1F3A37E2-FF35-479C-AA26-35E16A876322}" dt="2020-04-26T12:13:51.447" v="2777"/>
          <ac:spMkLst>
            <pc:docMk/>
            <pc:sldMk cId="1953612039" sldId="287"/>
            <ac:spMk id="6" creationId="{A4846521-59B8-4037-B497-8D55194C5F98}"/>
          </ac:spMkLst>
        </pc:spChg>
        <pc:spChg chg="add">
          <ac:chgData name="Camille FABRE" userId="61a62dbaa4ae00dc" providerId="LiveId" clId="{1F3A37E2-FF35-479C-AA26-35E16A876322}" dt="2020-04-26T12:16:22.337" v="2802"/>
          <ac:spMkLst>
            <pc:docMk/>
            <pc:sldMk cId="1953612039" sldId="287"/>
            <ac:spMk id="7" creationId="{D7DE9227-8F89-44A7-949F-0FEAA7870B0F}"/>
          </ac:spMkLst>
        </pc:spChg>
        <pc:spChg chg="add">
          <ac:chgData name="Camille FABRE" userId="61a62dbaa4ae00dc" providerId="LiveId" clId="{1F3A37E2-FF35-479C-AA26-35E16A876322}" dt="2020-04-26T12:23:39.503" v="2818"/>
          <ac:spMkLst>
            <pc:docMk/>
            <pc:sldMk cId="1953612039" sldId="287"/>
            <ac:spMk id="8" creationId="{16911AC4-872D-404B-B04E-35CFD6CE091B}"/>
          </ac:spMkLst>
        </pc:spChg>
        <pc:picChg chg="add mod">
          <ac:chgData name="Camille FABRE" userId="61a62dbaa4ae00dc" providerId="LiveId" clId="{1F3A37E2-FF35-479C-AA26-35E16A876322}" dt="2020-04-26T09:16:44.776" v="660" actId="1076"/>
          <ac:picMkLst>
            <pc:docMk/>
            <pc:sldMk cId="1953612039" sldId="287"/>
            <ac:picMk id="5" creationId="{21735E92-1241-45E0-8648-6C85151C104B}"/>
          </ac:picMkLst>
        </pc:picChg>
      </pc:sldChg>
      <pc:sldChg chg="addSp">
        <pc:chgData name="Camille FABRE" userId="61a62dbaa4ae00dc" providerId="LiveId" clId="{1F3A37E2-FF35-479C-AA26-35E16A876322}" dt="2020-04-26T12:23:35.423" v="2815"/>
        <pc:sldMkLst>
          <pc:docMk/>
          <pc:sldMk cId="1952332815" sldId="288"/>
        </pc:sldMkLst>
        <pc:spChg chg="add">
          <ac:chgData name="Camille FABRE" userId="61a62dbaa4ae00dc" providerId="LiveId" clId="{1F3A37E2-FF35-479C-AA26-35E16A876322}" dt="2020-04-26T12:13:45.359" v="2774"/>
          <ac:spMkLst>
            <pc:docMk/>
            <pc:sldMk cId="1952332815" sldId="288"/>
            <ac:spMk id="5" creationId="{9C78087E-0894-45AB-A22D-9F77E78ED263}"/>
          </ac:spMkLst>
        </pc:spChg>
        <pc:spChg chg="add">
          <ac:chgData name="Camille FABRE" userId="61a62dbaa4ae00dc" providerId="LiveId" clId="{1F3A37E2-FF35-479C-AA26-35E16A876322}" dt="2020-04-26T12:16:18.967" v="2799"/>
          <ac:spMkLst>
            <pc:docMk/>
            <pc:sldMk cId="1952332815" sldId="288"/>
            <ac:spMk id="6" creationId="{8EAA5AF2-4A42-41AE-8117-D1EC7FC1DCDF}"/>
          </ac:spMkLst>
        </pc:spChg>
        <pc:spChg chg="add">
          <ac:chgData name="Camille FABRE" userId="61a62dbaa4ae00dc" providerId="LiveId" clId="{1F3A37E2-FF35-479C-AA26-35E16A876322}" dt="2020-04-26T12:23:35.423" v="2815"/>
          <ac:spMkLst>
            <pc:docMk/>
            <pc:sldMk cId="1952332815" sldId="288"/>
            <ac:spMk id="7" creationId="{3F97880A-D927-42BE-85A0-0B0B43D00DDD}"/>
          </ac:spMkLst>
        </pc:spChg>
      </pc:sldChg>
      <pc:sldChg chg="addSp">
        <pc:chgData name="Camille FABRE" userId="61a62dbaa4ae00dc" providerId="LiveId" clId="{1F3A37E2-FF35-479C-AA26-35E16A876322}" dt="2020-04-26T12:23:38.190" v="2817"/>
        <pc:sldMkLst>
          <pc:docMk/>
          <pc:sldMk cId="669239718" sldId="289"/>
        </pc:sldMkLst>
        <pc:spChg chg="add">
          <ac:chgData name="Camille FABRE" userId="61a62dbaa4ae00dc" providerId="LiveId" clId="{1F3A37E2-FF35-479C-AA26-35E16A876322}" dt="2020-04-26T12:13:49.089" v="2776"/>
          <ac:spMkLst>
            <pc:docMk/>
            <pc:sldMk cId="669239718" sldId="289"/>
            <ac:spMk id="5" creationId="{59434359-64B4-48E1-BDEF-4E7569D2964E}"/>
          </ac:spMkLst>
        </pc:spChg>
        <pc:spChg chg="add">
          <ac:chgData name="Camille FABRE" userId="61a62dbaa4ae00dc" providerId="LiveId" clId="{1F3A37E2-FF35-479C-AA26-35E16A876322}" dt="2020-04-26T12:16:21.439" v="2801"/>
          <ac:spMkLst>
            <pc:docMk/>
            <pc:sldMk cId="669239718" sldId="289"/>
            <ac:spMk id="6" creationId="{797943C0-8DF6-4EBE-8AAD-73963B608CBA}"/>
          </ac:spMkLst>
        </pc:spChg>
        <pc:spChg chg="add">
          <ac:chgData name="Camille FABRE" userId="61a62dbaa4ae00dc" providerId="LiveId" clId="{1F3A37E2-FF35-479C-AA26-35E16A876322}" dt="2020-04-26T12:23:38.190" v="2817"/>
          <ac:spMkLst>
            <pc:docMk/>
            <pc:sldMk cId="669239718" sldId="289"/>
            <ac:spMk id="7" creationId="{D578BE8C-62EB-4EB0-9078-CE658D854C71}"/>
          </ac:spMkLst>
        </pc:spChg>
      </pc:sldChg>
      <pc:sldChg chg="addSp">
        <pc:chgData name="Camille FABRE" userId="61a62dbaa4ae00dc" providerId="LiveId" clId="{1F3A37E2-FF35-479C-AA26-35E16A876322}" dt="2020-04-26T12:23:37.215" v="2816"/>
        <pc:sldMkLst>
          <pc:docMk/>
          <pc:sldMk cId="843658977" sldId="291"/>
        </pc:sldMkLst>
        <pc:spChg chg="add">
          <ac:chgData name="Camille FABRE" userId="61a62dbaa4ae00dc" providerId="LiveId" clId="{1F3A37E2-FF35-479C-AA26-35E16A876322}" dt="2020-04-26T12:13:47.759" v="2775"/>
          <ac:spMkLst>
            <pc:docMk/>
            <pc:sldMk cId="843658977" sldId="291"/>
            <ac:spMk id="5" creationId="{C5F7B5B0-570F-4696-B1A9-2BF76BC594B3}"/>
          </ac:spMkLst>
        </pc:spChg>
        <pc:spChg chg="add">
          <ac:chgData name="Camille FABRE" userId="61a62dbaa4ae00dc" providerId="LiveId" clId="{1F3A37E2-FF35-479C-AA26-35E16A876322}" dt="2020-04-26T12:16:19.904" v="2800"/>
          <ac:spMkLst>
            <pc:docMk/>
            <pc:sldMk cId="843658977" sldId="291"/>
            <ac:spMk id="6" creationId="{893EF899-BD71-4847-9A72-BCAADA82C32A}"/>
          </ac:spMkLst>
        </pc:spChg>
        <pc:spChg chg="add">
          <ac:chgData name="Camille FABRE" userId="61a62dbaa4ae00dc" providerId="LiveId" clId="{1F3A37E2-FF35-479C-AA26-35E16A876322}" dt="2020-04-26T12:23:37.215" v="2816"/>
          <ac:spMkLst>
            <pc:docMk/>
            <pc:sldMk cId="843658977" sldId="291"/>
            <ac:spMk id="7" creationId="{F7C38F08-3733-49F3-A0A4-B78AAF518DE0}"/>
          </ac:spMkLst>
        </pc:spChg>
      </pc:sldChg>
      <pc:sldChg chg="addSp delSp modSp mod setBg">
        <pc:chgData name="Camille FABRE" userId="61a62dbaa4ae00dc" providerId="LiveId" clId="{1F3A37E2-FF35-479C-AA26-35E16A876322}" dt="2020-04-26T12:23:40.898" v="2819"/>
        <pc:sldMkLst>
          <pc:docMk/>
          <pc:sldMk cId="1404291582" sldId="292"/>
        </pc:sldMkLst>
        <pc:spChg chg="mod ord">
          <ac:chgData name="Camille FABRE" userId="61a62dbaa4ae00dc" providerId="LiveId" clId="{1F3A37E2-FF35-479C-AA26-35E16A876322}" dt="2020-04-26T09:06:34.489" v="383" actId="1076"/>
          <ac:spMkLst>
            <pc:docMk/>
            <pc:sldMk cId="1404291582" sldId="292"/>
            <ac:spMk id="2" creationId="{BAA9A7CA-6596-48F4-B869-CC9C2A541758}"/>
          </ac:spMkLst>
        </pc:spChg>
        <pc:spChg chg="mod ord">
          <ac:chgData name="Camille FABRE" userId="61a62dbaa4ae00dc" providerId="LiveId" clId="{1F3A37E2-FF35-479C-AA26-35E16A876322}" dt="2020-04-26T09:17:25.050" v="664" actId="115"/>
          <ac:spMkLst>
            <pc:docMk/>
            <pc:sldMk cId="1404291582" sldId="292"/>
            <ac:spMk id="3" creationId="{D713DCDC-7BA3-49C9-83FD-BF068EBC03F9}"/>
          </ac:spMkLst>
        </pc:spChg>
        <pc:spChg chg="add mod">
          <ac:chgData name="Camille FABRE" userId="61a62dbaa4ae00dc" providerId="LiveId" clId="{1F3A37E2-FF35-479C-AA26-35E16A876322}" dt="2020-04-26T12:14:11.426" v="2779" actId="1076"/>
          <ac:spMkLst>
            <pc:docMk/>
            <pc:sldMk cId="1404291582" sldId="292"/>
            <ac:spMk id="9" creationId="{45CEC38C-9024-4F43-8D6C-0526C543E752}"/>
          </ac:spMkLst>
        </pc:spChg>
        <pc:spChg chg="add del">
          <ac:chgData name="Camille FABRE" userId="61a62dbaa4ae00dc" providerId="LiveId" clId="{1F3A37E2-FF35-479C-AA26-35E16A876322}" dt="2020-04-26T09:05:21.202" v="280" actId="26606"/>
          <ac:spMkLst>
            <pc:docMk/>
            <pc:sldMk cId="1404291582" sldId="292"/>
            <ac:spMk id="10" creationId="{63AB00AE-4340-440F-82E1-9F69D1D5519F}"/>
          </ac:spMkLst>
        </pc:spChg>
        <pc:spChg chg="add">
          <ac:chgData name="Camille FABRE" userId="61a62dbaa4ae00dc" providerId="LiveId" clId="{1F3A37E2-FF35-479C-AA26-35E16A876322}" dt="2020-04-26T12:16:23.695" v="2803"/>
          <ac:spMkLst>
            <pc:docMk/>
            <pc:sldMk cId="1404291582" sldId="292"/>
            <ac:spMk id="11" creationId="{20ADB186-9BA3-426F-AB82-004EE90834C1}"/>
          </ac:spMkLst>
        </pc:spChg>
        <pc:spChg chg="add">
          <ac:chgData name="Camille FABRE" userId="61a62dbaa4ae00dc" providerId="LiveId" clId="{1F3A37E2-FF35-479C-AA26-35E16A876322}" dt="2020-04-26T12:23:40.898" v="2819"/>
          <ac:spMkLst>
            <pc:docMk/>
            <pc:sldMk cId="1404291582" sldId="292"/>
            <ac:spMk id="13" creationId="{FBEB4450-8B17-44EE-8527-C6ACF2FA6106}"/>
          </ac:spMkLst>
        </pc:spChg>
        <pc:picChg chg="add mod">
          <ac:chgData name="Camille FABRE" userId="61a62dbaa4ae00dc" providerId="LiveId" clId="{1F3A37E2-FF35-479C-AA26-35E16A876322}" dt="2020-04-26T09:38:35.265" v="1387" actId="1076"/>
          <ac:picMkLst>
            <pc:docMk/>
            <pc:sldMk cId="1404291582" sldId="292"/>
            <ac:picMk id="4" creationId="{E86A807A-73B1-4438-974F-FF96654351EF}"/>
          </ac:picMkLst>
        </pc:picChg>
        <pc:picChg chg="add mod">
          <ac:chgData name="Camille FABRE" userId="61a62dbaa4ae00dc" providerId="LiveId" clId="{1F3A37E2-FF35-479C-AA26-35E16A876322}" dt="2020-04-26T09:38:40.219" v="1388" actId="1076"/>
          <ac:picMkLst>
            <pc:docMk/>
            <pc:sldMk cId="1404291582" sldId="292"/>
            <ac:picMk id="5" creationId="{B62C305C-F3EA-4787-9001-7EB343AEB444}"/>
          </ac:picMkLst>
        </pc:picChg>
        <pc:picChg chg="add">
          <ac:chgData name="Camille FABRE" userId="61a62dbaa4ae00dc" providerId="LiveId" clId="{1F3A37E2-FF35-479C-AA26-35E16A876322}" dt="2020-04-26T09:16:49.307" v="661"/>
          <ac:picMkLst>
            <pc:docMk/>
            <pc:sldMk cId="1404291582" sldId="292"/>
            <ac:picMk id="8" creationId="{A1C5D9CE-8060-4E2A-8B8B-F02ED8FD0C74}"/>
          </ac:picMkLst>
        </pc:picChg>
        <pc:picChg chg="add del">
          <ac:chgData name="Camille FABRE" userId="61a62dbaa4ae00dc" providerId="LiveId" clId="{1F3A37E2-FF35-479C-AA26-35E16A876322}" dt="2020-04-26T09:05:21.202" v="280" actId="26606"/>
          <ac:picMkLst>
            <pc:docMk/>
            <pc:sldMk cId="1404291582" sldId="292"/>
            <ac:picMk id="12" creationId="{22901FED-4FC9-4ED5-8123-C98BCD1616BA}"/>
          </ac:picMkLst>
        </pc:picChg>
      </pc:sldChg>
      <pc:sldChg chg="addSp delSp modSp add">
        <pc:chgData name="Camille FABRE" userId="61a62dbaa4ae00dc" providerId="LiveId" clId="{1F3A37E2-FF35-479C-AA26-35E16A876322}" dt="2020-04-26T12:23:42.367" v="2820"/>
        <pc:sldMkLst>
          <pc:docMk/>
          <pc:sldMk cId="2643315529" sldId="293"/>
        </pc:sldMkLst>
        <pc:spChg chg="mod">
          <ac:chgData name="Camille FABRE" userId="61a62dbaa4ae00dc" providerId="LiveId" clId="{1F3A37E2-FF35-479C-AA26-35E16A876322}" dt="2020-04-26T09:34:58.969" v="1260" actId="113"/>
          <ac:spMkLst>
            <pc:docMk/>
            <pc:sldMk cId="2643315529" sldId="293"/>
            <ac:spMk id="3" creationId="{D713DCDC-7BA3-49C9-83FD-BF068EBC03F9}"/>
          </ac:spMkLst>
        </pc:spChg>
        <pc:spChg chg="add del mod">
          <ac:chgData name="Camille FABRE" userId="61a62dbaa4ae00dc" providerId="LiveId" clId="{1F3A37E2-FF35-479C-AA26-35E16A876322}" dt="2020-04-26T09:33:05.983" v="1250" actId="478"/>
          <ac:spMkLst>
            <pc:docMk/>
            <pc:sldMk cId="2643315529" sldId="293"/>
            <ac:spMk id="25" creationId="{A99DFA83-630A-48E5-B673-30BE49E840C8}"/>
          </ac:spMkLst>
        </pc:spChg>
        <pc:spChg chg="add">
          <ac:chgData name="Camille FABRE" userId="61a62dbaa4ae00dc" providerId="LiveId" clId="{1F3A37E2-FF35-479C-AA26-35E16A876322}" dt="2020-04-26T12:14:15.894" v="2780"/>
          <ac:spMkLst>
            <pc:docMk/>
            <pc:sldMk cId="2643315529" sldId="293"/>
            <ac:spMk id="27" creationId="{596F2530-AC88-4111-89CB-A5A9EA6D6BD8}"/>
          </ac:spMkLst>
        </pc:spChg>
        <pc:spChg chg="add">
          <ac:chgData name="Camille FABRE" userId="61a62dbaa4ae00dc" providerId="LiveId" clId="{1F3A37E2-FF35-479C-AA26-35E16A876322}" dt="2020-04-26T12:16:25.142" v="2804"/>
          <ac:spMkLst>
            <pc:docMk/>
            <pc:sldMk cId="2643315529" sldId="293"/>
            <ac:spMk id="28" creationId="{AB6F5C15-A0AF-47B9-946C-F071A0DC9EC5}"/>
          </ac:spMkLst>
        </pc:spChg>
        <pc:spChg chg="add">
          <ac:chgData name="Camille FABRE" userId="61a62dbaa4ae00dc" providerId="LiveId" clId="{1F3A37E2-FF35-479C-AA26-35E16A876322}" dt="2020-04-26T12:23:42.367" v="2820"/>
          <ac:spMkLst>
            <pc:docMk/>
            <pc:sldMk cId="2643315529" sldId="293"/>
            <ac:spMk id="29" creationId="{112E5922-D1A3-4A7C-A046-9D7DDB33EB03}"/>
          </ac:spMkLst>
        </pc:spChg>
        <pc:picChg chg="del">
          <ac:chgData name="Camille FABRE" userId="61a62dbaa4ae00dc" providerId="LiveId" clId="{1F3A37E2-FF35-479C-AA26-35E16A876322}" dt="2020-04-26T09:18:29.249" v="757" actId="478"/>
          <ac:picMkLst>
            <pc:docMk/>
            <pc:sldMk cId="2643315529" sldId="293"/>
            <ac:picMk id="4" creationId="{E86A807A-73B1-4438-974F-FF96654351EF}"/>
          </ac:picMkLst>
        </pc:picChg>
        <pc:picChg chg="del">
          <ac:chgData name="Camille FABRE" userId="61a62dbaa4ae00dc" providerId="LiveId" clId="{1F3A37E2-FF35-479C-AA26-35E16A876322}" dt="2020-04-26T09:18:29.972" v="758" actId="478"/>
          <ac:picMkLst>
            <pc:docMk/>
            <pc:sldMk cId="2643315529" sldId="293"/>
            <ac:picMk id="5" creationId="{B62C305C-F3EA-4787-9001-7EB343AEB444}"/>
          </ac:picMkLst>
        </pc:picChg>
        <pc:picChg chg="del">
          <ac:chgData name="Camille FABRE" userId="61a62dbaa4ae00dc" providerId="LiveId" clId="{1F3A37E2-FF35-479C-AA26-35E16A876322}" dt="2020-04-26T09:17:33.514" v="665" actId="478"/>
          <ac:picMkLst>
            <pc:docMk/>
            <pc:sldMk cId="2643315529" sldId="293"/>
            <ac:picMk id="8" creationId="{A1C5D9CE-8060-4E2A-8B8B-F02ED8FD0C74}"/>
          </ac:picMkLst>
        </pc:picChg>
        <pc:picChg chg="add mod">
          <ac:chgData name="Camille FABRE" userId="61a62dbaa4ae00dc" providerId="LiveId" clId="{1F3A37E2-FF35-479C-AA26-35E16A876322}" dt="2020-04-26T09:26:33.287" v="1206" actId="1076"/>
          <ac:picMkLst>
            <pc:docMk/>
            <pc:sldMk cId="2643315529" sldId="293"/>
            <ac:picMk id="18" creationId="{9115F856-F025-4F76-B16C-E9F0E432CEE1}"/>
          </ac:picMkLst>
        </pc:picChg>
        <pc:picChg chg="add mod">
          <ac:chgData name="Camille FABRE" userId="61a62dbaa4ae00dc" providerId="LiveId" clId="{1F3A37E2-FF35-479C-AA26-35E16A876322}" dt="2020-04-26T09:26:39.371" v="1208" actId="1076"/>
          <ac:picMkLst>
            <pc:docMk/>
            <pc:sldMk cId="2643315529" sldId="293"/>
            <ac:picMk id="19" creationId="{79300608-A02E-4377-926C-643EF75A67E1}"/>
          </ac:picMkLst>
        </pc:picChg>
        <pc:picChg chg="add mod">
          <ac:chgData name="Camille FABRE" userId="61a62dbaa4ae00dc" providerId="LiveId" clId="{1F3A37E2-FF35-479C-AA26-35E16A876322}" dt="2020-04-26T09:34:39.339" v="1255" actId="1076"/>
          <ac:picMkLst>
            <pc:docMk/>
            <pc:sldMk cId="2643315529" sldId="293"/>
            <ac:picMk id="22" creationId="{4F07439B-DB33-4A0E-A90A-60708C0CF663}"/>
          </ac:picMkLst>
        </pc:picChg>
        <pc:picChg chg="add del mod">
          <ac:chgData name="Camille FABRE" userId="61a62dbaa4ae00dc" providerId="LiveId" clId="{1F3A37E2-FF35-479C-AA26-35E16A876322}" dt="2020-04-26T09:33:05.983" v="1250" actId="478"/>
          <ac:picMkLst>
            <pc:docMk/>
            <pc:sldMk cId="2643315529" sldId="293"/>
            <ac:picMk id="24" creationId="{10826F2A-DF06-43EA-BF02-5DC5C537EF4C}"/>
          </ac:picMkLst>
        </pc:picChg>
        <pc:picChg chg="add mod">
          <ac:chgData name="Camille FABRE" userId="61a62dbaa4ae00dc" providerId="LiveId" clId="{1F3A37E2-FF35-479C-AA26-35E16A876322}" dt="2020-04-26T09:34:44.879" v="1257" actId="14100"/>
          <ac:picMkLst>
            <pc:docMk/>
            <pc:sldMk cId="2643315529" sldId="293"/>
            <ac:picMk id="1026" creationId="{305C8629-0394-43CB-863A-C48622FBDB3A}"/>
          </ac:picMkLst>
        </pc:picChg>
        <pc:cxnChg chg="add mod">
          <ac:chgData name="Camille FABRE" userId="61a62dbaa4ae00dc" providerId="LiveId" clId="{1F3A37E2-FF35-479C-AA26-35E16A876322}" dt="2020-04-26T09:25:09.062" v="1186" actId="1076"/>
          <ac:cxnSpMkLst>
            <pc:docMk/>
            <pc:sldMk cId="2643315529" sldId="293"/>
            <ac:cxnSpMk id="7" creationId="{87D9A7F1-5471-4B77-BD71-9B6EF2134B30}"/>
          </ac:cxnSpMkLst>
        </pc:cxnChg>
        <pc:cxnChg chg="add mod">
          <ac:chgData name="Camille FABRE" userId="61a62dbaa4ae00dc" providerId="LiveId" clId="{1F3A37E2-FF35-479C-AA26-35E16A876322}" dt="2020-04-26T09:25:13.836" v="1187" actId="1076"/>
          <ac:cxnSpMkLst>
            <pc:docMk/>
            <pc:sldMk cId="2643315529" sldId="293"/>
            <ac:cxnSpMk id="9" creationId="{F45F730A-DC3E-45CE-A4FE-EF296F47417B}"/>
          </ac:cxnSpMkLst>
        </pc:cxnChg>
        <pc:cxnChg chg="add mod">
          <ac:chgData name="Camille FABRE" userId="61a62dbaa4ae00dc" providerId="LiveId" clId="{1F3A37E2-FF35-479C-AA26-35E16A876322}" dt="2020-04-26T09:25:16.874" v="1188" actId="1076"/>
          <ac:cxnSpMkLst>
            <pc:docMk/>
            <pc:sldMk cId="2643315529" sldId="293"/>
            <ac:cxnSpMk id="10" creationId="{A01A4272-54A7-4DA4-B8A6-49B9B4F01D4E}"/>
          </ac:cxnSpMkLst>
        </pc:cxnChg>
        <pc:cxnChg chg="add mod">
          <ac:chgData name="Camille FABRE" userId="61a62dbaa4ae00dc" providerId="LiveId" clId="{1F3A37E2-FF35-479C-AA26-35E16A876322}" dt="2020-04-26T09:25:19.547" v="1189" actId="1076"/>
          <ac:cxnSpMkLst>
            <pc:docMk/>
            <pc:sldMk cId="2643315529" sldId="293"/>
            <ac:cxnSpMk id="11" creationId="{6E8FC4CF-E9CC-4DCD-AF9F-130FCACC85A4}"/>
          </ac:cxnSpMkLst>
        </pc:cxnChg>
        <pc:cxnChg chg="add mod">
          <ac:chgData name="Camille FABRE" userId="61a62dbaa4ae00dc" providerId="LiveId" clId="{1F3A37E2-FF35-479C-AA26-35E16A876322}" dt="2020-04-26T09:25:27.870" v="1190" actId="1076"/>
          <ac:cxnSpMkLst>
            <pc:docMk/>
            <pc:sldMk cId="2643315529" sldId="293"/>
            <ac:cxnSpMk id="12" creationId="{434A2471-2E11-4EA2-8AA6-3DC3E6D7F377}"/>
          </ac:cxnSpMkLst>
        </pc:cxnChg>
        <pc:cxnChg chg="add mod">
          <ac:chgData name="Camille FABRE" userId="61a62dbaa4ae00dc" providerId="LiveId" clId="{1F3A37E2-FF35-479C-AA26-35E16A876322}" dt="2020-04-26T09:25:35.917" v="1192" actId="1076"/>
          <ac:cxnSpMkLst>
            <pc:docMk/>
            <pc:sldMk cId="2643315529" sldId="293"/>
            <ac:cxnSpMk id="13" creationId="{6E96082E-B699-4D34-BF14-E1EB70006A6D}"/>
          </ac:cxnSpMkLst>
        </pc:cxnChg>
        <pc:cxnChg chg="add mod">
          <ac:chgData name="Camille FABRE" userId="61a62dbaa4ae00dc" providerId="LiveId" clId="{1F3A37E2-FF35-479C-AA26-35E16A876322}" dt="2020-04-26T09:25:41.176" v="1194" actId="1076"/>
          <ac:cxnSpMkLst>
            <pc:docMk/>
            <pc:sldMk cId="2643315529" sldId="293"/>
            <ac:cxnSpMk id="14" creationId="{866BEB20-6F07-4F42-9A70-5E7C0F000691}"/>
          </ac:cxnSpMkLst>
        </pc:cxnChg>
        <pc:cxnChg chg="add mod">
          <ac:chgData name="Camille FABRE" userId="61a62dbaa4ae00dc" providerId="LiveId" clId="{1F3A37E2-FF35-479C-AA26-35E16A876322}" dt="2020-04-26T09:25:47.739" v="1196" actId="1076"/>
          <ac:cxnSpMkLst>
            <pc:docMk/>
            <pc:sldMk cId="2643315529" sldId="293"/>
            <ac:cxnSpMk id="15" creationId="{BAB126BC-84DB-4104-B3DA-01030A56E48F}"/>
          </ac:cxnSpMkLst>
        </pc:cxnChg>
        <pc:cxnChg chg="add mod">
          <ac:chgData name="Camille FABRE" userId="61a62dbaa4ae00dc" providerId="LiveId" clId="{1F3A37E2-FF35-479C-AA26-35E16A876322}" dt="2020-04-26T09:25:53.001" v="1198" actId="1076"/>
          <ac:cxnSpMkLst>
            <pc:docMk/>
            <pc:sldMk cId="2643315529" sldId="293"/>
            <ac:cxnSpMk id="16" creationId="{2E100FE0-2A81-49F7-BA14-ECCCBB042800}"/>
          </ac:cxnSpMkLst>
        </pc:cxnChg>
        <pc:cxnChg chg="add mod">
          <ac:chgData name="Camille FABRE" userId="61a62dbaa4ae00dc" providerId="LiveId" clId="{1F3A37E2-FF35-479C-AA26-35E16A876322}" dt="2020-04-26T09:25:58.503" v="1200" actId="1076"/>
          <ac:cxnSpMkLst>
            <pc:docMk/>
            <pc:sldMk cId="2643315529" sldId="293"/>
            <ac:cxnSpMk id="17" creationId="{4FECD617-5A8D-41DE-AAB2-5AD9DE060FC5}"/>
          </ac:cxnSpMkLst>
        </pc:cxnChg>
        <pc:cxnChg chg="add mod">
          <ac:chgData name="Camille FABRE" userId="61a62dbaa4ae00dc" providerId="LiveId" clId="{1F3A37E2-FF35-479C-AA26-35E16A876322}" dt="2020-04-26T09:26:57.078" v="1213" actId="1076"/>
          <ac:cxnSpMkLst>
            <pc:docMk/>
            <pc:sldMk cId="2643315529" sldId="293"/>
            <ac:cxnSpMk id="20" creationId="{1B2D6EAA-E428-4ED6-87BE-402331C1952C}"/>
          </ac:cxnSpMkLst>
        </pc:cxnChg>
      </pc:sldChg>
      <pc:sldChg chg="addSp delSp modSp add">
        <pc:chgData name="Camille FABRE" userId="61a62dbaa4ae00dc" providerId="LiveId" clId="{1F3A37E2-FF35-479C-AA26-35E16A876322}" dt="2020-04-26T12:24:54.672" v="2823" actId="20577"/>
        <pc:sldMkLst>
          <pc:docMk/>
          <pc:sldMk cId="3058663898" sldId="294"/>
        </pc:sldMkLst>
        <pc:spChg chg="mod">
          <ac:chgData name="Camille FABRE" userId="61a62dbaa4ae00dc" providerId="LiveId" clId="{1F3A37E2-FF35-479C-AA26-35E16A876322}" dt="2020-04-26T12:24:54.672" v="2823" actId="20577"/>
          <ac:spMkLst>
            <pc:docMk/>
            <pc:sldMk cId="3058663898" sldId="294"/>
            <ac:spMk id="2" creationId="{BAA9A7CA-6596-48F4-B869-CC9C2A541758}"/>
          </ac:spMkLst>
        </pc:spChg>
        <pc:spChg chg="mod">
          <ac:chgData name="Camille FABRE" userId="61a62dbaa4ae00dc" providerId="LiveId" clId="{1F3A37E2-FF35-479C-AA26-35E16A876322}" dt="2020-04-26T10:02:09.984" v="1888"/>
          <ac:spMkLst>
            <pc:docMk/>
            <pc:sldMk cId="3058663898" sldId="294"/>
            <ac:spMk id="3" creationId="{D713DCDC-7BA3-49C9-83FD-BF068EBC03F9}"/>
          </ac:spMkLst>
        </pc:spChg>
        <pc:spChg chg="add del mod">
          <ac:chgData name="Camille FABRE" userId="61a62dbaa4ae00dc" providerId="LiveId" clId="{1F3A37E2-FF35-479C-AA26-35E16A876322}" dt="2020-04-26T09:45:07.840" v="1453" actId="478"/>
          <ac:spMkLst>
            <pc:docMk/>
            <pc:sldMk cId="3058663898" sldId="294"/>
            <ac:spMk id="6" creationId="{338DA6DC-DB52-4737-BA4F-015FEC3E22DB}"/>
          </ac:spMkLst>
        </pc:spChg>
        <pc:spChg chg="add del mod">
          <ac:chgData name="Camille FABRE" userId="61a62dbaa4ae00dc" providerId="LiveId" clId="{1F3A37E2-FF35-479C-AA26-35E16A876322}" dt="2020-04-26T09:47:50.240" v="1495" actId="478"/>
          <ac:spMkLst>
            <pc:docMk/>
            <pc:sldMk cId="3058663898" sldId="294"/>
            <ac:spMk id="23" creationId="{D96F5779-907F-417A-A983-C130E326289C}"/>
          </ac:spMkLst>
        </pc:spChg>
        <pc:spChg chg="add mod">
          <ac:chgData name="Camille FABRE" userId="61a62dbaa4ae00dc" providerId="LiveId" clId="{1F3A37E2-FF35-479C-AA26-35E16A876322}" dt="2020-04-26T10:01:35.767" v="1883" actId="1076"/>
          <ac:spMkLst>
            <pc:docMk/>
            <pc:sldMk cId="3058663898" sldId="294"/>
            <ac:spMk id="26" creationId="{E9ACCE48-BF63-4F2B-9B1D-5410B715488C}"/>
          </ac:spMkLst>
        </pc:spChg>
        <pc:spChg chg="add">
          <ac:chgData name="Camille FABRE" userId="61a62dbaa4ae00dc" providerId="LiveId" clId="{1F3A37E2-FF35-479C-AA26-35E16A876322}" dt="2020-04-26T12:14:17.736" v="2781"/>
          <ac:spMkLst>
            <pc:docMk/>
            <pc:sldMk cId="3058663898" sldId="294"/>
            <ac:spMk id="31" creationId="{BBEF3DDD-9D64-4626-BCC5-DCBFE8D4117A}"/>
          </ac:spMkLst>
        </pc:spChg>
        <pc:spChg chg="add">
          <ac:chgData name="Camille FABRE" userId="61a62dbaa4ae00dc" providerId="LiveId" clId="{1F3A37E2-FF35-479C-AA26-35E16A876322}" dt="2020-04-26T12:16:26.511" v="2805"/>
          <ac:spMkLst>
            <pc:docMk/>
            <pc:sldMk cId="3058663898" sldId="294"/>
            <ac:spMk id="32" creationId="{ADEBA3D2-A93B-4A29-8247-307A037E6842}"/>
          </ac:spMkLst>
        </pc:spChg>
        <pc:spChg chg="add">
          <ac:chgData name="Camille FABRE" userId="61a62dbaa4ae00dc" providerId="LiveId" clId="{1F3A37E2-FF35-479C-AA26-35E16A876322}" dt="2020-04-26T12:23:44.496" v="2821"/>
          <ac:spMkLst>
            <pc:docMk/>
            <pc:sldMk cId="3058663898" sldId="294"/>
            <ac:spMk id="33" creationId="{3406F62D-E88B-417D-91B1-233C4B0A1C86}"/>
          </ac:spMkLst>
        </pc:spChg>
        <pc:picChg chg="add mod">
          <ac:chgData name="Camille FABRE" userId="61a62dbaa4ae00dc" providerId="LiveId" clId="{1F3A37E2-FF35-479C-AA26-35E16A876322}" dt="2020-04-26T09:52:51.067" v="1571" actId="1076"/>
          <ac:picMkLst>
            <pc:docMk/>
            <pc:sldMk cId="3058663898" sldId="294"/>
            <ac:picMk id="5" creationId="{95305AAD-43C0-4984-899F-0C67365C96DE}"/>
          </ac:picMkLst>
        </pc:picChg>
        <pc:picChg chg="del">
          <ac:chgData name="Camille FABRE" userId="61a62dbaa4ae00dc" providerId="LiveId" clId="{1F3A37E2-FF35-479C-AA26-35E16A876322}" dt="2020-04-26T09:37:48.088" v="1377" actId="478"/>
          <ac:picMkLst>
            <pc:docMk/>
            <pc:sldMk cId="3058663898" sldId="294"/>
            <ac:picMk id="18" creationId="{9115F856-F025-4F76-B16C-E9F0E432CEE1}"/>
          </ac:picMkLst>
        </pc:picChg>
        <pc:picChg chg="del">
          <ac:chgData name="Camille FABRE" userId="61a62dbaa4ae00dc" providerId="LiveId" clId="{1F3A37E2-FF35-479C-AA26-35E16A876322}" dt="2020-04-26T09:37:48.820" v="1378" actId="478"/>
          <ac:picMkLst>
            <pc:docMk/>
            <pc:sldMk cId="3058663898" sldId="294"/>
            <ac:picMk id="19" creationId="{79300608-A02E-4377-926C-643EF75A67E1}"/>
          </ac:picMkLst>
        </pc:picChg>
        <pc:picChg chg="add mod">
          <ac:chgData name="Camille FABRE" userId="61a62dbaa4ae00dc" providerId="LiveId" clId="{1F3A37E2-FF35-479C-AA26-35E16A876322}" dt="2020-04-26T09:52:54.159" v="1572" actId="1076"/>
          <ac:picMkLst>
            <pc:docMk/>
            <pc:sldMk cId="3058663898" sldId="294"/>
            <ac:picMk id="21" creationId="{BE3CFABD-7D3D-4700-8F9E-B2781E2B1B3C}"/>
          </ac:picMkLst>
        </pc:picChg>
        <pc:picChg chg="mod">
          <ac:chgData name="Camille FABRE" userId="61a62dbaa4ae00dc" providerId="LiveId" clId="{1F3A37E2-FF35-479C-AA26-35E16A876322}" dt="2020-04-26T09:54:00.035" v="1579" actId="1076"/>
          <ac:picMkLst>
            <pc:docMk/>
            <pc:sldMk cId="3058663898" sldId="294"/>
            <ac:picMk id="22" creationId="{4F07439B-DB33-4A0E-A90A-60708C0CF663}"/>
          </ac:picMkLst>
        </pc:picChg>
        <pc:picChg chg="del">
          <ac:chgData name="Camille FABRE" userId="61a62dbaa4ae00dc" providerId="LiveId" clId="{1F3A37E2-FF35-479C-AA26-35E16A876322}" dt="2020-04-26T09:37:05.747" v="1264" actId="478"/>
          <ac:picMkLst>
            <pc:docMk/>
            <pc:sldMk cId="3058663898" sldId="294"/>
            <ac:picMk id="1026" creationId="{305C8629-0394-43CB-863A-C48622FBDB3A}"/>
          </ac:picMkLst>
        </pc:picChg>
        <pc:cxnChg chg="del">
          <ac:chgData name="Camille FABRE" userId="61a62dbaa4ae00dc" providerId="LiveId" clId="{1F3A37E2-FF35-479C-AA26-35E16A876322}" dt="2020-04-26T09:37:39.172" v="1367" actId="478"/>
          <ac:cxnSpMkLst>
            <pc:docMk/>
            <pc:sldMk cId="3058663898" sldId="294"/>
            <ac:cxnSpMk id="7" creationId="{87D9A7F1-5471-4B77-BD71-9B6EF2134B30}"/>
          </ac:cxnSpMkLst>
        </pc:cxnChg>
        <pc:cxnChg chg="del">
          <ac:chgData name="Camille FABRE" userId="61a62dbaa4ae00dc" providerId="LiveId" clId="{1F3A37E2-FF35-479C-AA26-35E16A876322}" dt="2020-04-26T09:37:39.886" v="1368" actId="478"/>
          <ac:cxnSpMkLst>
            <pc:docMk/>
            <pc:sldMk cId="3058663898" sldId="294"/>
            <ac:cxnSpMk id="9" creationId="{F45F730A-DC3E-45CE-A4FE-EF296F47417B}"/>
          </ac:cxnSpMkLst>
        </pc:cxnChg>
        <pc:cxnChg chg="del">
          <ac:chgData name="Camille FABRE" userId="61a62dbaa4ae00dc" providerId="LiveId" clId="{1F3A37E2-FF35-479C-AA26-35E16A876322}" dt="2020-04-26T09:37:40.733" v="1369" actId="478"/>
          <ac:cxnSpMkLst>
            <pc:docMk/>
            <pc:sldMk cId="3058663898" sldId="294"/>
            <ac:cxnSpMk id="10" creationId="{A01A4272-54A7-4DA4-B8A6-49B9B4F01D4E}"/>
          </ac:cxnSpMkLst>
        </pc:cxnChg>
        <pc:cxnChg chg="del">
          <ac:chgData name="Camille FABRE" userId="61a62dbaa4ae00dc" providerId="LiveId" clId="{1F3A37E2-FF35-479C-AA26-35E16A876322}" dt="2020-04-26T09:37:41.678" v="1370" actId="478"/>
          <ac:cxnSpMkLst>
            <pc:docMk/>
            <pc:sldMk cId="3058663898" sldId="294"/>
            <ac:cxnSpMk id="11" creationId="{6E8FC4CF-E9CC-4DCD-AF9F-130FCACC85A4}"/>
          </ac:cxnSpMkLst>
        </pc:cxnChg>
        <pc:cxnChg chg="del">
          <ac:chgData name="Camille FABRE" userId="61a62dbaa4ae00dc" providerId="LiveId" clId="{1F3A37E2-FF35-479C-AA26-35E16A876322}" dt="2020-04-26T09:37:42.579" v="1371" actId="478"/>
          <ac:cxnSpMkLst>
            <pc:docMk/>
            <pc:sldMk cId="3058663898" sldId="294"/>
            <ac:cxnSpMk id="12" creationId="{434A2471-2E11-4EA2-8AA6-3DC3E6D7F377}"/>
          </ac:cxnSpMkLst>
        </pc:cxnChg>
        <pc:cxnChg chg="del">
          <ac:chgData name="Camille FABRE" userId="61a62dbaa4ae00dc" providerId="LiveId" clId="{1F3A37E2-FF35-479C-AA26-35E16A876322}" dt="2020-04-26T09:37:43.395" v="1372" actId="478"/>
          <ac:cxnSpMkLst>
            <pc:docMk/>
            <pc:sldMk cId="3058663898" sldId="294"/>
            <ac:cxnSpMk id="13" creationId="{6E96082E-B699-4D34-BF14-E1EB70006A6D}"/>
          </ac:cxnSpMkLst>
        </pc:cxnChg>
        <pc:cxnChg chg="del">
          <ac:chgData name="Camille FABRE" userId="61a62dbaa4ae00dc" providerId="LiveId" clId="{1F3A37E2-FF35-479C-AA26-35E16A876322}" dt="2020-04-26T09:37:44.297" v="1373" actId="478"/>
          <ac:cxnSpMkLst>
            <pc:docMk/>
            <pc:sldMk cId="3058663898" sldId="294"/>
            <ac:cxnSpMk id="14" creationId="{866BEB20-6F07-4F42-9A70-5E7C0F000691}"/>
          </ac:cxnSpMkLst>
        </pc:cxnChg>
        <pc:cxnChg chg="del">
          <ac:chgData name="Camille FABRE" userId="61a62dbaa4ae00dc" providerId="LiveId" clId="{1F3A37E2-FF35-479C-AA26-35E16A876322}" dt="2020-04-26T09:37:45.309" v="1374" actId="478"/>
          <ac:cxnSpMkLst>
            <pc:docMk/>
            <pc:sldMk cId="3058663898" sldId="294"/>
            <ac:cxnSpMk id="15" creationId="{BAB126BC-84DB-4104-B3DA-01030A56E48F}"/>
          </ac:cxnSpMkLst>
        </pc:cxnChg>
        <pc:cxnChg chg="del">
          <ac:chgData name="Camille FABRE" userId="61a62dbaa4ae00dc" providerId="LiveId" clId="{1F3A37E2-FF35-479C-AA26-35E16A876322}" dt="2020-04-26T09:37:46.376" v="1375" actId="478"/>
          <ac:cxnSpMkLst>
            <pc:docMk/>
            <pc:sldMk cId="3058663898" sldId="294"/>
            <ac:cxnSpMk id="16" creationId="{2E100FE0-2A81-49F7-BA14-ECCCBB042800}"/>
          </ac:cxnSpMkLst>
        </pc:cxnChg>
        <pc:cxnChg chg="del">
          <ac:chgData name="Camille FABRE" userId="61a62dbaa4ae00dc" providerId="LiveId" clId="{1F3A37E2-FF35-479C-AA26-35E16A876322}" dt="2020-04-26T09:37:47.308" v="1376" actId="478"/>
          <ac:cxnSpMkLst>
            <pc:docMk/>
            <pc:sldMk cId="3058663898" sldId="294"/>
            <ac:cxnSpMk id="17" creationId="{4FECD617-5A8D-41DE-AAB2-5AD9DE060FC5}"/>
          </ac:cxnSpMkLst>
        </pc:cxnChg>
        <pc:cxnChg chg="del">
          <ac:chgData name="Camille FABRE" userId="61a62dbaa4ae00dc" providerId="LiveId" clId="{1F3A37E2-FF35-479C-AA26-35E16A876322}" dt="2020-04-26T09:37:50.766" v="1379" actId="478"/>
          <ac:cxnSpMkLst>
            <pc:docMk/>
            <pc:sldMk cId="3058663898" sldId="294"/>
            <ac:cxnSpMk id="20" creationId="{1B2D6EAA-E428-4ED6-87BE-402331C1952C}"/>
          </ac:cxnSpMkLst>
        </pc:cxnChg>
        <pc:cxnChg chg="add mod">
          <ac:chgData name="Camille FABRE" userId="61a62dbaa4ae00dc" providerId="LiveId" clId="{1F3A37E2-FF35-479C-AA26-35E16A876322}" dt="2020-04-26T09:55:16.151" v="1587" actId="13822"/>
          <ac:cxnSpMkLst>
            <pc:docMk/>
            <pc:sldMk cId="3058663898" sldId="294"/>
            <ac:cxnSpMk id="25" creationId="{0002FE1F-9B53-4720-8782-CE7A75F399F4}"/>
          </ac:cxnSpMkLst>
        </pc:cxnChg>
        <pc:cxnChg chg="add mod">
          <ac:chgData name="Camille FABRE" userId="61a62dbaa4ae00dc" providerId="LiveId" clId="{1F3A37E2-FF35-479C-AA26-35E16A876322}" dt="2020-04-26T09:55:18.662" v="1588" actId="13822"/>
          <ac:cxnSpMkLst>
            <pc:docMk/>
            <pc:sldMk cId="3058663898" sldId="294"/>
            <ac:cxnSpMk id="27" creationId="{BCEDEC0C-05C8-4C88-9B13-F589772FE958}"/>
          </ac:cxnSpMkLst>
        </pc:cxnChg>
        <pc:cxnChg chg="add mod">
          <ac:chgData name="Camille FABRE" userId="61a62dbaa4ae00dc" providerId="LiveId" clId="{1F3A37E2-FF35-479C-AA26-35E16A876322}" dt="2020-04-26T09:55:03.520" v="1584" actId="1076"/>
          <ac:cxnSpMkLst>
            <pc:docMk/>
            <pc:sldMk cId="3058663898" sldId="294"/>
            <ac:cxnSpMk id="28" creationId="{A9C3C3D7-6361-4122-8B71-2AA423184E06}"/>
          </ac:cxnSpMkLst>
        </pc:cxnChg>
        <pc:cxnChg chg="add mod">
          <ac:chgData name="Camille FABRE" userId="61a62dbaa4ae00dc" providerId="LiveId" clId="{1F3A37E2-FF35-479C-AA26-35E16A876322}" dt="2020-04-26T09:55:12.819" v="1586" actId="1076"/>
          <ac:cxnSpMkLst>
            <pc:docMk/>
            <pc:sldMk cId="3058663898" sldId="294"/>
            <ac:cxnSpMk id="29" creationId="{29EDC222-0DA7-45F3-8926-6B653B4DC5AE}"/>
          </ac:cxnSpMkLst>
        </pc:cxnChg>
      </pc:sldChg>
      <pc:sldChg chg="addSp delSp modSp add">
        <pc:chgData name="Camille FABRE" userId="61a62dbaa4ae00dc" providerId="LiveId" clId="{1F3A37E2-FF35-479C-AA26-35E16A876322}" dt="2020-04-26T12:23:46" v="2822"/>
        <pc:sldMkLst>
          <pc:docMk/>
          <pc:sldMk cId="1212038552" sldId="295"/>
        </pc:sldMkLst>
        <pc:spChg chg="mod">
          <ac:chgData name="Camille FABRE" userId="61a62dbaa4ae00dc" providerId="LiveId" clId="{1F3A37E2-FF35-479C-AA26-35E16A876322}" dt="2020-04-26T10:05:38.400" v="2021" actId="20577"/>
          <ac:spMkLst>
            <pc:docMk/>
            <pc:sldMk cId="1212038552" sldId="295"/>
            <ac:spMk id="2" creationId="{BAA9A7CA-6596-48F4-B869-CC9C2A541758}"/>
          </ac:spMkLst>
        </pc:spChg>
        <pc:spChg chg="del">
          <ac:chgData name="Camille FABRE" userId="61a62dbaa4ae00dc" providerId="LiveId" clId="{1F3A37E2-FF35-479C-AA26-35E16A876322}" dt="2020-04-26T10:05:44.561" v="2022" actId="478"/>
          <ac:spMkLst>
            <pc:docMk/>
            <pc:sldMk cId="1212038552" sldId="295"/>
            <ac:spMk id="3" creationId="{D713DCDC-7BA3-49C9-83FD-BF068EBC03F9}"/>
          </ac:spMkLst>
        </pc:spChg>
        <pc:spChg chg="add del mod">
          <ac:chgData name="Camille FABRE" userId="61a62dbaa4ae00dc" providerId="LiveId" clId="{1F3A37E2-FF35-479C-AA26-35E16A876322}" dt="2020-04-26T10:05:46.399" v="2023" actId="478"/>
          <ac:spMkLst>
            <pc:docMk/>
            <pc:sldMk cId="1212038552" sldId="295"/>
            <ac:spMk id="6" creationId="{985793AF-EDE2-4D12-8075-7982A8683710}"/>
          </ac:spMkLst>
        </pc:spChg>
        <pc:spChg chg="add mod">
          <ac:chgData name="Camille FABRE" userId="61a62dbaa4ae00dc" providerId="LiveId" clId="{1F3A37E2-FF35-479C-AA26-35E16A876322}" dt="2020-04-26T10:18:15.326" v="2552" actId="115"/>
          <ac:spMkLst>
            <pc:docMk/>
            <pc:sldMk cId="1212038552" sldId="295"/>
            <ac:spMk id="7" creationId="{4FE8C3F6-C73F-4795-B58F-7A3CB3675FCE}"/>
          </ac:spMkLst>
        </pc:spChg>
        <pc:spChg chg="add mod">
          <ac:chgData name="Camille FABRE" userId="61a62dbaa4ae00dc" providerId="LiveId" clId="{1F3A37E2-FF35-479C-AA26-35E16A876322}" dt="2020-04-26T10:23:59.600" v="2618" actId="113"/>
          <ac:spMkLst>
            <pc:docMk/>
            <pc:sldMk cId="1212038552" sldId="295"/>
            <ac:spMk id="9" creationId="{CE852915-78B1-402E-8A1B-D1C11A5A999E}"/>
          </ac:spMkLst>
        </pc:spChg>
        <pc:spChg chg="add del mod">
          <ac:chgData name="Camille FABRE" userId="61a62dbaa4ae00dc" providerId="LiveId" clId="{1F3A37E2-FF35-479C-AA26-35E16A876322}" dt="2020-04-26T10:31:55.554" v="2623" actId="478"/>
          <ac:spMkLst>
            <pc:docMk/>
            <pc:sldMk cId="1212038552" sldId="295"/>
            <ac:spMk id="12" creationId="{3D67774D-5A33-46E4-B0A1-3A78EB3B1AAE}"/>
          </ac:spMkLst>
        </pc:spChg>
        <pc:spChg chg="add">
          <ac:chgData name="Camille FABRE" userId="61a62dbaa4ae00dc" providerId="LiveId" clId="{1F3A37E2-FF35-479C-AA26-35E16A876322}" dt="2020-04-26T12:14:20.893" v="2782"/>
          <ac:spMkLst>
            <pc:docMk/>
            <pc:sldMk cId="1212038552" sldId="295"/>
            <ac:spMk id="20" creationId="{BB58602C-3BA1-43A5-8563-2948A668629F}"/>
          </ac:spMkLst>
        </pc:spChg>
        <pc:spChg chg="add">
          <ac:chgData name="Camille FABRE" userId="61a62dbaa4ae00dc" providerId="LiveId" clId="{1F3A37E2-FF35-479C-AA26-35E16A876322}" dt="2020-04-26T12:16:27.768" v="2806"/>
          <ac:spMkLst>
            <pc:docMk/>
            <pc:sldMk cId="1212038552" sldId="295"/>
            <ac:spMk id="23" creationId="{7FB7B315-D28A-45F2-B120-3C284F90F9A3}"/>
          </ac:spMkLst>
        </pc:spChg>
        <pc:spChg chg="add">
          <ac:chgData name="Camille FABRE" userId="61a62dbaa4ae00dc" providerId="LiveId" clId="{1F3A37E2-FF35-479C-AA26-35E16A876322}" dt="2020-04-26T12:23:46" v="2822"/>
          <ac:spMkLst>
            <pc:docMk/>
            <pc:sldMk cId="1212038552" sldId="295"/>
            <ac:spMk id="24" creationId="{B72702C8-44BB-49C8-A975-ABF49D4411C6}"/>
          </ac:spMkLst>
        </pc:spChg>
        <pc:spChg chg="del">
          <ac:chgData name="Camille FABRE" userId="61a62dbaa4ae00dc" providerId="LiveId" clId="{1F3A37E2-FF35-479C-AA26-35E16A876322}" dt="2020-04-26T10:05:48.240" v="2024" actId="478"/>
          <ac:spMkLst>
            <pc:docMk/>
            <pc:sldMk cId="1212038552" sldId="295"/>
            <ac:spMk id="26" creationId="{E9ACCE48-BF63-4F2B-9B1D-5410B715488C}"/>
          </ac:spMkLst>
        </pc:spChg>
        <pc:picChg chg="del">
          <ac:chgData name="Camille FABRE" userId="61a62dbaa4ae00dc" providerId="LiveId" clId="{1F3A37E2-FF35-479C-AA26-35E16A876322}" dt="2020-04-26T10:05:53.248" v="2030" actId="478"/>
          <ac:picMkLst>
            <pc:docMk/>
            <pc:sldMk cId="1212038552" sldId="295"/>
            <ac:picMk id="5" creationId="{95305AAD-43C0-4984-899F-0C67365C96DE}"/>
          </ac:picMkLst>
        </pc:picChg>
        <pc:picChg chg="add mod">
          <ac:chgData name="Camille FABRE" userId="61a62dbaa4ae00dc" providerId="LiveId" clId="{1F3A37E2-FF35-479C-AA26-35E16A876322}" dt="2020-04-26T10:21:23.836" v="2563" actId="1076"/>
          <ac:picMkLst>
            <pc:docMk/>
            <pc:sldMk cId="1212038552" sldId="295"/>
            <ac:picMk id="8" creationId="{73F7C971-0741-4566-AE96-E6F6BC058B96}"/>
          </ac:picMkLst>
        </pc:picChg>
        <pc:picChg chg="add mod">
          <ac:chgData name="Camille FABRE" userId="61a62dbaa4ae00dc" providerId="LiveId" clId="{1F3A37E2-FF35-479C-AA26-35E16A876322}" dt="2020-04-26T10:32:03.007" v="2625" actId="1076"/>
          <ac:picMkLst>
            <pc:docMk/>
            <pc:sldMk cId="1212038552" sldId="295"/>
            <ac:picMk id="11" creationId="{D0A488BC-9724-4AF4-9AE2-D1B1AF201B9D}"/>
          </ac:picMkLst>
        </pc:picChg>
        <pc:picChg chg="del">
          <ac:chgData name="Camille FABRE" userId="61a62dbaa4ae00dc" providerId="LiveId" clId="{1F3A37E2-FF35-479C-AA26-35E16A876322}" dt="2020-04-26T10:05:52.583" v="2029" actId="478"/>
          <ac:picMkLst>
            <pc:docMk/>
            <pc:sldMk cId="1212038552" sldId="295"/>
            <ac:picMk id="21" creationId="{BE3CFABD-7D3D-4700-8F9E-B2781E2B1B3C}"/>
          </ac:picMkLst>
        </pc:picChg>
        <pc:cxnChg chg="del">
          <ac:chgData name="Camille FABRE" userId="61a62dbaa4ae00dc" providerId="LiveId" clId="{1F3A37E2-FF35-479C-AA26-35E16A876322}" dt="2020-04-26T10:05:49.256" v="2025" actId="478"/>
          <ac:cxnSpMkLst>
            <pc:docMk/>
            <pc:sldMk cId="1212038552" sldId="295"/>
            <ac:cxnSpMk id="25" creationId="{0002FE1F-9B53-4720-8782-CE7A75F399F4}"/>
          </ac:cxnSpMkLst>
        </pc:cxnChg>
        <pc:cxnChg chg="del">
          <ac:chgData name="Camille FABRE" userId="61a62dbaa4ae00dc" providerId="LiveId" clId="{1F3A37E2-FF35-479C-AA26-35E16A876322}" dt="2020-04-26T10:05:50.128" v="2026" actId="478"/>
          <ac:cxnSpMkLst>
            <pc:docMk/>
            <pc:sldMk cId="1212038552" sldId="295"/>
            <ac:cxnSpMk id="27" creationId="{BCEDEC0C-05C8-4C88-9B13-F589772FE958}"/>
          </ac:cxnSpMkLst>
        </pc:cxnChg>
        <pc:cxnChg chg="del">
          <ac:chgData name="Camille FABRE" userId="61a62dbaa4ae00dc" providerId="LiveId" clId="{1F3A37E2-FF35-479C-AA26-35E16A876322}" dt="2020-04-26T10:05:50.968" v="2027" actId="478"/>
          <ac:cxnSpMkLst>
            <pc:docMk/>
            <pc:sldMk cId="1212038552" sldId="295"/>
            <ac:cxnSpMk id="28" creationId="{A9C3C3D7-6361-4122-8B71-2AA423184E06}"/>
          </ac:cxnSpMkLst>
        </pc:cxnChg>
        <pc:cxnChg chg="del">
          <ac:chgData name="Camille FABRE" userId="61a62dbaa4ae00dc" providerId="LiveId" clId="{1F3A37E2-FF35-479C-AA26-35E16A876322}" dt="2020-04-26T10:05:51.848" v="2028" actId="478"/>
          <ac:cxnSpMkLst>
            <pc:docMk/>
            <pc:sldMk cId="1212038552" sldId="295"/>
            <ac:cxnSpMk id="29" creationId="{29EDC222-0DA7-45F3-8926-6B653B4DC5AE}"/>
          </ac:cxnSpMkLst>
        </pc:cxnChg>
      </pc:sldChg>
      <pc:sldChg chg="delSp modSp add">
        <pc:chgData name="Camille FABRE" userId="61a62dbaa4ae00dc" providerId="LiveId" clId="{1F3A37E2-FF35-479C-AA26-35E16A876322}" dt="2020-04-26T10:34:17.680" v="2648" actId="1076"/>
        <pc:sldMkLst>
          <pc:docMk/>
          <pc:sldMk cId="2007535609" sldId="296"/>
        </pc:sldMkLst>
        <pc:spChg chg="mod">
          <ac:chgData name="Camille FABRE" userId="61a62dbaa4ae00dc" providerId="LiveId" clId="{1F3A37E2-FF35-479C-AA26-35E16A876322}" dt="2020-04-26T10:34:08.216" v="2645" actId="20577"/>
          <ac:spMkLst>
            <pc:docMk/>
            <pc:sldMk cId="2007535609" sldId="296"/>
            <ac:spMk id="2" creationId="{00000000-0000-0000-0000-000000000000}"/>
          </ac:spMkLst>
        </pc:spChg>
        <pc:spChg chg="del mod">
          <ac:chgData name="Camille FABRE" userId="61a62dbaa4ae00dc" providerId="LiveId" clId="{1F3A37E2-FF35-479C-AA26-35E16A876322}" dt="2020-04-26T10:34:13.112" v="2647" actId="478"/>
          <ac:spMkLst>
            <pc:docMk/>
            <pc:sldMk cId="2007535609" sldId="296"/>
            <ac:spMk id="3" creationId="{00000000-0000-0000-0000-000000000000}"/>
          </ac:spMkLst>
        </pc:spChg>
        <pc:picChg chg="mod">
          <ac:chgData name="Camille FABRE" userId="61a62dbaa4ae00dc" providerId="LiveId" clId="{1F3A37E2-FF35-479C-AA26-35E16A876322}" dt="2020-04-26T10:34:17.680" v="2648" actId="1076"/>
          <ac:picMkLst>
            <pc:docMk/>
            <pc:sldMk cId="2007535609" sldId="296"/>
            <ac:picMk id="5" creationId="{AFA0ABDA-AE5B-41E8-AC27-C69555B162E2}"/>
          </ac:picMkLst>
        </pc:picChg>
      </pc:sldChg>
    </pc:docChg>
  </pc:docChgLst>
  <pc:docChgLst>
    <pc:chgData name="Camille FABRE" userId="61a62dbaa4ae00dc" providerId="LiveId" clId="{81A18E47-2F79-435F-B9D4-A507F53DAE43}"/>
    <pc:docChg chg="undo custSel mod addSld delSld modSld">
      <pc:chgData name="Camille FABRE" userId="61a62dbaa4ae00dc" providerId="LiveId" clId="{81A18E47-2F79-435F-B9D4-A507F53DAE43}" dt="2020-04-25T16:20:36.969" v="5444" actId="2711"/>
      <pc:docMkLst>
        <pc:docMk/>
      </pc:docMkLst>
      <pc:sldChg chg="addSp delSp modSp">
        <pc:chgData name="Camille FABRE" userId="61a62dbaa4ae00dc" providerId="LiveId" clId="{81A18E47-2F79-435F-B9D4-A507F53DAE43}" dt="2020-04-16T08:55:23.877" v="37" actId="1076"/>
        <pc:sldMkLst>
          <pc:docMk/>
          <pc:sldMk cId="3784089036" sldId="256"/>
        </pc:sldMkLst>
        <pc:spChg chg="mod">
          <ac:chgData name="Camille FABRE" userId="61a62dbaa4ae00dc" providerId="LiveId" clId="{81A18E47-2F79-435F-B9D4-A507F53DAE43}" dt="2020-04-16T08:54:05.477" v="13" actId="20577"/>
          <ac:spMkLst>
            <pc:docMk/>
            <pc:sldMk cId="3784089036" sldId="256"/>
            <ac:spMk id="3" creationId="{00000000-0000-0000-0000-000000000000}"/>
          </ac:spMkLst>
        </pc:spChg>
        <pc:picChg chg="add mod">
          <ac:chgData name="Camille FABRE" userId="61a62dbaa4ae00dc" providerId="LiveId" clId="{81A18E47-2F79-435F-B9D4-A507F53DAE43}" dt="2020-04-16T08:55:23.877" v="37" actId="1076"/>
          <ac:picMkLst>
            <pc:docMk/>
            <pc:sldMk cId="3784089036" sldId="256"/>
            <ac:picMk id="5" creationId="{AFA0ABDA-AE5B-41E8-AC27-C69555B162E2}"/>
          </ac:picMkLst>
        </pc:picChg>
        <pc:picChg chg="del">
          <ac:chgData name="Camille FABRE" userId="61a62dbaa4ae00dc" providerId="LiveId" clId="{81A18E47-2F79-435F-B9D4-A507F53DAE43}" dt="2020-04-16T08:54:08.330" v="14" actId="478"/>
          <ac:picMkLst>
            <pc:docMk/>
            <pc:sldMk cId="3784089036" sldId="256"/>
            <ac:picMk id="2050" creationId="{099F6145-2026-4585-A0AB-AB4567BDFC47}"/>
          </ac:picMkLst>
        </pc:picChg>
      </pc:sldChg>
      <pc:sldChg chg="del">
        <pc:chgData name="Camille FABRE" userId="61a62dbaa4ae00dc" providerId="LiveId" clId="{81A18E47-2F79-435F-B9D4-A507F53DAE43}" dt="2020-04-16T08:54:20.110" v="15" actId="47"/>
        <pc:sldMkLst>
          <pc:docMk/>
          <pc:sldMk cId="4101039826" sldId="257"/>
        </pc:sldMkLst>
      </pc:sldChg>
      <pc:sldChg chg="del">
        <pc:chgData name="Camille FABRE" userId="61a62dbaa4ae00dc" providerId="LiveId" clId="{81A18E47-2F79-435F-B9D4-A507F53DAE43}" dt="2020-04-16T08:54:20.110" v="15" actId="47"/>
        <pc:sldMkLst>
          <pc:docMk/>
          <pc:sldMk cId="2488068946" sldId="258"/>
        </pc:sldMkLst>
      </pc:sldChg>
      <pc:sldChg chg="del">
        <pc:chgData name="Camille FABRE" userId="61a62dbaa4ae00dc" providerId="LiveId" clId="{81A18E47-2F79-435F-B9D4-A507F53DAE43}" dt="2020-04-16T08:54:20.110" v="15" actId="47"/>
        <pc:sldMkLst>
          <pc:docMk/>
          <pc:sldMk cId="1112814452" sldId="259"/>
        </pc:sldMkLst>
      </pc:sldChg>
      <pc:sldChg chg="del">
        <pc:chgData name="Camille FABRE" userId="61a62dbaa4ae00dc" providerId="LiveId" clId="{81A18E47-2F79-435F-B9D4-A507F53DAE43}" dt="2020-04-16T08:54:20.110" v="15" actId="47"/>
        <pc:sldMkLst>
          <pc:docMk/>
          <pc:sldMk cId="3720453080" sldId="260"/>
        </pc:sldMkLst>
      </pc:sldChg>
      <pc:sldChg chg="del">
        <pc:chgData name="Camille FABRE" userId="61a62dbaa4ae00dc" providerId="LiveId" clId="{81A18E47-2F79-435F-B9D4-A507F53DAE43}" dt="2020-04-16T08:56:10.209" v="47" actId="47"/>
        <pc:sldMkLst>
          <pc:docMk/>
          <pc:sldMk cId="3754610265" sldId="263"/>
        </pc:sldMkLst>
      </pc:sldChg>
      <pc:sldChg chg="addSp delSp">
        <pc:chgData name="Camille FABRE" userId="61a62dbaa4ae00dc" providerId="LiveId" clId="{81A18E47-2F79-435F-B9D4-A507F53DAE43}" dt="2020-04-16T08:57:37.862" v="59" actId="478"/>
        <pc:sldMkLst>
          <pc:docMk/>
          <pc:sldMk cId="2627221999" sldId="264"/>
        </pc:sldMkLst>
        <pc:spChg chg="add del">
          <ac:chgData name="Camille FABRE" userId="61a62dbaa4ae00dc" providerId="LiveId" clId="{81A18E47-2F79-435F-B9D4-A507F53DAE43}" dt="2020-04-16T08:57:37.862" v="59" actId="478"/>
          <ac:spMkLst>
            <pc:docMk/>
            <pc:sldMk cId="2627221999" sldId="264"/>
            <ac:spMk id="8" creationId="{505E2CF8-6163-4EA9-B39E-401FFA1938E9}"/>
          </ac:spMkLst>
        </pc:spChg>
        <pc:spChg chg="del">
          <ac:chgData name="Camille FABRE" userId="61a62dbaa4ae00dc" providerId="LiveId" clId="{81A18E47-2F79-435F-B9D4-A507F53DAE43}" dt="2020-04-16T08:55:54.408" v="44" actId="478"/>
          <ac:spMkLst>
            <pc:docMk/>
            <pc:sldMk cId="2627221999" sldId="264"/>
            <ac:spMk id="10" creationId="{0A2307A7-6349-4B1D-BA0D-C541CEE022AC}"/>
          </ac:spMkLst>
        </pc:spChg>
      </pc:sldChg>
      <pc:sldChg chg="addSp modSp">
        <pc:chgData name="Camille FABRE" userId="61a62dbaa4ae00dc" providerId="LiveId" clId="{81A18E47-2F79-435F-B9D4-A507F53DAE43}" dt="2020-04-24T13:02:56.908" v="2681" actId="14100"/>
        <pc:sldMkLst>
          <pc:docMk/>
          <pc:sldMk cId="3746361974" sldId="266"/>
        </pc:sldMkLst>
        <pc:spChg chg="add mod">
          <ac:chgData name="Camille FABRE" userId="61a62dbaa4ae00dc" providerId="LiveId" clId="{81A18E47-2F79-435F-B9D4-A507F53DAE43}" dt="2020-04-24T13:02:56.908" v="2681" actId="14100"/>
          <ac:spMkLst>
            <pc:docMk/>
            <pc:sldMk cId="3746361974" sldId="266"/>
            <ac:spMk id="3" creationId="{BC814D4D-3971-40A8-A45B-13A737D65FFC}"/>
          </ac:spMkLst>
        </pc:spChg>
        <pc:spChg chg="mod">
          <ac:chgData name="Camille FABRE" userId="61a62dbaa4ae00dc" providerId="LiveId" clId="{81A18E47-2F79-435F-B9D4-A507F53DAE43}" dt="2020-04-16T08:57:00.905" v="51"/>
          <ac:spMkLst>
            <pc:docMk/>
            <pc:sldMk cId="3746361974" sldId="266"/>
            <ac:spMk id="7" creationId="{4D946A32-171A-448B-9CC3-ACF7F5431175}"/>
          </ac:spMkLst>
        </pc:spChg>
        <pc:graphicFrameChg chg="modGraphic">
          <ac:chgData name="Camille FABRE" userId="61a62dbaa4ae00dc" providerId="LiveId" clId="{81A18E47-2F79-435F-B9D4-A507F53DAE43}" dt="2020-04-16T08:55:44.958" v="43" actId="20577"/>
          <ac:graphicFrameMkLst>
            <pc:docMk/>
            <pc:sldMk cId="3746361974" sldId="266"/>
            <ac:graphicFrameMk id="4" creationId="{8ED4B09A-7510-4385-9E67-9053CDC1E53D}"/>
          </ac:graphicFrameMkLst>
        </pc:graphicFrameChg>
      </pc:sldChg>
      <pc:sldChg chg="del">
        <pc:chgData name="Camille FABRE" userId="61a62dbaa4ae00dc" providerId="LiveId" clId="{81A18E47-2F79-435F-B9D4-A507F53DAE43}" dt="2020-04-16T08:56:10.209" v="47" actId="47"/>
        <pc:sldMkLst>
          <pc:docMk/>
          <pc:sldMk cId="3374387842" sldId="267"/>
        </pc:sldMkLst>
      </pc:sldChg>
      <pc:sldChg chg="del">
        <pc:chgData name="Camille FABRE" userId="61a62dbaa4ae00dc" providerId="LiveId" clId="{81A18E47-2F79-435F-B9D4-A507F53DAE43}" dt="2020-04-16T08:54:20.110" v="15" actId="47"/>
        <pc:sldMkLst>
          <pc:docMk/>
          <pc:sldMk cId="2122213068" sldId="270"/>
        </pc:sldMkLst>
      </pc:sldChg>
      <pc:sldChg chg="addSp delSp modSp">
        <pc:chgData name="Camille FABRE" userId="61a62dbaa4ae00dc" providerId="LiveId" clId="{81A18E47-2F79-435F-B9D4-A507F53DAE43}" dt="2020-04-22T08:05:53.497" v="2425"/>
        <pc:sldMkLst>
          <pc:docMk/>
          <pc:sldMk cId="226646664" sldId="271"/>
        </pc:sldMkLst>
        <pc:spChg chg="mod">
          <ac:chgData name="Camille FABRE" userId="61a62dbaa4ae00dc" providerId="LiveId" clId="{81A18E47-2F79-435F-B9D4-A507F53DAE43}" dt="2020-04-16T08:55:03.768" v="34" actId="207"/>
          <ac:spMkLst>
            <pc:docMk/>
            <pc:sldMk cId="226646664" sldId="271"/>
            <ac:spMk id="3" creationId="{1410A8AA-103A-48BE-B310-F1C5C9152272}"/>
          </ac:spMkLst>
        </pc:spChg>
        <pc:spChg chg="mod">
          <ac:chgData name="Camille FABRE" userId="61a62dbaa4ae00dc" providerId="LiveId" clId="{81A18E47-2F79-435F-B9D4-A507F53DAE43}" dt="2020-04-16T08:54:35.349" v="17" actId="14100"/>
          <ac:spMkLst>
            <pc:docMk/>
            <pc:sldMk cId="226646664" sldId="271"/>
            <ac:spMk id="6" creationId="{1EE0ED66-C3D3-44A5-8E5F-CD021641D71A}"/>
          </ac:spMkLst>
        </pc:spChg>
        <pc:spChg chg="mod">
          <ac:chgData name="Camille FABRE" userId="61a62dbaa4ae00dc" providerId="LiveId" clId="{81A18E47-2F79-435F-B9D4-A507F53DAE43}" dt="2020-04-16T08:54:43.742" v="30" actId="20577"/>
          <ac:spMkLst>
            <pc:docMk/>
            <pc:sldMk cId="226646664" sldId="271"/>
            <ac:spMk id="7" creationId="{D6C023AD-6038-4085-BBD7-321A423FD167}"/>
          </ac:spMkLst>
        </pc:spChg>
        <pc:spChg chg="del">
          <ac:chgData name="Camille FABRE" userId="61a62dbaa4ae00dc" providerId="LiveId" clId="{81A18E47-2F79-435F-B9D4-A507F53DAE43}" dt="2020-04-16T08:55:56.470" v="45" actId="478"/>
          <ac:spMkLst>
            <pc:docMk/>
            <pc:sldMk cId="226646664" sldId="271"/>
            <ac:spMk id="8" creationId="{CA08742F-F37C-4564-A729-574CBD2C9658}"/>
          </ac:spMkLst>
        </pc:spChg>
        <pc:spChg chg="add mod">
          <ac:chgData name="Camille FABRE" userId="61a62dbaa4ae00dc" providerId="LiveId" clId="{81A18E47-2F79-435F-B9D4-A507F53DAE43}" dt="2020-04-22T08:05:53.497" v="2425"/>
          <ac:spMkLst>
            <pc:docMk/>
            <pc:sldMk cId="226646664" sldId="271"/>
            <ac:spMk id="9" creationId="{F575AB3E-1AA6-4C38-94AA-E086263E68CB}"/>
          </ac:spMkLst>
        </pc:spChg>
      </pc:sldChg>
      <pc:sldChg chg="del">
        <pc:chgData name="Camille FABRE" userId="61a62dbaa4ae00dc" providerId="LiveId" clId="{81A18E47-2F79-435F-B9D4-A507F53DAE43}" dt="2020-04-16T08:54:20.110" v="15" actId="47"/>
        <pc:sldMkLst>
          <pc:docMk/>
          <pc:sldMk cId="1238138981" sldId="272"/>
        </pc:sldMkLst>
      </pc:sldChg>
      <pc:sldChg chg="delSp del">
        <pc:chgData name="Camille FABRE" userId="61a62dbaa4ae00dc" providerId="LiveId" clId="{81A18E47-2F79-435F-B9D4-A507F53DAE43}" dt="2020-04-16T08:56:10.209" v="47" actId="47"/>
        <pc:sldMkLst>
          <pc:docMk/>
          <pc:sldMk cId="3974913344" sldId="273"/>
        </pc:sldMkLst>
        <pc:spChg chg="del">
          <ac:chgData name="Camille FABRE" userId="61a62dbaa4ae00dc" providerId="LiveId" clId="{81A18E47-2F79-435F-B9D4-A507F53DAE43}" dt="2020-04-16T08:55:59.478" v="46" actId="478"/>
          <ac:spMkLst>
            <pc:docMk/>
            <pc:sldMk cId="3974913344" sldId="273"/>
            <ac:spMk id="8" creationId="{30A4BE70-6113-4851-9679-683CF6DC7C11}"/>
          </ac:spMkLst>
        </pc:spChg>
      </pc:sldChg>
      <pc:sldChg chg="del">
        <pc:chgData name="Camille FABRE" userId="61a62dbaa4ae00dc" providerId="LiveId" clId="{81A18E47-2F79-435F-B9D4-A507F53DAE43}" dt="2020-04-16T08:56:10.209" v="47" actId="47"/>
        <pc:sldMkLst>
          <pc:docMk/>
          <pc:sldMk cId="2106272583" sldId="274"/>
        </pc:sldMkLst>
      </pc:sldChg>
      <pc:sldChg chg="del">
        <pc:chgData name="Camille FABRE" userId="61a62dbaa4ae00dc" providerId="LiveId" clId="{81A18E47-2F79-435F-B9D4-A507F53DAE43}" dt="2020-04-16T08:56:10.209" v="47" actId="47"/>
        <pc:sldMkLst>
          <pc:docMk/>
          <pc:sldMk cId="1677967815" sldId="275"/>
        </pc:sldMkLst>
      </pc:sldChg>
      <pc:sldChg chg="del">
        <pc:chgData name="Camille FABRE" userId="61a62dbaa4ae00dc" providerId="LiveId" clId="{81A18E47-2F79-435F-B9D4-A507F53DAE43}" dt="2020-04-16T08:56:10.209" v="47" actId="47"/>
        <pc:sldMkLst>
          <pc:docMk/>
          <pc:sldMk cId="2286850485" sldId="276"/>
        </pc:sldMkLst>
      </pc:sldChg>
      <pc:sldChg chg="del">
        <pc:chgData name="Camille FABRE" userId="61a62dbaa4ae00dc" providerId="LiveId" clId="{81A18E47-2F79-435F-B9D4-A507F53DAE43}" dt="2020-04-16T08:56:10.209" v="47" actId="47"/>
        <pc:sldMkLst>
          <pc:docMk/>
          <pc:sldMk cId="314002406" sldId="277"/>
        </pc:sldMkLst>
      </pc:sldChg>
      <pc:sldChg chg="del">
        <pc:chgData name="Camille FABRE" userId="61a62dbaa4ae00dc" providerId="LiveId" clId="{81A18E47-2F79-435F-B9D4-A507F53DAE43}" dt="2020-04-16T08:56:10.209" v="47" actId="47"/>
        <pc:sldMkLst>
          <pc:docMk/>
          <pc:sldMk cId="3011293674" sldId="278"/>
        </pc:sldMkLst>
      </pc:sldChg>
      <pc:sldChg chg="addSp delSp modSp">
        <pc:chgData name="Camille FABRE" userId="61a62dbaa4ae00dc" providerId="LiveId" clId="{81A18E47-2F79-435F-B9D4-A507F53DAE43}" dt="2020-04-16T08:57:33.092" v="57"/>
        <pc:sldMkLst>
          <pc:docMk/>
          <pc:sldMk cId="752356760" sldId="279"/>
        </pc:sldMkLst>
        <pc:spChg chg="del">
          <ac:chgData name="Camille FABRE" userId="61a62dbaa4ae00dc" providerId="LiveId" clId="{81A18E47-2F79-435F-B9D4-A507F53DAE43}" dt="2020-04-16T08:56:12.990" v="48" actId="478"/>
          <ac:spMkLst>
            <pc:docMk/>
            <pc:sldMk cId="752356760" sldId="279"/>
            <ac:spMk id="5" creationId="{3866CA8A-B175-4255-8154-46D1A92BD4ED}"/>
          </ac:spMkLst>
        </pc:spChg>
        <pc:spChg chg="add mod">
          <ac:chgData name="Camille FABRE" userId="61a62dbaa4ae00dc" providerId="LiveId" clId="{81A18E47-2F79-435F-B9D4-A507F53DAE43}" dt="2020-04-16T08:57:15.323" v="53" actId="1076"/>
          <ac:spMkLst>
            <pc:docMk/>
            <pc:sldMk cId="752356760" sldId="279"/>
            <ac:spMk id="6" creationId="{E52D76AA-48CE-4EE3-AF2C-67F721606283}"/>
          </ac:spMkLst>
        </pc:spChg>
        <pc:spChg chg="add">
          <ac:chgData name="Camille FABRE" userId="61a62dbaa4ae00dc" providerId="LiveId" clId="{81A18E47-2F79-435F-B9D4-A507F53DAE43}" dt="2020-04-16T08:57:33.092" v="57"/>
          <ac:spMkLst>
            <pc:docMk/>
            <pc:sldMk cId="752356760" sldId="279"/>
            <ac:spMk id="7" creationId="{EB3B950F-5A3F-48BA-A350-4A45342F5C25}"/>
          </ac:spMkLst>
        </pc:spChg>
      </pc:sldChg>
      <pc:sldChg chg="addSp delSp modSp">
        <pc:chgData name="Camille FABRE" userId="61a62dbaa4ae00dc" providerId="LiveId" clId="{81A18E47-2F79-435F-B9D4-A507F53DAE43}" dt="2020-04-25T16:15:50.005" v="5409" actId="1076"/>
        <pc:sldMkLst>
          <pc:docMk/>
          <pc:sldMk cId="3796567626" sldId="280"/>
        </pc:sldMkLst>
        <pc:spChg chg="mod">
          <ac:chgData name="Camille FABRE" userId="61a62dbaa4ae00dc" providerId="LiveId" clId="{81A18E47-2F79-435F-B9D4-A507F53DAE43}" dt="2020-04-25T16:15:50.005" v="5409" actId="1076"/>
          <ac:spMkLst>
            <pc:docMk/>
            <pc:sldMk cId="3796567626" sldId="280"/>
            <ac:spMk id="3" creationId="{45B9AB97-2828-45C6-8BF0-CB771BB9E39A}"/>
          </ac:spMkLst>
        </pc:spChg>
        <pc:spChg chg="del">
          <ac:chgData name="Camille FABRE" userId="61a62dbaa4ae00dc" providerId="LiveId" clId="{81A18E47-2F79-435F-B9D4-A507F53DAE43}" dt="2020-04-16T08:56:15.654" v="49" actId="478"/>
          <ac:spMkLst>
            <pc:docMk/>
            <pc:sldMk cId="3796567626" sldId="280"/>
            <ac:spMk id="4" creationId="{D581F378-413D-433E-87DB-2C71C56D892B}"/>
          </ac:spMkLst>
        </pc:spChg>
        <pc:spChg chg="add">
          <ac:chgData name="Camille FABRE" userId="61a62dbaa4ae00dc" providerId="LiveId" clId="{81A18E47-2F79-435F-B9D4-A507F53DAE43}" dt="2020-04-16T08:57:18.547" v="54"/>
          <ac:spMkLst>
            <pc:docMk/>
            <pc:sldMk cId="3796567626" sldId="280"/>
            <ac:spMk id="5" creationId="{74C02FE2-AE1C-47B3-B7CA-08ADD07366EE}"/>
          </ac:spMkLst>
        </pc:spChg>
        <pc:spChg chg="add">
          <ac:chgData name="Camille FABRE" userId="61a62dbaa4ae00dc" providerId="LiveId" clId="{81A18E47-2F79-435F-B9D4-A507F53DAE43}" dt="2020-04-16T08:57:34.923" v="58"/>
          <ac:spMkLst>
            <pc:docMk/>
            <pc:sldMk cId="3796567626" sldId="280"/>
            <ac:spMk id="6" creationId="{12D325AD-7DCE-4579-9D0F-7073D7ACD5A1}"/>
          </ac:spMkLst>
        </pc:spChg>
      </pc:sldChg>
      <pc:sldChg chg="modSp">
        <pc:chgData name="Camille FABRE" userId="61a62dbaa4ae00dc" providerId="LiveId" clId="{81A18E47-2F79-435F-B9D4-A507F53DAE43}" dt="2020-04-22T08:06:08.509" v="2427"/>
        <pc:sldMkLst>
          <pc:docMk/>
          <pc:sldMk cId="29961219" sldId="281"/>
        </pc:sldMkLst>
        <pc:spChg chg="mod">
          <ac:chgData name="Camille FABRE" userId="61a62dbaa4ae00dc" providerId="LiveId" clId="{81A18E47-2F79-435F-B9D4-A507F53DAE43}" dt="2020-04-22T08:06:03.412" v="2426"/>
          <ac:spMkLst>
            <pc:docMk/>
            <pc:sldMk cId="29961219" sldId="281"/>
            <ac:spMk id="7" creationId="{96649C26-5FAA-4336-B02C-597807F7495E}"/>
          </ac:spMkLst>
        </pc:spChg>
        <pc:spChg chg="mod">
          <ac:chgData name="Camille FABRE" userId="61a62dbaa4ae00dc" providerId="LiveId" clId="{81A18E47-2F79-435F-B9D4-A507F53DAE43}" dt="2020-04-22T08:06:08.509" v="2427"/>
          <ac:spMkLst>
            <pc:docMk/>
            <pc:sldMk cId="29961219" sldId="281"/>
            <ac:spMk id="8" creationId="{8131B731-8ACF-4E78-B119-AE7B2F0C9F50}"/>
          </ac:spMkLst>
        </pc:spChg>
      </pc:sldChg>
      <pc:sldChg chg="addSp modSp new">
        <pc:chgData name="Camille FABRE" userId="61a62dbaa4ae00dc" providerId="LiveId" clId="{81A18E47-2F79-435F-B9D4-A507F53DAE43}" dt="2020-04-25T15:44:12.399" v="4931" actId="207"/>
        <pc:sldMkLst>
          <pc:docMk/>
          <pc:sldMk cId="3135206381" sldId="282"/>
        </pc:sldMkLst>
        <pc:spChg chg="mod">
          <ac:chgData name="Camille FABRE" userId="61a62dbaa4ae00dc" providerId="LiveId" clId="{81A18E47-2F79-435F-B9D4-A507F53DAE43}" dt="2020-04-21T14:37:51.114" v="71" actId="2711"/>
          <ac:spMkLst>
            <pc:docMk/>
            <pc:sldMk cId="3135206381" sldId="282"/>
            <ac:spMk id="2" creationId="{112F1714-98B6-43AC-B8E7-EE3C7B7B58ED}"/>
          </ac:spMkLst>
        </pc:spChg>
        <pc:spChg chg="mod">
          <ac:chgData name="Camille FABRE" userId="61a62dbaa4ae00dc" providerId="LiveId" clId="{81A18E47-2F79-435F-B9D4-A507F53DAE43}" dt="2020-04-25T15:44:12.399" v="4931" actId="207"/>
          <ac:spMkLst>
            <pc:docMk/>
            <pc:sldMk cId="3135206381" sldId="282"/>
            <ac:spMk id="3" creationId="{54EE288C-3D87-4EED-9E75-EA03DF36DE24}"/>
          </ac:spMkLst>
        </pc:spChg>
        <pc:picChg chg="add mod">
          <ac:chgData name="Camille FABRE" userId="61a62dbaa4ae00dc" providerId="LiveId" clId="{81A18E47-2F79-435F-B9D4-A507F53DAE43}" dt="2020-04-21T14:41:06.841" v="73" actId="1076"/>
          <ac:picMkLst>
            <pc:docMk/>
            <pc:sldMk cId="3135206381" sldId="282"/>
            <ac:picMk id="4" creationId="{B9514955-60F0-4899-AE28-5CA047F500A7}"/>
          </ac:picMkLst>
        </pc:picChg>
      </pc:sldChg>
      <pc:sldChg chg="addSp modSp add">
        <pc:chgData name="Camille FABRE" userId="61a62dbaa4ae00dc" providerId="LiveId" clId="{81A18E47-2F79-435F-B9D4-A507F53DAE43}" dt="2020-04-25T15:51:33.848" v="4941" actId="13926"/>
        <pc:sldMkLst>
          <pc:docMk/>
          <pc:sldMk cId="1940932060" sldId="283"/>
        </pc:sldMkLst>
        <pc:spChg chg="mod">
          <ac:chgData name="Camille FABRE" userId="61a62dbaa4ae00dc" providerId="LiveId" clId="{81A18E47-2F79-435F-B9D4-A507F53DAE43}" dt="2020-04-25T15:51:33.848" v="4941" actId="13926"/>
          <ac:spMkLst>
            <pc:docMk/>
            <pc:sldMk cId="1940932060" sldId="283"/>
            <ac:spMk id="3" creationId="{54EE288C-3D87-4EED-9E75-EA03DF36DE24}"/>
          </ac:spMkLst>
        </pc:spChg>
        <pc:picChg chg="mod">
          <ac:chgData name="Camille FABRE" userId="61a62dbaa4ae00dc" providerId="LiveId" clId="{81A18E47-2F79-435F-B9D4-A507F53DAE43}" dt="2020-04-21T14:49:37.259" v="915" actId="1076"/>
          <ac:picMkLst>
            <pc:docMk/>
            <pc:sldMk cId="1940932060" sldId="283"/>
            <ac:picMk id="4" creationId="{B9514955-60F0-4899-AE28-5CA047F500A7}"/>
          </ac:picMkLst>
        </pc:picChg>
        <pc:picChg chg="add mod">
          <ac:chgData name="Camille FABRE" userId="61a62dbaa4ae00dc" providerId="LiveId" clId="{81A18E47-2F79-435F-B9D4-A507F53DAE43}" dt="2020-04-21T14:50:04.159" v="918" actId="1076"/>
          <ac:picMkLst>
            <pc:docMk/>
            <pc:sldMk cId="1940932060" sldId="283"/>
            <ac:picMk id="5" creationId="{2C52B7DB-C4D7-4F3A-93B3-5682ECA195AE}"/>
          </ac:picMkLst>
        </pc:picChg>
        <pc:picChg chg="add mod">
          <ac:chgData name="Camille FABRE" userId="61a62dbaa4ae00dc" providerId="LiveId" clId="{81A18E47-2F79-435F-B9D4-A507F53DAE43}" dt="2020-04-21T14:50:20.999" v="920" actId="1076"/>
          <ac:picMkLst>
            <pc:docMk/>
            <pc:sldMk cId="1940932060" sldId="283"/>
            <ac:picMk id="6" creationId="{6FB0852D-E71D-4AE1-A762-8983C20E3CE2}"/>
          </ac:picMkLst>
        </pc:picChg>
        <pc:picChg chg="add mod">
          <ac:chgData name="Camille FABRE" userId="61a62dbaa4ae00dc" providerId="LiveId" clId="{81A18E47-2F79-435F-B9D4-A507F53DAE43}" dt="2020-04-21T14:50:39.110" v="921" actId="571"/>
          <ac:picMkLst>
            <pc:docMk/>
            <pc:sldMk cId="1940932060" sldId="283"/>
            <ac:picMk id="7" creationId="{0E226E2C-462D-4915-9A6A-14F83237D3D8}"/>
          </ac:picMkLst>
        </pc:picChg>
        <pc:picChg chg="add mod">
          <ac:chgData name="Camille FABRE" userId="61a62dbaa4ae00dc" providerId="LiveId" clId="{81A18E47-2F79-435F-B9D4-A507F53DAE43}" dt="2020-04-21T14:50:55.460" v="923" actId="1076"/>
          <ac:picMkLst>
            <pc:docMk/>
            <pc:sldMk cId="1940932060" sldId="283"/>
            <ac:picMk id="8" creationId="{9E86EF68-B846-4A1B-9BC1-9ADCE74E2D26}"/>
          </ac:picMkLst>
        </pc:picChg>
      </pc:sldChg>
      <pc:sldChg chg="addSp delSp modSp add">
        <pc:chgData name="Camille FABRE" userId="61a62dbaa4ae00dc" providerId="LiveId" clId="{81A18E47-2F79-435F-B9D4-A507F53DAE43}" dt="2020-04-25T16:20:01.324" v="5422" actId="20577"/>
        <pc:sldMkLst>
          <pc:docMk/>
          <pc:sldMk cId="3610204278" sldId="284"/>
        </pc:sldMkLst>
        <pc:spChg chg="mod">
          <ac:chgData name="Camille FABRE" userId="61a62dbaa4ae00dc" providerId="LiveId" clId="{81A18E47-2F79-435F-B9D4-A507F53DAE43}" dt="2020-04-22T07:04:56.380" v="2381" actId="20577"/>
          <ac:spMkLst>
            <pc:docMk/>
            <pc:sldMk cId="3610204278" sldId="284"/>
            <ac:spMk id="2" creationId="{0C6D7AB9-A1C7-4AAE-BA3E-84461093E8A3}"/>
          </ac:spMkLst>
        </pc:spChg>
        <pc:spChg chg="mod">
          <ac:chgData name="Camille FABRE" userId="61a62dbaa4ae00dc" providerId="LiveId" clId="{81A18E47-2F79-435F-B9D4-A507F53DAE43}" dt="2020-04-25T16:20:01.324" v="5422" actId="20577"/>
          <ac:spMkLst>
            <pc:docMk/>
            <pc:sldMk cId="3610204278" sldId="284"/>
            <ac:spMk id="3" creationId="{1410A8AA-103A-48BE-B310-F1C5C9152272}"/>
          </ac:spMkLst>
        </pc:spChg>
        <pc:spChg chg="del mod">
          <ac:chgData name="Camille FABRE" userId="61a62dbaa4ae00dc" providerId="LiveId" clId="{81A18E47-2F79-435F-B9D4-A507F53DAE43}" dt="2020-04-22T08:05:06.576" v="2420" actId="478"/>
          <ac:spMkLst>
            <pc:docMk/>
            <pc:sldMk cId="3610204278" sldId="284"/>
            <ac:spMk id="6" creationId="{1EE0ED66-C3D3-44A5-8E5F-CD021641D71A}"/>
          </ac:spMkLst>
        </pc:spChg>
        <pc:spChg chg="del mod">
          <ac:chgData name="Camille FABRE" userId="61a62dbaa4ae00dc" providerId="LiveId" clId="{81A18E47-2F79-435F-B9D4-A507F53DAE43}" dt="2020-04-22T08:05:08.683" v="2421" actId="478"/>
          <ac:spMkLst>
            <pc:docMk/>
            <pc:sldMk cId="3610204278" sldId="284"/>
            <ac:spMk id="7" creationId="{D6C023AD-6038-4085-BBD7-321A423FD167}"/>
          </ac:spMkLst>
        </pc:spChg>
        <pc:spChg chg="del">
          <ac:chgData name="Camille FABRE" userId="61a62dbaa4ae00dc" providerId="LiveId" clId="{81A18E47-2F79-435F-B9D4-A507F53DAE43}" dt="2020-04-22T08:05:30.366" v="2422" actId="478"/>
          <ac:spMkLst>
            <pc:docMk/>
            <pc:sldMk cId="3610204278" sldId="284"/>
            <ac:spMk id="9" creationId="{F575AB3E-1AA6-4C38-94AA-E086263E68CB}"/>
          </ac:spMkLst>
        </pc:spChg>
        <pc:spChg chg="add mod">
          <ac:chgData name="Camille FABRE" userId="61a62dbaa4ae00dc" providerId="LiveId" clId="{81A18E47-2F79-435F-B9D4-A507F53DAE43}" dt="2020-04-22T08:06:20.920" v="2428"/>
          <ac:spMkLst>
            <pc:docMk/>
            <pc:sldMk cId="3610204278" sldId="284"/>
            <ac:spMk id="10" creationId="{A76AB259-9D82-4BD3-ABD6-F2D77098B4B6}"/>
          </ac:spMkLst>
        </pc:spChg>
      </pc:sldChg>
      <pc:sldChg chg="addSp delSp modSp new mod setBg modAnim">
        <pc:chgData name="Camille FABRE" userId="61a62dbaa4ae00dc" providerId="LiveId" clId="{81A18E47-2F79-435F-B9D4-A507F53DAE43}" dt="2020-04-24T12:56:14.508" v="2450" actId="26606"/>
        <pc:sldMkLst>
          <pc:docMk/>
          <pc:sldMk cId="3058202522" sldId="285"/>
        </pc:sldMkLst>
        <pc:spChg chg="mod">
          <ac:chgData name="Camille FABRE" userId="61a62dbaa4ae00dc" providerId="LiveId" clId="{81A18E47-2F79-435F-B9D4-A507F53DAE43}" dt="2020-04-24T12:56:14.508" v="2450" actId="26606"/>
          <ac:spMkLst>
            <pc:docMk/>
            <pc:sldMk cId="3058202522" sldId="285"/>
            <ac:spMk id="2" creationId="{BC289065-55E9-4199-BB42-CB07F71407FA}"/>
          </ac:spMkLst>
        </pc:spChg>
        <pc:spChg chg="del mod">
          <ac:chgData name="Camille FABRE" userId="61a62dbaa4ae00dc" providerId="LiveId" clId="{81A18E47-2F79-435F-B9D4-A507F53DAE43}" dt="2020-04-24T12:56:06.543" v="2448"/>
          <ac:spMkLst>
            <pc:docMk/>
            <pc:sldMk cId="3058202522" sldId="285"/>
            <ac:spMk id="3" creationId="{E572CF3E-9923-45D9-8AD0-7F1BBDFD7CB8}"/>
          </ac:spMkLst>
        </pc:spChg>
        <pc:spChg chg="add del">
          <ac:chgData name="Camille FABRE" userId="61a62dbaa4ae00dc" providerId="LiveId" clId="{81A18E47-2F79-435F-B9D4-A507F53DAE43}" dt="2020-04-24T12:56:14.508" v="2450" actId="26606"/>
          <ac:spMkLst>
            <pc:docMk/>
            <pc:sldMk cId="3058202522" sldId="285"/>
            <ac:spMk id="8" creationId="{41AE6D39-FC08-4459-8BFC-C8D70F53D9E3}"/>
          </ac:spMkLst>
        </pc:spChg>
        <pc:spChg chg="add del">
          <ac:chgData name="Camille FABRE" userId="61a62dbaa4ae00dc" providerId="LiveId" clId="{81A18E47-2F79-435F-B9D4-A507F53DAE43}" dt="2020-04-24T12:56:14.508" v="2450" actId="26606"/>
          <ac:spMkLst>
            <pc:docMk/>
            <pc:sldMk cId="3058202522" sldId="285"/>
            <ac:spMk id="11" creationId="{C607803A-4E99-444E-94F7-8785CDDF5849}"/>
          </ac:spMkLst>
        </pc:spChg>
        <pc:spChg chg="add del">
          <ac:chgData name="Camille FABRE" userId="61a62dbaa4ae00dc" providerId="LiveId" clId="{81A18E47-2F79-435F-B9D4-A507F53DAE43}" dt="2020-04-24T12:56:14.508" v="2450" actId="26606"/>
          <ac:spMkLst>
            <pc:docMk/>
            <pc:sldMk cId="3058202522" sldId="285"/>
            <ac:spMk id="13" creationId="{2989BE6A-C309-418E-8ADD-1616A980570D}"/>
          </ac:spMkLst>
        </pc:spChg>
        <pc:picChg chg="add mod">
          <ac:chgData name="Camille FABRE" userId="61a62dbaa4ae00dc" providerId="LiveId" clId="{81A18E47-2F79-435F-B9D4-A507F53DAE43}" dt="2020-04-24T12:56:14.508" v="2450" actId="26606"/>
          <ac:picMkLst>
            <pc:docMk/>
            <pc:sldMk cId="3058202522" sldId="285"/>
            <ac:picMk id="4" creationId="{6576D363-E7E3-4EAA-A2CD-8E77A0BCDEE7}"/>
          </ac:picMkLst>
        </pc:picChg>
      </pc:sldChg>
      <pc:sldChg chg="addSp delSp modSp new">
        <pc:chgData name="Camille FABRE" userId="61a62dbaa4ae00dc" providerId="LiveId" clId="{81A18E47-2F79-435F-B9D4-A507F53DAE43}" dt="2020-04-25T16:15:10.433" v="5404" actId="207"/>
        <pc:sldMkLst>
          <pc:docMk/>
          <pc:sldMk cId="2984882672" sldId="286"/>
        </pc:sldMkLst>
        <pc:spChg chg="mod">
          <ac:chgData name="Camille FABRE" userId="61a62dbaa4ae00dc" providerId="LiveId" clId="{81A18E47-2F79-435F-B9D4-A507F53DAE43}" dt="2020-04-24T13:01:03.163" v="2487" actId="14100"/>
          <ac:spMkLst>
            <pc:docMk/>
            <pc:sldMk cId="2984882672" sldId="286"/>
            <ac:spMk id="2" creationId="{BC960807-05DE-446D-83DD-09A3BFF3E67A}"/>
          </ac:spMkLst>
        </pc:spChg>
        <pc:spChg chg="del mod">
          <ac:chgData name="Camille FABRE" userId="61a62dbaa4ae00dc" providerId="LiveId" clId="{81A18E47-2F79-435F-B9D4-A507F53DAE43}" dt="2020-04-24T13:01:24.574" v="2493" actId="3680"/>
          <ac:spMkLst>
            <pc:docMk/>
            <pc:sldMk cId="2984882672" sldId="286"/>
            <ac:spMk id="3" creationId="{8B0E1D2E-DA48-401B-A212-3A373FCAC98E}"/>
          </ac:spMkLst>
        </pc:spChg>
        <pc:graphicFrameChg chg="add mod ord modGraphic">
          <ac:chgData name="Camille FABRE" userId="61a62dbaa4ae00dc" providerId="LiveId" clId="{81A18E47-2F79-435F-B9D4-A507F53DAE43}" dt="2020-04-25T16:15:10.433" v="5404" actId="207"/>
          <ac:graphicFrameMkLst>
            <pc:docMk/>
            <pc:sldMk cId="2984882672" sldId="286"/>
            <ac:graphicFrameMk id="4" creationId="{554F2876-AA69-49B8-857D-23C529E027B2}"/>
          </ac:graphicFrameMkLst>
        </pc:graphicFrameChg>
      </pc:sldChg>
      <pc:sldChg chg="addSp delSp modSp new">
        <pc:chgData name="Camille FABRE" userId="61a62dbaa4ae00dc" providerId="LiveId" clId="{81A18E47-2F79-435F-B9D4-A507F53DAE43}" dt="2020-04-25T16:11:37.116" v="5403" actId="113"/>
        <pc:sldMkLst>
          <pc:docMk/>
          <pc:sldMk cId="1953612039" sldId="287"/>
        </pc:sldMkLst>
        <pc:spChg chg="mod">
          <ac:chgData name="Camille FABRE" userId="61a62dbaa4ae00dc" providerId="LiveId" clId="{81A18E47-2F79-435F-B9D4-A507F53DAE43}" dt="2020-04-25T15:53:12.850" v="4975" actId="14100"/>
          <ac:spMkLst>
            <pc:docMk/>
            <pc:sldMk cId="1953612039" sldId="287"/>
            <ac:spMk id="2" creationId="{CA1F2A91-8B5D-4891-8FAA-EBB88D324782}"/>
          </ac:spMkLst>
        </pc:spChg>
        <pc:spChg chg="del">
          <ac:chgData name="Camille FABRE" userId="61a62dbaa4ae00dc" providerId="LiveId" clId="{81A18E47-2F79-435F-B9D4-A507F53DAE43}" dt="2020-04-25T16:06:13.952" v="4976" actId="478"/>
          <ac:spMkLst>
            <pc:docMk/>
            <pc:sldMk cId="1953612039" sldId="287"/>
            <ac:spMk id="3" creationId="{5FD0F5FD-6910-4A92-A4EE-4375465C93CD}"/>
          </ac:spMkLst>
        </pc:spChg>
        <pc:graphicFrameChg chg="add mod modGraphic">
          <ac:chgData name="Camille FABRE" userId="61a62dbaa4ae00dc" providerId="LiveId" clId="{81A18E47-2F79-435F-B9D4-A507F53DAE43}" dt="2020-04-25T16:11:37.116" v="5403" actId="113"/>
          <ac:graphicFrameMkLst>
            <pc:docMk/>
            <pc:sldMk cId="1953612039" sldId="287"/>
            <ac:graphicFrameMk id="4" creationId="{1000AE7E-3405-43B3-AACA-AFC8E3F1F364}"/>
          </ac:graphicFrameMkLst>
        </pc:graphicFrameChg>
      </pc:sldChg>
      <pc:sldChg chg="modSp add">
        <pc:chgData name="Camille FABRE" userId="61a62dbaa4ae00dc" providerId="LiveId" clId="{81A18E47-2F79-435F-B9D4-A507F53DAE43}" dt="2020-04-25T15:37:24.358" v="4884" actId="207"/>
        <pc:sldMkLst>
          <pc:docMk/>
          <pc:sldMk cId="1952332815" sldId="288"/>
        </pc:sldMkLst>
        <pc:graphicFrameChg chg="mod modGraphic">
          <ac:chgData name="Camille FABRE" userId="61a62dbaa4ae00dc" providerId="LiveId" clId="{81A18E47-2F79-435F-B9D4-A507F53DAE43}" dt="2020-04-25T15:37:24.358" v="4884" actId="207"/>
          <ac:graphicFrameMkLst>
            <pc:docMk/>
            <pc:sldMk cId="1952332815" sldId="288"/>
            <ac:graphicFrameMk id="4" creationId="{554F2876-AA69-49B8-857D-23C529E027B2}"/>
          </ac:graphicFrameMkLst>
        </pc:graphicFrameChg>
      </pc:sldChg>
      <pc:sldChg chg="modSp add">
        <pc:chgData name="Camille FABRE" userId="61a62dbaa4ae00dc" providerId="LiveId" clId="{81A18E47-2F79-435F-B9D4-A507F53DAE43}" dt="2020-04-25T15:37:37.023" v="4886" actId="207"/>
        <pc:sldMkLst>
          <pc:docMk/>
          <pc:sldMk cId="669239718" sldId="289"/>
        </pc:sldMkLst>
        <pc:graphicFrameChg chg="mod modGraphic">
          <ac:chgData name="Camille FABRE" userId="61a62dbaa4ae00dc" providerId="LiveId" clId="{81A18E47-2F79-435F-B9D4-A507F53DAE43}" dt="2020-04-25T15:37:37.023" v="4886" actId="207"/>
          <ac:graphicFrameMkLst>
            <pc:docMk/>
            <pc:sldMk cId="669239718" sldId="289"/>
            <ac:graphicFrameMk id="4" creationId="{554F2876-AA69-49B8-857D-23C529E027B2}"/>
          </ac:graphicFrameMkLst>
        </pc:graphicFrameChg>
      </pc:sldChg>
      <pc:sldChg chg="modSp add del">
        <pc:chgData name="Camille FABRE" userId="61a62dbaa4ae00dc" providerId="LiveId" clId="{81A18E47-2F79-435F-B9D4-A507F53DAE43}" dt="2020-04-25T15:06:28.334" v="4837" actId="47"/>
        <pc:sldMkLst>
          <pc:docMk/>
          <pc:sldMk cId="180637297" sldId="290"/>
        </pc:sldMkLst>
        <pc:graphicFrameChg chg="mod modGraphic">
          <ac:chgData name="Camille FABRE" userId="61a62dbaa4ae00dc" providerId="LiveId" clId="{81A18E47-2F79-435F-B9D4-A507F53DAE43}" dt="2020-04-25T14:54:34.728" v="4079" actId="21"/>
          <ac:graphicFrameMkLst>
            <pc:docMk/>
            <pc:sldMk cId="180637297" sldId="290"/>
            <ac:graphicFrameMk id="4" creationId="{554F2876-AA69-49B8-857D-23C529E027B2}"/>
          </ac:graphicFrameMkLst>
        </pc:graphicFrameChg>
      </pc:sldChg>
      <pc:sldChg chg="modSp add">
        <pc:chgData name="Camille FABRE" userId="61a62dbaa4ae00dc" providerId="LiveId" clId="{81A18E47-2F79-435F-B9D4-A507F53DAE43}" dt="2020-04-25T15:37:30.454" v="4885" actId="207"/>
        <pc:sldMkLst>
          <pc:docMk/>
          <pc:sldMk cId="843658977" sldId="291"/>
        </pc:sldMkLst>
        <pc:graphicFrameChg chg="mod modGraphic">
          <ac:chgData name="Camille FABRE" userId="61a62dbaa4ae00dc" providerId="LiveId" clId="{81A18E47-2F79-435F-B9D4-A507F53DAE43}" dt="2020-04-25T15:37:30.454" v="4885" actId="207"/>
          <ac:graphicFrameMkLst>
            <pc:docMk/>
            <pc:sldMk cId="843658977" sldId="291"/>
            <ac:graphicFrameMk id="4" creationId="{554F2876-AA69-49B8-857D-23C529E027B2}"/>
          </ac:graphicFrameMkLst>
        </pc:graphicFrameChg>
      </pc:sldChg>
      <pc:sldChg chg="add del">
        <pc:chgData name="Camille FABRE" userId="61a62dbaa4ae00dc" providerId="LiveId" clId="{81A18E47-2F79-435F-B9D4-A507F53DAE43}" dt="2020-04-24T13:17:56.455" v="3337" actId="47"/>
        <pc:sldMkLst>
          <pc:docMk/>
          <pc:sldMk cId="1926104947" sldId="291"/>
        </pc:sldMkLst>
      </pc:sldChg>
      <pc:sldChg chg="modSp new">
        <pc:chgData name="Camille FABRE" userId="61a62dbaa4ae00dc" providerId="LiveId" clId="{81A18E47-2F79-435F-B9D4-A507F53DAE43}" dt="2020-04-25T16:20:36.969" v="5444" actId="2711"/>
        <pc:sldMkLst>
          <pc:docMk/>
          <pc:sldMk cId="1404291582" sldId="292"/>
        </pc:sldMkLst>
        <pc:spChg chg="mod">
          <ac:chgData name="Camille FABRE" userId="61a62dbaa4ae00dc" providerId="LiveId" clId="{81A18E47-2F79-435F-B9D4-A507F53DAE43}" dt="2020-04-25T16:20:31.161" v="5442" actId="14100"/>
          <ac:spMkLst>
            <pc:docMk/>
            <pc:sldMk cId="1404291582" sldId="292"/>
            <ac:spMk id="2" creationId="{BAA9A7CA-6596-48F4-B869-CC9C2A541758}"/>
          </ac:spMkLst>
        </pc:spChg>
        <pc:spChg chg="mod">
          <ac:chgData name="Camille FABRE" userId="61a62dbaa4ae00dc" providerId="LiveId" clId="{81A18E47-2F79-435F-B9D4-A507F53DAE43}" dt="2020-04-25T16:20:36.969" v="5444" actId="2711"/>
          <ac:spMkLst>
            <pc:docMk/>
            <pc:sldMk cId="1404291582" sldId="292"/>
            <ac:spMk id="3" creationId="{D713DCDC-7BA3-49C9-83FD-BF068EBC03F9}"/>
          </ac:spMkLst>
        </pc:spChg>
      </pc:sldChg>
    </pc:docChg>
  </pc:docChgLst>
  <pc:docChgLst>
    <pc:chgData name="Camille FABRE" userId="61a62dbaa4ae00dc" providerId="LiveId" clId="{E78DCB90-F031-415A-B27D-1D715E8134D7}"/>
    <pc:docChg chg="undo custSel addSld delSld modSld sldOrd">
      <pc:chgData name="Camille FABRE" userId="61a62dbaa4ae00dc" providerId="LiveId" clId="{E78DCB90-F031-415A-B27D-1D715E8134D7}" dt="2020-04-15T16:52:23.128" v="8072" actId="1076"/>
      <pc:docMkLst>
        <pc:docMk/>
      </pc:docMkLst>
      <pc:sldChg chg="addSp modSp">
        <pc:chgData name="Camille FABRE" userId="61a62dbaa4ae00dc" providerId="LiveId" clId="{E78DCB90-F031-415A-B27D-1D715E8134D7}" dt="2020-04-15T16:25:08.355" v="7900" actId="1440"/>
        <pc:sldMkLst>
          <pc:docMk/>
          <pc:sldMk cId="3784089036" sldId="256"/>
        </pc:sldMkLst>
        <pc:spChg chg="mod">
          <ac:chgData name="Camille FABRE" userId="61a62dbaa4ae00dc" providerId="LiveId" clId="{E78DCB90-F031-415A-B27D-1D715E8134D7}" dt="2020-04-15T12:33:11.103" v="78" actId="2711"/>
          <ac:spMkLst>
            <pc:docMk/>
            <pc:sldMk cId="3784089036" sldId="256"/>
            <ac:spMk id="2" creationId="{00000000-0000-0000-0000-000000000000}"/>
          </ac:spMkLst>
        </pc:spChg>
        <pc:spChg chg="mod">
          <ac:chgData name="Camille FABRE" userId="61a62dbaa4ae00dc" providerId="LiveId" clId="{E78DCB90-F031-415A-B27D-1D715E8134D7}" dt="2020-04-15T12:33:15.586" v="79" actId="2711"/>
          <ac:spMkLst>
            <pc:docMk/>
            <pc:sldMk cId="3784089036" sldId="256"/>
            <ac:spMk id="3" creationId="{00000000-0000-0000-0000-000000000000}"/>
          </ac:spMkLst>
        </pc:spChg>
        <pc:picChg chg="add mod">
          <ac:chgData name="Camille FABRE" userId="61a62dbaa4ae00dc" providerId="LiveId" clId="{E78DCB90-F031-415A-B27D-1D715E8134D7}" dt="2020-04-15T16:25:08.355" v="7900" actId="1440"/>
          <ac:picMkLst>
            <pc:docMk/>
            <pc:sldMk cId="3784089036" sldId="256"/>
            <ac:picMk id="2050" creationId="{099F6145-2026-4585-A0AB-AB4567BDFC47}"/>
          </ac:picMkLst>
        </pc:picChg>
      </pc:sldChg>
      <pc:sldChg chg="addSp delSp modSp new">
        <pc:chgData name="Camille FABRE" userId="61a62dbaa4ae00dc" providerId="LiveId" clId="{E78DCB90-F031-415A-B27D-1D715E8134D7}" dt="2020-04-15T16:40:14.583" v="8000"/>
        <pc:sldMkLst>
          <pc:docMk/>
          <pc:sldMk cId="4101039826" sldId="257"/>
        </pc:sldMkLst>
        <pc:spChg chg="del mod">
          <ac:chgData name="Camille FABRE" userId="61a62dbaa4ae00dc" providerId="LiveId" clId="{E78DCB90-F031-415A-B27D-1D715E8134D7}" dt="2020-04-15T14:01:13.636" v="2862" actId="478"/>
          <ac:spMkLst>
            <pc:docMk/>
            <pc:sldMk cId="4101039826" sldId="257"/>
            <ac:spMk id="2" creationId="{589F42CF-D127-4F10-99C1-857828028E9C}"/>
          </ac:spMkLst>
        </pc:spChg>
        <pc:spChg chg="mod">
          <ac:chgData name="Camille FABRE" userId="61a62dbaa4ae00dc" providerId="LiveId" clId="{E78DCB90-F031-415A-B27D-1D715E8134D7}" dt="2020-04-15T14:08:19.908" v="3595" actId="20577"/>
          <ac:spMkLst>
            <pc:docMk/>
            <pc:sldMk cId="4101039826" sldId="257"/>
            <ac:spMk id="3" creationId="{BB853798-7775-46A2-A446-E15585397501}"/>
          </ac:spMkLst>
        </pc:spChg>
        <pc:spChg chg="add del mod">
          <ac:chgData name="Camille FABRE" userId="61a62dbaa4ae00dc" providerId="LiveId" clId="{E78DCB90-F031-415A-B27D-1D715E8134D7}" dt="2020-04-15T14:01:15.881" v="2863" actId="478"/>
          <ac:spMkLst>
            <pc:docMk/>
            <pc:sldMk cId="4101039826" sldId="257"/>
            <ac:spMk id="5" creationId="{751EF1D6-8830-45EC-8CD6-A67EAC64AB70}"/>
          </ac:spMkLst>
        </pc:spChg>
        <pc:spChg chg="add">
          <ac:chgData name="Camille FABRE" userId="61a62dbaa4ae00dc" providerId="LiveId" clId="{E78DCB90-F031-415A-B27D-1D715E8134D7}" dt="2020-04-15T16:32:30.063" v="7915"/>
          <ac:spMkLst>
            <pc:docMk/>
            <pc:sldMk cId="4101039826" sldId="257"/>
            <ac:spMk id="6" creationId="{8096A786-CD7A-4A66-A7DE-A977E059CFA3}"/>
          </ac:spMkLst>
        </pc:spChg>
        <pc:spChg chg="add">
          <ac:chgData name="Camille FABRE" userId="61a62dbaa4ae00dc" providerId="LiveId" clId="{E78DCB90-F031-415A-B27D-1D715E8134D7}" dt="2020-04-15T16:38:56.981" v="7985"/>
          <ac:spMkLst>
            <pc:docMk/>
            <pc:sldMk cId="4101039826" sldId="257"/>
            <ac:spMk id="7" creationId="{5FA0346F-D759-4F0A-8416-4867A691DB7A}"/>
          </ac:spMkLst>
        </pc:spChg>
        <pc:spChg chg="add">
          <ac:chgData name="Camille FABRE" userId="61a62dbaa4ae00dc" providerId="LiveId" clId="{E78DCB90-F031-415A-B27D-1D715E8134D7}" dt="2020-04-15T16:40:14.583" v="8000"/>
          <ac:spMkLst>
            <pc:docMk/>
            <pc:sldMk cId="4101039826" sldId="257"/>
            <ac:spMk id="8" creationId="{597463EF-5881-4415-AA5B-12D187785F21}"/>
          </ac:spMkLst>
        </pc:spChg>
      </pc:sldChg>
      <pc:sldChg chg="addSp delSp modSp new">
        <pc:chgData name="Camille FABRE" userId="61a62dbaa4ae00dc" providerId="LiveId" clId="{E78DCB90-F031-415A-B27D-1D715E8134D7}" dt="2020-04-15T16:46:25.235" v="8039" actId="20577"/>
        <pc:sldMkLst>
          <pc:docMk/>
          <pc:sldMk cId="2488068946" sldId="258"/>
        </pc:sldMkLst>
        <pc:spChg chg="del">
          <ac:chgData name="Camille FABRE" userId="61a62dbaa4ae00dc" providerId="LiveId" clId="{E78DCB90-F031-415A-B27D-1D715E8134D7}" dt="2020-04-15T12:41:39.621" v="443" actId="478"/>
          <ac:spMkLst>
            <pc:docMk/>
            <pc:sldMk cId="2488068946" sldId="258"/>
            <ac:spMk id="2" creationId="{FEA062F3-35DD-43EA-A2B9-E3B959CD9750}"/>
          </ac:spMkLst>
        </pc:spChg>
        <pc:spChg chg="mod">
          <ac:chgData name="Camille FABRE" userId="61a62dbaa4ae00dc" providerId="LiveId" clId="{E78DCB90-F031-415A-B27D-1D715E8134D7}" dt="2020-04-15T16:46:25.235" v="8039" actId="20577"/>
          <ac:spMkLst>
            <pc:docMk/>
            <pc:sldMk cId="2488068946" sldId="258"/>
            <ac:spMk id="3" creationId="{093C103C-CF27-47BF-994B-CB480EE7629C}"/>
          </ac:spMkLst>
        </pc:spChg>
        <pc:spChg chg="add">
          <ac:chgData name="Camille FABRE" userId="61a62dbaa4ae00dc" providerId="LiveId" clId="{E78DCB90-F031-415A-B27D-1D715E8134D7}" dt="2020-04-15T16:32:32.014" v="7916"/>
          <ac:spMkLst>
            <pc:docMk/>
            <pc:sldMk cId="2488068946" sldId="258"/>
            <ac:spMk id="4" creationId="{A0A22F98-77EC-4D09-9400-1EA62C9B4D53}"/>
          </ac:spMkLst>
        </pc:spChg>
        <pc:spChg chg="add">
          <ac:chgData name="Camille FABRE" userId="61a62dbaa4ae00dc" providerId="LiveId" clId="{E78DCB90-F031-415A-B27D-1D715E8134D7}" dt="2020-04-15T16:38:59.093" v="7986"/>
          <ac:spMkLst>
            <pc:docMk/>
            <pc:sldMk cId="2488068946" sldId="258"/>
            <ac:spMk id="5" creationId="{EBDDE979-35BF-42E0-8D6B-8994B23AD9DE}"/>
          </ac:spMkLst>
        </pc:spChg>
        <pc:spChg chg="add">
          <ac:chgData name="Camille FABRE" userId="61a62dbaa4ae00dc" providerId="LiveId" clId="{E78DCB90-F031-415A-B27D-1D715E8134D7}" dt="2020-04-15T16:40:16.039" v="8001"/>
          <ac:spMkLst>
            <pc:docMk/>
            <pc:sldMk cId="2488068946" sldId="258"/>
            <ac:spMk id="6" creationId="{CA3D73E8-FB2F-4C43-92C3-405AC8ED5B8E}"/>
          </ac:spMkLst>
        </pc:spChg>
      </pc:sldChg>
      <pc:sldChg chg="addSp delSp modSp new">
        <pc:chgData name="Camille FABRE" userId="61a62dbaa4ae00dc" providerId="LiveId" clId="{E78DCB90-F031-415A-B27D-1D715E8134D7}" dt="2020-04-15T16:40:17.654" v="8002"/>
        <pc:sldMkLst>
          <pc:docMk/>
          <pc:sldMk cId="1112814452" sldId="259"/>
        </pc:sldMkLst>
        <pc:spChg chg="del">
          <ac:chgData name="Camille FABRE" userId="61a62dbaa4ae00dc" providerId="LiveId" clId="{E78DCB90-F031-415A-B27D-1D715E8134D7}" dt="2020-04-15T12:45:19.429" v="943" actId="478"/>
          <ac:spMkLst>
            <pc:docMk/>
            <pc:sldMk cId="1112814452" sldId="259"/>
            <ac:spMk id="2" creationId="{DBBE0925-1B12-496F-A5C2-2CF9DCE7AA99}"/>
          </ac:spMkLst>
        </pc:spChg>
        <pc:spChg chg="mod">
          <ac:chgData name="Camille FABRE" userId="61a62dbaa4ae00dc" providerId="LiveId" clId="{E78DCB90-F031-415A-B27D-1D715E8134D7}" dt="2020-04-15T14:08:25.840" v="3597" actId="20577"/>
          <ac:spMkLst>
            <pc:docMk/>
            <pc:sldMk cId="1112814452" sldId="259"/>
            <ac:spMk id="3" creationId="{AEC0948D-CC4A-4ABD-853E-20E72A9E2DBA}"/>
          </ac:spMkLst>
        </pc:spChg>
        <pc:spChg chg="add">
          <ac:chgData name="Camille FABRE" userId="61a62dbaa4ae00dc" providerId="LiveId" clId="{E78DCB90-F031-415A-B27D-1D715E8134D7}" dt="2020-04-15T16:32:33.381" v="7917"/>
          <ac:spMkLst>
            <pc:docMk/>
            <pc:sldMk cId="1112814452" sldId="259"/>
            <ac:spMk id="6" creationId="{816DFA0F-89AB-4110-8C46-198B64E98A67}"/>
          </ac:spMkLst>
        </pc:spChg>
        <pc:spChg chg="add">
          <ac:chgData name="Camille FABRE" userId="61a62dbaa4ae00dc" providerId="LiveId" clId="{E78DCB90-F031-415A-B27D-1D715E8134D7}" dt="2020-04-15T16:39:01.181" v="7987"/>
          <ac:spMkLst>
            <pc:docMk/>
            <pc:sldMk cId="1112814452" sldId="259"/>
            <ac:spMk id="7" creationId="{02DAB3F6-26AF-4B3F-817F-0D121B185ACE}"/>
          </ac:spMkLst>
        </pc:spChg>
        <pc:spChg chg="add">
          <ac:chgData name="Camille FABRE" userId="61a62dbaa4ae00dc" providerId="LiveId" clId="{E78DCB90-F031-415A-B27D-1D715E8134D7}" dt="2020-04-15T16:40:17.654" v="8002"/>
          <ac:spMkLst>
            <pc:docMk/>
            <pc:sldMk cId="1112814452" sldId="259"/>
            <ac:spMk id="8" creationId="{E8B90B77-A0D3-42A9-9043-61FA4EDBD812}"/>
          </ac:spMkLst>
        </pc:spChg>
        <pc:picChg chg="add del mod">
          <ac:chgData name="Camille FABRE" userId="61a62dbaa4ae00dc" providerId="LiveId" clId="{E78DCB90-F031-415A-B27D-1D715E8134D7}" dt="2020-04-15T12:55:24.613" v="1763" actId="478"/>
          <ac:picMkLst>
            <pc:docMk/>
            <pc:sldMk cId="1112814452" sldId="259"/>
            <ac:picMk id="4" creationId="{5E931FC0-0315-48C9-9576-7E9F085E116F}"/>
          </ac:picMkLst>
        </pc:picChg>
        <pc:picChg chg="add del mod">
          <ac:chgData name="Camille FABRE" userId="61a62dbaa4ae00dc" providerId="LiveId" clId="{E78DCB90-F031-415A-B27D-1D715E8134D7}" dt="2020-04-15T13:08:06.689" v="2273" actId="478"/>
          <ac:picMkLst>
            <pc:docMk/>
            <pc:sldMk cId="1112814452" sldId="259"/>
            <ac:picMk id="5" creationId="{E963AFB7-4C90-49C8-8E46-9ACA288BBC75}"/>
          </ac:picMkLst>
        </pc:picChg>
      </pc:sldChg>
      <pc:sldChg chg="addSp delSp modSp new">
        <pc:chgData name="Camille FABRE" userId="61a62dbaa4ae00dc" providerId="LiveId" clId="{E78DCB90-F031-415A-B27D-1D715E8134D7}" dt="2020-04-15T16:49:12.705" v="8062" actId="113"/>
        <pc:sldMkLst>
          <pc:docMk/>
          <pc:sldMk cId="3720453080" sldId="260"/>
        </pc:sldMkLst>
        <pc:spChg chg="del">
          <ac:chgData name="Camille FABRE" userId="61a62dbaa4ae00dc" providerId="LiveId" clId="{E78DCB90-F031-415A-B27D-1D715E8134D7}" dt="2020-04-15T12:57:43.445" v="1817" actId="478"/>
          <ac:spMkLst>
            <pc:docMk/>
            <pc:sldMk cId="3720453080" sldId="260"/>
            <ac:spMk id="2" creationId="{DF8FA6F0-CDA3-4631-9281-2E2BA0F08D67}"/>
          </ac:spMkLst>
        </pc:spChg>
        <pc:spChg chg="mod">
          <ac:chgData name="Camille FABRE" userId="61a62dbaa4ae00dc" providerId="LiveId" clId="{E78DCB90-F031-415A-B27D-1D715E8134D7}" dt="2020-04-15T16:49:12.705" v="8062" actId="113"/>
          <ac:spMkLst>
            <pc:docMk/>
            <pc:sldMk cId="3720453080" sldId="260"/>
            <ac:spMk id="3" creationId="{2D137DD5-A032-4621-BA44-210BB2FCB898}"/>
          </ac:spMkLst>
        </pc:spChg>
        <pc:spChg chg="add">
          <ac:chgData name="Camille FABRE" userId="61a62dbaa4ae00dc" providerId="LiveId" clId="{E78DCB90-F031-415A-B27D-1D715E8134D7}" dt="2020-04-15T16:32:34.959" v="7918"/>
          <ac:spMkLst>
            <pc:docMk/>
            <pc:sldMk cId="3720453080" sldId="260"/>
            <ac:spMk id="5" creationId="{4E6E4DF4-2835-49B6-8638-D021269BE8C0}"/>
          </ac:spMkLst>
        </pc:spChg>
        <pc:spChg chg="add">
          <ac:chgData name="Camille FABRE" userId="61a62dbaa4ae00dc" providerId="LiveId" clId="{E78DCB90-F031-415A-B27D-1D715E8134D7}" dt="2020-04-15T16:39:03.276" v="7988"/>
          <ac:spMkLst>
            <pc:docMk/>
            <pc:sldMk cId="3720453080" sldId="260"/>
            <ac:spMk id="6" creationId="{157B1C9A-1237-4188-A7D2-1AD66375AB22}"/>
          </ac:spMkLst>
        </pc:spChg>
        <pc:spChg chg="add">
          <ac:chgData name="Camille FABRE" userId="61a62dbaa4ae00dc" providerId="LiveId" clId="{E78DCB90-F031-415A-B27D-1D715E8134D7}" dt="2020-04-15T16:40:19.021" v="8003"/>
          <ac:spMkLst>
            <pc:docMk/>
            <pc:sldMk cId="3720453080" sldId="260"/>
            <ac:spMk id="7" creationId="{D5ADDE5D-448B-4F43-A77F-002285269F2A}"/>
          </ac:spMkLst>
        </pc:spChg>
        <pc:picChg chg="add mod ord">
          <ac:chgData name="Camille FABRE" userId="61a62dbaa4ae00dc" providerId="LiveId" clId="{E78DCB90-F031-415A-B27D-1D715E8134D7}" dt="2020-04-15T13:08:31.895" v="2275" actId="1076"/>
          <ac:picMkLst>
            <pc:docMk/>
            <pc:sldMk cId="3720453080" sldId="260"/>
            <ac:picMk id="4" creationId="{8657C644-1ED5-40EB-83CB-7A49C66DACA8}"/>
          </ac:picMkLst>
        </pc:picChg>
      </pc:sldChg>
      <pc:sldChg chg="delSp new del">
        <pc:chgData name="Camille FABRE" userId="61a62dbaa4ae00dc" providerId="LiveId" clId="{E78DCB90-F031-415A-B27D-1D715E8134D7}" dt="2020-04-15T13:43:04.975" v="2338" actId="47"/>
        <pc:sldMkLst>
          <pc:docMk/>
          <pc:sldMk cId="169566514" sldId="261"/>
        </pc:sldMkLst>
        <pc:spChg chg="del">
          <ac:chgData name="Camille FABRE" userId="61a62dbaa4ae00dc" providerId="LiveId" clId="{E78DCB90-F031-415A-B27D-1D715E8134D7}" dt="2020-04-15T13:39:36.690" v="2277" actId="478"/>
          <ac:spMkLst>
            <pc:docMk/>
            <pc:sldMk cId="169566514" sldId="261"/>
            <ac:spMk id="2" creationId="{64BC7B73-14FC-4730-838F-A92E25619EA8}"/>
          </ac:spMkLst>
        </pc:spChg>
        <pc:spChg chg="del">
          <ac:chgData name="Camille FABRE" userId="61a62dbaa4ae00dc" providerId="LiveId" clId="{E78DCB90-F031-415A-B27D-1D715E8134D7}" dt="2020-04-15T13:39:37.622" v="2278" actId="478"/>
          <ac:spMkLst>
            <pc:docMk/>
            <pc:sldMk cId="169566514" sldId="261"/>
            <ac:spMk id="3" creationId="{9B96CF2E-499D-4181-AF20-DDC8E62A8B4D}"/>
          </ac:spMkLst>
        </pc:spChg>
      </pc:sldChg>
      <pc:sldChg chg="addSp delSp modSp new del">
        <pc:chgData name="Camille FABRE" userId="61a62dbaa4ae00dc" providerId="LiveId" clId="{E78DCB90-F031-415A-B27D-1D715E8134D7}" dt="2020-04-15T14:06:35.628" v="3470" actId="47"/>
        <pc:sldMkLst>
          <pc:docMk/>
          <pc:sldMk cId="1828797913" sldId="262"/>
        </pc:sldMkLst>
        <pc:spChg chg="del mod">
          <ac:chgData name="Camille FABRE" userId="61a62dbaa4ae00dc" providerId="LiveId" clId="{E78DCB90-F031-415A-B27D-1D715E8134D7}" dt="2020-04-15T13:43:31.128" v="2354" actId="478"/>
          <ac:spMkLst>
            <pc:docMk/>
            <pc:sldMk cId="1828797913" sldId="262"/>
            <ac:spMk id="2" creationId="{F6F69AA6-4A71-4C7D-8320-D45D132B2F9C}"/>
          </ac:spMkLst>
        </pc:spChg>
        <pc:spChg chg="mod">
          <ac:chgData name="Camille FABRE" userId="61a62dbaa4ae00dc" providerId="LiveId" clId="{E78DCB90-F031-415A-B27D-1D715E8134D7}" dt="2020-04-15T13:42:27.169" v="2335" actId="1076"/>
          <ac:spMkLst>
            <pc:docMk/>
            <pc:sldMk cId="1828797913" sldId="262"/>
            <ac:spMk id="3" creationId="{8E0EC9D5-7449-4A1B-AF73-5710B42D2512}"/>
          </ac:spMkLst>
        </pc:spChg>
        <pc:spChg chg="add del mod">
          <ac:chgData name="Camille FABRE" userId="61a62dbaa4ae00dc" providerId="LiveId" clId="{E78DCB90-F031-415A-B27D-1D715E8134D7}" dt="2020-04-15T13:41:41.945" v="2327" actId="478"/>
          <ac:spMkLst>
            <pc:docMk/>
            <pc:sldMk cId="1828797913" sldId="262"/>
            <ac:spMk id="6" creationId="{F9B4F594-7FC1-4056-BCE6-3A6D6BA72729}"/>
          </ac:spMkLst>
        </pc:spChg>
        <pc:spChg chg="add del mod">
          <ac:chgData name="Camille FABRE" userId="61a62dbaa4ae00dc" providerId="LiveId" clId="{E78DCB90-F031-415A-B27D-1D715E8134D7}" dt="2020-04-15T13:43:33.101" v="2355" actId="478"/>
          <ac:spMkLst>
            <pc:docMk/>
            <pc:sldMk cId="1828797913" sldId="262"/>
            <ac:spMk id="8" creationId="{FCD70598-89BA-4E29-9365-6873A575C756}"/>
          </ac:spMkLst>
        </pc:spChg>
        <pc:picChg chg="add del mod ord">
          <ac:chgData name="Camille FABRE" userId="61a62dbaa4ae00dc" providerId="LiveId" clId="{E78DCB90-F031-415A-B27D-1D715E8134D7}" dt="2020-04-15T14:06:33.799" v="3469" actId="478"/>
          <ac:picMkLst>
            <pc:docMk/>
            <pc:sldMk cId="1828797913" sldId="262"/>
            <ac:picMk id="5" creationId="{CF425E14-84C8-4704-9AAA-6B659C15CD32}"/>
          </ac:picMkLst>
        </pc:picChg>
      </pc:sldChg>
      <pc:sldChg chg="addSp delSp modSp new modAnim">
        <pc:chgData name="Camille FABRE" userId="61a62dbaa4ae00dc" providerId="LiveId" clId="{E78DCB90-F031-415A-B27D-1D715E8134D7}" dt="2020-04-15T16:40:42.593" v="8011"/>
        <pc:sldMkLst>
          <pc:docMk/>
          <pc:sldMk cId="3754610265" sldId="263"/>
        </pc:sldMkLst>
        <pc:spChg chg="mod">
          <ac:chgData name="Camille FABRE" userId="61a62dbaa4ae00dc" providerId="LiveId" clId="{E78DCB90-F031-415A-B27D-1D715E8134D7}" dt="2020-04-15T14:13:47.060" v="3852" actId="20577"/>
          <ac:spMkLst>
            <pc:docMk/>
            <pc:sldMk cId="3754610265" sldId="263"/>
            <ac:spMk id="2" creationId="{D1DD449C-4947-48BC-AD4A-760E0C21720A}"/>
          </ac:spMkLst>
        </pc:spChg>
        <pc:spChg chg="del mod">
          <ac:chgData name="Camille FABRE" userId="61a62dbaa4ae00dc" providerId="LiveId" clId="{E78DCB90-F031-415A-B27D-1D715E8134D7}" dt="2020-04-15T13:51:04.265" v="2715"/>
          <ac:spMkLst>
            <pc:docMk/>
            <pc:sldMk cId="3754610265" sldId="263"/>
            <ac:spMk id="3" creationId="{98CF4646-BD6E-47FB-BE24-406D9C7C6B02}"/>
          </ac:spMkLst>
        </pc:spChg>
        <pc:spChg chg="add">
          <ac:chgData name="Camille FABRE" userId="61a62dbaa4ae00dc" providerId="LiveId" clId="{E78DCB90-F031-415A-B27D-1D715E8134D7}" dt="2020-04-15T16:32:51.558" v="7927"/>
          <ac:spMkLst>
            <pc:docMk/>
            <pc:sldMk cId="3754610265" sldId="263"/>
            <ac:spMk id="5" creationId="{FB4AB1FE-FE92-42D9-A73A-520CC6467306}"/>
          </ac:spMkLst>
        </pc:spChg>
        <pc:spChg chg="add mod">
          <ac:chgData name="Camille FABRE" userId="61a62dbaa4ae00dc" providerId="LiveId" clId="{E78DCB90-F031-415A-B27D-1D715E8134D7}" dt="2020-04-15T16:39:50.269" v="7995" actId="1076"/>
          <ac:spMkLst>
            <pc:docMk/>
            <pc:sldMk cId="3754610265" sldId="263"/>
            <ac:spMk id="6" creationId="{AEABEF3C-CCDD-4CEF-819B-E0BDBCD4AAE0}"/>
          </ac:spMkLst>
        </pc:spChg>
        <pc:spChg chg="add">
          <ac:chgData name="Camille FABRE" userId="61a62dbaa4ae00dc" providerId="LiveId" clId="{E78DCB90-F031-415A-B27D-1D715E8134D7}" dt="2020-04-15T16:40:42.593" v="8011"/>
          <ac:spMkLst>
            <pc:docMk/>
            <pc:sldMk cId="3754610265" sldId="263"/>
            <ac:spMk id="7" creationId="{F470C1F1-50A4-4C79-867D-E256B5E240B7}"/>
          </ac:spMkLst>
        </pc:spChg>
        <pc:picChg chg="add mod">
          <ac:chgData name="Camille FABRE" userId="61a62dbaa4ae00dc" providerId="LiveId" clId="{E78DCB90-F031-415A-B27D-1D715E8134D7}" dt="2020-04-15T13:51:32.659" v="2719" actId="1076"/>
          <ac:picMkLst>
            <pc:docMk/>
            <pc:sldMk cId="3754610265" sldId="263"/>
            <ac:picMk id="4" creationId="{EF5C5D4C-BA1A-4236-B03C-1DE7EBCEE9EE}"/>
          </ac:picMkLst>
        </pc:picChg>
      </pc:sldChg>
      <pc:sldChg chg="addSp delSp modSp new">
        <pc:chgData name="Camille FABRE" userId="61a62dbaa4ae00dc" providerId="LiveId" clId="{E78DCB90-F031-415A-B27D-1D715E8134D7}" dt="2020-04-15T16:40:29.636" v="8005" actId="1076"/>
        <pc:sldMkLst>
          <pc:docMk/>
          <pc:sldMk cId="2627221999" sldId="264"/>
        </pc:sldMkLst>
        <pc:spChg chg="del">
          <ac:chgData name="Camille FABRE" userId="61a62dbaa4ae00dc" providerId="LiveId" clId="{E78DCB90-F031-415A-B27D-1D715E8134D7}" dt="2020-04-15T13:43:15.224" v="2340" actId="478"/>
          <ac:spMkLst>
            <pc:docMk/>
            <pc:sldMk cId="2627221999" sldId="264"/>
            <ac:spMk id="2" creationId="{8B95AE3C-2A6C-4EEB-9B8B-04F7BBE8FEA6}"/>
          </ac:spMkLst>
        </pc:spChg>
        <pc:spChg chg="del">
          <ac:chgData name="Camille FABRE" userId="61a62dbaa4ae00dc" providerId="LiveId" clId="{E78DCB90-F031-415A-B27D-1D715E8134D7}" dt="2020-04-15T13:43:13.909" v="2339" actId="478"/>
          <ac:spMkLst>
            <pc:docMk/>
            <pc:sldMk cId="2627221999" sldId="264"/>
            <ac:spMk id="3" creationId="{8342F95B-4018-45A5-8916-BC9E1B608401}"/>
          </ac:spMkLst>
        </pc:spChg>
        <pc:spChg chg="add mod">
          <ac:chgData name="Camille FABRE" userId="61a62dbaa4ae00dc" providerId="LiveId" clId="{E78DCB90-F031-415A-B27D-1D715E8134D7}" dt="2020-04-15T14:08:00.068" v="3591" actId="20577"/>
          <ac:spMkLst>
            <pc:docMk/>
            <pc:sldMk cId="2627221999" sldId="264"/>
            <ac:spMk id="4" creationId="{827816A8-E356-4DD5-8CD6-45D180058A6C}"/>
          </ac:spMkLst>
        </pc:spChg>
        <pc:spChg chg="add mod">
          <ac:chgData name="Camille FABRE" userId="61a62dbaa4ae00dc" providerId="LiveId" clId="{E78DCB90-F031-415A-B27D-1D715E8134D7}" dt="2020-04-15T14:08:49.594" v="3631" actId="2711"/>
          <ac:spMkLst>
            <pc:docMk/>
            <pc:sldMk cId="2627221999" sldId="264"/>
            <ac:spMk id="5" creationId="{C55219A4-25DA-4500-91A0-6864C20F6F84}"/>
          </ac:spMkLst>
        </pc:spChg>
        <pc:spChg chg="add">
          <ac:chgData name="Camille FABRE" userId="61a62dbaa4ae00dc" providerId="LiveId" clId="{E78DCB90-F031-415A-B27D-1D715E8134D7}" dt="2020-04-15T16:32:39.495" v="7920"/>
          <ac:spMkLst>
            <pc:docMk/>
            <pc:sldMk cId="2627221999" sldId="264"/>
            <ac:spMk id="9" creationId="{8739D691-2E6F-4636-8CAB-665303BC7812}"/>
          </ac:spMkLst>
        </pc:spChg>
        <pc:spChg chg="add mod">
          <ac:chgData name="Camille FABRE" userId="61a62dbaa4ae00dc" providerId="LiveId" clId="{E78DCB90-F031-415A-B27D-1D715E8134D7}" dt="2020-04-15T16:40:29.636" v="8005" actId="1076"/>
          <ac:spMkLst>
            <pc:docMk/>
            <pc:sldMk cId="2627221999" sldId="264"/>
            <ac:spMk id="10" creationId="{0A2307A7-6349-4B1D-BA0D-C541CEE022AC}"/>
          </ac:spMkLst>
        </pc:spChg>
        <pc:picChg chg="add mod">
          <ac:chgData name="Camille FABRE" userId="61a62dbaa4ae00dc" providerId="LiveId" clId="{E78DCB90-F031-415A-B27D-1D715E8134D7}" dt="2020-04-15T14:10:47.500" v="3648" actId="1076"/>
          <ac:picMkLst>
            <pc:docMk/>
            <pc:sldMk cId="2627221999" sldId="264"/>
            <ac:picMk id="7" creationId="{00E10B26-586D-4284-A0D2-42E8E85C08CD}"/>
          </ac:picMkLst>
        </pc:picChg>
        <pc:picChg chg="add del mod">
          <ac:chgData name="Camille FABRE" userId="61a62dbaa4ae00dc" providerId="LiveId" clId="{E78DCB90-F031-415A-B27D-1D715E8134D7}" dt="2020-04-15T14:09:27.569" v="3634" actId="478"/>
          <ac:picMkLst>
            <pc:docMk/>
            <pc:sldMk cId="2627221999" sldId="264"/>
            <ac:picMk id="1026" creationId="{539EEE2D-3D71-4F40-9820-F9142BBEA009}"/>
          </ac:picMkLst>
        </pc:picChg>
      </pc:sldChg>
      <pc:sldChg chg="addSp delSp modSp new del">
        <pc:chgData name="Camille FABRE" userId="61a62dbaa4ae00dc" providerId="LiveId" clId="{E78DCB90-F031-415A-B27D-1D715E8134D7}" dt="2020-04-15T14:02:28.666" v="2918" actId="47"/>
        <pc:sldMkLst>
          <pc:docMk/>
          <pc:sldMk cId="853722433" sldId="265"/>
        </pc:sldMkLst>
        <pc:spChg chg="del mod">
          <ac:chgData name="Camille FABRE" userId="61a62dbaa4ae00dc" providerId="LiveId" clId="{E78DCB90-F031-415A-B27D-1D715E8134D7}" dt="2020-04-15T14:02:06.043" v="2913" actId="478"/>
          <ac:spMkLst>
            <pc:docMk/>
            <pc:sldMk cId="853722433" sldId="265"/>
            <ac:spMk id="2" creationId="{6A49A275-01E6-4D0B-BDA9-59083FF3BF4F}"/>
          </ac:spMkLst>
        </pc:spChg>
        <pc:spChg chg="del mod">
          <ac:chgData name="Camille FABRE" userId="61a62dbaa4ae00dc" providerId="LiveId" clId="{E78DCB90-F031-415A-B27D-1D715E8134D7}" dt="2020-04-15T14:02:26.725" v="2917" actId="478"/>
          <ac:spMkLst>
            <pc:docMk/>
            <pc:sldMk cId="853722433" sldId="265"/>
            <ac:spMk id="3" creationId="{D030B5FD-7B43-4752-B62B-B09B55DB8841}"/>
          </ac:spMkLst>
        </pc:spChg>
        <pc:spChg chg="add del mod">
          <ac:chgData name="Camille FABRE" userId="61a62dbaa4ae00dc" providerId="LiveId" clId="{E78DCB90-F031-415A-B27D-1D715E8134D7}" dt="2020-04-15T14:02:07.466" v="2914" actId="478"/>
          <ac:spMkLst>
            <pc:docMk/>
            <pc:sldMk cId="853722433" sldId="265"/>
            <ac:spMk id="5" creationId="{771A5C6B-E36D-4D06-8066-B785A9A129A7}"/>
          </ac:spMkLst>
        </pc:spChg>
        <pc:spChg chg="add mod">
          <ac:chgData name="Camille FABRE" userId="61a62dbaa4ae00dc" providerId="LiveId" clId="{E78DCB90-F031-415A-B27D-1D715E8134D7}" dt="2020-04-15T14:02:26.725" v="2917" actId="478"/>
          <ac:spMkLst>
            <pc:docMk/>
            <pc:sldMk cId="853722433" sldId="265"/>
            <ac:spMk id="7" creationId="{6CCD47B7-9E54-4908-AE42-0FF2C4B7CD25}"/>
          </ac:spMkLst>
        </pc:spChg>
      </pc:sldChg>
      <pc:sldChg chg="addSp delSp modSp new ord">
        <pc:chgData name="Camille FABRE" userId="61a62dbaa4ae00dc" providerId="LiveId" clId="{E78DCB90-F031-415A-B27D-1D715E8134D7}" dt="2020-04-15T16:41:26.272" v="8038" actId="20577"/>
        <pc:sldMkLst>
          <pc:docMk/>
          <pc:sldMk cId="3746361974" sldId="266"/>
        </pc:sldMkLst>
        <pc:spChg chg="mod">
          <ac:chgData name="Camille FABRE" userId="61a62dbaa4ae00dc" providerId="LiveId" clId="{E78DCB90-F031-415A-B27D-1D715E8134D7}" dt="2020-04-15T13:46:39.289" v="2682" actId="2711"/>
          <ac:spMkLst>
            <pc:docMk/>
            <pc:sldMk cId="3746361974" sldId="266"/>
            <ac:spMk id="2" creationId="{8ABEF89A-62C4-48D3-939F-8E51FCD4EA1E}"/>
          </ac:spMkLst>
        </pc:spChg>
        <pc:spChg chg="del mod">
          <ac:chgData name="Camille FABRE" userId="61a62dbaa4ae00dc" providerId="LiveId" clId="{E78DCB90-F031-415A-B27D-1D715E8134D7}" dt="2020-04-15T13:46:46.020" v="2684" actId="478"/>
          <ac:spMkLst>
            <pc:docMk/>
            <pc:sldMk cId="3746361974" sldId="266"/>
            <ac:spMk id="3" creationId="{4A3DB871-9E3F-4B95-82F9-92EB7EFB4D7B}"/>
          </ac:spMkLst>
        </pc:spChg>
        <pc:spChg chg="add">
          <ac:chgData name="Camille FABRE" userId="61a62dbaa4ae00dc" providerId="LiveId" clId="{E78DCB90-F031-415A-B27D-1D715E8134D7}" dt="2020-04-15T16:32:27.111" v="7913"/>
          <ac:spMkLst>
            <pc:docMk/>
            <pc:sldMk cId="3746361974" sldId="266"/>
            <ac:spMk id="6" creationId="{389CEC60-4DDE-4436-8692-7E26C0B3D698}"/>
          </ac:spMkLst>
        </pc:spChg>
        <pc:spChg chg="add mod">
          <ac:chgData name="Camille FABRE" userId="61a62dbaa4ae00dc" providerId="LiveId" clId="{E78DCB90-F031-415A-B27D-1D715E8134D7}" dt="2020-04-15T16:37:52.303" v="7977" actId="1076"/>
          <ac:spMkLst>
            <pc:docMk/>
            <pc:sldMk cId="3746361974" sldId="266"/>
            <ac:spMk id="7" creationId="{4D946A32-171A-448B-9CC3-ACF7F5431175}"/>
          </ac:spMkLst>
        </pc:spChg>
        <pc:spChg chg="add mod">
          <ac:chgData name="Camille FABRE" userId="61a62dbaa4ae00dc" providerId="LiveId" clId="{E78DCB90-F031-415A-B27D-1D715E8134D7}" dt="2020-04-15T16:38:08.873" v="7979" actId="1076"/>
          <ac:spMkLst>
            <pc:docMk/>
            <pc:sldMk cId="3746361974" sldId="266"/>
            <ac:spMk id="8" creationId="{758A3941-2EFB-484A-9655-8F08A801EE3E}"/>
          </ac:spMkLst>
        </pc:spChg>
        <pc:spChg chg="add mod">
          <ac:chgData name="Camille FABRE" userId="61a62dbaa4ae00dc" providerId="LiveId" clId="{E78DCB90-F031-415A-B27D-1D715E8134D7}" dt="2020-04-15T16:38:40.992" v="7984" actId="1076"/>
          <ac:spMkLst>
            <pc:docMk/>
            <pc:sldMk cId="3746361974" sldId="266"/>
            <ac:spMk id="9" creationId="{AFB3204F-5715-4085-9D20-D8B3A7B6243E}"/>
          </ac:spMkLst>
        </pc:spChg>
        <pc:graphicFrameChg chg="add mod modGraphic">
          <ac:chgData name="Camille FABRE" userId="61a62dbaa4ae00dc" providerId="LiveId" clId="{E78DCB90-F031-415A-B27D-1D715E8134D7}" dt="2020-04-15T16:41:26.272" v="8038" actId="20577"/>
          <ac:graphicFrameMkLst>
            <pc:docMk/>
            <pc:sldMk cId="3746361974" sldId="266"/>
            <ac:graphicFrameMk id="4" creationId="{8ED4B09A-7510-4385-9E67-9053CDC1E53D}"/>
          </ac:graphicFrameMkLst>
        </pc:graphicFrameChg>
      </pc:sldChg>
      <pc:sldChg chg="addSp delSp modSp new ord">
        <pc:chgData name="Camille FABRE" userId="61a62dbaa4ae00dc" providerId="LiveId" clId="{E78DCB90-F031-415A-B27D-1D715E8134D7}" dt="2020-04-15T16:40:46.623" v="8014"/>
        <pc:sldMkLst>
          <pc:docMk/>
          <pc:sldMk cId="3374387842" sldId="267"/>
        </pc:sldMkLst>
        <pc:spChg chg="del mod">
          <ac:chgData name="Camille FABRE" userId="61a62dbaa4ae00dc" providerId="LiveId" clId="{E78DCB90-F031-415A-B27D-1D715E8134D7}" dt="2020-04-15T14:58:56.303" v="6657" actId="478"/>
          <ac:spMkLst>
            <pc:docMk/>
            <pc:sldMk cId="3374387842" sldId="267"/>
            <ac:spMk id="2" creationId="{9279F593-8CEA-4EB5-A059-C69B8F03B14F}"/>
          </ac:spMkLst>
        </pc:spChg>
        <pc:spChg chg="mod">
          <ac:chgData name="Camille FABRE" userId="61a62dbaa4ae00dc" providerId="LiveId" clId="{E78DCB90-F031-415A-B27D-1D715E8134D7}" dt="2020-04-15T16:10:55.096" v="7361" actId="2710"/>
          <ac:spMkLst>
            <pc:docMk/>
            <pc:sldMk cId="3374387842" sldId="267"/>
            <ac:spMk id="3" creationId="{9AF61DAB-0DA0-464C-ABB0-3DC1EE22B238}"/>
          </ac:spMkLst>
        </pc:spChg>
        <pc:spChg chg="add del mod">
          <ac:chgData name="Camille FABRE" userId="61a62dbaa4ae00dc" providerId="LiveId" clId="{E78DCB90-F031-415A-B27D-1D715E8134D7}" dt="2020-04-15T14:58:58.897" v="6658" actId="478"/>
          <ac:spMkLst>
            <pc:docMk/>
            <pc:sldMk cId="3374387842" sldId="267"/>
            <ac:spMk id="11" creationId="{851C7982-3A1A-408F-ABB4-D4AA216391D7}"/>
          </ac:spMkLst>
        </pc:spChg>
        <pc:spChg chg="add">
          <ac:chgData name="Camille FABRE" userId="61a62dbaa4ae00dc" providerId="LiveId" clId="{E78DCB90-F031-415A-B27D-1D715E8134D7}" dt="2020-04-15T16:32:56.007" v="7930"/>
          <ac:spMkLst>
            <pc:docMk/>
            <pc:sldMk cId="3374387842" sldId="267"/>
            <ac:spMk id="12" creationId="{6ADE0AED-0235-4013-8360-F7E838B51161}"/>
          </ac:spMkLst>
        </pc:spChg>
        <pc:spChg chg="add">
          <ac:chgData name="Camille FABRE" userId="61a62dbaa4ae00dc" providerId="LiveId" clId="{E78DCB90-F031-415A-B27D-1D715E8134D7}" dt="2020-04-15T16:39:58.702" v="7998"/>
          <ac:spMkLst>
            <pc:docMk/>
            <pc:sldMk cId="3374387842" sldId="267"/>
            <ac:spMk id="13" creationId="{1520D745-B617-4FE0-AF99-8C7222F70B34}"/>
          </ac:spMkLst>
        </pc:spChg>
        <pc:spChg chg="add">
          <ac:chgData name="Camille FABRE" userId="61a62dbaa4ae00dc" providerId="LiveId" clId="{E78DCB90-F031-415A-B27D-1D715E8134D7}" dt="2020-04-15T16:40:46.623" v="8014"/>
          <ac:spMkLst>
            <pc:docMk/>
            <pc:sldMk cId="3374387842" sldId="267"/>
            <ac:spMk id="14" creationId="{16F0DC39-C22E-47CC-8FCD-B08DA93FDDC4}"/>
          </ac:spMkLst>
        </pc:spChg>
        <pc:picChg chg="add mod">
          <ac:chgData name="Camille FABRE" userId="61a62dbaa4ae00dc" providerId="LiveId" clId="{E78DCB90-F031-415A-B27D-1D715E8134D7}" dt="2020-04-15T14:59:16.329" v="6662" actId="1076"/>
          <ac:picMkLst>
            <pc:docMk/>
            <pc:sldMk cId="3374387842" sldId="267"/>
            <ac:picMk id="4" creationId="{2F0402B2-7CD9-461B-9EE3-E95CC1EECA5F}"/>
          </ac:picMkLst>
        </pc:picChg>
        <pc:picChg chg="add mod">
          <ac:chgData name="Camille FABRE" userId="61a62dbaa4ae00dc" providerId="LiveId" clId="{E78DCB90-F031-415A-B27D-1D715E8134D7}" dt="2020-04-15T16:10:48.196" v="7354" actId="1076"/>
          <ac:picMkLst>
            <pc:docMk/>
            <pc:sldMk cId="3374387842" sldId="267"/>
            <ac:picMk id="5" creationId="{93931C3B-A8F1-4E66-A529-F2BC0AC6AF65}"/>
          </ac:picMkLst>
        </pc:picChg>
        <pc:picChg chg="add mod">
          <ac:chgData name="Camille FABRE" userId="61a62dbaa4ae00dc" providerId="LiveId" clId="{E78DCB90-F031-415A-B27D-1D715E8134D7}" dt="2020-04-15T14:59:19.068" v="6663" actId="1076"/>
          <ac:picMkLst>
            <pc:docMk/>
            <pc:sldMk cId="3374387842" sldId="267"/>
            <ac:picMk id="7" creationId="{1FF89A73-A1B1-4EC5-B358-9C85451BF79F}"/>
          </ac:picMkLst>
        </pc:picChg>
        <pc:picChg chg="add mod">
          <ac:chgData name="Camille FABRE" userId="61a62dbaa4ae00dc" providerId="LiveId" clId="{E78DCB90-F031-415A-B27D-1D715E8134D7}" dt="2020-04-15T14:59:22.620" v="6664" actId="1076"/>
          <ac:picMkLst>
            <pc:docMk/>
            <pc:sldMk cId="3374387842" sldId="267"/>
            <ac:picMk id="9" creationId="{E63A27CC-4CA3-4430-838F-8E7D413F41E5}"/>
          </ac:picMkLst>
        </pc:picChg>
      </pc:sldChg>
      <pc:sldChg chg="modSp new">
        <pc:chgData name="Camille FABRE" userId="61a62dbaa4ae00dc" providerId="LiveId" clId="{E78DCB90-F031-415A-B27D-1D715E8134D7}" dt="2020-04-15T16:14:38.654" v="7394" actId="2710"/>
        <pc:sldMkLst>
          <pc:docMk/>
          <pc:sldMk cId="336996053" sldId="268"/>
        </pc:sldMkLst>
        <pc:spChg chg="mod">
          <ac:chgData name="Camille FABRE" userId="61a62dbaa4ae00dc" providerId="LiveId" clId="{E78DCB90-F031-415A-B27D-1D715E8134D7}" dt="2020-04-15T16:13:47.172" v="7369" actId="2711"/>
          <ac:spMkLst>
            <pc:docMk/>
            <pc:sldMk cId="336996053" sldId="268"/>
            <ac:spMk id="2" creationId="{C7D390B1-1A3E-4ED3-93B1-3D707192A56F}"/>
          </ac:spMkLst>
        </pc:spChg>
        <pc:spChg chg="mod">
          <ac:chgData name="Camille FABRE" userId="61a62dbaa4ae00dc" providerId="LiveId" clId="{E78DCB90-F031-415A-B27D-1D715E8134D7}" dt="2020-04-15T16:14:38.654" v="7394" actId="2710"/>
          <ac:spMkLst>
            <pc:docMk/>
            <pc:sldMk cId="336996053" sldId="268"/>
            <ac:spMk id="3" creationId="{6E460EAC-636A-498A-8EE3-D30C5037FA67}"/>
          </ac:spMkLst>
        </pc:spChg>
      </pc:sldChg>
      <pc:sldChg chg="delSp new del">
        <pc:chgData name="Camille FABRE" userId="61a62dbaa4ae00dc" providerId="LiveId" clId="{E78DCB90-F031-415A-B27D-1D715E8134D7}" dt="2020-04-15T16:27:58.516" v="7902" actId="47"/>
        <pc:sldMkLst>
          <pc:docMk/>
          <pc:sldMk cId="4160101954" sldId="269"/>
        </pc:sldMkLst>
        <pc:spChg chg="del">
          <ac:chgData name="Camille FABRE" userId="61a62dbaa4ae00dc" providerId="LiveId" clId="{E78DCB90-F031-415A-B27D-1D715E8134D7}" dt="2020-04-15T16:13:52.448" v="7370" actId="478"/>
          <ac:spMkLst>
            <pc:docMk/>
            <pc:sldMk cId="4160101954" sldId="269"/>
            <ac:spMk id="2" creationId="{E0CEBC45-DB58-4C85-88E7-73A306B11460}"/>
          </ac:spMkLst>
        </pc:spChg>
        <pc:spChg chg="del">
          <ac:chgData name="Camille FABRE" userId="61a62dbaa4ae00dc" providerId="LiveId" clId="{E78DCB90-F031-415A-B27D-1D715E8134D7}" dt="2020-04-15T16:13:53.688" v="7371" actId="478"/>
          <ac:spMkLst>
            <pc:docMk/>
            <pc:sldMk cId="4160101954" sldId="269"/>
            <ac:spMk id="3" creationId="{16276A09-7520-4891-AD7D-CF2813525709}"/>
          </ac:spMkLst>
        </pc:spChg>
      </pc:sldChg>
      <pc:sldChg chg="addSp modSp new">
        <pc:chgData name="Camille FABRE" userId="61a62dbaa4ae00dc" providerId="LiveId" clId="{E78DCB90-F031-415A-B27D-1D715E8134D7}" dt="2020-04-15T16:40:12.285" v="7999"/>
        <pc:sldMkLst>
          <pc:docMk/>
          <pc:sldMk cId="2122213068" sldId="270"/>
        </pc:sldMkLst>
        <pc:spChg chg="mod">
          <ac:chgData name="Camille FABRE" userId="61a62dbaa4ae00dc" providerId="LiveId" clId="{E78DCB90-F031-415A-B27D-1D715E8134D7}" dt="2020-04-15T14:07:53.473" v="3588" actId="20577"/>
          <ac:spMkLst>
            <pc:docMk/>
            <pc:sldMk cId="2122213068" sldId="270"/>
            <ac:spMk id="2" creationId="{0E89FFFC-ACBC-4269-A583-B6BF6D4F720A}"/>
          </ac:spMkLst>
        </pc:spChg>
        <pc:spChg chg="mod">
          <ac:chgData name="Camille FABRE" userId="61a62dbaa4ae00dc" providerId="LiveId" clId="{E78DCB90-F031-415A-B27D-1D715E8134D7}" dt="2020-04-15T14:08:16.515" v="3594" actId="11"/>
          <ac:spMkLst>
            <pc:docMk/>
            <pc:sldMk cId="2122213068" sldId="270"/>
            <ac:spMk id="3" creationId="{440172EB-8ED0-4176-808D-D3C592B3CFB7}"/>
          </ac:spMkLst>
        </pc:spChg>
        <pc:spChg chg="add">
          <ac:chgData name="Camille FABRE" userId="61a62dbaa4ae00dc" providerId="LiveId" clId="{E78DCB90-F031-415A-B27D-1D715E8134D7}" dt="2020-04-15T16:32:28.910" v="7914"/>
          <ac:spMkLst>
            <pc:docMk/>
            <pc:sldMk cId="2122213068" sldId="270"/>
            <ac:spMk id="5" creationId="{9054D607-6455-4E69-8654-BD8D62B606E2}"/>
          </ac:spMkLst>
        </pc:spChg>
        <pc:spChg chg="add">
          <ac:chgData name="Camille FABRE" userId="61a62dbaa4ae00dc" providerId="LiveId" clId="{E78DCB90-F031-415A-B27D-1D715E8134D7}" dt="2020-04-15T16:40:12.285" v="7999"/>
          <ac:spMkLst>
            <pc:docMk/>
            <pc:sldMk cId="2122213068" sldId="270"/>
            <ac:spMk id="6" creationId="{004CCC8B-DB44-4F3A-A3CB-93CCF64A2260}"/>
          </ac:spMkLst>
        </pc:spChg>
        <pc:picChg chg="add mod">
          <ac:chgData name="Camille FABRE" userId="61a62dbaa4ae00dc" providerId="LiveId" clId="{E78DCB90-F031-415A-B27D-1D715E8134D7}" dt="2020-04-15T16:15:27.501" v="7398" actId="1440"/>
          <ac:picMkLst>
            <pc:docMk/>
            <pc:sldMk cId="2122213068" sldId="270"/>
            <ac:picMk id="4" creationId="{3163D39C-085F-4F52-AB5A-A2B50187CCAA}"/>
          </ac:picMkLst>
        </pc:picChg>
      </pc:sldChg>
      <pc:sldChg chg="addSp modSp new">
        <pc:chgData name="Camille FABRE" userId="61a62dbaa4ae00dc" providerId="LiveId" clId="{E78DCB90-F031-415A-B27D-1D715E8134D7}" dt="2020-04-15T16:40:35.942" v="8006"/>
        <pc:sldMkLst>
          <pc:docMk/>
          <pc:sldMk cId="226646664" sldId="271"/>
        </pc:sldMkLst>
        <pc:spChg chg="mod">
          <ac:chgData name="Camille FABRE" userId="61a62dbaa4ae00dc" providerId="LiveId" clId="{E78DCB90-F031-415A-B27D-1D715E8134D7}" dt="2020-04-15T14:11:11.192" v="3681" actId="2711"/>
          <ac:spMkLst>
            <pc:docMk/>
            <pc:sldMk cId="226646664" sldId="271"/>
            <ac:spMk id="2" creationId="{0C6D7AB9-A1C7-4AAE-BA3E-84461093E8A3}"/>
          </ac:spMkLst>
        </pc:spChg>
        <pc:spChg chg="mod">
          <ac:chgData name="Camille FABRE" userId="61a62dbaa4ae00dc" providerId="LiveId" clId="{E78DCB90-F031-415A-B27D-1D715E8134D7}" dt="2020-04-15T16:33:50.330" v="7932" actId="207"/>
          <ac:spMkLst>
            <pc:docMk/>
            <pc:sldMk cId="226646664" sldId="271"/>
            <ac:spMk id="3" creationId="{1410A8AA-103A-48BE-B310-F1C5C9152272}"/>
          </ac:spMkLst>
        </pc:spChg>
        <pc:spChg chg="add">
          <ac:chgData name="Camille FABRE" userId="61a62dbaa4ae00dc" providerId="LiveId" clId="{E78DCB90-F031-415A-B27D-1D715E8134D7}" dt="2020-04-15T16:32:40.815" v="7921"/>
          <ac:spMkLst>
            <pc:docMk/>
            <pc:sldMk cId="226646664" sldId="271"/>
            <ac:spMk id="5" creationId="{1BCFA127-0408-4E72-B434-3E726D586269}"/>
          </ac:spMkLst>
        </pc:spChg>
        <pc:spChg chg="add mod">
          <ac:chgData name="Camille FABRE" userId="61a62dbaa4ae00dc" providerId="LiveId" clId="{E78DCB90-F031-415A-B27D-1D715E8134D7}" dt="2020-04-15T16:34:14.956" v="7939" actId="1076"/>
          <ac:spMkLst>
            <pc:docMk/>
            <pc:sldMk cId="226646664" sldId="271"/>
            <ac:spMk id="6" creationId="{1EE0ED66-C3D3-44A5-8E5F-CD021641D71A}"/>
          </ac:spMkLst>
        </pc:spChg>
        <pc:spChg chg="add mod">
          <ac:chgData name="Camille FABRE" userId="61a62dbaa4ae00dc" providerId="LiveId" clId="{E78DCB90-F031-415A-B27D-1D715E8134D7}" dt="2020-04-15T16:34:49.165" v="7969" actId="113"/>
          <ac:spMkLst>
            <pc:docMk/>
            <pc:sldMk cId="226646664" sldId="271"/>
            <ac:spMk id="7" creationId="{D6C023AD-6038-4085-BBD7-321A423FD167}"/>
          </ac:spMkLst>
        </pc:spChg>
        <pc:spChg chg="add">
          <ac:chgData name="Camille FABRE" userId="61a62dbaa4ae00dc" providerId="LiveId" clId="{E78DCB90-F031-415A-B27D-1D715E8134D7}" dt="2020-04-15T16:40:35.942" v="8006"/>
          <ac:spMkLst>
            <pc:docMk/>
            <pc:sldMk cId="226646664" sldId="271"/>
            <ac:spMk id="8" creationId="{CA08742F-F37C-4564-A729-574CBD2C9658}"/>
          </ac:spMkLst>
        </pc:spChg>
        <pc:picChg chg="add">
          <ac:chgData name="Camille FABRE" userId="61a62dbaa4ae00dc" providerId="LiveId" clId="{E78DCB90-F031-415A-B27D-1D715E8134D7}" dt="2020-04-15T14:11:17.208" v="3682"/>
          <ac:picMkLst>
            <pc:docMk/>
            <pc:sldMk cId="226646664" sldId="271"/>
            <ac:picMk id="4" creationId="{776E452D-0B67-4EF0-9B58-AF970E60BF99}"/>
          </ac:picMkLst>
        </pc:picChg>
      </pc:sldChg>
      <pc:sldChg chg="addSp delSp new setBg">
        <pc:chgData name="Camille FABRE" userId="61a62dbaa4ae00dc" providerId="LiveId" clId="{E78DCB90-F031-415A-B27D-1D715E8134D7}" dt="2020-04-15T16:32:45.200" v="7923" actId="478"/>
        <pc:sldMkLst>
          <pc:docMk/>
          <pc:sldMk cId="1238138981" sldId="272"/>
        </pc:sldMkLst>
        <pc:spChg chg="del">
          <ac:chgData name="Camille FABRE" userId="61a62dbaa4ae00dc" providerId="LiveId" clId="{E78DCB90-F031-415A-B27D-1D715E8134D7}" dt="2020-04-15T14:12:56.445" v="3846" actId="478"/>
          <ac:spMkLst>
            <pc:docMk/>
            <pc:sldMk cId="1238138981" sldId="272"/>
            <ac:spMk id="2" creationId="{82DB2704-1555-4669-BF44-99ED3F7C2579}"/>
          </ac:spMkLst>
        </pc:spChg>
        <pc:spChg chg="del">
          <ac:chgData name="Camille FABRE" userId="61a62dbaa4ae00dc" providerId="LiveId" clId="{E78DCB90-F031-415A-B27D-1D715E8134D7}" dt="2020-04-15T14:12:57.500" v="3847" actId="478"/>
          <ac:spMkLst>
            <pc:docMk/>
            <pc:sldMk cId="1238138981" sldId="272"/>
            <ac:spMk id="3" creationId="{67A4C0CE-D9E2-4065-9EFC-B34D7F101F0D}"/>
          </ac:spMkLst>
        </pc:spChg>
        <pc:spChg chg="add del">
          <ac:chgData name="Camille FABRE" userId="61a62dbaa4ae00dc" providerId="LiveId" clId="{E78DCB90-F031-415A-B27D-1D715E8134D7}" dt="2020-04-15T16:32:45.200" v="7923" actId="478"/>
          <ac:spMkLst>
            <pc:docMk/>
            <pc:sldMk cId="1238138981" sldId="272"/>
            <ac:spMk id="4" creationId="{92185129-73B2-4538-8B7F-542FBB5089F6}"/>
          </ac:spMkLst>
        </pc:spChg>
      </pc:sldChg>
      <pc:sldChg chg="addSp delSp modSp new">
        <pc:chgData name="Camille FABRE" userId="61a62dbaa4ae00dc" providerId="LiveId" clId="{E78DCB90-F031-415A-B27D-1D715E8134D7}" dt="2020-04-15T16:40:37.264" v="8007"/>
        <pc:sldMkLst>
          <pc:docMk/>
          <pc:sldMk cId="3974913344" sldId="273"/>
        </pc:sldMkLst>
        <pc:spChg chg="mod">
          <ac:chgData name="Camille FABRE" userId="61a62dbaa4ae00dc" providerId="LiveId" clId="{E78DCB90-F031-415A-B27D-1D715E8134D7}" dt="2020-04-15T14:14:17.129" v="3882" actId="404"/>
          <ac:spMkLst>
            <pc:docMk/>
            <pc:sldMk cId="3974913344" sldId="273"/>
            <ac:spMk id="2" creationId="{F1086E95-79F1-4F3A-9FFF-EE01C70C3F44}"/>
          </ac:spMkLst>
        </pc:spChg>
        <pc:spChg chg="del">
          <ac:chgData name="Camille FABRE" userId="61a62dbaa4ae00dc" providerId="LiveId" clId="{E78DCB90-F031-415A-B27D-1D715E8134D7}" dt="2020-04-15T14:14:00.732" v="3875" actId="478"/>
          <ac:spMkLst>
            <pc:docMk/>
            <pc:sldMk cId="3974913344" sldId="273"/>
            <ac:spMk id="3" creationId="{2558FE7F-471E-42A0-9505-6B890F562ACB}"/>
          </ac:spMkLst>
        </pc:spChg>
        <pc:spChg chg="add">
          <ac:chgData name="Camille FABRE" userId="61a62dbaa4ae00dc" providerId="LiveId" clId="{E78DCB90-F031-415A-B27D-1D715E8134D7}" dt="2020-04-15T16:32:42.350" v="7922"/>
          <ac:spMkLst>
            <pc:docMk/>
            <pc:sldMk cId="3974913344" sldId="273"/>
            <ac:spMk id="6" creationId="{5B95B243-6A48-4868-9555-A4D089BD627E}"/>
          </ac:spMkLst>
        </pc:spChg>
        <pc:spChg chg="add mod">
          <ac:chgData name="Camille FABRE" userId="61a62dbaa4ae00dc" providerId="LiveId" clId="{E78DCB90-F031-415A-B27D-1D715E8134D7}" dt="2020-04-15T16:39:20.156" v="7990" actId="1076"/>
          <ac:spMkLst>
            <pc:docMk/>
            <pc:sldMk cId="3974913344" sldId="273"/>
            <ac:spMk id="7" creationId="{E69268A1-3696-41A6-A1DE-D88CC36E1BE0}"/>
          </ac:spMkLst>
        </pc:spChg>
        <pc:spChg chg="add">
          <ac:chgData name="Camille FABRE" userId="61a62dbaa4ae00dc" providerId="LiveId" clId="{E78DCB90-F031-415A-B27D-1D715E8134D7}" dt="2020-04-15T16:40:37.264" v="8007"/>
          <ac:spMkLst>
            <pc:docMk/>
            <pc:sldMk cId="3974913344" sldId="273"/>
            <ac:spMk id="8" creationId="{30A4BE70-6113-4851-9679-683CF6DC7C11}"/>
          </ac:spMkLst>
        </pc:spChg>
        <pc:picChg chg="add mod">
          <ac:chgData name="Camille FABRE" userId="61a62dbaa4ae00dc" providerId="LiveId" clId="{E78DCB90-F031-415A-B27D-1D715E8134D7}" dt="2020-04-15T14:17:40.296" v="3888" actId="1076"/>
          <ac:picMkLst>
            <pc:docMk/>
            <pc:sldMk cId="3974913344" sldId="273"/>
            <ac:picMk id="5" creationId="{6AEB947F-946C-41D9-9B87-EC7C973E9DB8}"/>
          </ac:picMkLst>
        </pc:picChg>
      </pc:sldChg>
      <pc:sldChg chg="addSp delSp modSp new">
        <pc:chgData name="Camille FABRE" userId="61a62dbaa4ae00dc" providerId="LiveId" clId="{E78DCB90-F031-415A-B27D-1D715E8134D7}" dt="2020-04-15T16:40:38.371" v="8008"/>
        <pc:sldMkLst>
          <pc:docMk/>
          <pc:sldMk cId="2106272583" sldId="274"/>
        </pc:sldMkLst>
        <pc:spChg chg="mod">
          <ac:chgData name="Camille FABRE" userId="61a62dbaa4ae00dc" providerId="LiveId" clId="{E78DCB90-F031-415A-B27D-1D715E8134D7}" dt="2020-04-15T14:18:10.223" v="3921" actId="14100"/>
          <ac:spMkLst>
            <pc:docMk/>
            <pc:sldMk cId="2106272583" sldId="274"/>
            <ac:spMk id="2" creationId="{1782F333-22C2-4677-B3A8-228AE5B50CC0}"/>
          </ac:spMkLst>
        </pc:spChg>
        <pc:spChg chg="del">
          <ac:chgData name="Camille FABRE" userId="61a62dbaa4ae00dc" providerId="LiveId" clId="{E78DCB90-F031-415A-B27D-1D715E8134D7}" dt="2020-04-15T14:17:58.045" v="3914" actId="478"/>
          <ac:spMkLst>
            <pc:docMk/>
            <pc:sldMk cId="2106272583" sldId="274"/>
            <ac:spMk id="3" creationId="{8B7FD81F-1D4A-4618-8FEA-E23C35C18829}"/>
          </ac:spMkLst>
        </pc:spChg>
        <pc:spChg chg="add">
          <ac:chgData name="Camille FABRE" userId="61a62dbaa4ae00dc" providerId="LiveId" clId="{E78DCB90-F031-415A-B27D-1D715E8134D7}" dt="2020-04-15T16:32:47.658" v="7924"/>
          <ac:spMkLst>
            <pc:docMk/>
            <pc:sldMk cId="2106272583" sldId="274"/>
            <ac:spMk id="6" creationId="{21C4A7A9-216D-48BB-8D8C-4963AF1464B2}"/>
          </ac:spMkLst>
        </pc:spChg>
        <pc:spChg chg="add">
          <ac:chgData name="Camille FABRE" userId="61a62dbaa4ae00dc" providerId="LiveId" clId="{E78DCB90-F031-415A-B27D-1D715E8134D7}" dt="2020-04-15T16:39:24.423" v="7991"/>
          <ac:spMkLst>
            <pc:docMk/>
            <pc:sldMk cId="2106272583" sldId="274"/>
            <ac:spMk id="7" creationId="{86CD3E9B-A5A7-4D4A-8B15-FE5B5338AE24}"/>
          </ac:spMkLst>
        </pc:spChg>
        <pc:spChg chg="add">
          <ac:chgData name="Camille FABRE" userId="61a62dbaa4ae00dc" providerId="LiveId" clId="{E78DCB90-F031-415A-B27D-1D715E8134D7}" dt="2020-04-15T16:40:38.371" v="8008"/>
          <ac:spMkLst>
            <pc:docMk/>
            <pc:sldMk cId="2106272583" sldId="274"/>
            <ac:spMk id="8" creationId="{B7ABCDBD-6502-4669-A5CD-790769FF99B3}"/>
          </ac:spMkLst>
        </pc:spChg>
        <pc:graphicFrameChg chg="add mod modGraphic">
          <ac:chgData name="Camille FABRE" userId="61a62dbaa4ae00dc" providerId="LiveId" clId="{E78DCB90-F031-415A-B27D-1D715E8134D7}" dt="2020-04-15T14:29:43.951" v="4635" actId="207"/>
          <ac:graphicFrameMkLst>
            <pc:docMk/>
            <pc:sldMk cId="2106272583" sldId="274"/>
            <ac:graphicFrameMk id="4" creationId="{78387C47-3482-4100-9E48-01E7C292EF23}"/>
          </ac:graphicFrameMkLst>
        </pc:graphicFrameChg>
      </pc:sldChg>
      <pc:sldChg chg="addSp delSp modSp add">
        <pc:chgData name="Camille FABRE" userId="61a62dbaa4ae00dc" providerId="LiveId" clId="{E78DCB90-F031-415A-B27D-1D715E8134D7}" dt="2020-04-15T16:40:39.423" v="8009"/>
        <pc:sldMkLst>
          <pc:docMk/>
          <pc:sldMk cId="1677967815" sldId="275"/>
        </pc:sldMkLst>
        <pc:spChg chg="del">
          <ac:chgData name="Camille FABRE" userId="61a62dbaa4ae00dc" providerId="LiveId" clId="{E78DCB90-F031-415A-B27D-1D715E8134D7}" dt="2020-04-15T14:28:39.967" v="4630" actId="478"/>
          <ac:spMkLst>
            <pc:docMk/>
            <pc:sldMk cId="1677967815" sldId="275"/>
            <ac:spMk id="2" creationId="{1782F333-22C2-4677-B3A8-228AE5B50CC0}"/>
          </ac:spMkLst>
        </pc:spChg>
        <pc:spChg chg="add del mod">
          <ac:chgData name="Camille FABRE" userId="61a62dbaa4ae00dc" providerId="LiveId" clId="{E78DCB90-F031-415A-B27D-1D715E8134D7}" dt="2020-04-15T14:28:42.172" v="4631" actId="478"/>
          <ac:spMkLst>
            <pc:docMk/>
            <pc:sldMk cId="1677967815" sldId="275"/>
            <ac:spMk id="5" creationId="{B84D1D63-F4AA-412F-B9AF-23D3CB9C9895}"/>
          </ac:spMkLst>
        </pc:spChg>
        <pc:spChg chg="add">
          <ac:chgData name="Camille FABRE" userId="61a62dbaa4ae00dc" providerId="LiveId" clId="{E78DCB90-F031-415A-B27D-1D715E8134D7}" dt="2020-04-15T16:32:48.690" v="7925"/>
          <ac:spMkLst>
            <pc:docMk/>
            <pc:sldMk cId="1677967815" sldId="275"/>
            <ac:spMk id="6" creationId="{EDE409D0-44F7-4953-B833-3720F9302C73}"/>
          </ac:spMkLst>
        </pc:spChg>
        <pc:spChg chg="add">
          <ac:chgData name="Camille FABRE" userId="61a62dbaa4ae00dc" providerId="LiveId" clId="{E78DCB90-F031-415A-B27D-1D715E8134D7}" dt="2020-04-15T16:39:26.910" v="7992"/>
          <ac:spMkLst>
            <pc:docMk/>
            <pc:sldMk cId="1677967815" sldId="275"/>
            <ac:spMk id="7" creationId="{09DF83A0-A55D-4C56-A2B1-81324389F413}"/>
          </ac:spMkLst>
        </pc:spChg>
        <pc:spChg chg="add">
          <ac:chgData name="Camille FABRE" userId="61a62dbaa4ae00dc" providerId="LiveId" clId="{E78DCB90-F031-415A-B27D-1D715E8134D7}" dt="2020-04-15T16:40:39.423" v="8009"/>
          <ac:spMkLst>
            <pc:docMk/>
            <pc:sldMk cId="1677967815" sldId="275"/>
            <ac:spMk id="8" creationId="{05D43B73-3F29-4C6B-97B9-BBCD9A29260E}"/>
          </ac:spMkLst>
        </pc:spChg>
        <pc:graphicFrameChg chg="mod modGraphic">
          <ac:chgData name="Camille FABRE" userId="61a62dbaa4ae00dc" providerId="LiveId" clId="{E78DCB90-F031-415A-B27D-1D715E8134D7}" dt="2020-04-15T14:29:48.033" v="4636" actId="207"/>
          <ac:graphicFrameMkLst>
            <pc:docMk/>
            <pc:sldMk cId="1677967815" sldId="275"/>
            <ac:graphicFrameMk id="4" creationId="{78387C47-3482-4100-9E48-01E7C292EF23}"/>
          </ac:graphicFrameMkLst>
        </pc:graphicFrameChg>
      </pc:sldChg>
      <pc:sldChg chg="addSp delSp modSp new">
        <pc:chgData name="Camille FABRE" userId="61a62dbaa4ae00dc" providerId="LiveId" clId="{E78DCB90-F031-415A-B27D-1D715E8134D7}" dt="2020-04-15T16:52:14.268" v="8071" actId="1076"/>
        <pc:sldMkLst>
          <pc:docMk/>
          <pc:sldMk cId="2286850485" sldId="276"/>
        </pc:sldMkLst>
        <pc:spChg chg="mod">
          <ac:chgData name="Camille FABRE" userId="61a62dbaa4ae00dc" providerId="LiveId" clId="{E78DCB90-F031-415A-B27D-1D715E8134D7}" dt="2020-04-15T14:51:23.940" v="6254" actId="20577"/>
          <ac:spMkLst>
            <pc:docMk/>
            <pc:sldMk cId="2286850485" sldId="276"/>
            <ac:spMk id="2" creationId="{EFC6DE7E-E67D-4C7C-BEB1-176726C3D062}"/>
          </ac:spMkLst>
        </pc:spChg>
        <pc:spChg chg="mod">
          <ac:chgData name="Camille FABRE" userId="61a62dbaa4ae00dc" providerId="LiveId" clId="{E78DCB90-F031-415A-B27D-1D715E8134D7}" dt="2020-04-15T14:35:08.039" v="5124" actId="255"/>
          <ac:spMkLst>
            <pc:docMk/>
            <pc:sldMk cId="2286850485" sldId="276"/>
            <ac:spMk id="3" creationId="{6D7CC4A0-1445-4CF2-9E70-D080B8A95F7E}"/>
          </ac:spMkLst>
        </pc:spChg>
        <pc:spChg chg="add mod">
          <ac:chgData name="Camille FABRE" userId="61a62dbaa4ae00dc" providerId="LiveId" clId="{E78DCB90-F031-415A-B27D-1D715E8134D7}" dt="2020-04-15T14:35:33.953" v="5129" actId="1076"/>
          <ac:spMkLst>
            <pc:docMk/>
            <pc:sldMk cId="2286850485" sldId="276"/>
            <ac:spMk id="4" creationId="{3FF8AE09-C1E8-4189-9C66-DAE9B1B05652}"/>
          </ac:spMkLst>
        </pc:spChg>
        <pc:spChg chg="add">
          <ac:chgData name="Camille FABRE" userId="61a62dbaa4ae00dc" providerId="LiveId" clId="{E78DCB90-F031-415A-B27D-1D715E8134D7}" dt="2020-04-15T16:32:50.063" v="7926"/>
          <ac:spMkLst>
            <pc:docMk/>
            <pc:sldMk cId="2286850485" sldId="276"/>
            <ac:spMk id="5" creationId="{35BB6528-E8F9-4330-B70A-78366FFD1757}"/>
          </ac:spMkLst>
        </pc:spChg>
        <pc:spChg chg="add">
          <ac:chgData name="Camille FABRE" userId="61a62dbaa4ae00dc" providerId="LiveId" clId="{E78DCB90-F031-415A-B27D-1D715E8134D7}" dt="2020-04-15T16:39:27.926" v="7993"/>
          <ac:spMkLst>
            <pc:docMk/>
            <pc:sldMk cId="2286850485" sldId="276"/>
            <ac:spMk id="6" creationId="{3397092E-ED07-481B-B90C-F0E618717EC4}"/>
          </ac:spMkLst>
        </pc:spChg>
        <pc:spChg chg="add">
          <ac:chgData name="Camille FABRE" userId="61a62dbaa4ae00dc" providerId="LiveId" clId="{E78DCB90-F031-415A-B27D-1D715E8134D7}" dt="2020-04-15T16:40:41.228" v="8010"/>
          <ac:spMkLst>
            <pc:docMk/>
            <pc:sldMk cId="2286850485" sldId="276"/>
            <ac:spMk id="7" creationId="{E1B51CB2-2CDA-47BE-8D34-551C6780171D}"/>
          </ac:spMkLst>
        </pc:spChg>
        <pc:spChg chg="add del mod">
          <ac:chgData name="Camille FABRE" userId="61a62dbaa4ae00dc" providerId="LiveId" clId="{E78DCB90-F031-415A-B27D-1D715E8134D7}" dt="2020-04-15T16:51:36.920" v="8065" actId="478"/>
          <ac:spMkLst>
            <pc:docMk/>
            <pc:sldMk cId="2286850485" sldId="276"/>
            <ac:spMk id="10" creationId="{2D4178A0-D4F9-4B15-9E7D-833505F13BCE}"/>
          </ac:spMkLst>
        </pc:spChg>
        <pc:picChg chg="add mod">
          <ac:chgData name="Camille FABRE" userId="61a62dbaa4ae00dc" providerId="LiveId" clId="{E78DCB90-F031-415A-B27D-1D715E8134D7}" dt="2020-04-15T16:52:14.268" v="8071" actId="1076"/>
          <ac:picMkLst>
            <pc:docMk/>
            <pc:sldMk cId="2286850485" sldId="276"/>
            <ac:picMk id="9" creationId="{6E5674E0-CF10-447C-B35D-B5D0FF04EF36}"/>
          </ac:picMkLst>
        </pc:picChg>
      </pc:sldChg>
      <pc:sldChg chg="addSp modSp add">
        <pc:chgData name="Camille FABRE" userId="61a62dbaa4ae00dc" providerId="LiveId" clId="{E78DCB90-F031-415A-B27D-1D715E8134D7}" dt="2020-04-15T16:40:44.029" v="8012"/>
        <pc:sldMkLst>
          <pc:docMk/>
          <pc:sldMk cId="314002406" sldId="277"/>
        </pc:sldMkLst>
        <pc:spChg chg="mod">
          <ac:chgData name="Camille FABRE" userId="61a62dbaa4ae00dc" providerId="LiveId" clId="{E78DCB90-F031-415A-B27D-1D715E8134D7}" dt="2020-04-15T14:37:06.338" v="5133" actId="20577"/>
          <ac:spMkLst>
            <pc:docMk/>
            <pc:sldMk cId="314002406" sldId="277"/>
            <ac:spMk id="2" creationId="{1782F333-22C2-4677-B3A8-228AE5B50CC0}"/>
          </ac:spMkLst>
        </pc:spChg>
        <pc:spChg chg="add">
          <ac:chgData name="Camille FABRE" userId="61a62dbaa4ae00dc" providerId="LiveId" clId="{E78DCB90-F031-415A-B27D-1D715E8134D7}" dt="2020-04-15T16:32:52.846" v="7928"/>
          <ac:spMkLst>
            <pc:docMk/>
            <pc:sldMk cId="314002406" sldId="277"/>
            <ac:spMk id="5" creationId="{3B511314-478B-4C02-9DEE-E6BCBBB9D476}"/>
          </ac:spMkLst>
        </pc:spChg>
        <pc:spChg chg="add">
          <ac:chgData name="Camille FABRE" userId="61a62dbaa4ae00dc" providerId="LiveId" clId="{E78DCB90-F031-415A-B27D-1D715E8134D7}" dt="2020-04-15T16:39:55.607" v="7996"/>
          <ac:spMkLst>
            <pc:docMk/>
            <pc:sldMk cId="314002406" sldId="277"/>
            <ac:spMk id="6" creationId="{26DF882B-B6C6-410F-B794-0B0BAB229CA7}"/>
          </ac:spMkLst>
        </pc:spChg>
        <pc:spChg chg="add">
          <ac:chgData name="Camille FABRE" userId="61a62dbaa4ae00dc" providerId="LiveId" clId="{E78DCB90-F031-415A-B27D-1D715E8134D7}" dt="2020-04-15T16:40:44.029" v="8012"/>
          <ac:spMkLst>
            <pc:docMk/>
            <pc:sldMk cId="314002406" sldId="277"/>
            <ac:spMk id="7" creationId="{AB6EFFD8-4AB3-445E-A592-D6D0BE37D5BB}"/>
          </ac:spMkLst>
        </pc:spChg>
        <pc:graphicFrameChg chg="mod modGraphic">
          <ac:chgData name="Camille FABRE" userId="61a62dbaa4ae00dc" providerId="LiveId" clId="{E78DCB90-F031-415A-B27D-1D715E8134D7}" dt="2020-04-15T15:25:07.596" v="6917" actId="20577"/>
          <ac:graphicFrameMkLst>
            <pc:docMk/>
            <pc:sldMk cId="314002406" sldId="277"/>
            <ac:graphicFrameMk id="4" creationId="{78387C47-3482-4100-9E48-01E7C292EF23}"/>
          </ac:graphicFrameMkLst>
        </pc:graphicFrameChg>
      </pc:sldChg>
      <pc:sldChg chg="modSp add del">
        <pc:chgData name="Camille FABRE" userId="61a62dbaa4ae00dc" providerId="LiveId" clId="{E78DCB90-F031-415A-B27D-1D715E8134D7}" dt="2020-04-15T14:44:05.598" v="5484" actId="47"/>
        <pc:sldMkLst>
          <pc:docMk/>
          <pc:sldMk cId="166064394" sldId="278"/>
        </pc:sldMkLst>
        <pc:graphicFrameChg chg="modGraphic">
          <ac:chgData name="Camille FABRE" userId="61a62dbaa4ae00dc" providerId="LiveId" clId="{E78DCB90-F031-415A-B27D-1D715E8134D7}" dt="2020-04-15T14:43:37.332" v="5477" actId="20577"/>
          <ac:graphicFrameMkLst>
            <pc:docMk/>
            <pc:sldMk cId="166064394" sldId="278"/>
            <ac:graphicFrameMk id="4" creationId="{78387C47-3482-4100-9E48-01E7C292EF23}"/>
          </ac:graphicFrameMkLst>
        </pc:graphicFrameChg>
      </pc:sldChg>
      <pc:sldChg chg="addSp delSp modSp add">
        <pc:chgData name="Camille FABRE" userId="61a62dbaa4ae00dc" providerId="LiveId" clId="{E78DCB90-F031-415A-B27D-1D715E8134D7}" dt="2020-04-15T16:52:23.128" v="8072" actId="1076"/>
        <pc:sldMkLst>
          <pc:docMk/>
          <pc:sldMk cId="3011293674" sldId="278"/>
        </pc:sldMkLst>
        <pc:spChg chg="del">
          <ac:chgData name="Camille FABRE" userId="61a62dbaa4ae00dc" providerId="LiveId" clId="{E78DCB90-F031-415A-B27D-1D715E8134D7}" dt="2020-04-15T14:58:06.079" v="6647" actId="478"/>
          <ac:spMkLst>
            <pc:docMk/>
            <pc:sldMk cId="3011293674" sldId="278"/>
            <ac:spMk id="2" creationId="{9279F593-8CEA-4EB5-A059-C69B8F03B14F}"/>
          </ac:spMkLst>
        </pc:spChg>
        <pc:spChg chg="mod">
          <ac:chgData name="Camille FABRE" userId="61a62dbaa4ae00dc" providerId="LiveId" clId="{E78DCB90-F031-415A-B27D-1D715E8134D7}" dt="2020-04-15T16:11:07.480" v="7367" actId="2710"/>
          <ac:spMkLst>
            <pc:docMk/>
            <pc:sldMk cId="3011293674" sldId="278"/>
            <ac:spMk id="3" creationId="{9AF61DAB-0DA0-464C-ABB0-3DC1EE22B238}"/>
          </ac:spMkLst>
        </pc:spChg>
        <pc:spChg chg="add del mod">
          <ac:chgData name="Camille FABRE" userId="61a62dbaa4ae00dc" providerId="LiveId" clId="{E78DCB90-F031-415A-B27D-1D715E8134D7}" dt="2020-04-15T14:58:07.456" v="6648" actId="478"/>
          <ac:spMkLst>
            <pc:docMk/>
            <pc:sldMk cId="3011293674" sldId="278"/>
            <ac:spMk id="8" creationId="{952C0DCB-D217-4B52-A8E0-6BC8C6427682}"/>
          </ac:spMkLst>
        </pc:spChg>
        <pc:spChg chg="add">
          <ac:chgData name="Camille FABRE" userId="61a62dbaa4ae00dc" providerId="LiveId" clId="{E78DCB90-F031-415A-B27D-1D715E8134D7}" dt="2020-04-15T14:58:37.400" v="6653"/>
          <ac:spMkLst>
            <pc:docMk/>
            <pc:sldMk cId="3011293674" sldId="278"/>
            <ac:spMk id="10" creationId="{B68877D7-D151-4696-9593-79B8C876DB05}"/>
          </ac:spMkLst>
        </pc:spChg>
        <pc:spChg chg="add">
          <ac:chgData name="Camille FABRE" userId="61a62dbaa4ae00dc" providerId="LiveId" clId="{E78DCB90-F031-415A-B27D-1D715E8134D7}" dt="2020-04-15T16:32:54.293" v="7929"/>
          <ac:spMkLst>
            <pc:docMk/>
            <pc:sldMk cId="3011293674" sldId="278"/>
            <ac:spMk id="11" creationId="{C0E2C084-BC1D-4268-9249-F842B7BD4C1E}"/>
          </ac:spMkLst>
        </pc:spChg>
        <pc:spChg chg="add">
          <ac:chgData name="Camille FABRE" userId="61a62dbaa4ae00dc" providerId="LiveId" clId="{E78DCB90-F031-415A-B27D-1D715E8134D7}" dt="2020-04-15T16:39:57.175" v="7997"/>
          <ac:spMkLst>
            <pc:docMk/>
            <pc:sldMk cId="3011293674" sldId="278"/>
            <ac:spMk id="12" creationId="{B92CB8EA-EA32-4E6E-959C-9FE621117A5C}"/>
          </ac:spMkLst>
        </pc:spChg>
        <pc:spChg chg="add">
          <ac:chgData name="Camille FABRE" userId="61a62dbaa4ae00dc" providerId="LiveId" clId="{E78DCB90-F031-415A-B27D-1D715E8134D7}" dt="2020-04-15T16:40:45.376" v="8013"/>
          <ac:spMkLst>
            <pc:docMk/>
            <pc:sldMk cId="3011293674" sldId="278"/>
            <ac:spMk id="13" creationId="{D76342A0-B38C-4868-9887-115DFD31CAF6}"/>
          </ac:spMkLst>
        </pc:spChg>
        <pc:picChg chg="mod">
          <ac:chgData name="Camille FABRE" userId="61a62dbaa4ae00dc" providerId="LiveId" clId="{E78DCB90-F031-415A-B27D-1D715E8134D7}" dt="2020-04-15T16:11:07.025" v="7366" actId="1076"/>
          <ac:picMkLst>
            <pc:docMk/>
            <pc:sldMk cId="3011293674" sldId="278"/>
            <ac:picMk id="4" creationId="{2F0402B2-7CD9-461B-9EE3-E95CC1EECA5F}"/>
          </ac:picMkLst>
        </pc:picChg>
        <pc:picChg chg="mod">
          <ac:chgData name="Camille FABRE" userId="61a62dbaa4ae00dc" providerId="LiveId" clId="{E78DCB90-F031-415A-B27D-1D715E8134D7}" dt="2020-04-15T16:11:06.585" v="7365" actId="1076"/>
          <ac:picMkLst>
            <pc:docMk/>
            <pc:sldMk cId="3011293674" sldId="278"/>
            <ac:picMk id="5" creationId="{93931C3B-A8F1-4E66-A529-F2BC0AC6AF65}"/>
          </ac:picMkLst>
        </pc:picChg>
        <pc:picChg chg="mod">
          <ac:chgData name="Camille FABRE" userId="61a62dbaa4ae00dc" providerId="LiveId" clId="{E78DCB90-F031-415A-B27D-1D715E8134D7}" dt="2020-04-15T16:11:06.200" v="7364" actId="1076"/>
          <ac:picMkLst>
            <pc:docMk/>
            <pc:sldMk cId="3011293674" sldId="278"/>
            <ac:picMk id="7" creationId="{1FF89A73-A1B1-4EC5-B358-9C85451BF79F}"/>
          </ac:picMkLst>
        </pc:picChg>
        <pc:picChg chg="mod">
          <ac:chgData name="Camille FABRE" userId="61a62dbaa4ae00dc" providerId="LiveId" clId="{E78DCB90-F031-415A-B27D-1D715E8134D7}" dt="2020-04-15T16:11:05.727" v="7363" actId="1076"/>
          <ac:picMkLst>
            <pc:docMk/>
            <pc:sldMk cId="3011293674" sldId="278"/>
            <ac:picMk id="9" creationId="{E63A27CC-4CA3-4430-838F-8E7D413F41E5}"/>
          </ac:picMkLst>
        </pc:picChg>
        <pc:picChg chg="add mod">
          <ac:chgData name="Camille FABRE" userId="61a62dbaa4ae00dc" providerId="LiveId" clId="{E78DCB90-F031-415A-B27D-1D715E8134D7}" dt="2020-04-15T16:52:23.128" v="8072" actId="1076"/>
          <ac:picMkLst>
            <pc:docMk/>
            <pc:sldMk cId="3011293674" sldId="278"/>
            <ac:picMk id="14" creationId="{A75C6CF0-04C4-48E0-B15E-8C1FF0DFEC2A}"/>
          </ac:picMkLst>
        </pc:picChg>
      </pc:sldChg>
      <pc:sldChg chg="addSp delSp modSp new">
        <pc:chgData name="Camille FABRE" userId="61a62dbaa4ae00dc" providerId="LiveId" clId="{E78DCB90-F031-415A-B27D-1D715E8134D7}" dt="2020-04-15T16:40:48.071" v="8015"/>
        <pc:sldMkLst>
          <pc:docMk/>
          <pc:sldMk cId="752356760" sldId="279"/>
        </pc:sldMkLst>
        <pc:spChg chg="mod">
          <ac:chgData name="Camille FABRE" userId="61a62dbaa4ae00dc" providerId="LiveId" clId="{E78DCB90-F031-415A-B27D-1D715E8134D7}" dt="2020-04-15T15:57:11.972" v="6989" actId="1076"/>
          <ac:spMkLst>
            <pc:docMk/>
            <pc:sldMk cId="752356760" sldId="279"/>
            <ac:spMk id="2" creationId="{92866344-A363-4E9D-B187-902E7A84F714}"/>
          </ac:spMkLst>
        </pc:spChg>
        <pc:spChg chg="del mod">
          <ac:chgData name="Camille FABRE" userId="61a62dbaa4ae00dc" providerId="LiveId" clId="{E78DCB90-F031-415A-B27D-1D715E8134D7}" dt="2020-04-15T15:56:47.896" v="6984" actId="478"/>
          <ac:spMkLst>
            <pc:docMk/>
            <pc:sldMk cId="752356760" sldId="279"/>
            <ac:spMk id="3" creationId="{F262C4F1-31BA-4571-9483-1B78D62D4271}"/>
          </ac:spMkLst>
        </pc:spChg>
        <pc:spChg chg="add">
          <ac:chgData name="Camille FABRE" userId="61a62dbaa4ae00dc" providerId="LiveId" clId="{E78DCB90-F031-415A-B27D-1D715E8134D7}" dt="2020-04-15T16:40:48.071" v="8015"/>
          <ac:spMkLst>
            <pc:docMk/>
            <pc:sldMk cId="752356760" sldId="279"/>
            <ac:spMk id="5" creationId="{3866CA8A-B175-4255-8154-46D1A92BD4ED}"/>
          </ac:spMkLst>
        </pc:spChg>
        <pc:picChg chg="add mod">
          <ac:chgData name="Camille FABRE" userId="61a62dbaa4ae00dc" providerId="LiveId" clId="{E78DCB90-F031-415A-B27D-1D715E8134D7}" dt="2020-04-15T15:57:18.713" v="6990"/>
          <ac:picMkLst>
            <pc:docMk/>
            <pc:sldMk cId="752356760" sldId="279"/>
            <ac:picMk id="4" creationId="{E1D8D136-E5BC-4BC0-9B5F-C0E8DEEF4088}"/>
          </ac:picMkLst>
        </pc:picChg>
      </pc:sldChg>
      <pc:sldChg chg="addSp modSp new">
        <pc:chgData name="Camille FABRE" userId="61a62dbaa4ae00dc" providerId="LiveId" clId="{E78DCB90-F031-415A-B27D-1D715E8134D7}" dt="2020-04-15T16:40:49.503" v="8016"/>
        <pc:sldMkLst>
          <pc:docMk/>
          <pc:sldMk cId="3796567626" sldId="280"/>
        </pc:sldMkLst>
        <pc:spChg chg="mod">
          <ac:chgData name="Camille FABRE" userId="61a62dbaa4ae00dc" providerId="LiveId" clId="{E78DCB90-F031-415A-B27D-1D715E8134D7}" dt="2020-04-15T15:58:50.576" v="7026" actId="20577"/>
          <ac:spMkLst>
            <pc:docMk/>
            <pc:sldMk cId="3796567626" sldId="280"/>
            <ac:spMk id="2" creationId="{4B61DCA4-633C-415C-884B-1417DFEEAC20}"/>
          </ac:spMkLst>
        </pc:spChg>
        <pc:spChg chg="mod">
          <ac:chgData name="Camille FABRE" userId="61a62dbaa4ae00dc" providerId="LiveId" clId="{E78DCB90-F031-415A-B27D-1D715E8134D7}" dt="2020-04-15T16:17:22.569" v="7587" actId="27636"/>
          <ac:spMkLst>
            <pc:docMk/>
            <pc:sldMk cId="3796567626" sldId="280"/>
            <ac:spMk id="3" creationId="{45B9AB97-2828-45C6-8BF0-CB771BB9E39A}"/>
          </ac:spMkLst>
        </pc:spChg>
        <pc:spChg chg="add">
          <ac:chgData name="Camille FABRE" userId="61a62dbaa4ae00dc" providerId="LiveId" clId="{E78DCB90-F031-415A-B27D-1D715E8134D7}" dt="2020-04-15T16:40:49.503" v="8016"/>
          <ac:spMkLst>
            <pc:docMk/>
            <pc:sldMk cId="3796567626" sldId="280"/>
            <ac:spMk id="4" creationId="{D581F378-413D-433E-87DB-2C71C56D892B}"/>
          </ac:spMkLst>
        </pc:spChg>
      </pc:sldChg>
      <pc:sldChg chg="modSp add">
        <pc:chgData name="Camille FABRE" userId="61a62dbaa4ae00dc" providerId="LiveId" clId="{E78DCB90-F031-415A-B27D-1D715E8134D7}" dt="2020-04-15T16:32:14.418" v="7912"/>
        <pc:sldMkLst>
          <pc:docMk/>
          <pc:sldMk cId="29961219" sldId="281"/>
        </pc:sldMkLst>
        <pc:spChg chg="mod">
          <ac:chgData name="Camille FABRE" userId="61a62dbaa4ae00dc" providerId="LiveId" clId="{E78DCB90-F031-415A-B27D-1D715E8134D7}" dt="2020-04-15T16:31:49.832" v="7910"/>
          <ac:spMkLst>
            <pc:docMk/>
            <pc:sldMk cId="29961219" sldId="281"/>
            <ac:spMk id="7" creationId="{96649C26-5FAA-4336-B02C-597807F7495E}"/>
          </ac:spMkLst>
        </pc:spChg>
        <pc:spChg chg="mod">
          <ac:chgData name="Camille FABRE" userId="61a62dbaa4ae00dc" providerId="LiveId" clId="{E78DCB90-F031-415A-B27D-1D715E8134D7}" dt="2020-04-15T16:32:02.740" v="7911"/>
          <ac:spMkLst>
            <pc:docMk/>
            <pc:sldMk cId="29961219" sldId="281"/>
            <ac:spMk id="8" creationId="{8131B731-8ACF-4E78-B119-AE7B2F0C9F50}"/>
          </ac:spMkLst>
        </pc:spChg>
        <pc:spChg chg="mod">
          <ac:chgData name="Camille FABRE" userId="61a62dbaa4ae00dc" providerId="LiveId" clId="{E78DCB90-F031-415A-B27D-1D715E8134D7}" dt="2020-04-15T16:32:14.418" v="7912"/>
          <ac:spMkLst>
            <pc:docMk/>
            <pc:sldMk cId="29961219" sldId="281"/>
            <ac:spMk id="9" creationId="{4C537455-9CF1-4DBA-9DE7-112C8BD1EE24}"/>
          </ac:spMkLst>
        </pc:spChg>
        <pc:spChg chg="mod">
          <ac:chgData name="Camille FABRE" userId="61a62dbaa4ae00dc" providerId="LiveId" clId="{E78DCB90-F031-415A-B27D-1D715E8134D7}" dt="2020-04-15T16:29:24.993" v="7905"/>
          <ac:spMkLst>
            <pc:docMk/>
            <pc:sldMk cId="29961219" sldId="281"/>
            <ac:spMk id="10" creationId="{54AA5572-35D4-45FE-96B7-88757940BE74}"/>
          </ac:spMkLst>
        </pc:spChg>
        <pc:spChg chg="mod">
          <ac:chgData name="Camille FABRE" userId="61a62dbaa4ae00dc" providerId="LiveId" clId="{E78DCB90-F031-415A-B27D-1D715E8134D7}" dt="2020-04-15T16:31:27.164" v="7909"/>
          <ac:spMkLst>
            <pc:docMk/>
            <pc:sldMk cId="29961219" sldId="281"/>
            <ac:spMk id="11" creationId="{2653F405-4749-4A50-8936-CCCEC5E64457}"/>
          </ac:spMkLst>
        </pc:spChg>
        <pc:spChg chg="mod">
          <ac:chgData name="Camille FABRE" userId="61a62dbaa4ae00dc" providerId="LiveId" clId="{E78DCB90-F031-415A-B27D-1D715E8134D7}" dt="2020-04-15T16:31:16.054" v="7908"/>
          <ac:spMkLst>
            <pc:docMk/>
            <pc:sldMk cId="29961219" sldId="281"/>
            <ac:spMk id="12" creationId="{2A2F311F-721B-4F18-86AA-DDB175D7AA6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26.04.2020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26.04.2020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26.04.2020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26.04.2020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26.04.2020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26.04.2020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26.04.2020</a:t>
            </a:fld>
            <a:endParaRPr lang="de-D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26.04.2020</a:t>
            </a:fld>
            <a:endParaRPr lang="de-D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26.04.2020</a:t>
            </a:fld>
            <a:endParaRPr lang="de-D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26.04.2020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26.04.2020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41B0-F4D5-4460-BCAD-F7E2B41A8257}" type="datetimeFigureOut">
              <a:rPr lang="de-DE" smtClean="0"/>
              <a:t>26.04.2020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hyperlink" Target="https://pixabay.com/en/paper-pen-blue-white-writing-153317/" TargetMode="Externa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11.xml"/><Relationship Id="rId5" Type="http://schemas.openxmlformats.org/officeDocument/2006/relationships/slide" Target="slide1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hyperlink" Target="https://www.larousse.fr/encyclopedie/divers/phonographe/79235" TargetMode="Externa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ckasaw.net/" TargetMode="External"/><Relationship Id="rId7" Type="http://schemas.openxmlformats.org/officeDocument/2006/relationships/slide" Target="slide4.xml"/><Relationship Id="rId2" Type="http://schemas.openxmlformats.org/officeDocument/2006/relationships/hyperlink" Target="https://www.choctawnation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12.xml"/><Relationship Id="rId4" Type="http://schemas.openxmlformats.org/officeDocument/2006/relationships/hyperlink" Target="https://www.okhistory.org/publications/enc/entry.php?entry=FR01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paper-pen-blue-white-writing-153317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11.xml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0.png"/><Relationship Id="rId7" Type="http://schemas.openxmlformats.org/officeDocument/2006/relationships/slide" Target="slide1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hyperlink" Target="https://pixabay.com/en/paper-pen-blue-white-writing-153317/" TargetMode="Externa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.png"/><Relationship Id="rId7" Type="http://schemas.openxmlformats.org/officeDocument/2006/relationships/slide" Target="slide1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12.png"/><Relationship Id="rId4" Type="http://schemas.openxmlformats.org/officeDocument/2006/relationships/hyperlink" Target="https://pixabay.com/en/paper-pen-blue-white-writing-153317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ac-versailles.fr/myonlineenglishclass/index.php/category/4%C2%B02-S%C3%A9ances-en-ligne2" TargetMode="External"/><Relationship Id="rId2" Type="http://schemas.openxmlformats.org/officeDocument/2006/relationships/hyperlink" Target="https://www.wordreference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quizlet.com/class/14222912/" TargetMode="External"/><Relationship Id="rId4" Type="http://schemas.openxmlformats.org/officeDocument/2006/relationships/hyperlink" Target="https://quizlet.com/join/cYDhyPsY9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hyperlink" Target="https://pixabay.com/en/paper-pen-blue-white-writing-153317/" TargetMode="External"/><Relationship Id="rId7" Type="http://schemas.openxmlformats.org/officeDocument/2006/relationships/hyperlink" Target="https://commons.wikimedia.org/wiki/File:Flag_of_the_United_Kingdom_(3-2_aspect_ratio).sv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en.wikipedia.org/wiki/File:US_flag_48_stars.svg" TargetMode="External"/><Relationship Id="rId10" Type="http://schemas.openxmlformats.org/officeDocument/2006/relationships/slide" Target="slide4.xml"/><Relationship Id="rId4" Type="http://schemas.openxmlformats.org/officeDocument/2006/relationships/image" Target="../media/image13.png"/><Relationship Id="rId9" Type="http://schemas.openxmlformats.org/officeDocument/2006/relationships/slide" Target="slide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hyperlink" Target="https://pixabay.com/en/paper-pen-blue-white-writing-153317/" TargetMode="External"/><Relationship Id="rId7" Type="http://schemas.openxmlformats.org/officeDocument/2006/relationships/slide" Target="slide1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File:Camera-photo.svg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slide" Target="slide18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9.xml"/><Relationship Id="rId3" Type="http://schemas.openxmlformats.org/officeDocument/2006/relationships/slide" Target="slide8.xml"/><Relationship Id="rId7" Type="http://schemas.openxmlformats.org/officeDocument/2006/relationships/slide" Target="slide13.xml"/><Relationship Id="rId12" Type="http://schemas.openxmlformats.org/officeDocument/2006/relationships/slide" Target="slide18.xml"/><Relationship Id="rId2" Type="http://schemas.openxmlformats.org/officeDocument/2006/relationships/slide" Target="slide7.xml"/><Relationship Id="rId16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17.xml"/><Relationship Id="rId5" Type="http://schemas.openxmlformats.org/officeDocument/2006/relationships/slide" Target="slide10.xml"/><Relationship Id="rId15" Type="http://schemas.openxmlformats.org/officeDocument/2006/relationships/slide" Target="slide21.xml"/><Relationship Id="rId10" Type="http://schemas.openxmlformats.org/officeDocument/2006/relationships/slide" Target="slide16.xml"/><Relationship Id="rId4" Type="http://schemas.openxmlformats.org/officeDocument/2006/relationships/slide" Target="slide9.xml"/><Relationship Id="rId9" Type="http://schemas.openxmlformats.org/officeDocument/2006/relationships/slide" Target="slide15.xml"/><Relationship Id="rId14" Type="http://schemas.openxmlformats.org/officeDocument/2006/relationships/slide" Target="slide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3.png"/><Relationship Id="rId7" Type="http://schemas.openxmlformats.org/officeDocument/2006/relationships/hyperlink" Target="https://pixabay.com/en/movie-play-negative-film-cinema-147368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pixabay.com/nl/camera-badge-flat-clip-art-vintage-2780139/" TargetMode="External"/><Relationship Id="rId10" Type="http://schemas.openxmlformats.org/officeDocument/2006/relationships/slide" Target="slide4.xml"/><Relationship Id="rId4" Type="http://schemas.openxmlformats.org/officeDocument/2006/relationships/image" Target="../media/image4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5.xml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latin typeface="Comic Sans MS" panose="030F0702030302020204" pitchFamily="66" charset="0"/>
              </a:rPr>
              <a:t>4°2</a:t>
            </a:r>
            <a:br>
              <a:rPr lang="de-DE" dirty="0">
                <a:latin typeface="Comic Sans MS" panose="030F0702030302020204" pitchFamily="66" charset="0"/>
              </a:rPr>
            </a:br>
            <a:br>
              <a:rPr lang="de-DE" dirty="0">
                <a:latin typeface="Comic Sans MS" panose="030F0702030302020204" pitchFamily="66" charset="0"/>
              </a:rPr>
            </a:br>
            <a:r>
              <a:rPr lang="de-DE" dirty="0">
                <a:latin typeface="Comic Sans MS" panose="030F0702030302020204" pitchFamily="66" charset="0"/>
              </a:rPr>
              <a:t>English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omic Sans MS" panose="030F0702030302020204" pitchFamily="66" charset="0"/>
            </a:endParaRPr>
          </a:p>
          <a:p>
            <a:r>
              <a:rPr lang="de-DE" dirty="0" err="1">
                <a:latin typeface="Comic Sans MS" panose="030F0702030302020204" pitchFamily="66" charset="0"/>
              </a:rPr>
              <a:t>Semaine</a:t>
            </a:r>
            <a:r>
              <a:rPr lang="de-DE" dirty="0">
                <a:latin typeface="Comic Sans MS" panose="030F0702030302020204" pitchFamily="66" charset="0"/>
              </a:rPr>
              <a:t> du 27 au 1er </a:t>
            </a:r>
            <a:r>
              <a:rPr lang="de-DE" dirty="0" err="1">
                <a:latin typeface="Comic Sans MS" panose="030F0702030302020204" pitchFamily="66" charset="0"/>
              </a:rPr>
              <a:t>mai</a:t>
            </a:r>
            <a:r>
              <a:rPr lang="de-DE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5" name="Image 4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AFA0ABDA-AE5B-41E8-AC27-C69555B16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94" y="4779390"/>
            <a:ext cx="1762812" cy="1762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61DCA4-633C-415C-884B-1417DFEEA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>
                <a:latin typeface="Comic Sans MS" panose="030F0702030302020204" pitchFamily="66" charset="0"/>
              </a:rPr>
              <a:t>h) Comment on the </a:t>
            </a:r>
            <a:r>
              <a:rPr lang="fr-FR" sz="2400" dirty="0" err="1">
                <a:latin typeface="Comic Sans MS" panose="030F0702030302020204" pitchFamily="66" charset="0"/>
              </a:rPr>
              <a:t>fact</a:t>
            </a:r>
            <a:r>
              <a:rPr lang="fr-FR" sz="2400" dirty="0"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latin typeface="Comic Sans MS" panose="030F0702030302020204" pitchFamily="66" charset="0"/>
              </a:rPr>
              <a:t>sheet</a:t>
            </a:r>
            <a:r>
              <a:rPr lang="fr-FR" sz="24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B9AB97-2828-45C6-8BF0-CB771BB9E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3151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1800" b="1" dirty="0" err="1">
                <a:latin typeface="Comic Sans MS" panose="030F0702030302020204" pitchFamily="66" charset="0"/>
              </a:rPr>
              <a:t>What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is</a:t>
            </a:r>
            <a:r>
              <a:rPr lang="fr-FR" sz="1800" dirty="0">
                <a:latin typeface="Comic Sans MS" panose="030F0702030302020204" pitchFamily="66" charset="0"/>
              </a:rPr>
              <a:t> a time capsule</a:t>
            </a:r>
            <a:r>
              <a:rPr lang="fr-FR" sz="1800" b="1" dirty="0">
                <a:latin typeface="Comic Sans MS" panose="030F0702030302020204" pitchFamily="66" charset="0"/>
              </a:rPr>
              <a:t>? </a:t>
            </a:r>
            <a:r>
              <a:rPr lang="fr-FR" sz="1800" dirty="0">
                <a:latin typeface="Comic Sans MS" panose="030F0702030302020204" pitchFamily="66" charset="0"/>
              </a:rPr>
              <a:t>Compare </a:t>
            </a:r>
            <a:r>
              <a:rPr lang="fr-FR" sz="1800" dirty="0" err="1">
                <a:latin typeface="Comic Sans MS" panose="030F0702030302020204" pitchFamily="66" charset="0"/>
              </a:rPr>
              <a:t>with</a:t>
            </a:r>
            <a:r>
              <a:rPr lang="fr-FR" sz="1800" dirty="0">
                <a:latin typeface="Comic Sans MS" panose="030F0702030302020204" pitchFamily="66" charset="0"/>
              </a:rPr>
              <a:t> the photo and the </a:t>
            </a:r>
            <a:r>
              <a:rPr lang="fr-FR" sz="1800" dirty="0" err="1">
                <a:latin typeface="Comic Sans MS" panose="030F0702030302020204" pitchFamily="66" charset="0"/>
              </a:rPr>
              <a:t>video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you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studied</a:t>
            </a:r>
            <a:r>
              <a:rPr lang="fr-FR" sz="1800" dirty="0">
                <a:latin typeface="Comic Sans MS" panose="030F0702030302020204" pitchFamily="66" charset="0"/>
              </a:rPr>
              <a:t>.</a:t>
            </a:r>
            <a:endParaRPr lang="fr-FR" sz="1800" b="1" dirty="0">
              <a:latin typeface="Comic Sans MS" panose="030F0702030302020204" pitchFamily="66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Qu’est-ce qu’une capsule temporelle ? Compare avec la photo et la vidéo que tu as étudiées.</a:t>
            </a:r>
          </a:p>
          <a:p>
            <a:pPr marL="0" indent="0">
              <a:lnSpc>
                <a:spcPct val="150000"/>
              </a:lnSpc>
              <a:buNone/>
            </a:pPr>
            <a:endParaRPr lang="fr-FR" sz="1800" dirty="0">
              <a:latin typeface="Comic Sans MS" panose="030F0702030302020204" pitchFamily="66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sz="1800" b="1" dirty="0" err="1">
                <a:latin typeface="Comic Sans MS" panose="030F0702030302020204" pitchFamily="66" charset="0"/>
              </a:rPr>
              <a:t>Where</a:t>
            </a:r>
            <a:r>
              <a:rPr lang="fr-FR" sz="1800" dirty="0">
                <a:latin typeface="Comic Sans MS" panose="030F0702030302020204" pitchFamily="66" charset="0"/>
              </a:rPr>
              <a:t> can </a:t>
            </a:r>
            <a:r>
              <a:rPr lang="fr-FR" sz="1800" dirty="0" err="1">
                <a:latin typeface="Comic Sans MS" panose="030F0702030302020204" pitchFamily="66" charset="0"/>
              </a:rPr>
              <a:t>you</a:t>
            </a:r>
            <a:r>
              <a:rPr lang="fr-FR" sz="1800" dirty="0">
                <a:latin typeface="Comic Sans MS" panose="030F0702030302020204" pitchFamily="66" charset="0"/>
              </a:rPr>
              <a:t> store a time capsule</a:t>
            </a:r>
            <a:r>
              <a:rPr lang="fr-FR" sz="1800" b="1" dirty="0">
                <a:latin typeface="Comic Sans MS" panose="030F0702030302020204" pitchFamily="66" charset="0"/>
              </a:rPr>
              <a:t>? </a:t>
            </a:r>
            <a:r>
              <a:rPr lang="fr-FR" sz="1800" dirty="0">
                <a:latin typeface="Comic Sans MS" panose="030F0702030302020204" pitchFamily="66" charset="0"/>
              </a:rPr>
              <a:t>Compare </a:t>
            </a:r>
            <a:r>
              <a:rPr lang="fr-FR" sz="1800" dirty="0" err="1">
                <a:latin typeface="Comic Sans MS" panose="030F0702030302020204" pitchFamily="66" charset="0"/>
              </a:rPr>
              <a:t>with</a:t>
            </a:r>
            <a:r>
              <a:rPr lang="fr-FR" sz="1800" dirty="0">
                <a:latin typeface="Comic Sans MS" panose="030F0702030302020204" pitchFamily="66" charset="0"/>
              </a:rPr>
              <a:t> the photo and the </a:t>
            </a:r>
            <a:r>
              <a:rPr lang="fr-FR" sz="1800" dirty="0" err="1">
                <a:latin typeface="Comic Sans MS" panose="030F0702030302020204" pitchFamily="66" charset="0"/>
              </a:rPr>
              <a:t>video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you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studied</a:t>
            </a:r>
            <a:r>
              <a:rPr lang="fr-FR" sz="1800" dirty="0">
                <a:latin typeface="Comic Sans MS" panose="030F0702030302020204" pitchFamily="66" charset="0"/>
              </a:rPr>
              <a:t>.</a:t>
            </a:r>
            <a:endParaRPr lang="fr-FR" sz="1800" b="1" dirty="0">
              <a:latin typeface="Comic Sans MS" panose="030F0702030302020204" pitchFamily="66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Où peut-on placer une capsule temporelle ? Compare avec la photo et la vidéo que tu as étudiées.</a:t>
            </a:r>
          </a:p>
          <a:p>
            <a:pPr marL="0" indent="0">
              <a:lnSpc>
                <a:spcPct val="150000"/>
              </a:lnSpc>
              <a:buNone/>
            </a:pPr>
            <a:endParaRPr lang="fr-FR" sz="1800" dirty="0">
              <a:latin typeface="Comic Sans MS" panose="030F0702030302020204" pitchFamily="66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sz="1800" b="1" dirty="0" err="1">
                <a:latin typeface="Comic Sans MS" panose="030F0702030302020204" pitchFamily="66" charset="0"/>
              </a:rPr>
              <a:t>What</a:t>
            </a:r>
            <a:r>
              <a:rPr lang="fr-FR" sz="1800" dirty="0">
                <a:latin typeface="Comic Sans MS" panose="030F0702030302020204" pitchFamily="66" charset="0"/>
              </a:rPr>
              <a:t> can </a:t>
            </a:r>
            <a:r>
              <a:rPr lang="fr-FR" sz="1800" dirty="0" err="1">
                <a:latin typeface="Comic Sans MS" panose="030F0702030302020204" pitchFamily="66" charset="0"/>
              </a:rPr>
              <a:t>you</a:t>
            </a:r>
            <a:r>
              <a:rPr lang="fr-FR" sz="1800" dirty="0">
                <a:latin typeface="Comic Sans MS" panose="030F0702030302020204" pitchFamily="66" charset="0"/>
              </a:rPr>
              <a:t> put in a time capsule</a:t>
            </a:r>
            <a:r>
              <a:rPr lang="fr-FR" sz="1800" b="1" dirty="0">
                <a:latin typeface="Comic Sans MS" panose="030F0702030302020204" pitchFamily="66" charset="0"/>
              </a:rPr>
              <a:t>? </a:t>
            </a:r>
            <a:r>
              <a:rPr lang="fr-FR" sz="1800" dirty="0">
                <a:latin typeface="Comic Sans MS" panose="030F0702030302020204" pitchFamily="66" charset="0"/>
              </a:rPr>
              <a:t>Compare </a:t>
            </a:r>
            <a:r>
              <a:rPr lang="fr-FR" sz="1800" dirty="0" err="1">
                <a:latin typeface="Comic Sans MS" panose="030F0702030302020204" pitchFamily="66" charset="0"/>
              </a:rPr>
              <a:t>with</a:t>
            </a:r>
            <a:r>
              <a:rPr lang="fr-FR" sz="1800" dirty="0">
                <a:latin typeface="Comic Sans MS" panose="030F0702030302020204" pitchFamily="66" charset="0"/>
              </a:rPr>
              <a:t> the photo and the </a:t>
            </a:r>
            <a:r>
              <a:rPr lang="fr-FR" sz="1800" dirty="0" err="1">
                <a:latin typeface="Comic Sans MS" panose="030F0702030302020204" pitchFamily="66" charset="0"/>
              </a:rPr>
              <a:t>video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you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studied</a:t>
            </a:r>
            <a:r>
              <a:rPr lang="fr-FR" sz="1800" dirty="0">
                <a:latin typeface="Comic Sans MS" panose="030F0702030302020204" pitchFamily="66" charset="0"/>
              </a:rPr>
              <a:t>.</a:t>
            </a:r>
            <a:endParaRPr lang="fr-FR" sz="1800" b="1" dirty="0">
              <a:latin typeface="Comic Sans MS" panose="030F0702030302020204" pitchFamily="66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Que peut-on mettre dans une capsule temporelle ? Compare avec la photo et la vidéo que tu as étudiées.</a:t>
            </a:r>
          </a:p>
          <a:p>
            <a:pPr marL="0" indent="0">
              <a:lnSpc>
                <a:spcPct val="150000"/>
              </a:lnSpc>
              <a:buNone/>
            </a:pPr>
            <a:endParaRPr lang="fr-FR" sz="1800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Ellipse 6">
            <a:hlinkClick r:id="rId2" action="ppaction://hlinksldjump"/>
            <a:extLst>
              <a:ext uri="{FF2B5EF4-FFF2-40B4-BE49-F238E27FC236}">
                <a16:creationId xmlns:a16="http://schemas.microsoft.com/office/drawing/2014/main" id="{C386772B-3A48-4635-A331-28F95627C1F8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S1</a:t>
            </a:r>
          </a:p>
        </p:txBody>
      </p:sp>
      <p:sp>
        <p:nvSpPr>
          <p:cNvPr id="8" name="Ellipse 7">
            <a:hlinkClick r:id="rId3" action="ppaction://hlinksldjump"/>
            <a:extLst>
              <a:ext uri="{FF2B5EF4-FFF2-40B4-BE49-F238E27FC236}">
                <a16:creationId xmlns:a16="http://schemas.microsoft.com/office/drawing/2014/main" id="{33ED8BA7-8DA6-4BE3-800D-13FCE5652BF4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9" name="Image 8" descr="Une image contenant stationnaire, crayon&#10;&#10;Description générée automatiquement">
            <a:extLst>
              <a:ext uri="{FF2B5EF4-FFF2-40B4-BE49-F238E27FC236}">
                <a16:creationId xmlns:a16="http://schemas.microsoft.com/office/drawing/2014/main" id="{D42180A6-8103-416C-9687-B87BE3832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532283" y="166254"/>
            <a:ext cx="821517" cy="889462"/>
          </a:xfrm>
          <a:prstGeom prst="rect">
            <a:avLst/>
          </a:prstGeom>
        </p:spPr>
      </p:pic>
      <p:sp>
        <p:nvSpPr>
          <p:cNvPr id="10" name="Ellipse 9">
            <a:hlinkClick r:id="rId6" action="ppaction://hlinksldjump"/>
            <a:extLst>
              <a:ext uri="{FF2B5EF4-FFF2-40B4-BE49-F238E27FC236}">
                <a16:creationId xmlns:a16="http://schemas.microsoft.com/office/drawing/2014/main" id="{A7134524-43AF-4EBC-A67C-C40396B9F759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567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6D7AB9-A1C7-4AAE-BA3E-84461093E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omic Sans MS" panose="030F0702030302020204" pitchFamily="66" charset="0"/>
              </a:rPr>
              <a:t>2) </a:t>
            </a:r>
            <a:r>
              <a:rPr lang="fr-FR" dirty="0" err="1">
                <a:latin typeface="Comic Sans MS" panose="030F0702030302020204" pitchFamily="66" charset="0"/>
              </a:rPr>
              <a:t>Opening</a:t>
            </a:r>
            <a:r>
              <a:rPr lang="fr-FR" dirty="0">
                <a:latin typeface="Comic Sans MS" panose="030F0702030302020204" pitchFamily="66" charset="0"/>
              </a:rPr>
              <a:t> a real time capsule.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10A8AA-103A-48BE-B310-F1C5C9152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fr-FR" dirty="0">
                <a:latin typeface="Comic Sans MS" panose="030F0702030302020204" pitchFamily="66" charset="0"/>
              </a:rPr>
              <a:t>Watch -&gt; </a:t>
            </a:r>
            <a:r>
              <a:rPr lang="fr-FR" dirty="0" err="1">
                <a:latin typeface="Comic Sans MS" panose="030F0702030302020204" pitchFamily="66" charset="0"/>
              </a:rPr>
              <a:t>video</a:t>
            </a:r>
            <a:r>
              <a:rPr lang="fr-FR" dirty="0">
                <a:latin typeface="Comic Sans MS" panose="030F0702030302020204" pitchFamily="66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lphaLcParenR"/>
            </a:pPr>
            <a:r>
              <a:rPr lang="fr-FR" dirty="0">
                <a:latin typeface="Comic Sans MS" panose="030F0702030302020204" pitchFamily="66" charset="0"/>
              </a:rPr>
              <a:t>Read and </a:t>
            </a:r>
            <a:r>
              <a:rPr lang="fr-FR" dirty="0" err="1">
                <a:latin typeface="Comic Sans MS" panose="030F0702030302020204" pitchFamily="66" charset="0"/>
              </a:rPr>
              <a:t>learn</a:t>
            </a:r>
            <a:r>
              <a:rPr lang="fr-FR" dirty="0">
                <a:latin typeface="Comic Sans MS" panose="030F0702030302020204" pitchFamily="66" charset="0"/>
              </a:rPr>
              <a:t> -&gt; </a:t>
            </a:r>
            <a:r>
              <a:rPr lang="fr-FR" dirty="0" err="1">
                <a:latin typeface="Comic Sans MS" panose="030F0702030302020204" pitchFamily="66" charset="0"/>
              </a:rPr>
              <a:t>vocabulary</a:t>
            </a:r>
            <a:r>
              <a:rPr lang="fr-FR" dirty="0">
                <a:latin typeface="Comic Sans MS" panose="030F0702030302020204" pitchFamily="66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fr-FR" dirty="0">
                <a:latin typeface="Comic Sans MS" panose="030F0702030302020204" pitchFamily="66" charset="0"/>
              </a:rPr>
              <a:t>Complete the </a:t>
            </a:r>
            <a:r>
              <a:rPr lang="fr-FR" dirty="0" err="1">
                <a:latin typeface="Comic Sans MS" panose="030F0702030302020204" pitchFamily="66" charset="0"/>
              </a:rPr>
              <a:t>fact</a:t>
            </a:r>
            <a:r>
              <a:rPr lang="fr-FR" dirty="0">
                <a:latin typeface="Comic Sans MS" panose="030F0702030302020204" pitchFamily="66" charset="0"/>
              </a:rPr>
              <a:t> </a:t>
            </a:r>
            <a:r>
              <a:rPr lang="fr-FR" dirty="0" err="1">
                <a:latin typeface="Comic Sans MS" panose="030F0702030302020204" pitchFamily="66" charset="0"/>
              </a:rPr>
              <a:t>sheet</a:t>
            </a:r>
            <a:r>
              <a:rPr lang="fr-FR" dirty="0">
                <a:latin typeface="Comic Sans MS" panose="030F0702030302020204" pitchFamily="66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fr-FR" dirty="0">
                <a:latin typeface="Comic Sans MS" panose="030F0702030302020204" pitchFamily="66" charset="0"/>
              </a:rPr>
              <a:t>Practice.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fr-FR" dirty="0" err="1">
                <a:latin typeface="Comic Sans MS" panose="030F0702030302020204" pitchFamily="66" charset="0"/>
              </a:rPr>
              <a:t>What</a:t>
            </a:r>
            <a:r>
              <a:rPr lang="fr-FR" dirty="0">
                <a:latin typeface="Comic Sans MS" panose="030F0702030302020204" pitchFamily="66" charset="0"/>
              </a:rPr>
              <a:t> </a:t>
            </a:r>
            <a:r>
              <a:rPr lang="fr-FR" dirty="0" err="1">
                <a:latin typeface="Comic Sans MS" panose="030F0702030302020204" pitchFamily="66" charset="0"/>
              </a:rPr>
              <a:t>would</a:t>
            </a:r>
            <a:r>
              <a:rPr lang="fr-FR" dirty="0">
                <a:latin typeface="Comic Sans MS" panose="030F0702030302020204" pitchFamily="66" charset="0"/>
              </a:rPr>
              <a:t> </a:t>
            </a:r>
            <a:r>
              <a:rPr lang="fr-FR" dirty="0" err="1">
                <a:latin typeface="Comic Sans MS" panose="030F0702030302020204" pitchFamily="66" charset="0"/>
              </a:rPr>
              <a:t>you</a:t>
            </a:r>
            <a:r>
              <a:rPr lang="fr-FR" dirty="0">
                <a:latin typeface="Comic Sans MS" panose="030F0702030302020204" pitchFamily="66" charset="0"/>
              </a:rPr>
              <a:t> put in </a:t>
            </a:r>
            <a:r>
              <a:rPr lang="fr-FR" dirty="0" err="1">
                <a:latin typeface="Comic Sans MS" panose="030F0702030302020204" pitchFamily="66" charset="0"/>
              </a:rPr>
              <a:t>your</a:t>
            </a:r>
            <a:r>
              <a:rPr lang="fr-FR" dirty="0">
                <a:latin typeface="Comic Sans MS" panose="030F0702030302020204" pitchFamily="66" charset="0"/>
              </a:rPr>
              <a:t> </a:t>
            </a:r>
            <a:r>
              <a:rPr lang="fr-FR" dirty="0" err="1">
                <a:latin typeface="Comic Sans MS" panose="030F0702030302020204" pitchFamily="66" charset="0"/>
              </a:rPr>
              <a:t>own</a:t>
            </a:r>
            <a:r>
              <a:rPr lang="fr-FR" dirty="0">
                <a:latin typeface="Comic Sans MS" panose="030F0702030302020204" pitchFamily="66" charset="0"/>
              </a:rPr>
              <a:t> time capsule?</a:t>
            </a:r>
          </a:p>
        </p:txBody>
      </p:sp>
      <p:pic>
        <p:nvPicPr>
          <p:cNvPr id="4" name="Image 3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776E452D-0B67-4EF0-9B58-AF970E60B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94" y="0"/>
            <a:ext cx="2862606" cy="2862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llipse 4">
            <a:hlinkClick r:id="rId3" action="ppaction://hlinksldjump"/>
            <a:extLst>
              <a:ext uri="{FF2B5EF4-FFF2-40B4-BE49-F238E27FC236}">
                <a16:creationId xmlns:a16="http://schemas.microsoft.com/office/drawing/2014/main" id="{1BCFA127-0408-4E72-B434-3E726D586269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Ellipse 9">
            <a:hlinkClick r:id="rId4" action="ppaction://hlinksldjump"/>
            <a:extLst>
              <a:ext uri="{FF2B5EF4-FFF2-40B4-BE49-F238E27FC236}">
                <a16:creationId xmlns:a16="http://schemas.microsoft.com/office/drawing/2014/main" id="{A76AB259-9D82-4BD3-ABD6-F2D77098B4B6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10204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289065-55E9-4199-BB42-CB07F7140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91086"/>
          </a:xfrm>
        </p:spPr>
        <p:txBody>
          <a:bodyPr>
            <a:normAutofit/>
          </a:bodyPr>
          <a:lstStyle/>
          <a:p>
            <a:r>
              <a:rPr lang="fr-FR" sz="2400">
                <a:latin typeface="Comic Sans MS" panose="030F0702030302020204" pitchFamily="66" charset="0"/>
              </a:rPr>
              <a:t>a) Watch: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pic>
        <p:nvPicPr>
          <p:cNvPr id="4" name="Video - Oklahoma Time Capsule">
            <a:hlinkClick r:id="" action="ppaction://media"/>
            <a:extLst>
              <a:ext uri="{FF2B5EF4-FFF2-40B4-BE49-F238E27FC236}">
                <a16:creationId xmlns:a16="http://schemas.microsoft.com/office/drawing/2014/main" id="{6576D363-E7E3-4EAA-A2CD-8E77A0BCDEE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5575" y="922338"/>
            <a:ext cx="9340850" cy="5254625"/>
          </a:xfrm>
        </p:spPr>
      </p:pic>
      <p:sp>
        <p:nvSpPr>
          <p:cNvPr id="5" name="Ellipse 4">
            <a:hlinkClick r:id="rId5" action="ppaction://hlinksldjump"/>
            <a:extLst>
              <a:ext uri="{FF2B5EF4-FFF2-40B4-BE49-F238E27FC236}">
                <a16:creationId xmlns:a16="http://schemas.microsoft.com/office/drawing/2014/main" id="{5C60B61D-F303-4FBF-AE7B-2128F9D4CF98}"/>
              </a:ext>
            </a:extLst>
          </p:cNvPr>
          <p:cNvSpPr/>
          <p:nvPr/>
        </p:nvSpPr>
        <p:spPr>
          <a:xfrm>
            <a:off x="11353800" y="76305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S2</a:t>
            </a:r>
          </a:p>
        </p:txBody>
      </p:sp>
      <p:sp>
        <p:nvSpPr>
          <p:cNvPr id="6" name="Ellipse 5">
            <a:hlinkClick r:id="rId6" action="ppaction://hlinksldjump"/>
            <a:extLst>
              <a:ext uri="{FF2B5EF4-FFF2-40B4-BE49-F238E27FC236}">
                <a16:creationId xmlns:a16="http://schemas.microsoft.com/office/drawing/2014/main" id="{AB894C07-F559-4995-AEE0-A81E6FD598B1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7" name="Ellipse 6">
            <a:hlinkClick r:id="rId7" action="ppaction://hlinksldjump"/>
            <a:extLst>
              <a:ext uri="{FF2B5EF4-FFF2-40B4-BE49-F238E27FC236}">
                <a16:creationId xmlns:a16="http://schemas.microsoft.com/office/drawing/2014/main" id="{19BF55B2-5956-4518-AD14-531380C38A64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20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960807-05DE-446D-83DD-09A3BFF3E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7711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Comic Sans MS" panose="030F0702030302020204" pitchFamily="66" charset="0"/>
              </a:rPr>
              <a:t>b) Read and </a:t>
            </a:r>
            <a:r>
              <a:rPr lang="fr-FR" sz="2400" dirty="0" err="1">
                <a:latin typeface="Comic Sans MS" panose="030F0702030302020204" pitchFamily="66" charset="0"/>
              </a:rPr>
              <a:t>learn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554F2876-AA69-49B8-857D-23C529E027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9630285"/>
              </p:ext>
            </p:extLst>
          </p:nvPr>
        </p:nvGraphicFramePr>
        <p:xfrm>
          <a:off x="838200" y="1051813"/>
          <a:ext cx="10515597" cy="54410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6316">
                  <a:extLst>
                    <a:ext uri="{9D8B030D-6E8A-4147-A177-3AD203B41FA5}">
                      <a16:colId xmlns:a16="http://schemas.microsoft.com/office/drawing/2014/main" val="2691630301"/>
                    </a:ext>
                  </a:extLst>
                </a:gridCol>
                <a:gridCol w="4964082">
                  <a:extLst>
                    <a:ext uri="{9D8B030D-6E8A-4147-A177-3AD203B41FA5}">
                      <a16:colId xmlns:a16="http://schemas.microsoft.com/office/drawing/2014/main" val="1555241265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697264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Catégorie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Mot anglais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Traduction française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827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Noms et groupes nominaux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brown</a:t>
                      </a:r>
                      <a:r>
                        <a:rPr lang="fr-FR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paper</a:t>
                      </a:r>
                      <a:endParaRPr lang="fr-FR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a </a:t>
                      </a: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glove</a:t>
                      </a:r>
                      <a:endParaRPr lang="fr-FR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string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integrity</a:t>
                      </a:r>
                      <a:endParaRPr lang="fr-FR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a </a:t>
                      </a: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basement</a:t>
                      </a:r>
                      <a:endParaRPr lang="fr-FR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a </a:t>
                      </a: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chest</a:t>
                      </a:r>
                      <a:endParaRPr lang="fr-FR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an </a:t>
                      </a: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inch</a:t>
                      </a:r>
                      <a:r>
                        <a:rPr lang="fr-FR" dirty="0">
                          <a:latin typeface="Comic Sans MS" panose="030F0702030302020204" pitchFamily="66" charset="0"/>
                        </a:rPr>
                        <a:t> (</a:t>
                      </a:r>
                      <a:r>
                        <a:rPr lang="fr-FR" dirty="0" err="1">
                          <a:latin typeface="Comic Sans MS" panose="030F0702030302020204" pitchFamily="66" charset="0"/>
                        </a:rPr>
                        <a:t>measurement</a:t>
                      </a:r>
                      <a:r>
                        <a:rPr lang="fr-FR" dirty="0">
                          <a:latin typeface="Comic Sans MS" panose="030F0702030302020204" pitchFamily="66" charset="0"/>
                        </a:rPr>
                        <a:t>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a </a:t>
                      </a:r>
                      <a:r>
                        <a:rPr lang="fr-FR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foot</a:t>
                      </a:r>
                      <a:r>
                        <a:rPr lang="fr-FR" dirty="0">
                          <a:latin typeface="Comic Sans MS" panose="030F0702030302020204" pitchFamily="66" charset="0"/>
                        </a:rPr>
                        <a:t> (</a:t>
                      </a:r>
                      <a:r>
                        <a:rPr lang="fr-FR" dirty="0" err="1">
                          <a:latin typeface="Comic Sans MS" panose="030F0702030302020204" pitchFamily="66" charset="0"/>
                        </a:rPr>
                        <a:t>measurement</a:t>
                      </a:r>
                      <a:r>
                        <a:rPr lang="fr-FR" dirty="0">
                          <a:latin typeface="Comic Sans MS" panose="030F0702030302020204" pitchFamily="66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cement</a:t>
                      </a:r>
                      <a:endParaRPr lang="fr-FR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b="0" dirty="0">
                          <a:latin typeface="Comic Sans MS" panose="030F0702030302020204" pitchFamily="66" charset="0"/>
                        </a:rPr>
                        <a:t>a </a:t>
                      </a:r>
                      <a:r>
                        <a:rPr lang="fr-FR" b="0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bow</a:t>
                      </a:r>
                      <a:endParaRPr lang="fr-FR" b="0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b="0" dirty="0">
                          <a:latin typeface="Comic Sans MS" panose="030F0702030302020204" pitchFamily="66" charset="0"/>
                        </a:rPr>
                        <a:t>a </a:t>
                      </a:r>
                      <a:r>
                        <a:rPr lang="fr-FR" b="0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plate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latin typeface="Comic Sans MS" panose="030F0702030302020204" pitchFamily="66" charset="0"/>
                        </a:rPr>
                        <a:t>a </a:t>
                      </a:r>
                      <a:r>
                        <a:rPr lang="fr-FR" b="0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phonograph</a:t>
                      </a:r>
                      <a:endParaRPr lang="fr-FR" b="0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papier kraft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un gant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de la ficelle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intégrité (état)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un sous-sol, une cave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un coffre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un pouce (2,54 centimètres)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un pied (30,48 centimètres)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du ciment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un arc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une assiette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un phonographe (</a:t>
                      </a:r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mic Sans MS" panose="030F0702030302020204" pitchFamily="66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clique ici</a:t>
                      </a: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056695"/>
                  </a:ext>
                </a:extLst>
              </a:tr>
            </a:tbl>
          </a:graphicData>
        </a:graphic>
      </p:graphicFrame>
      <p:sp>
        <p:nvSpPr>
          <p:cNvPr id="5" name="Ellipse 4">
            <a:hlinkClick r:id="rId3" action="ppaction://hlinksldjump"/>
            <a:extLst>
              <a:ext uri="{FF2B5EF4-FFF2-40B4-BE49-F238E27FC236}">
                <a16:creationId xmlns:a16="http://schemas.microsoft.com/office/drawing/2014/main" id="{F36059A0-8DD7-4B62-A7E9-F5A5155A62E4}"/>
              </a:ext>
            </a:extLst>
          </p:cNvPr>
          <p:cNvSpPr/>
          <p:nvPr/>
        </p:nvSpPr>
        <p:spPr>
          <a:xfrm>
            <a:off x="11353800" y="76305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S2</a:t>
            </a:r>
          </a:p>
        </p:txBody>
      </p:sp>
      <p:sp>
        <p:nvSpPr>
          <p:cNvPr id="6" name="Ellipse 5">
            <a:hlinkClick r:id="rId4" action="ppaction://hlinksldjump"/>
            <a:extLst>
              <a:ext uri="{FF2B5EF4-FFF2-40B4-BE49-F238E27FC236}">
                <a16:creationId xmlns:a16="http://schemas.microsoft.com/office/drawing/2014/main" id="{5156ADF0-9409-4708-AC44-EAF22CF58A88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7" name="Ellipse 6">
            <a:hlinkClick r:id="rId5" action="ppaction://hlinksldjump"/>
            <a:extLst>
              <a:ext uri="{FF2B5EF4-FFF2-40B4-BE49-F238E27FC236}">
                <a16:creationId xmlns:a16="http://schemas.microsoft.com/office/drawing/2014/main" id="{2F75DDB0-94C0-40BA-8E7A-80CBE65B2616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882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960807-05DE-446D-83DD-09A3BFF3E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7711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Comic Sans MS" panose="030F0702030302020204" pitchFamily="66" charset="0"/>
              </a:rPr>
              <a:t>b) Read and </a:t>
            </a:r>
            <a:r>
              <a:rPr lang="fr-FR" sz="2400" dirty="0" err="1">
                <a:latin typeface="Comic Sans MS" panose="030F0702030302020204" pitchFamily="66" charset="0"/>
              </a:rPr>
              <a:t>learn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554F2876-AA69-49B8-857D-23C529E027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6630125"/>
              </p:ext>
            </p:extLst>
          </p:nvPr>
        </p:nvGraphicFramePr>
        <p:xfrm>
          <a:off x="838203" y="1119949"/>
          <a:ext cx="10515597" cy="42066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7179">
                  <a:extLst>
                    <a:ext uri="{9D8B030D-6E8A-4147-A177-3AD203B41FA5}">
                      <a16:colId xmlns:a16="http://schemas.microsoft.com/office/drawing/2014/main" val="2691630301"/>
                    </a:ext>
                  </a:extLst>
                </a:gridCol>
                <a:gridCol w="5313219">
                  <a:extLst>
                    <a:ext uri="{9D8B030D-6E8A-4147-A177-3AD203B41FA5}">
                      <a16:colId xmlns:a16="http://schemas.microsoft.com/office/drawing/2014/main" val="1555241265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697264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Catégorie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Mot anglais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Traduction française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827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Noms et groupes nominaux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b="0" dirty="0">
                          <a:latin typeface="Comic Sans MS" panose="030F0702030302020204" pitchFamily="66" charset="0"/>
                        </a:rPr>
                        <a:t>a </a:t>
                      </a:r>
                      <a:r>
                        <a:rPr lang="fr-FR" b="0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telephone</a:t>
                      </a:r>
                      <a:endParaRPr lang="fr-FR" b="0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b="0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pottery</a:t>
                      </a:r>
                      <a:endParaRPr lang="fr-FR" b="0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b="0" dirty="0">
                          <a:latin typeface="Comic Sans MS" panose="030F0702030302020204" pitchFamily="66" charset="0"/>
                        </a:rPr>
                        <a:t>a </a:t>
                      </a:r>
                      <a:r>
                        <a:rPr lang="fr-FR" b="0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pen</a:t>
                      </a:r>
                      <a:endParaRPr lang="fr-FR" b="0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with</a:t>
                      </a:r>
                      <a:r>
                        <a:rPr lang="fr-FR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great</a:t>
                      </a:r>
                      <a:r>
                        <a:rPr lang="fr-FR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 fanfare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the </a:t>
                      </a: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latest</a:t>
                      </a:r>
                      <a:r>
                        <a:rPr lang="fr-FR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 fashion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a </a:t>
                      </a: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hat</a:t>
                      </a:r>
                      <a:endParaRPr lang="fr-FR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a </a:t>
                      </a:r>
                      <a:r>
                        <a:rPr lang="fr-FR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suit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shoes</a:t>
                      </a:r>
                      <a:endParaRPr lang="fr-FR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a </a:t>
                      </a:r>
                      <a:r>
                        <a:rPr lang="fr-FR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state flag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un téléphone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de la poterie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un stylo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en grande pompe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la dernière mode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un chapeau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un costume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des chaussures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un drapeau d’état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056695"/>
                  </a:ext>
                </a:extLst>
              </a:tr>
            </a:tbl>
          </a:graphicData>
        </a:graphic>
      </p:graphicFrame>
      <p:sp>
        <p:nvSpPr>
          <p:cNvPr id="5" name="Ellipse 4">
            <a:hlinkClick r:id="rId2" action="ppaction://hlinksldjump"/>
            <a:extLst>
              <a:ext uri="{FF2B5EF4-FFF2-40B4-BE49-F238E27FC236}">
                <a16:creationId xmlns:a16="http://schemas.microsoft.com/office/drawing/2014/main" id="{9C78087E-0894-45AB-A22D-9F77E78ED263}"/>
              </a:ext>
            </a:extLst>
          </p:cNvPr>
          <p:cNvSpPr/>
          <p:nvPr/>
        </p:nvSpPr>
        <p:spPr>
          <a:xfrm>
            <a:off x="11353800" y="76305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S2</a:t>
            </a:r>
          </a:p>
        </p:txBody>
      </p:sp>
      <p:sp>
        <p:nvSpPr>
          <p:cNvPr id="6" name="Ellipse 5">
            <a:hlinkClick r:id="rId3" action="ppaction://hlinksldjump"/>
            <a:extLst>
              <a:ext uri="{FF2B5EF4-FFF2-40B4-BE49-F238E27FC236}">
                <a16:creationId xmlns:a16="http://schemas.microsoft.com/office/drawing/2014/main" id="{8EAA5AF2-4A42-41AE-8117-D1EC7FC1DCDF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7" name="Ellipse 6">
            <a:hlinkClick r:id="rId4" action="ppaction://hlinksldjump"/>
            <a:extLst>
              <a:ext uri="{FF2B5EF4-FFF2-40B4-BE49-F238E27FC236}">
                <a16:creationId xmlns:a16="http://schemas.microsoft.com/office/drawing/2014/main" id="{3F97880A-D927-42BE-85A0-0B0B43D00DDD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332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960807-05DE-446D-83DD-09A3BFF3E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7711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Comic Sans MS" panose="030F0702030302020204" pitchFamily="66" charset="0"/>
              </a:rPr>
              <a:t>b) Read and </a:t>
            </a:r>
            <a:r>
              <a:rPr lang="fr-FR" sz="2400" dirty="0" err="1">
                <a:latin typeface="Comic Sans MS" panose="030F0702030302020204" pitchFamily="66" charset="0"/>
              </a:rPr>
              <a:t>learn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554F2876-AA69-49B8-857D-23C529E027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7557667"/>
              </p:ext>
            </p:extLst>
          </p:nvPr>
        </p:nvGraphicFramePr>
        <p:xfrm>
          <a:off x="838200" y="1119949"/>
          <a:ext cx="10515597" cy="47558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7179">
                  <a:extLst>
                    <a:ext uri="{9D8B030D-6E8A-4147-A177-3AD203B41FA5}">
                      <a16:colId xmlns:a16="http://schemas.microsoft.com/office/drawing/2014/main" val="2691630301"/>
                    </a:ext>
                  </a:extLst>
                </a:gridCol>
                <a:gridCol w="5313219">
                  <a:extLst>
                    <a:ext uri="{9D8B030D-6E8A-4147-A177-3AD203B41FA5}">
                      <a16:colId xmlns:a16="http://schemas.microsoft.com/office/drawing/2014/main" val="1555241265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697264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Catégorie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Mot anglais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Traduction française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827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Adjectifs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uncomfortable</a:t>
                      </a:r>
                      <a:endParaRPr lang="fr-FR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hundred</a:t>
                      </a:r>
                      <a:endParaRPr lang="fr-FR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well-preserved</a:t>
                      </a:r>
                      <a:endParaRPr lang="fr-FR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six-foot-long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inconfortable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cent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bien conservé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d’environ 1,80 mètre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056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Adverbes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carefully</a:t>
                      </a:r>
                      <a:endParaRPr lang="fr-FR" b="0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avec soin, soigneusement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294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Prépositions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below</a:t>
                      </a:r>
                      <a:endParaRPr lang="fr-FR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above</a:t>
                      </a:r>
                      <a:endParaRPr lang="fr-FR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en-dessous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au-dessus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313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Culture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latin typeface="Comic Sans MS" panose="030F0702030302020204" pitchFamily="66" charset="0"/>
                        </a:rPr>
                        <a:t>a </a:t>
                      </a:r>
                      <a:r>
                        <a:rPr lang="fr-FR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Choctaw </a:t>
                      </a:r>
                      <a:r>
                        <a:rPr lang="fr-FR" b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Indian</a:t>
                      </a:r>
                      <a:endParaRPr lang="fr-FR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latin typeface="Comic Sans MS" panose="030F0702030302020204" pitchFamily="66" charset="0"/>
                        </a:rPr>
                        <a:t>a </a:t>
                      </a:r>
                      <a:r>
                        <a:rPr lang="fr-FR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Chickasaw </a:t>
                      </a:r>
                      <a:r>
                        <a:rPr lang="fr-FR" b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Indian</a:t>
                      </a:r>
                      <a:endParaRPr lang="fr-FR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>
                          <a:latin typeface="Comic Sans MS" panose="030F0702030302020204" pitchFamily="66" charset="0"/>
                        </a:rPr>
                        <a:t>the </a:t>
                      </a:r>
                      <a:r>
                        <a:rPr lang="fr-FR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Free Homes </a:t>
                      </a:r>
                      <a:r>
                        <a:rPr lang="fr-FR" b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Act</a:t>
                      </a:r>
                      <a:r>
                        <a:rPr lang="fr-FR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 for Oklahoma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un Indien Choctaw (</a:t>
                      </a:r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mic Sans MS" panose="030F0702030302020204" pitchFamily="66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clique ici</a:t>
                      </a:r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un Indien Chickasaw (</a:t>
                      </a:r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mic Sans MS" panose="030F0702030302020204" pitchFamily="66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clique ici</a:t>
                      </a:r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un texte de loi (</a:t>
                      </a:r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mic Sans MS" panose="030F0702030302020204" pitchFamily="66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clique ici</a:t>
                      </a:r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720181"/>
                  </a:ext>
                </a:extLst>
              </a:tr>
            </a:tbl>
          </a:graphicData>
        </a:graphic>
      </p:graphicFrame>
      <p:sp>
        <p:nvSpPr>
          <p:cNvPr id="5" name="Ellipse 4">
            <a:hlinkClick r:id="rId5" action="ppaction://hlinksldjump"/>
            <a:extLst>
              <a:ext uri="{FF2B5EF4-FFF2-40B4-BE49-F238E27FC236}">
                <a16:creationId xmlns:a16="http://schemas.microsoft.com/office/drawing/2014/main" id="{C5F7B5B0-570F-4696-B1A9-2BF76BC594B3}"/>
              </a:ext>
            </a:extLst>
          </p:cNvPr>
          <p:cNvSpPr/>
          <p:nvPr/>
        </p:nvSpPr>
        <p:spPr>
          <a:xfrm>
            <a:off x="11353800" y="76305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S2</a:t>
            </a:r>
          </a:p>
        </p:txBody>
      </p:sp>
      <p:sp>
        <p:nvSpPr>
          <p:cNvPr id="6" name="Ellipse 5">
            <a:hlinkClick r:id="rId6" action="ppaction://hlinksldjump"/>
            <a:extLst>
              <a:ext uri="{FF2B5EF4-FFF2-40B4-BE49-F238E27FC236}">
                <a16:creationId xmlns:a16="http://schemas.microsoft.com/office/drawing/2014/main" id="{893EF899-BD71-4847-9A72-BCAADA82C32A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7" name="Ellipse 6">
            <a:hlinkClick r:id="rId7" action="ppaction://hlinksldjump"/>
            <a:extLst>
              <a:ext uri="{FF2B5EF4-FFF2-40B4-BE49-F238E27FC236}">
                <a16:creationId xmlns:a16="http://schemas.microsoft.com/office/drawing/2014/main" id="{F7C38F08-3733-49F3-A0A4-B78AAF518DE0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58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960807-05DE-446D-83DD-09A3BFF3E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7711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Comic Sans MS" panose="030F0702030302020204" pitchFamily="66" charset="0"/>
              </a:rPr>
              <a:t>b) Read and </a:t>
            </a:r>
            <a:r>
              <a:rPr lang="fr-FR" sz="2400" dirty="0" err="1">
                <a:latin typeface="Comic Sans MS" panose="030F0702030302020204" pitchFamily="66" charset="0"/>
              </a:rPr>
              <a:t>learn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554F2876-AA69-49B8-857D-23C529E027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0238944"/>
              </p:ext>
            </p:extLst>
          </p:nvPr>
        </p:nvGraphicFramePr>
        <p:xfrm>
          <a:off x="838203" y="1119949"/>
          <a:ext cx="10515597" cy="50295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7179">
                  <a:extLst>
                    <a:ext uri="{9D8B030D-6E8A-4147-A177-3AD203B41FA5}">
                      <a16:colId xmlns:a16="http://schemas.microsoft.com/office/drawing/2014/main" val="2691630301"/>
                    </a:ext>
                  </a:extLst>
                </a:gridCol>
                <a:gridCol w="5313219">
                  <a:extLst>
                    <a:ext uri="{9D8B030D-6E8A-4147-A177-3AD203B41FA5}">
                      <a16:colId xmlns:a16="http://schemas.microsoft.com/office/drawing/2014/main" val="1555241265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697264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Catégorie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Mot anglais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Traduction française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827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Verbes et expressions verbales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to </a:t>
                      </a: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gather</a:t>
                      </a:r>
                      <a:endParaRPr lang="fr-FR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to </a:t>
                      </a: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make</a:t>
                      </a:r>
                      <a:r>
                        <a:rPr lang="fr-FR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one’s</a:t>
                      </a:r>
                      <a:r>
                        <a:rPr lang="fr-FR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way</a:t>
                      </a:r>
                      <a:endParaRPr lang="fr-FR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to </a:t>
                      </a:r>
                      <a:r>
                        <a:rPr lang="fr-FR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wrap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to </a:t>
                      </a: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execute</a:t>
                      </a:r>
                      <a:endParaRPr lang="fr-FR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to </a:t>
                      </a: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preserve</a:t>
                      </a:r>
                      <a:endParaRPr lang="fr-FR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to </a:t>
                      </a: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be</a:t>
                      </a:r>
                      <a:r>
                        <a:rPr lang="fr-FR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impressed</a:t>
                      </a:r>
                      <a:endParaRPr lang="fr-FR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to </a:t>
                      </a: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paint</a:t>
                      </a:r>
                      <a:endParaRPr lang="fr-FR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to </a:t>
                      </a: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retail</a:t>
                      </a:r>
                      <a:endParaRPr lang="fr-FR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to </a:t>
                      </a: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delight</a:t>
                      </a:r>
                      <a:endParaRPr lang="fr-FR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to </a:t>
                      </a:r>
                      <a:r>
                        <a:rPr lang="fr-FR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have a </a:t>
                      </a: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shine</a:t>
                      </a:r>
                      <a:endParaRPr lang="fr-FR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to </a:t>
                      </a: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be</a:t>
                      </a:r>
                      <a:r>
                        <a:rPr lang="fr-FR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turning</a:t>
                      </a:r>
                      <a:r>
                        <a:rPr lang="fr-FR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dirty="0" err="1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cartwheels</a:t>
                      </a:r>
                      <a:endParaRPr lang="fr-FR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rassembler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faire son chemin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emballer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exécuter, faire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préserver, conserver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être impressionné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peindre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vendre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faire plaisir, ravir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avoir de la brillance, du lustre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faire des pirouettes (de joie)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056695"/>
                  </a:ext>
                </a:extLst>
              </a:tr>
            </a:tbl>
          </a:graphicData>
        </a:graphic>
      </p:graphicFrame>
      <p:sp>
        <p:nvSpPr>
          <p:cNvPr id="5" name="Ellipse 4">
            <a:hlinkClick r:id="rId2" action="ppaction://hlinksldjump"/>
            <a:extLst>
              <a:ext uri="{FF2B5EF4-FFF2-40B4-BE49-F238E27FC236}">
                <a16:creationId xmlns:a16="http://schemas.microsoft.com/office/drawing/2014/main" id="{59434359-64B4-48E1-BDEF-4E7569D2964E}"/>
              </a:ext>
            </a:extLst>
          </p:cNvPr>
          <p:cNvSpPr/>
          <p:nvPr/>
        </p:nvSpPr>
        <p:spPr>
          <a:xfrm>
            <a:off x="11353800" y="76305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S2</a:t>
            </a:r>
          </a:p>
        </p:txBody>
      </p:sp>
      <p:sp>
        <p:nvSpPr>
          <p:cNvPr id="6" name="Ellipse 5">
            <a:hlinkClick r:id="rId3" action="ppaction://hlinksldjump"/>
            <a:extLst>
              <a:ext uri="{FF2B5EF4-FFF2-40B4-BE49-F238E27FC236}">
                <a16:creationId xmlns:a16="http://schemas.microsoft.com/office/drawing/2014/main" id="{797943C0-8DF6-4EBE-8AAD-73963B608CBA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7" name="Ellipse 6">
            <a:hlinkClick r:id="rId4" action="ppaction://hlinksldjump"/>
            <a:extLst>
              <a:ext uri="{FF2B5EF4-FFF2-40B4-BE49-F238E27FC236}">
                <a16:creationId xmlns:a16="http://schemas.microsoft.com/office/drawing/2014/main" id="{D578BE8C-62EB-4EB0-9078-CE658D854C71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239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1F2A91-8B5D-4891-8FAA-EBB88D324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0591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Comic Sans MS" panose="030F0702030302020204" pitchFamily="66" charset="0"/>
              </a:rPr>
              <a:t>c) Complete the </a:t>
            </a:r>
            <a:r>
              <a:rPr lang="fr-FR" sz="2400" dirty="0" err="1">
                <a:latin typeface="Comic Sans MS" panose="030F0702030302020204" pitchFamily="66" charset="0"/>
              </a:rPr>
              <a:t>fact</a:t>
            </a:r>
            <a:r>
              <a:rPr lang="fr-FR" sz="2400" dirty="0"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latin typeface="Comic Sans MS" panose="030F0702030302020204" pitchFamily="66" charset="0"/>
              </a:rPr>
              <a:t>sheet</a:t>
            </a:r>
            <a:r>
              <a:rPr lang="fr-FR" sz="2400" dirty="0">
                <a:latin typeface="Comic Sans MS" panose="030F0702030302020204" pitchFamily="66" charset="0"/>
              </a:rPr>
              <a:t>.</a:t>
            </a: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000AE7E-3405-43B3-AACA-AFC8E3F1F3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614342"/>
              </p:ext>
            </p:extLst>
          </p:nvPr>
        </p:nvGraphicFramePr>
        <p:xfrm>
          <a:off x="838200" y="1279525"/>
          <a:ext cx="10515600" cy="51328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186975599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538074787"/>
                    </a:ext>
                  </a:extLst>
                </a:gridCol>
              </a:tblGrid>
              <a:tr h="431893">
                <a:tc gridSpan="2"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latin typeface="Comic Sans MS" panose="030F0702030302020204" pitchFamily="66" charset="0"/>
                        </a:rPr>
                        <a:t>1913: The Oklahoma Time Capsule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9173608"/>
                  </a:ext>
                </a:extLst>
              </a:tr>
              <a:tr h="860460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Comic Sans MS" panose="030F0702030302020204" pitchFamily="66" charset="0"/>
                        </a:rPr>
                        <a:t>Event:</a:t>
                      </a:r>
                    </a:p>
                    <a:p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(A quel événement assiste-t-on dans la vidéo ?)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The </a:t>
                      </a:r>
                      <a:r>
                        <a:rPr lang="fr-FR" dirty="0" err="1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event</a:t>
                      </a:r>
                      <a:r>
                        <a:rPr lang="fr-FR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dirty="0" err="1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is</a:t>
                      </a:r>
                      <a:r>
                        <a:rPr lang="fr-FR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 …</a:t>
                      </a:r>
                    </a:p>
                    <a:p>
                      <a:endParaRPr lang="fr-FR" dirty="0">
                        <a:solidFill>
                          <a:schemeClr val="accent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fr-FR" dirty="0">
                        <a:solidFill>
                          <a:schemeClr val="accent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236032"/>
                  </a:ext>
                </a:extLst>
              </a:tr>
              <a:tr h="860460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Comic Sans MS" panose="030F0702030302020204" pitchFamily="66" charset="0"/>
                        </a:rPr>
                        <a:t>Contents:</a:t>
                      </a:r>
                    </a:p>
                    <a:p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(Que contient la capsule temporelle ?)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It </a:t>
                      </a:r>
                      <a:r>
                        <a:rPr lang="fr-FR" dirty="0" err="1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contains</a:t>
                      </a:r>
                      <a:r>
                        <a:rPr lang="fr-FR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 …</a:t>
                      </a:r>
                    </a:p>
                    <a:p>
                      <a:endParaRPr lang="fr-FR" dirty="0">
                        <a:solidFill>
                          <a:schemeClr val="accent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fr-FR" dirty="0">
                        <a:solidFill>
                          <a:schemeClr val="accent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fr-FR" dirty="0">
                        <a:solidFill>
                          <a:schemeClr val="accent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fr-FR" dirty="0">
                        <a:solidFill>
                          <a:schemeClr val="accent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fr-FR" dirty="0">
                        <a:solidFill>
                          <a:schemeClr val="accent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fr-FR" dirty="0">
                        <a:solidFill>
                          <a:schemeClr val="accent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314942"/>
                  </a:ext>
                </a:extLst>
              </a:tr>
              <a:tr h="860460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Comic Sans MS" panose="030F0702030302020204" pitchFamily="66" charset="0"/>
                        </a:rPr>
                        <a:t>Place of </a:t>
                      </a:r>
                      <a:r>
                        <a:rPr lang="fr-FR" b="1" dirty="0" err="1">
                          <a:latin typeface="Comic Sans MS" panose="030F0702030302020204" pitchFamily="66" charset="0"/>
                        </a:rPr>
                        <a:t>burial</a:t>
                      </a:r>
                      <a:r>
                        <a:rPr lang="fr-FR" b="1" dirty="0">
                          <a:latin typeface="Comic Sans MS" panose="030F0702030302020204" pitchFamily="66" charset="0"/>
                        </a:rPr>
                        <a:t>:</a:t>
                      </a:r>
                    </a:p>
                    <a:p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(Où était-elle enterrée ?)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It </a:t>
                      </a:r>
                      <a:r>
                        <a:rPr lang="fr-FR" dirty="0" err="1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was</a:t>
                      </a:r>
                      <a:r>
                        <a:rPr lang="fr-FR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dirty="0" err="1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buried</a:t>
                      </a:r>
                      <a:r>
                        <a:rPr lang="fr-FR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 in …</a:t>
                      </a:r>
                    </a:p>
                    <a:p>
                      <a:endParaRPr lang="fr-FR" dirty="0">
                        <a:solidFill>
                          <a:schemeClr val="accent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fr-FR" dirty="0">
                        <a:solidFill>
                          <a:schemeClr val="accent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945261"/>
                  </a:ext>
                </a:extLst>
              </a:tr>
              <a:tr h="860460">
                <a:tc>
                  <a:txBody>
                    <a:bodyPr/>
                    <a:lstStyle/>
                    <a:p>
                      <a:r>
                        <a:rPr lang="fr-FR" b="1" dirty="0" err="1">
                          <a:latin typeface="Comic Sans MS" panose="030F0702030302020204" pitchFamily="66" charset="0"/>
                        </a:rPr>
                        <a:t>Opening</a:t>
                      </a:r>
                      <a:r>
                        <a:rPr lang="fr-FR" b="1" dirty="0">
                          <a:latin typeface="Comic Sans MS" panose="030F0702030302020204" pitchFamily="66" charset="0"/>
                        </a:rPr>
                        <a:t> date:</a:t>
                      </a:r>
                    </a:p>
                    <a:p>
                      <a:r>
                        <a:rPr lang="fr-FR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(Quelle est sa date d’ouverture ?)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It </a:t>
                      </a:r>
                      <a:r>
                        <a:rPr lang="fr-FR" dirty="0" err="1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was</a:t>
                      </a:r>
                      <a:r>
                        <a:rPr lang="fr-FR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dirty="0" err="1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opened</a:t>
                      </a:r>
                      <a:r>
                        <a:rPr lang="fr-FR" dirty="0">
                          <a:solidFill>
                            <a:schemeClr val="accent1"/>
                          </a:solidFill>
                          <a:latin typeface="Comic Sans MS" panose="030F0702030302020204" pitchFamily="66" charset="0"/>
                        </a:rPr>
                        <a:t> in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031014"/>
                  </a:ext>
                </a:extLst>
              </a:tr>
            </a:tbl>
          </a:graphicData>
        </a:graphic>
      </p:graphicFrame>
      <p:pic>
        <p:nvPicPr>
          <p:cNvPr id="5" name="Image 4" descr="Une image contenant stationnaire, crayon&#10;&#10;Description générée automatiquement">
            <a:extLst>
              <a:ext uri="{FF2B5EF4-FFF2-40B4-BE49-F238E27FC236}">
                <a16:creationId xmlns:a16="http://schemas.microsoft.com/office/drawing/2014/main" id="{21735E92-1241-45E0-8648-6C85151C1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532283" y="166254"/>
            <a:ext cx="821517" cy="889462"/>
          </a:xfrm>
          <a:prstGeom prst="rect">
            <a:avLst/>
          </a:prstGeom>
        </p:spPr>
      </p:pic>
      <p:sp>
        <p:nvSpPr>
          <p:cNvPr id="6" name="Ellipse 5">
            <a:hlinkClick r:id="rId4" action="ppaction://hlinksldjump"/>
            <a:extLst>
              <a:ext uri="{FF2B5EF4-FFF2-40B4-BE49-F238E27FC236}">
                <a16:creationId xmlns:a16="http://schemas.microsoft.com/office/drawing/2014/main" id="{A4846521-59B8-4037-B497-8D55194C5F98}"/>
              </a:ext>
            </a:extLst>
          </p:cNvPr>
          <p:cNvSpPr/>
          <p:nvPr/>
        </p:nvSpPr>
        <p:spPr>
          <a:xfrm>
            <a:off x="11353800" y="76305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S2</a:t>
            </a:r>
          </a:p>
        </p:txBody>
      </p:sp>
      <p:sp>
        <p:nvSpPr>
          <p:cNvPr id="7" name="Ellipse 6">
            <a:hlinkClick r:id="rId5" action="ppaction://hlinksldjump"/>
            <a:extLst>
              <a:ext uri="{FF2B5EF4-FFF2-40B4-BE49-F238E27FC236}">
                <a16:creationId xmlns:a16="http://schemas.microsoft.com/office/drawing/2014/main" id="{D7DE9227-8F89-44A7-949F-0FEAA7870B0F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Ellipse 7">
            <a:hlinkClick r:id="rId6" action="ppaction://hlinksldjump"/>
            <a:extLst>
              <a:ext uri="{FF2B5EF4-FFF2-40B4-BE49-F238E27FC236}">
                <a16:creationId xmlns:a16="http://schemas.microsoft.com/office/drawing/2014/main" id="{16911AC4-872D-404B-B04E-35CFD6CE091B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612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A9A7CA-6596-48F4-B869-CC9C2A541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658" y="115137"/>
            <a:ext cx="10515600" cy="565900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Comic Sans MS" panose="030F0702030302020204" pitchFamily="66" charset="0"/>
              </a:rPr>
              <a:t>d) </a:t>
            </a:r>
            <a:r>
              <a:rPr lang="fr-FR" sz="2400" dirty="0" err="1">
                <a:latin typeface="Comic Sans MS" panose="030F0702030302020204" pitchFamily="66" charset="0"/>
              </a:rPr>
              <a:t>Practise</a:t>
            </a:r>
            <a:r>
              <a:rPr lang="fr-FR" sz="24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13DCDC-7BA3-49C9-83FD-BF068EBC0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742" y="681037"/>
            <a:ext cx="10515600" cy="49051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600" u="sng" dirty="0">
                <a:latin typeface="Comic Sans MS" panose="030F0702030302020204" pitchFamily="66" charset="0"/>
              </a:rPr>
              <a:t>Read about </a:t>
            </a:r>
            <a:r>
              <a:rPr lang="fr-FR" sz="1600" u="sng" dirty="0" err="1">
                <a:latin typeface="Comic Sans MS" panose="030F0702030302020204" pitchFamily="66" charset="0"/>
              </a:rPr>
              <a:t>these</a:t>
            </a:r>
            <a:r>
              <a:rPr lang="fr-FR" sz="1600" u="sng" dirty="0">
                <a:latin typeface="Comic Sans MS" panose="030F0702030302020204" pitchFamily="66" charset="0"/>
              </a:rPr>
              <a:t> </a:t>
            </a:r>
            <a:r>
              <a:rPr lang="fr-FR" sz="1600" u="sng" dirty="0" err="1">
                <a:latin typeface="Comic Sans MS" panose="030F0702030302020204" pitchFamily="66" charset="0"/>
              </a:rPr>
              <a:t>two</a:t>
            </a:r>
            <a:r>
              <a:rPr lang="fr-FR" sz="1600" u="sng" dirty="0">
                <a:latin typeface="Comic Sans MS" panose="030F0702030302020204" pitchFamily="66" charset="0"/>
              </a:rPr>
              <a:t> time capsules and </a:t>
            </a:r>
            <a:r>
              <a:rPr lang="fr-FR" sz="1600" u="sng" dirty="0" err="1">
                <a:latin typeface="Comic Sans MS" panose="030F0702030302020204" pitchFamily="66" charset="0"/>
              </a:rPr>
              <a:t>give</a:t>
            </a:r>
            <a:r>
              <a:rPr lang="fr-FR" sz="1600" u="sng" dirty="0">
                <a:latin typeface="Comic Sans MS" panose="030F0702030302020204" pitchFamily="66" charset="0"/>
              </a:rPr>
              <a:t> as </a:t>
            </a:r>
            <a:r>
              <a:rPr lang="fr-FR" sz="1600" u="sng" dirty="0" err="1">
                <a:latin typeface="Comic Sans MS" panose="030F0702030302020204" pitchFamily="66" charset="0"/>
              </a:rPr>
              <a:t>much</a:t>
            </a:r>
            <a:r>
              <a:rPr lang="fr-FR" sz="1600" u="sng" dirty="0">
                <a:latin typeface="Comic Sans MS" panose="030F0702030302020204" pitchFamily="66" charset="0"/>
              </a:rPr>
              <a:t> information as </a:t>
            </a:r>
            <a:r>
              <a:rPr lang="fr-FR" sz="1600" u="sng" dirty="0" err="1">
                <a:latin typeface="Comic Sans MS" panose="030F0702030302020204" pitchFamily="66" charset="0"/>
              </a:rPr>
              <a:t>you</a:t>
            </a:r>
            <a:r>
              <a:rPr lang="fr-FR" sz="1600" u="sng" dirty="0">
                <a:latin typeface="Comic Sans MS" panose="030F0702030302020204" pitchFamily="66" charset="0"/>
              </a:rPr>
              <a:t> can about </a:t>
            </a:r>
            <a:r>
              <a:rPr lang="fr-FR" sz="1600" u="sng" dirty="0" err="1">
                <a:latin typeface="Comic Sans MS" panose="030F0702030302020204" pitchFamily="66" charset="0"/>
              </a:rPr>
              <a:t>them</a:t>
            </a:r>
            <a:r>
              <a:rPr lang="fr-FR" sz="1600" u="sng" dirty="0">
                <a:latin typeface="Comic Sans MS" panose="030F0702030302020204" pitchFamily="66" charset="0"/>
              </a:rPr>
              <a:t>:</a:t>
            </a:r>
          </a:p>
          <a:p>
            <a:pPr marL="0" indent="0">
              <a:buNone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Lis ce qui est écrit à propos de ces deux capsules temporelles et donne le plus d’informations possibles à leur sujet.</a:t>
            </a:r>
            <a:endParaRPr lang="fr-FR" sz="1600" dirty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r>
              <a:rPr lang="fr-FR" sz="1600" dirty="0">
                <a:latin typeface="Comic Sans MS" panose="030F0702030302020204" pitchFamily="66" charset="0"/>
              </a:rPr>
              <a:t>Event </a:t>
            </a:r>
            <a:r>
              <a:rPr lang="fr-FR" sz="1600" dirty="0" err="1">
                <a:latin typeface="Comic Sans MS" panose="030F0702030302020204" pitchFamily="66" charset="0"/>
              </a:rPr>
              <a:t>linked</a:t>
            </a:r>
            <a:r>
              <a:rPr lang="fr-FR" sz="1600" dirty="0">
                <a:latin typeface="Comic Sans MS" panose="030F0702030302020204" pitchFamily="66" charset="0"/>
              </a:rPr>
              <a:t> to </a:t>
            </a:r>
            <a:r>
              <a:rPr lang="fr-FR" sz="1600" dirty="0" err="1">
                <a:latin typeface="Comic Sans MS" panose="030F0702030302020204" pitchFamily="66" charset="0"/>
              </a:rPr>
              <a:t>its</a:t>
            </a:r>
            <a:r>
              <a:rPr lang="fr-FR" sz="1600" dirty="0">
                <a:latin typeface="Comic Sans MS" panose="030F0702030302020204" pitchFamily="66" charset="0"/>
              </a:rPr>
              <a:t> </a:t>
            </a:r>
            <a:r>
              <a:rPr lang="fr-FR" sz="1600" dirty="0" err="1">
                <a:latin typeface="Comic Sans MS" panose="030F0702030302020204" pitchFamily="66" charset="0"/>
              </a:rPr>
              <a:t>burial</a:t>
            </a:r>
            <a:r>
              <a:rPr lang="fr-FR" sz="1600" dirty="0">
                <a:latin typeface="Comic Sans MS" panose="030F0702030302020204" pitchFamily="66" charset="0"/>
              </a:rPr>
              <a:t> 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(événement lié à sa mise en terre)</a:t>
            </a:r>
          </a:p>
          <a:p>
            <a:pPr>
              <a:buFontTx/>
              <a:buChar char="-"/>
            </a:pPr>
            <a:r>
              <a:rPr lang="fr-FR" sz="1600" dirty="0" err="1">
                <a:latin typeface="Comic Sans MS" panose="030F0702030302020204" pitchFamily="66" charset="0"/>
              </a:rPr>
              <a:t>Author</a:t>
            </a:r>
            <a:r>
              <a:rPr lang="fr-FR" sz="1600" dirty="0">
                <a:latin typeface="Comic Sans MS" panose="030F0702030302020204" pitchFamily="66" charset="0"/>
              </a:rPr>
              <a:t> 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(auteur, créateur)</a:t>
            </a:r>
          </a:p>
          <a:p>
            <a:pPr>
              <a:buFontTx/>
              <a:buChar char="-"/>
            </a:pPr>
            <a:r>
              <a:rPr lang="fr-FR" sz="1600" dirty="0">
                <a:latin typeface="Comic Sans MS" panose="030F0702030302020204" pitchFamily="66" charset="0"/>
              </a:rPr>
              <a:t>Date of </a:t>
            </a:r>
            <a:r>
              <a:rPr lang="fr-FR" sz="1600" dirty="0" err="1">
                <a:latin typeface="Comic Sans MS" panose="030F0702030302020204" pitchFamily="66" charset="0"/>
              </a:rPr>
              <a:t>burial</a:t>
            </a:r>
            <a:r>
              <a:rPr lang="fr-FR" sz="1600" dirty="0">
                <a:latin typeface="Comic Sans MS" panose="030F0702030302020204" pitchFamily="66" charset="0"/>
              </a:rPr>
              <a:t> 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(date de mise en terre)</a:t>
            </a:r>
          </a:p>
          <a:p>
            <a:pPr>
              <a:buFontTx/>
              <a:buChar char="-"/>
            </a:pPr>
            <a:r>
              <a:rPr lang="fr-FR" sz="1600" dirty="0">
                <a:latin typeface="Comic Sans MS" panose="030F0702030302020204" pitchFamily="66" charset="0"/>
              </a:rPr>
              <a:t>Place of </a:t>
            </a:r>
            <a:r>
              <a:rPr lang="fr-FR" sz="1600" dirty="0" err="1">
                <a:latin typeface="Comic Sans MS" panose="030F0702030302020204" pitchFamily="66" charset="0"/>
              </a:rPr>
              <a:t>burial</a:t>
            </a:r>
            <a:r>
              <a:rPr lang="fr-FR" sz="1600" dirty="0">
                <a:latin typeface="Comic Sans MS" panose="030F0702030302020204" pitchFamily="66" charset="0"/>
              </a:rPr>
              <a:t> 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(lieu de mise en terre)</a:t>
            </a:r>
          </a:p>
          <a:p>
            <a:pPr>
              <a:buFontTx/>
              <a:buChar char="-"/>
            </a:pPr>
            <a:r>
              <a:rPr lang="fr-FR" sz="1600" dirty="0" err="1">
                <a:latin typeface="Comic Sans MS" panose="030F0702030302020204" pitchFamily="66" charset="0"/>
              </a:rPr>
              <a:t>Opening</a:t>
            </a:r>
            <a:r>
              <a:rPr lang="fr-FR" sz="1600" dirty="0">
                <a:latin typeface="Comic Sans MS" panose="030F0702030302020204" pitchFamily="66" charset="0"/>
              </a:rPr>
              <a:t> date 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(date d’ouverture)</a:t>
            </a:r>
          </a:p>
          <a:p>
            <a:pPr>
              <a:buFontTx/>
              <a:buChar char="-"/>
            </a:pPr>
            <a:r>
              <a:rPr lang="fr-FR" sz="1600" dirty="0">
                <a:latin typeface="Comic Sans MS" panose="030F0702030302020204" pitchFamily="66" charset="0"/>
              </a:rPr>
              <a:t>Content 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(hypothèses sur le contenu de la capsule temporelle)</a:t>
            </a:r>
          </a:p>
          <a:p>
            <a:pPr marL="0" indent="0">
              <a:buNone/>
            </a:pPr>
            <a:endParaRPr lang="fr-FR" sz="1600" dirty="0">
              <a:latin typeface="Comic Sans MS" panose="030F0702030302020204" pitchFamily="66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86A807A-73B1-4438-974F-FF9665435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029" y="3720622"/>
            <a:ext cx="3290455" cy="293080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62C305C-F3EA-4787-9001-7EB343AEB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518" y="3720622"/>
            <a:ext cx="3731487" cy="2930937"/>
          </a:xfrm>
          <a:prstGeom prst="rect">
            <a:avLst/>
          </a:prstGeom>
        </p:spPr>
      </p:pic>
      <p:pic>
        <p:nvPicPr>
          <p:cNvPr id="8" name="Image 7" descr="Une image contenant stationnaire, crayon&#10;&#10;Description générée automatiquement">
            <a:extLst>
              <a:ext uri="{FF2B5EF4-FFF2-40B4-BE49-F238E27FC236}">
                <a16:creationId xmlns:a16="http://schemas.microsoft.com/office/drawing/2014/main" id="{A1C5D9CE-8060-4E2A-8B8B-F02ED8FD0C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532283" y="166254"/>
            <a:ext cx="821517" cy="889462"/>
          </a:xfrm>
          <a:prstGeom prst="rect">
            <a:avLst/>
          </a:prstGeom>
        </p:spPr>
      </p:pic>
      <p:sp>
        <p:nvSpPr>
          <p:cNvPr id="9" name="Ellipse 8">
            <a:hlinkClick r:id="rId6" action="ppaction://hlinksldjump"/>
            <a:extLst>
              <a:ext uri="{FF2B5EF4-FFF2-40B4-BE49-F238E27FC236}">
                <a16:creationId xmlns:a16="http://schemas.microsoft.com/office/drawing/2014/main" id="{45CEC38C-9024-4F43-8D6C-0526C543E752}"/>
              </a:ext>
            </a:extLst>
          </p:cNvPr>
          <p:cNvSpPr/>
          <p:nvPr/>
        </p:nvSpPr>
        <p:spPr>
          <a:xfrm>
            <a:off x="11348258" y="67030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S3</a:t>
            </a:r>
          </a:p>
        </p:txBody>
      </p:sp>
      <p:sp>
        <p:nvSpPr>
          <p:cNvPr id="11" name="Ellipse 10">
            <a:hlinkClick r:id="rId7" action="ppaction://hlinksldjump"/>
            <a:extLst>
              <a:ext uri="{FF2B5EF4-FFF2-40B4-BE49-F238E27FC236}">
                <a16:creationId xmlns:a16="http://schemas.microsoft.com/office/drawing/2014/main" id="{20ADB186-9BA3-426F-AB82-004EE90834C1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3" name="Ellipse 12">
            <a:hlinkClick r:id="rId8" action="ppaction://hlinksldjump"/>
            <a:extLst>
              <a:ext uri="{FF2B5EF4-FFF2-40B4-BE49-F238E27FC236}">
                <a16:creationId xmlns:a16="http://schemas.microsoft.com/office/drawing/2014/main" id="{FBEB4450-8B17-44EE-8527-C6ACF2FA6106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291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A9A7CA-6596-48F4-B869-CC9C2A541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658" y="115137"/>
            <a:ext cx="10515600" cy="565900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Comic Sans MS" panose="030F0702030302020204" pitchFamily="66" charset="0"/>
              </a:rPr>
              <a:t>d) </a:t>
            </a:r>
            <a:r>
              <a:rPr lang="fr-FR" sz="2400" dirty="0" err="1">
                <a:latin typeface="Comic Sans MS" panose="030F0702030302020204" pitchFamily="66" charset="0"/>
              </a:rPr>
              <a:t>Practise</a:t>
            </a:r>
            <a:r>
              <a:rPr lang="fr-FR" sz="24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13DCDC-7BA3-49C9-83FD-BF068EBC0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742" y="681036"/>
            <a:ext cx="10515600" cy="59026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1600" u="sng" dirty="0">
                <a:latin typeface="Comic Sans MS" panose="030F0702030302020204" pitchFamily="66" charset="0"/>
              </a:rPr>
              <a:t>Te souviens-tu comment prononcer et écrire les nombres ordinaux en anglais, afin de parler de dates ? </a:t>
            </a:r>
          </a:p>
          <a:p>
            <a:pPr marL="0" indent="0">
              <a:buNone/>
            </a:pPr>
            <a:endParaRPr lang="fr-FR" sz="1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sz="1600" b="1" dirty="0">
                <a:latin typeface="Comic Sans MS" panose="030F0702030302020204" pitchFamily="66" charset="0"/>
              </a:rPr>
              <a:t>Lis</a:t>
            </a:r>
            <a:r>
              <a:rPr lang="fr-FR" sz="1600" dirty="0">
                <a:latin typeface="Comic Sans MS" panose="030F0702030302020204" pitchFamily="66" charset="0"/>
              </a:rPr>
              <a:t> les nombres ci-dessous </a:t>
            </a:r>
            <a:r>
              <a:rPr lang="fr-FR" sz="1600" b="1" dirty="0">
                <a:latin typeface="Comic Sans MS" panose="030F0702030302020204" pitchFamily="66" charset="0"/>
              </a:rPr>
              <a:t>à voix haute </a:t>
            </a:r>
            <a:r>
              <a:rPr lang="fr-FR" sz="1600" dirty="0">
                <a:latin typeface="Comic Sans MS" panose="030F0702030302020204" pitchFamily="66" charset="0"/>
              </a:rPr>
              <a:t>puis </a:t>
            </a:r>
            <a:r>
              <a:rPr lang="fr-FR" sz="1600" b="1" dirty="0">
                <a:latin typeface="Comic Sans MS" panose="030F0702030302020204" pitchFamily="66" charset="0"/>
              </a:rPr>
              <a:t>écris-les</a:t>
            </a:r>
            <a:r>
              <a:rPr lang="fr-FR" sz="1600" dirty="0">
                <a:latin typeface="Comic Sans MS" panose="030F0702030302020204" pitchFamily="66" charset="0"/>
              </a:rPr>
              <a:t> en toutes lettres.</a:t>
            </a:r>
          </a:p>
          <a:p>
            <a:pPr marL="0" indent="0">
              <a:buNone/>
            </a:pPr>
            <a:endParaRPr lang="fr-FR" sz="1600" dirty="0">
              <a:latin typeface="Comic Sans MS" panose="030F0702030302020204" pitchFamily="66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1</a:t>
            </a:r>
            <a:r>
              <a:rPr lang="fr-FR" sz="1600" b="1" dirty="0">
                <a:latin typeface="Comic Sans MS" panose="030F0702030302020204" pitchFamily="66" charset="0"/>
              </a:rPr>
              <a:t>st</a:t>
            </a:r>
            <a:r>
              <a:rPr lang="fr-FR" sz="1600" dirty="0">
                <a:latin typeface="Comic Sans MS" panose="030F0702030302020204" pitchFamily="66" charset="0"/>
              </a:rPr>
              <a:t>				</a:t>
            </a: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11</a:t>
            </a:r>
            <a:r>
              <a:rPr lang="fr-FR" sz="1600" b="1" dirty="0">
                <a:latin typeface="Comic Sans MS" panose="030F0702030302020204" pitchFamily="66" charset="0"/>
              </a:rPr>
              <a:t>th</a:t>
            </a:r>
            <a:r>
              <a:rPr lang="fr-FR" sz="1600" dirty="0">
                <a:latin typeface="Comic Sans MS" panose="030F0702030302020204" pitchFamily="66" charset="0"/>
              </a:rPr>
              <a:t>				</a:t>
            </a: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21</a:t>
            </a:r>
            <a:r>
              <a:rPr lang="fr-FR" sz="1600" b="1" dirty="0">
                <a:latin typeface="Comic Sans MS" panose="030F0702030302020204" pitchFamily="66" charset="0"/>
              </a:rPr>
              <a:t>st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2</a:t>
            </a:r>
            <a:r>
              <a:rPr lang="fr-FR" sz="1600" b="1" dirty="0">
                <a:latin typeface="Comic Sans MS" panose="030F0702030302020204" pitchFamily="66" charset="0"/>
              </a:rPr>
              <a:t>nd</a:t>
            </a:r>
            <a:r>
              <a:rPr lang="fr-FR" sz="1600" dirty="0">
                <a:latin typeface="Comic Sans MS" panose="030F0702030302020204" pitchFamily="66" charset="0"/>
              </a:rPr>
              <a:t>				</a:t>
            </a: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12</a:t>
            </a:r>
            <a:r>
              <a:rPr lang="fr-FR" sz="1600" b="1" dirty="0">
                <a:latin typeface="Comic Sans MS" panose="030F0702030302020204" pitchFamily="66" charset="0"/>
              </a:rPr>
              <a:t>th</a:t>
            </a:r>
            <a:r>
              <a:rPr lang="fr-FR" sz="1600" dirty="0">
                <a:latin typeface="Comic Sans MS" panose="030F0702030302020204" pitchFamily="66" charset="0"/>
              </a:rPr>
              <a:t>				</a:t>
            </a: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22</a:t>
            </a:r>
            <a:r>
              <a:rPr lang="fr-FR" sz="1600" b="1" dirty="0">
                <a:latin typeface="Comic Sans MS" panose="030F0702030302020204" pitchFamily="66" charset="0"/>
              </a:rPr>
              <a:t>nd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3</a:t>
            </a:r>
            <a:r>
              <a:rPr lang="fr-FR" sz="1600" b="1" dirty="0">
                <a:latin typeface="Comic Sans MS" panose="030F0702030302020204" pitchFamily="66" charset="0"/>
              </a:rPr>
              <a:t>rd</a:t>
            </a:r>
            <a:r>
              <a:rPr lang="fr-FR" sz="1600" dirty="0">
                <a:latin typeface="Comic Sans MS" panose="030F0702030302020204" pitchFamily="66" charset="0"/>
              </a:rPr>
              <a:t>				</a:t>
            </a: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13</a:t>
            </a:r>
            <a:r>
              <a:rPr lang="fr-FR" sz="1600" b="1" dirty="0">
                <a:latin typeface="Comic Sans MS" panose="030F0702030302020204" pitchFamily="66" charset="0"/>
              </a:rPr>
              <a:t>th</a:t>
            </a:r>
            <a:r>
              <a:rPr lang="fr-FR" sz="1600" dirty="0">
                <a:latin typeface="Comic Sans MS" panose="030F0702030302020204" pitchFamily="66" charset="0"/>
              </a:rPr>
              <a:t>				</a:t>
            </a: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23</a:t>
            </a:r>
            <a:r>
              <a:rPr lang="fr-FR" sz="1600" b="1" dirty="0">
                <a:latin typeface="Comic Sans MS" panose="030F0702030302020204" pitchFamily="66" charset="0"/>
              </a:rPr>
              <a:t>rd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4</a:t>
            </a:r>
            <a:r>
              <a:rPr lang="fr-FR" sz="1600" b="1" dirty="0">
                <a:latin typeface="Comic Sans MS" panose="030F0702030302020204" pitchFamily="66" charset="0"/>
              </a:rPr>
              <a:t>th</a:t>
            </a:r>
            <a:r>
              <a:rPr lang="fr-FR" sz="1600" dirty="0">
                <a:latin typeface="Comic Sans MS" panose="030F0702030302020204" pitchFamily="66" charset="0"/>
              </a:rPr>
              <a:t>				</a:t>
            </a: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14</a:t>
            </a:r>
            <a:r>
              <a:rPr lang="fr-FR" sz="1600" b="1" dirty="0">
                <a:latin typeface="Comic Sans MS" panose="030F0702030302020204" pitchFamily="66" charset="0"/>
              </a:rPr>
              <a:t>th</a:t>
            </a:r>
            <a:r>
              <a:rPr lang="fr-FR" sz="1600" dirty="0">
                <a:latin typeface="Comic Sans MS" panose="030F0702030302020204" pitchFamily="66" charset="0"/>
              </a:rPr>
              <a:t>				</a:t>
            </a: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24</a:t>
            </a:r>
            <a:r>
              <a:rPr lang="fr-FR" sz="1600" b="1" dirty="0">
                <a:latin typeface="Comic Sans MS" panose="030F0702030302020204" pitchFamily="66" charset="0"/>
              </a:rPr>
              <a:t>th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5</a:t>
            </a:r>
            <a:r>
              <a:rPr lang="fr-FR" sz="1600" b="1" dirty="0">
                <a:latin typeface="Comic Sans MS" panose="030F0702030302020204" pitchFamily="66" charset="0"/>
              </a:rPr>
              <a:t>th</a:t>
            </a:r>
            <a:r>
              <a:rPr lang="fr-FR" sz="1600" dirty="0">
                <a:latin typeface="Comic Sans MS" panose="030F0702030302020204" pitchFamily="66" charset="0"/>
              </a:rPr>
              <a:t>				</a:t>
            </a: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15</a:t>
            </a:r>
            <a:r>
              <a:rPr lang="fr-FR" sz="1600" b="1" dirty="0">
                <a:latin typeface="Comic Sans MS" panose="030F0702030302020204" pitchFamily="66" charset="0"/>
              </a:rPr>
              <a:t>th</a:t>
            </a:r>
            <a:r>
              <a:rPr lang="fr-FR" sz="1600" dirty="0">
                <a:latin typeface="Comic Sans MS" panose="030F0702030302020204" pitchFamily="66" charset="0"/>
              </a:rPr>
              <a:t>				</a:t>
            </a: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25</a:t>
            </a:r>
            <a:r>
              <a:rPr lang="fr-FR" sz="1600" b="1" dirty="0">
                <a:latin typeface="Comic Sans MS" panose="030F0702030302020204" pitchFamily="66" charset="0"/>
              </a:rPr>
              <a:t>th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6</a:t>
            </a:r>
            <a:r>
              <a:rPr lang="fr-FR" sz="1600" b="1" dirty="0">
                <a:latin typeface="Comic Sans MS" panose="030F0702030302020204" pitchFamily="66" charset="0"/>
              </a:rPr>
              <a:t>th</a:t>
            </a:r>
            <a:r>
              <a:rPr lang="fr-FR" sz="1600" dirty="0">
                <a:latin typeface="Comic Sans MS" panose="030F0702030302020204" pitchFamily="66" charset="0"/>
              </a:rPr>
              <a:t>				</a:t>
            </a: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16</a:t>
            </a:r>
            <a:r>
              <a:rPr lang="fr-FR" sz="1600" b="1" dirty="0">
                <a:latin typeface="Comic Sans MS" panose="030F0702030302020204" pitchFamily="66" charset="0"/>
              </a:rPr>
              <a:t>th</a:t>
            </a:r>
            <a:r>
              <a:rPr lang="fr-FR" sz="1600" dirty="0">
                <a:latin typeface="Comic Sans MS" panose="030F0702030302020204" pitchFamily="66" charset="0"/>
              </a:rPr>
              <a:t>				</a:t>
            </a: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26</a:t>
            </a:r>
            <a:r>
              <a:rPr lang="fr-FR" sz="1600" b="1" dirty="0">
                <a:latin typeface="Comic Sans MS" panose="030F0702030302020204" pitchFamily="66" charset="0"/>
              </a:rPr>
              <a:t>th</a:t>
            </a:r>
            <a:r>
              <a:rPr lang="fr-FR" sz="1600" dirty="0">
                <a:latin typeface="Comic Sans MS" panose="030F0702030302020204" pitchFamily="66" charset="0"/>
              </a:rPr>
              <a:t>	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7</a:t>
            </a:r>
            <a:r>
              <a:rPr lang="fr-FR" sz="1600" b="1" dirty="0">
                <a:latin typeface="Comic Sans MS" panose="030F0702030302020204" pitchFamily="66" charset="0"/>
              </a:rPr>
              <a:t>th</a:t>
            </a:r>
            <a:r>
              <a:rPr lang="fr-FR" sz="1600" dirty="0">
                <a:latin typeface="Comic Sans MS" panose="030F0702030302020204" pitchFamily="66" charset="0"/>
              </a:rPr>
              <a:t>				</a:t>
            </a: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17</a:t>
            </a:r>
            <a:r>
              <a:rPr lang="fr-FR" sz="1600" b="1" dirty="0">
                <a:latin typeface="Comic Sans MS" panose="030F0702030302020204" pitchFamily="66" charset="0"/>
              </a:rPr>
              <a:t>th</a:t>
            </a:r>
            <a:r>
              <a:rPr lang="fr-FR" sz="1600" dirty="0">
                <a:latin typeface="Comic Sans MS" panose="030F0702030302020204" pitchFamily="66" charset="0"/>
              </a:rPr>
              <a:t>				</a:t>
            </a: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27</a:t>
            </a:r>
            <a:r>
              <a:rPr lang="fr-FR" sz="1600" b="1" dirty="0">
                <a:latin typeface="Comic Sans MS" panose="030F0702030302020204" pitchFamily="66" charset="0"/>
              </a:rPr>
              <a:t>th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8</a:t>
            </a:r>
            <a:r>
              <a:rPr lang="fr-FR" sz="1600" b="1" dirty="0">
                <a:latin typeface="Comic Sans MS" panose="030F0702030302020204" pitchFamily="66" charset="0"/>
              </a:rPr>
              <a:t>th</a:t>
            </a:r>
            <a:r>
              <a:rPr lang="fr-FR" sz="1600" dirty="0">
                <a:latin typeface="Comic Sans MS" panose="030F0702030302020204" pitchFamily="66" charset="0"/>
              </a:rPr>
              <a:t>				</a:t>
            </a: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18</a:t>
            </a:r>
            <a:r>
              <a:rPr lang="fr-FR" sz="1600" b="1" dirty="0">
                <a:latin typeface="Comic Sans MS" panose="030F0702030302020204" pitchFamily="66" charset="0"/>
              </a:rPr>
              <a:t>th</a:t>
            </a:r>
            <a:r>
              <a:rPr lang="fr-FR" sz="1600" dirty="0">
                <a:latin typeface="Comic Sans MS" panose="030F0702030302020204" pitchFamily="66" charset="0"/>
              </a:rPr>
              <a:t>				</a:t>
            </a: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28</a:t>
            </a:r>
            <a:r>
              <a:rPr lang="fr-FR" sz="1600" b="1" dirty="0">
                <a:latin typeface="Comic Sans MS" panose="030F0702030302020204" pitchFamily="66" charset="0"/>
              </a:rPr>
              <a:t>th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9</a:t>
            </a:r>
            <a:r>
              <a:rPr lang="fr-FR" sz="1600" b="1" dirty="0">
                <a:latin typeface="Comic Sans MS" panose="030F0702030302020204" pitchFamily="66" charset="0"/>
              </a:rPr>
              <a:t>th</a:t>
            </a:r>
            <a:r>
              <a:rPr lang="fr-FR" sz="1600" dirty="0">
                <a:latin typeface="Comic Sans MS" panose="030F0702030302020204" pitchFamily="66" charset="0"/>
              </a:rPr>
              <a:t>				</a:t>
            </a: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19</a:t>
            </a:r>
            <a:r>
              <a:rPr lang="fr-FR" sz="1600" b="1" dirty="0">
                <a:latin typeface="Comic Sans MS" panose="030F0702030302020204" pitchFamily="66" charset="0"/>
              </a:rPr>
              <a:t>th</a:t>
            </a:r>
            <a:r>
              <a:rPr lang="fr-FR" sz="1600" dirty="0">
                <a:latin typeface="Comic Sans MS" panose="030F0702030302020204" pitchFamily="66" charset="0"/>
              </a:rPr>
              <a:t>				</a:t>
            </a: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29</a:t>
            </a:r>
            <a:r>
              <a:rPr lang="fr-FR" sz="1600" b="1" dirty="0">
                <a:latin typeface="Comic Sans MS" panose="030F0702030302020204" pitchFamily="66" charset="0"/>
              </a:rPr>
              <a:t>th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10</a:t>
            </a:r>
            <a:r>
              <a:rPr lang="fr-FR" sz="1600" b="1" dirty="0">
                <a:latin typeface="Comic Sans MS" panose="030F0702030302020204" pitchFamily="66" charset="0"/>
              </a:rPr>
              <a:t>th</a:t>
            </a:r>
            <a:r>
              <a:rPr lang="fr-FR" sz="1600" dirty="0">
                <a:latin typeface="Comic Sans MS" panose="030F0702030302020204" pitchFamily="66" charset="0"/>
              </a:rPr>
              <a:t>				</a:t>
            </a: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20</a:t>
            </a:r>
            <a:r>
              <a:rPr lang="fr-FR" sz="1600" b="1" dirty="0">
                <a:latin typeface="Comic Sans MS" panose="030F0702030302020204" pitchFamily="66" charset="0"/>
              </a:rPr>
              <a:t>th</a:t>
            </a:r>
            <a:r>
              <a:rPr lang="fr-FR" sz="1600" dirty="0">
                <a:latin typeface="Comic Sans MS" panose="030F0702030302020204" pitchFamily="66" charset="0"/>
              </a:rPr>
              <a:t>				</a:t>
            </a: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30</a:t>
            </a:r>
            <a:r>
              <a:rPr lang="fr-FR" sz="1600" b="1" dirty="0">
                <a:latin typeface="Comic Sans MS" panose="030F0702030302020204" pitchFamily="66" charset="0"/>
              </a:rPr>
              <a:t>th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1600" dirty="0">
                <a:latin typeface="Comic Sans MS" panose="030F0702030302020204" pitchFamily="66" charset="0"/>
              </a:rPr>
              <a:t>								</a:t>
            </a:r>
            <a:r>
              <a:rPr lang="fr-FR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31</a:t>
            </a:r>
            <a:r>
              <a:rPr lang="fr-FR" sz="1600" b="1" dirty="0">
                <a:latin typeface="Comic Sans MS" panose="030F0702030302020204" pitchFamily="66" charset="0"/>
              </a:rPr>
              <a:t>st</a:t>
            </a:r>
          </a:p>
          <a:p>
            <a:pPr marL="0" indent="0">
              <a:buNone/>
            </a:pPr>
            <a:endParaRPr lang="fr-FR" sz="1600" dirty="0">
              <a:latin typeface="Comic Sans MS" panose="030F0702030302020204" pitchFamily="66" charset="0"/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7D9A7F1-5471-4B77-BD71-9B6EF2134B30}"/>
              </a:ext>
            </a:extLst>
          </p:cNvPr>
          <p:cNvCxnSpPr/>
          <p:nvPr/>
        </p:nvCxnSpPr>
        <p:spPr>
          <a:xfrm>
            <a:off x="1446415" y="2119746"/>
            <a:ext cx="2527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45F730A-DC3E-45CE-A4FE-EF296F47417B}"/>
              </a:ext>
            </a:extLst>
          </p:cNvPr>
          <p:cNvCxnSpPr/>
          <p:nvPr/>
        </p:nvCxnSpPr>
        <p:spPr>
          <a:xfrm>
            <a:off x="1446415" y="2546464"/>
            <a:ext cx="2527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01A4272-54A7-4DA4-B8A6-49B9B4F01D4E}"/>
              </a:ext>
            </a:extLst>
          </p:cNvPr>
          <p:cNvCxnSpPr/>
          <p:nvPr/>
        </p:nvCxnSpPr>
        <p:spPr>
          <a:xfrm>
            <a:off x="1446415" y="2970414"/>
            <a:ext cx="2527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E8FC4CF-E9CC-4DCD-AF9F-130FCACC85A4}"/>
              </a:ext>
            </a:extLst>
          </p:cNvPr>
          <p:cNvCxnSpPr/>
          <p:nvPr/>
        </p:nvCxnSpPr>
        <p:spPr>
          <a:xfrm>
            <a:off x="1446415" y="3370811"/>
            <a:ext cx="2527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34A2471-2E11-4EA2-8AA6-3DC3E6D7F377}"/>
              </a:ext>
            </a:extLst>
          </p:cNvPr>
          <p:cNvCxnSpPr/>
          <p:nvPr/>
        </p:nvCxnSpPr>
        <p:spPr>
          <a:xfrm>
            <a:off x="1446415" y="3785061"/>
            <a:ext cx="2527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E96082E-B699-4D34-BF14-E1EB70006A6D}"/>
              </a:ext>
            </a:extLst>
          </p:cNvPr>
          <p:cNvCxnSpPr/>
          <p:nvPr/>
        </p:nvCxnSpPr>
        <p:spPr>
          <a:xfrm>
            <a:off x="1446415" y="4214553"/>
            <a:ext cx="2527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66BEB20-6F07-4F42-9A70-5E7C0F000691}"/>
              </a:ext>
            </a:extLst>
          </p:cNvPr>
          <p:cNvCxnSpPr/>
          <p:nvPr/>
        </p:nvCxnSpPr>
        <p:spPr>
          <a:xfrm>
            <a:off x="1446415" y="4663440"/>
            <a:ext cx="2527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BAB126BC-84DB-4104-B3DA-01030A56E48F}"/>
              </a:ext>
            </a:extLst>
          </p:cNvPr>
          <p:cNvCxnSpPr/>
          <p:nvPr/>
        </p:nvCxnSpPr>
        <p:spPr>
          <a:xfrm>
            <a:off x="1446415" y="5087389"/>
            <a:ext cx="2527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E100FE0-2A81-49F7-BA14-ECCCBB042800}"/>
              </a:ext>
            </a:extLst>
          </p:cNvPr>
          <p:cNvCxnSpPr/>
          <p:nvPr/>
        </p:nvCxnSpPr>
        <p:spPr>
          <a:xfrm>
            <a:off x="1446415" y="5494712"/>
            <a:ext cx="2527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FECD617-5A8D-41DE-AAB2-5AD9DE060FC5}"/>
              </a:ext>
            </a:extLst>
          </p:cNvPr>
          <p:cNvCxnSpPr/>
          <p:nvPr/>
        </p:nvCxnSpPr>
        <p:spPr>
          <a:xfrm>
            <a:off x="1446415" y="5926975"/>
            <a:ext cx="2527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9115F856-F025-4F76-B16C-E9F0E432C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355" y="1803867"/>
            <a:ext cx="2830784" cy="446392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9300608-A02E-4377-926C-643EF75A6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267" y="1803867"/>
            <a:ext cx="2830784" cy="4463929"/>
          </a:xfrm>
          <a:prstGeom prst="rect">
            <a:avLst/>
          </a:prstGeom>
        </p:spPr>
      </p:pic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1B2D6EAA-E428-4ED6-87BE-402331C1952C}"/>
              </a:ext>
            </a:extLst>
          </p:cNvPr>
          <p:cNvCxnSpPr>
            <a:cxnSpLocks/>
          </p:cNvCxnSpPr>
          <p:nvPr/>
        </p:nvCxnSpPr>
        <p:spPr>
          <a:xfrm>
            <a:off x="8892695" y="6337069"/>
            <a:ext cx="25575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Une image contenant stationnaire, crayon&#10;&#10;Description générée automatiquement">
            <a:extLst>
              <a:ext uri="{FF2B5EF4-FFF2-40B4-BE49-F238E27FC236}">
                <a16:creationId xmlns:a16="http://schemas.microsoft.com/office/drawing/2014/main" id="{4F07439B-DB33-4A0E-A90A-60708C0CF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28727" y="879769"/>
            <a:ext cx="821517" cy="889462"/>
          </a:xfrm>
          <a:prstGeom prst="rect">
            <a:avLst/>
          </a:prstGeom>
        </p:spPr>
      </p:pic>
      <p:pic>
        <p:nvPicPr>
          <p:cNvPr id="1026" name="Picture 2" descr="Svg Clipart , Png Download - Speak Emoji, Cliparts &amp; Cartoons ...">
            <a:extLst>
              <a:ext uri="{FF2B5EF4-FFF2-40B4-BE49-F238E27FC236}">
                <a16:creationId xmlns:a16="http://schemas.microsoft.com/office/drawing/2014/main" id="{305C8629-0394-43CB-863A-C48622FBD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726" y="115137"/>
            <a:ext cx="692301" cy="69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Ellipse 26">
            <a:hlinkClick r:id="rId6" action="ppaction://hlinksldjump"/>
            <a:extLst>
              <a:ext uri="{FF2B5EF4-FFF2-40B4-BE49-F238E27FC236}">
                <a16:creationId xmlns:a16="http://schemas.microsoft.com/office/drawing/2014/main" id="{596F2530-AC88-4111-89CB-A5A9EA6D6BD8}"/>
              </a:ext>
            </a:extLst>
          </p:cNvPr>
          <p:cNvSpPr/>
          <p:nvPr/>
        </p:nvSpPr>
        <p:spPr>
          <a:xfrm>
            <a:off x="11348258" y="67030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S3</a:t>
            </a:r>
          </a:p>
        </p:txBody>
      </p:sp>
      <p:sp>
        <p:nvSpPr>
          <p:cNvPr id="28" name="Ellipse 27">
            <a:hlinkClick r:id="rId7" action="ppaction://hlinksldjump"/>
            <a:extLst>
              <a:ext uri="{FF2B5EF4-FFF2-40B4-BE49-F238E27FC236}">
                <a16:creationId xmlns:a16="http://schemas.microsoft.com/office/drawing/2014/main" id="{AB6F5C15-A0AF-47B9-946C-F071A0DC9EC5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9" name="Ellipse 28">
            <a:hlinkClick r:id="rId8" action="ppaction://hlinksldjump"/>
            <a:extLst>
              <a:ext uri="{FF2B5EF4-FFF2-40B4-BE49-F238E27FC236}">
                <a16:creationId xmlns:a16="http://schemas.microsoft.com/office/drawing/2014/main" id="{112E5922-D1A3-4A7C-A046-9D7DDB33EB03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315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D390B1-1A3E-4ED3-93B1-3D707192A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omic Sans MS" panose="030F0702030302020204" pitchFamily="66" charset="0"/>
              </a:rPr>
              <a:t>Liens utiles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460EAC-636A-498A-8EE3-D30C5037F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200000"/>
              </a:lnSpc>
              <a:buNone/>
            </a:pPr>
            <a:r>
              <a:rPr lang="fr-FR" dirty="0">
                <a:latin typeface="Comic Sans MS" panose="030F0702030302020204" pitchFamily="66" charset="0"/>
                <a:hlinkClick r:id="rId2"/>
              </a:rPr>
              <a:t>Un bon dictionnaire en ligne</a:t>
            </a:r>
            <a:endParaRPr lang="fr-FR" dirty="0">
              <a:latin typeface="Comic Sans MS" panose="030F0702030302020204" pitchFamily="66" charset="0"/>
            </a:endParaRPr>
          </a:p>
          <a:p>
            <a:pPr marL="0" indent="0" algn="just">
              <a:lnSpc>
                <a:spcPct val="200000"/>
              </a:lnSpc>
              <a:buNone/>
            </a:pPr>
            <a:r>
              <a:rPr lang="fr-FR" dirty="0">
                <a:latin typeface="Comic Sans MS" panose="030F0702030302020204" pitchFamily="66" charset="0"/>
                <a:hlinkClick r:id="rId3"/>
              </a:rPr>
              <a:t>Les séances précédentes sur le blog</a:t>
            </a:r>
            <a:endParaRPr lang="fr-FR" dirty="0">
              <a:latin typeface="Comic Sans MS" panose="030F0702030302020204" pitchFamily="66" charset="0"/>
            </a:endParaRPr>
          </a:p>
          <a:p>
            <a:pPr marL="0" indent="0" algn="just">
              <a:lnSpc>
                <a:spcPct val="200000"/>
              </a:lnSpc>
              <a:buNone/>
            </a:pPr>
            <a:r>
              <a:rPr lang="fr-FR" dirty="0">
                <a:latin typeface="Comic Sans MS" panose="030F0702030302020204" pitchFamily="66" charset="0"/>
                <a:hlinkClick r:id="rId4"/>
              </a:rPr>
              <a:t>L’invitation pour votre classe sur </a:t>
            </a:r>
            <a:r>
              <a:rPr lang="fr-FR" dirty="0" err="1">
                <a:latin typeface="Comic Sans MS" panose="030F0702030302020204" pitchFamily="66" charset="0"/>
                <a:hlinkClick r:id="rId4"/>
              </a:rPr>
              <a:t>Quizlet</a:t>
            </a:r>
            <a:endParaRPr lang="fr-FR" dirty="0">
              <a:latin typeface="Comic Sans MS" panose="030F0702030302020204" pitchFamily="66" charset="0"/>
            </a:endParaRPr>
          </a:p>
          <a:p>
            <a:pPr marL="0" indent="0" algn="just">
              <a:lnSpc>
                <a:spcPct val="200000"/>
              </a:lnSpc>
              <a:buNone/>
            </a:pPr>
            <a:r>
              <a:rPr lang="fr-FR" dirty="0">
                <a:latin typeface="Comic Sans MS" panose="030F0702030302020204" pitchFamily="66" charset="0"/>
                <a:hlinkClick r:id="rId5"/>
              </a:rPr>
              <a:t>Votre classe sur </a:t>
            </a:r>
            <a:r>
              <a:rPr lang="fr-FR" dirty="0" err="1">
                <a:latin typeface="Comic Sans MS" panose="030F0702030302020204" pitchFamily="66" charset="0"/>
                <a:hlinkClick r:id="rId5"/>
              </a:rPr>
              <a:t>Quizlet</a:t>
            </a:r>
            <a:endParaRPr lang="fr-FR" dirty="0">
              <a:latin typeface="Comic Sans MS" panose="030F0702030302020204" pitchFamily="66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fr-F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96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A9A7CA-6596-48F4-B869-CC9C2A541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658" y="115137"/>
            <a:ext cx="10515600" cy="565900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Comic Sans MS" panose="030F0702030302020204" pitchFamily="66" charset="0"/>
              </a:rPr>
              <a:t>d</a:t>
            </a:r>
            <a:r>
              <a:rPr lang="fr-FR" sz="2400">
                <a:latin typeface="Comic Sans MS" panose="030F0702030302020204" pitchFamily="66" charset="0"/>
              </a:rPr>
              <a:t>) Practice</a:t>
            </a:r>
            <a:r>
              <a:rPr lang="fr-FR" sz="24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13DCDC-7BA3-49C9-83FD-BF068EBC0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742" y="681036"/>
            <a:ext cx="10515600" cy="59026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600" u="sng" dirty="0">
                <a:latin typeface="Comic Sans MS" panose="030F0702030302020204" pitchFamily="66" charset="0"/>
              </a:rPr>
              <a:t>Ecris les dates ci-dessous en toutes lettres (sauf les années qui resteront en chiffres) et associe-les à l’événement qui leur correspond.</a:t>
            </a:r>
          </a:p>
          <a:p>
            <a:pPr marL="0" indent="0">
              <a:buNone/>
            </a:pPr>
            <a:endParaRPr lang="fr-FR" sz="1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 sz="1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sz="1600" dirty="0">
                <a:latin typeface="Comic Sans MS" panose="030F0702030302020204" pitchFamily="66" charset="0"/>
              </a:rPr>
              <a:t>		</a:t>
            </a:r>
            <a:r>
              <a:rPr lang="fr-FR" sz="1600" dirty="0">
                <a:latin typeface="Segoe UI Emoji" panose="020B0502040204020203" pitchFamily="34" charset="0"/>
                <a:ea typeface="Segoe UI Emoji" panose="020B0502040204020203" pitchFamily="34" charset="0"/>
              </a:rPr>
              <a:t>• </a:t>
            </a:r>
            <a:r>
              <a:rPr lang="fr-FR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9/</a:t>
            </a:r>
            <a:r>
              <a:rPr lang="fr-F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23</a:t>
            </a:r>
            <a:r>
              <a:rPr lang="fr-FR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/1938</a:t>
            </a:r>
          </a:p>
          <a:p>
            <a:pPr marL="0" indent="0">
              <a:buNone/>
            </a:pPr>
            <a:endParaRPr lang="fr-FR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		</a:t>
            </a:r>
            <a:r>
              <a:rPr lang="fr-FR" sz="1600" dirty="0">
                <a:latin typeface="Segoe UI Emoji" panose="020B0502040204020203" pitchFamily="34" charset="0"/>
                <a:ea typeface="Segoe UI Emoji" panose="020B0502040204020203" pitchFamily="34" charset="0"/>
              </a:rPr>
              <a:t> • </a:t>
            </a:r>
            <a:r>
              <a:rPr lang="fr-FR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10/</a:t>
            </a:r>
            <a:r>
              <a:rPr lang="fr-F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16</a:t>
            </a:r>
            <a:r>
              <a:rPr lang="fr-FR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/2025</a:t>
            </a:r>
          </a:p>
          <a:p>
            <a:pPr marL="0" indent="0">
              <a:buNone/>
            </a:pPr>
            <a:endParaRPr lang="fr-FR" sz="1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sz="1600" dirty="0">
                <a:latin typeface="Comic Sans MS" panose="030F0702030302020204" pitchFamily="66" charset="0"/>
              </a:rPr>
              <a:t>		</a:t>
            </a:r>
          </a:p>
          <a:p>
            <a:pPr marL="0" indent="0">
              <a:buNone/>
            </a:pPr>
            <a:r>
              <a:rPr lang="fr-FR" sz="1600" dirty="0">
                <a:latin typeface="Comic Sans MS" panose="030F0702030302020204" pitchFamily="66" charset="0"/>
              </a:rPr>
              <a:t>		</a:t>
            </a:r>
          </a:p>
          <a:p>
            <a:pPr marL="0" indent="0">
              <a:buNone/>
            </a:pPr>
            <a:r>
              <a:rPr lang="fr-FR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		</a:t>
            </a:r>
            <a:r>
              <a:rPr lang="fr-FR" sz="1600" dirty="0">
                <a:latin typeface="Segoe UI Emoji" panose="020B0502040204020203" pitchFamily="34" charset="0"/>
                <a:ea typeface="Segoe UI Emoji" panose="020B0502040204020203" pitchFamily="34" charset="0"/>
              </a:rPr>
              <a:t> • </a:t>
            </a:r>
            <a:r>
              <a:rPr lang="fr-FR" sz="1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17</a:t>
            </a:r>
            <a:r>
              <a:rPr lang="fr-FR" sz="1600" dirty="0">
                <a:solidFill>
                  <a:srgbClr val="0070C0"/>
                </a:solidFill>
                <a:latin typeface="Comic Sans MS" panose="030F0702030302020204" pitchFamily="66" charset="0"/>
              </a:rPr>
              <a:t>/11/1982	</a:t>
            </a:r>
          </a:p>
          <a:p>
            <a:pPr marL="0" indent="0">
              <a:buNone/>
            </a:pPr>
            <a:endParaRPr lang="fr-FR" sz="16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sz="1600" dirty="0">
                <a:solidFill>
                  <a:srgbClr val="0070C0"/>
                </a:solidFill>
                <a:latin typeface="Comic Sans MS" panose="030F0702030302020204" pitchFamily="66" charset="0"/>
              </a:rPr>
              <a:t>		</a:t>
            </a:r>
            <a:r>
              <a:rPr lang="fr-FR" sz="1600" dirty="0">
                <a:latin typeface="Segoe UI Emoji" panose="020B0502040204020203" pitchFamily="34" charset="0"/>
                <a:ea typeface="Segoe UI Emoji" panose="020B0502040204020203" pitchFamily="34" charset="0"/>
              </a:rPr>
              <a:t> • </a:t>
            </a:r>
            <a:r>
              <a:rPr lang="fr-FR" sz="1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14</a:t>
            </a:r>
            <a:r>
              <a:rPr lang="fr-FR" sz="1600" dirty="0">
                <a:solidFill>
                  <a:srgbClr val="0070C0"/>
                </a:solidFill>
                <a:latin typeface="Comic Sans MS" panose="030F0702030302020204" pitchFamily="66" charset="0"/>
              </a:rPr>
              <a:t>/11/2012</a:t>
            </a:r>
          </a:p>
          <a:p>
            <a:pPr marL="0" indent="0">
              <a:buNone/>
            </a:pPr>
            <a:endParaRPr lang="fr-FR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		</a:t>
            </a:r>
          </a:p>
          <a:p>
            <a:pPr marL="0" indent="0">
              <a:buNone/>
            </a:pPr>
            <a:endParaRPr lang="fr-FR" sz="1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 sz="1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 sz="1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 sz="1600" dirty="0">
              <a:latin typeface="Comic Sans MS" panose="030F0702030302020204" pitchFamily="66" charset="0"/>
            </a:endParaRPr>
          </a:p>
        </p:txBody>
      </p:sp>
      <p:pic>
        <p:nvPicPr>
          <p:cNvPr id="22" name="Image 21" descr="Une image contenant stationnaire, crayon&#10;&#10;Description générée automatiquement">
            <a:extLst>
              <a:ext uri="{FF2B5EF4-FFF2-40B4-BE49-F238E27FC236}">
                <a16:creationId xmlns:a16="http://schemas.microsoft.com/office/drawing/2014/main" id="{4F07439B-DB33-4A0E-A90A-60708C0CF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720167" y="236307"/>
            <a:ext cx="821517" cy="8894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5305AAD-43C0-4984-899F-0C67365C9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228752" y="2156117"/>
            <a:ext cx="1074706" cy="565900"/>
          </a:xfrm>
          <a:prstGeom prst="rect">
            <a:avLst/>
          </a:prstGeom>
        </p:spPr>
      </p:pic>
      <p:pic>
        <p:nvPicPr>
          <p:cNvPr id="21" name="Image 20" descr="Une image contenant extérieur, signe, côté, camion&#10;&#10;Description générée automatiquement">
            <a:extLst>
              <a:ext uri="{FF2B5EF4-FFF2-40B4-BE49-F238E27FC236}">
                <a16:creationId xmlns:a16="http://schemas.microsoft.com/office/drawing/2014/main" id="{BE3CFABD-7D3D-4700-8F9E-B2781E2B1B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228752" y="4197097"/>
            <a:ext cx="1074706" cy="565900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0002FE1F-9B53-4720-8782-CE7A75F399F4}"/>
              </a:ext>
            </a:extLst>
          </p:cNvPr>
          <p:cNvCxnSpPr/>
          <p:nvPr/>
        </p:nvCxnSpPr>
        <p:spPr>
          <a:xfrm>
            <a:off x="2793076" y="2518756"/>
            <a:ext cx="480475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BCEDEC0C-05C8-4C88-9B13-F589772FE958}"/>
              </a:ext>
            </a:extLst>
          </p:cNvPr>
          <p:cNvCxnSpPr/>
          <p:nvPr/>
        </p:nvCxnSpPr>
        <p:spPr>
          <a:xfrm>
            <a:off x="2793075" y="3253047"/>
            <a:ext cx="480475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A9C3C3D7-6361-4122-8B71-2AA423184E06}"/>
              </a:ext>
            </a:extLst>
          </p:cNvPr>
          <p:cNvCxnSpPr/>
          <p:nvPr/>
        </p:nvCxnSpPr>
        <p:spPr>
          <a:xfrm>
            <a:off x="2793074" y="4632959"/>
            <a:ext cx="48047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29EDC222-0DA7-45F3-8926-6B653B4DC5AE}"/>
              </a:ext>
            </a:extLst>
          </p:cNvPr>
          <p:cNvCxnSpPr/>
          <p:nvPr/>
        </p:nvCxnSpPr>
        <p:spPr>
          <a:xfrm>
            <a:off x="2793073" y="5397731"/>
            <a:ext cx="48047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E9ACCE48-BF63-4F2B-9B1D-5410B715488C}"/>
              </a:ext>
            </a:extLst>
          </p:cNvPr>
          <p:cNvSpPr txBox="1"/>
          <p:nvPr/>
        </p:nvSpPr>
        <p:spPr>
          <a:xfrm>
            <a:off x="8087446" y="1836506"/>
            <a:ext cx="3527759" cy="4580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 err="1">
                <a:latin typeface="Comic Sans MS" panose="030F0702030302020204" pitchFamily="66" charset="0"/>
              </a:rPr>
              <a:t>Burial</a:t>
            </a:r>
            <a:r>
              <a:rPr lang="fr-FR" sz="1400" dirty="0">
                <a:latin typeface="Comic Sans MS" panose="030F0702030302020204" pitchFamily="66" charset="0"/>
              </a:rPr>
              <a:t> of the BBC time capsule by George Howard.</a:t>
            </a:r>
          </a:p>
          <a:p>
            <a:pPr>
              <a:lnSpc>
                <a:spcPct val="150000"/>
              </a:lnSpc>
            </a:pPr>
            <a:endParaRPr lang="fr-FR" sz="1400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 err="1">
                <a:latin typeface="Comic Sans MS" panose="030F0702030302020204" pitchFamily="66" charset="0"/>
              </a:rPr>
              <a:t>Burial</a:t>
            </a:r>
            <a:r>
              <a:rPr lang="fr-FR" sz="1400" dirty="0">
                <a:latin typeface="Comic Sans MS" panose="030F0702030302020204" pitchFamily="66" charset="0"/>
              </a:rPr>
              <a:t> of the 1939 World </a:t>
            </a:r>
            <a:r>
              <a:rPr lang="fr-FR" sz="1400" dirty="0" err="1">
                <a:latin typeface="Comic Sans MS" panose="030F0702030302020204" pitchFamily="66" charset="0"/>
              </a:rPr>
              <a:t>Fair</a:t>
            </a:r>
            <a:r>
              <a:rPr lang="fr-FR" sz="1400" dirty="0">
                <a:latin typeface="Comic Sans MS" panose="030F0702030302020204" pitchFamily="66" charset="0"/>
              </a:rPr>
              <a:t> time capsule in New York.</a:t>
            </a:r>
          </a:p>
          <a:p>
            <a:pPr>
              <a:lnSpc>
                <a:spcPct val="150000"/>
              </a:lnSpc>
            </a:pPr>
            <a:endParaRPr lang="fr-FR" sz="1400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latin typeface="Comic Sans MS" panose="030F0702030302020204" pitchFamily="66" charset="0"/>
              </a:rPr>
              <a:t>Day on </a:t>
            </a:r>
            <a:r>
              <a:rPr lang="fr-FR" sz="1400" dirty="0" err="1">
                <a:latin typeface="Comic Sans MS" panose="030F0702030302020204" pitchFamily="66" charset="0"/>
              </a:rPr>
              <a:t>which</a:t>
            </a:r>
            <a:r>
              <a:rPr lang="fr-FR" sz="1400" dirty="0">
                <a:latin typeface="Comic Sans MS" panose="030F0702030302020204" pitchFamily="66" charset="0"/>
              </a:rPr>
              <a:t> the Diamond </a:t>
            </a:r>
            <a:r>
              <a:rPr lang="fr-FR" sz="1400" dirty="0" err="1">
                <a:latin typeface="Comic Sans MS" panose="030F0702030302020204" pitchFamily="66" charset="0"/>
              </a:rPr>
              <a:t>Jubilee</a:t>
            </a:r>
            <a:r>
              <a:rPr lang="fr-FR" sz="1400" dirty="0">
                <a:latin typeface="Comic Sans MS" panose="030F0702030302020204" pitchFamily="66" charset="0"/>
              </a:rPr>
              <a:t> digital time capsule </a:t>
            </a:r>
            <a:r>
              <a:rPr lang="fr-FR" sz="1400" dirty="0" err="1">
                <a:latin typeface="Comic Sans MS" panose="030F0702030302020204" pitchFamily="66" charset="0"/>
              </a:rPr>
              <a:t>was</a:t>
            </a:r>
            <a:r>
              <a:rPr lang="fr-FR" sz="1400" dirty="0">
                <a:latin typeface="Comic Sans MS" panose="030F0702030302020204" pitchFamily="66" charset="0"/>
              </a:rPr>
              <a:t> </a:t>
            </a:r>
            <a:r>
              <a:rPr lang="fr-FR" sz="1400" dirty="0" err="1">
                <a:latin typeface="Comic Sans MS" panose="030F0702030302020204" pitchFamily="66" charset="0"/>
              </a:rPr>
              <a:t>given</a:t>
            </a:r>
            <a:r>
              <a:rPr lang="fr-FR" sz="1400" dirty="0">
                <a:latin typeface="Comic Sans MS" panose="030F0702030302020204" pitchFamily="66" charset="0"/>
              </a:rPr>
              <a:t> to Elizabeth II.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400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 err="1">
                <a:latin typeface="Comic Sans MS" panose="030F0702030302020204" pitchFamily="66" charset="0"/>
              </a:rPr>
              <a:t>Opening</a:t>
            </a:r>
            <a:r>
              <a:rPr lang="fr-FR" sz="1400" dirty="0">
                <a:latin typeface="Comic Sans MS" panose="030F0702030302020204" pitchFamily="66" charset="0"/>
              </a:rPr>
              <a:t> date of the Framingham 1994 time capsule.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4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endParaRPr lang="fr-FR" sz="1400" dirty="0">
              <a:latin typeface="Comic Sans MS" panose="030F0702030302020204" pitchFamily="66" charset="0"/>
            </a:endParaRPr>
          </a:p>
        </p:txBody>
      </p:sp>
      <p:sp>
        <p:nvSpPr>
          <p:cNvPr id="31" name="Ellipse 30">
            <a:hlinkClick r:id="rId8" action="ppaction://hlinksldjump"/>
            <a:extLst>
              <a:ext uri="{FF2B5EF4-FFF2-40B4-BE49-F238E27FC236}">
                <a16:creationId xmlns:a16="http://schemas.microsoft.com/office/drawing/2014/main" id="{BBEF3DDD-9D64-4626-BCC5-DCBFE8D4117A}"/>
              </a:ext>
            </a:extLst>
          </p:cNvPr>
          <p:cNvSpPr/>
          <p:nvPr/>
        </p:nvSpPr>
        <p:spPr>
          <a:xfrm>
            <a:off x="11348258" y="67030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S3</a:t>
            </a:r>
          </a:p>
        </p:txBody>
      </p:sp>
      <p:sp>
        <p:nvSpPr>
          <p:cNvPr id="32" name="Ellipse 31">
            <a:hlinkClick r:id="rId9" action="ppaction://hlinksldjump"/>
            <a:extLst>
              <a:ext uri="{FF2B5EF4-FFF2-40B4-BE49-F238E27FC236}">
                <a16:creationId xmlns:a16="http://schemas.microsoft.com/office/drawing/2014/main" id="{ADEBA3D2-A93B-4A29-8247-307A037E6842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3" name="Ellipse 32">
            <a:hlinkClick r:id="rId10" action="ppaction://hlinksldjump"/>
            <a:extLst>
              <a:ext uri="{FF2B5EF4-FFF2-40B4-BE49-F238E27FC236}">
                <a16:creationId xmlns:a16="http://schemas.microsoft.com/office/drawing/2014/main" id="{3406F62D-E88B-417D-91B1-233C4B0A1C86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663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A9A7CA-6596-48F4-B869-CC9C2A541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658" y="115137"/>
            <a:ext cx="10515600" cy="565900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Comic Sans MS" panose="030F0702030302020204" pitchFamily="66" charset="0"/>
              </a:rPr>
              <a:t>e) </a:t>
            </a:r>
            <a:r>
              <a:rPr lang="fr-FR" sz="2400" dirty="0" err="1">
                <a:latin typeface="Comic Sans MS" panose="030F0702030302020204" pitchFamily="66" charset="0"/>
              </a:rPr>
              <a:t>What</a:t>
            </a:r>
            <a:r>
              <a:rPr lang="fr-FR" sz="2400" dirty="0"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latin typeface="Comic Sans MS" panose="030F0702030302020204" pitchFamily="66" charset="0"/>
              </a:rPr>
              <a:t>would</a:t>
            </a:r>
            <a:r>
              <a:rPr lang="fr-FR" sz="2400" dirty="0"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latin typeface="Comic Sans MS" panose="030F0702030302020204" pitchFamily="66" charset="0"/>
              </a:rPr>
              <a:t>you</a:t>
            </a:r>
            <a:r>
              <a:rPr lang="fr-FR" sz="2400" dirty="0">
                <a:latin typeface="Comic Sans MS" panose="030F0702030302020204" pitchFamily="66" charset="0"/>
              </a:rPr>
              <a:t> put in </a:t>
            </a:r>
            <a:r>
              <a:rPr lang="fr-FR" sz="2400" dirty="0" err="1">
                <a:latin typeface="Comic Sans MS" panose="030F0702030302020204" pitchFamily="66" charset="0"/>
              </a:rPr>
              <a:t>your</a:t>
            </a:r>
            <a:r>
              <a:rPr lang="fr-FR" sz="2400" dirty="0"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latin typeface="Comic Sans MS" panose="030F0702030302020204" pitchFamily="66" charset="0"/>
              </a:rPr>
              <a:t>own</a:t>
            </a:r>
            <a:r>
              <a:rPr lang="fr-FR" sz="2400" dirty="0">
                <a:latin typeface="Comic Sans MS" panose="030F0702030302020204" pitchFamily="66" charset="0"/>
              </a:rPr>
              <a:t> time capsule?</a:t>
            </a:r>
          </a:p>
        </p:txBody>
      </p:sp>
      <p:pic>
        <p:nvPicPr>
          <p:cNvPr id="22" name="Image 21" descr="Une image contenant stationnaire, crayon&#10;&#10;Description générée automatiquement">
            <a:extLst>
              <a:ext uri="{FF2B5EF4-FFF2-40B4-BE49-F238E27FC236}">
                <a16:creationId xmlns:a16="http://schemas.microsoft.com/office/drawing/2014/main" id="{4F07439B-DB33-4A0E-A90A-60708C0CF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720167" y="236307"/>
            <a:ext cx="821517" cy="88946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FE8C3F6-C73F-4795-B58F-7A3CB3675FCE}"/>
              </a:ext>
            </a:extLst>
          </p:cNvPr>
          <p:cNvSpPr txBox="1"/>
          <p:nvPr/>
        </p:nvSpPr>
        <p:spPr>
          <a:xfrm>
            <a:off x="997527" y="1230284"/>
            <a:ext cx="1035073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>
                <a:latin typeface="Comic Sans MS" panose="030F0702030302020204" pitchFamily="66" charset="0"/>
              </a:rPr>
              <a:t>Imagine </a:t>
            </a:r>
            <a:r>
              <a:rPr lang="fr-FR" b="1" u="sng" dirty="0" err="1">
                <a:latin typeface="Comic Sans MS" panose="030F0702030302020204" pitchFamily="66" charset="0"/>
              </a:rPr>
              <a:t>that</a:t>
            </a:r>
            <a:r>
              <a:rPr lang="fr-FR" b="1" u="sng" dirty="0">
                <a:latin typeface="Comic Sans MS" panose="030F0702030302020204" pitchFamily="66" charset="0"/>
              </a:rPr>
              <a:t> </a:t>
            </a:r>
            <a:r>
              <a:rPr lang="fr-FR" b="1" u="sng" dirty="0" err="1">
                <a:latin typeface="Comic Sans MS" panose="030F0702030302020204" pitchFamily="66" charset="0"/>
              </a:rPr>
              <a:t>you</a:t>
            </a:r>
            <a:r>
              <a:rPr lang="fr-FR" b="1" u="sng" dirty="0">
                <a:latin typeface="Comic Sans MS" panose="030F0702030302020204" pitchFamily="66" charset="0"/>
              </a:rPr>
              <a:t> have to </a:t>
            </a:r>
            <a:r>
              <a:rPr lang="fr-FR" b="1" u="sng" dirty="0" err="1">
                <a:latin typeface="Comic Sans MS" panose="030F0702030302020204" pitchFamily="66" charset="0"/>
              </a:rPr>
              <a:t>create</a:t>
            </a:r>
            <a:r>
              <a:rPr lang="fr-FR" b="1" u="sng" dirty="0">
                <a:latin typeface="Comic Sans MS" panose="030F0702030302020204" pitchFamily="66" charset="0"/>
              </a:rPr>
              <a:t> a time capsule.</a:t>
            </a:r>
          </a:p>
          <a:p>
            <a:endParaRPr lang="fr-FR" dirty="0">
              <a:latin typeface="Comic Sans MS" panose="030F0702030302020204" pitchFamily="66" charset="0"/>
            </a:endParaRPr>
          </a:p>
          <a:p>
            <a:r>
              <a:rPr lang="fr-FR" u="sng" dirty="0" err="1">
                <a:latin typeface="Comic Sans MS" panose="030F0702030302020204" pitchFamily="66" charset="0"/>
              </a:rPr>
              <a:t>Choose</a:t>
            </a:r>
            <a:r>
              <a:rPr lang="fr-FR" u="sng" dirty="0">
                <a:latin typeface="Comic Sans MS" panose="030F0702030302020204" pitchFamily="66" charset="0"/>
              </a:rPr>
              <a:t> a </a:t>
            </a:r>
            <a:r>
              <a:rPr lang="fr-FR" u="sng" dirty="0" err="1">
                <a:latin typeface="Comic Sans MS" panose="030F0702030302020204" pitchFamily="66" charset="0"/>
              </a:rPr>
              <a:t>theme</a:t>
            </a:r>
            <a:r>
              <a:rPr lang="fr-FR" u="sng" dirty="0">
                <a:latin typeface="Comic Sans MS" panose="030F0702030302020204" pitchFamily="66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Comic Sans MS" panose="030F0702030302020204" pitchFamily="66" charset="0"/>
              </a:rPr>
              <a:t>Fashion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Comic Sans MS" panose="030F0702030302020204" pitchFamily="66" charset="0"/>
              </a:rPr>
              <a:t>Everyday life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Comic Sans MS" panose="030F0702030302020204" pitchFamily="66" charset="0"/>
              </a:rPr>
              <a:t>Entertainment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Comic Sans MS" panose="030F0702030302020204" pitchFamily="66" charset="0"/>
              </a:rPr>
              <a:t>Sports</a:t>
            </a:r>
          </a:p>
          <a:p>
            <a:pPr marL="285750" indent="-285750">
              <a:buFontTx/>
              <a:buChar char="-"/>
            </a:pPr>
            <a:r>
              <a:rPr lang="fr-FR" dirty="0" err="1">
                <a:latin typeface="Comic Sans MS" panose="030F0702030302020204" pitchFamily="66" charset="0"/>
              </a:rPr>
              <a:t>Other</a:t>
            </a:r>
            <a:r>
              <a:rPr lang="fr-FR" dirty="0">
                <a:latin typeface="Comic Sans MS" panose="030F0702030302020204" pitchFamily="66" charset="0"/>
              </a:rPr>
              <a:t>…</a:t>
            </a:r>
          </a:p>
          <a:p>
            <a:pPr marL="285750" indent="-285750">
              <a:buFontTx/>
              <a:buChar char="-"/>
            </a:pPr>
            <a:endParaRPr lang="fr-FR" dirty="0">
              <a:latin typeface="Comic Sans MS" panose="030F0702030302020204" pitchFamily="66" charset="0"/>
            </a:endParaRPr>
          </a:p>
          <a:p>
            <a:r>
              <a:rPr lang="fr-FR" u="sng" dirty="0" err="1">
                <a:latin typeface="Comic Sans MS" panose="030F0702030302020204" pitchFamily="66" charset="0"/>
              </a:rPr>
              <a:t>Choose</a:t>
            </a:r>
            <a:r>
              <a:rPr lang="fr-FR" u="sng" dirty="0">
                <a:latin typeface="Comic Sans MS" panose="030F0702030302020204" pitchFamily="66" charset="0"/>
              </a:rPr>
              <a:t> a time </a:t>
            </a:r>
            <a:r>
              <a:rPr lang="fr-FR" u="sng" dirty="0" err="1">
                <a:latin typeface="Comic Sans MS" panose="030F0702030302020204" pitchFamily="66" charset="0"/>
              </a:rPr>
              <a:t>period</a:t>
            </a:r>
            <a:r>
              <a:rPr lang="fr-FR" u="sng" dirty="0">
                <a:latin typeface="Comic Sans MS" panose="030F0702030302020204" pitchFamily="66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Comic Sans MS" panose="030F0702030302020204" pitchFamily="66" charset="0"/>
              </a:rPr>
              <a:t>2019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Comic Sans MS" panose="030F0702030302020204" pitchFamily="66" charset="0"/>
              </a:rPr>
              <a:t>2020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Comic Sans MS" panose="030F0702030302020204" pitchFamily="66" charset="0"/>
              </a:rPr>
              <a:t>An </a:t>
            </a:r>
            <a:r>
              <a:rPr lang="fr-FR" dirty="0" err="1">
                <a:latin typeface="Comic Sans MS" panose="030F0702030302020204" pitchFamily="66" charset="0"/>
              </a:rPr>
              <a:t>earlier</a:t>
            </a:r>
            <a:r>
              <a:rPr lang="fr-FR" dirty="0">
                <a:latin typeface="Comic Sans MS" panose="030F0702030302020204" pitchFamily="66" charset="0"/>
              </a:rPr>
              <a:t> time </a:t>
            </a:r>
            <a:r>
              <a:rPr lang="fr-FR" dirty="0" err="1">
                <a:latin typeface="Comic Sans MS" panose="030F0702030302020204" pitchFamily="66" charset="0"/>
              </a:rPr>
              <a:t>period</a:t>
            </a:r>
            <a:r>
              <a:rPr lang="fr-FR" dirty="0">
                <a:latin typeface="Comic Sans MS" panose="030F0702030302020204" pitchFamily="66" charset="0"/>
              </a:rPr>
              <a:t> of </a:t>
            </a:r>
            <a:r>
              <a:rPr lang="fr-FR" dirty="0" err="1">
                <a:latin typeface="Comic Sans MS" panose="030F0702030302020204" pitchFamily="66" charset="0"/>
              </a:rPr>
              <a:t>your</a:t>
            </a:r>
            <a:r>
              <a:rPr lang="fr-FR" dirty="0">
                <a:latin typeface="Comic Sans MS" panose="030F0702030302020204" pitchFamily="66" charset="0"/>
              </a:rPr>
              <a:t> life</a:t>
            </a:r>
          </a:p>
          <a:p>
            <a:pPr marL="285750" indent="-285750">
              <a:buFontTx/>
              <a:buChar char="-"/>
            </a:pPr>
            <a:endParaRPr lang="fr-FR" dirty="0">
              <a:latin typeface="Comic Sans MS" panose="030F0702030302020204" pitchFamily="66" charset="0"/>
            </a:endParaRPr>
          </a:p>
          <a:p>
            <a:r>
              <a:rPr lang="fr-FR" u="sng" dirty="0" err="1">
                <a:latin typeface="Comic Sans MS" panose="030F0702030302020204" pitchFamily="66" charset="0"/>
              </a:rPr>
              <a:t>Choose</a:t>
            </a:r>
            <a:r>
              <a:rPr lang="fr-FR" u="sng" dirty="0">
                <a:latin typeface="Comic Sans MS" panose="030F0702030302020204" pitchFamily="66" charset="0"/>
              </a:rPr>
              <a:t> </a:t>
            </a:r>
            <a:r>
              <a:rPr lang="fr-FR" u="sng" dirty="0" err="1">
                <a:latin typeface="Comic Sans MS" panose="030F0702030302020204" pitchFamily="66" charset="0"/>
              </a:rPr>
              <a:t>three</a:t>
            </a:r>
            <a:r>
              <a:rPr lang="fr-FR" u="sng" dirty="0">
                <a:latin typeface="Comic Sans MS" panose="030F0702030302020204" pitchFamily="66" charset="0"/>
              </a:rPr>
              <a:t> </a:t>
            </a:r>
            <a:r>
              <a:rPr lang="fr-FR" u="sng" dirty="0" err="1">
                <a:latin typeface="Comic Sans MS" panose="030F0702030302020204" pitchFamily="66" charset="0"/>
              </a:rPr>
              <a:t>objects</a:t>
            </a:r>
            <a:r>
              <a:rPr lang="fr-FR" u="sng" dirty="0">
                <a:latin typeface="Comic Sans MS" panose="030F0702030302020204" pitchFamily="66" charset="0"/>
              </a:rPr>
              <a:t> to </a:t>
            </a:r>
            <a:r>
              <a:rPr lang="fr-FR" u="sng" dirty="0" err="1">
                <a:latin typeface="Comic Sans MS" panose="030F0702030302020204" pitchFamily="66" charset="0"/>
              </a:rPr>
              <a:t>represent</a:t>
            </a:r>
            <a:r>
              <a:rPr lang="fr-FR" u="sng" dirty="0">
                <a:latin typeface="Comic Sans MS" panose="030F0702030302020204" pitchFamily="66" charset="0"/>
              </a:rPr>
              <a:t> </a:t>
            </a:r>
            <a:r>
              <a:rPr lang="fr-FR" u="sng" dirty="0" err="1">
                <a:latin typeface="Comic Sans MS" panose="030F0702030302020204" pitchFamily="66" charset="0"/>
              </a:rPr>
              <a:t>your</a:t>
            </a:r>
            <a:r>
              <a:rPr lang="fr-FR" u="sng" dirty="0">
                <a:latin typeface="Comic Sans MS" panose="030F0702030302020204" pitchFamily="66" charset="0"/>
              </a:rPr>
              <a:t> </a:t>
            </a:r>
            <a:r>
              <a:rPr lang="fr-FR" u="sng" dirty="0" err="1">
                <a:latin typeface="Comic Sans MS" panose="030F0702030302020204" pitchFamily="66" charset="0"/>
              </a:rPr>
              <a:t>theme</a:t>
            </a:r>
            <a:r>
              <a:rPr lang="fr-FR" u="sng" dirty="0">
                <a:latin typeface="Comic Sans MS" panose="030F0702030302020204" pitchFamily="66" charset="0"/>
              </a:rPr>
              <a:t> and time </a:t>
            </a:r>
            <a:r>
              <a:rPr lang="fr-FR" u="sng" dirty="0" err="1">
                <a:latin typeface="Comic Sans MS" panose="030F0702030302020204" pitchFamily="66" charset="0"/>
              </a:rPr>
              <a:t>period</a:t>
            </a:r>
            <a:r>
              <a:rPr lang="fr-FR" u="sng" dirty="0">
                <a:latin typeface="Comic Sans MS" panose="030F0702030302020204" pitchFamily="66" charset="0"/>
              </a:rPr>
              <a:t>.</a:t>
            </a:r>
          </a:p>
          <a:p>
            <a:endParaRPr lang="fr-FR" dirty="0">
              <a:latin typeface="Comic Sans MS" panose="030F0702030302020204" pitchFamily="66" charset="0"/>
            </a:endParaRPr>
          </a:p>
          <a:p>
            <a:r>
              <a:rPr lang="fr-FR" u="sng" dirty="0" err="1">
                <a:latin typeface="Comic Sans MS" panose="030F0702030302020204" pitchFamily="66" charset="0"/>
              </a:rPr>
              <a:t>Draw</a:t>
            </a:r>
            <a:r>
              <a:rPr lang="fr-FR" u="sng" dirty="0">
                <a:latin typeface="Comic Sans MS" panose="030F0702030302020204" pitchFamily="66" charset="0"/>
              </a:rPr>
              <a:t> </a:t>
            </a:r>
            <a:r>
              <a:rPr lang="fr-FR" u="sng" dirty="0" err="1">
                <a:latin typeface="Comic Sans MS" panose="030F0702030302020204" pitchFamily="66" charset="0"/>
              </a:rPr>
              <a:t>them</a:t>
            </a:r>
            <a:r>
              <a:rPr lang="fr-FR" u="sng" dirty="0">
                <a:latin typeface="Comic Sans MS" panose="030F0702030302020204" pitchFamily="66" charset="0"/>
              </a:rPr>
              <a:t> or </a:t>
            </a:r>
            <a:r>
              <a:rPr lang="fr-FR" u="sng" dirty="0" err="1">
                <a:latin typeface="Comic Sans MS" panose="030F0702030302020204" pitchFamily="66" charset="0"/>
              </a:rPr>
              <a:t>take</a:t>
            </a:r>
            <a:r>
              <a:rPr lang="fr-FR" u="sng" dirty="0">
                <a:latin typeface="Comic Sans MS" panose="030F0702030302020204" pitchFamily="66" charset="0"/>
              </a:rPr>
              <a:t> a </a:t>
            </a:r>
            <a:r>
              <a:rPr lang="fr-FR" u="sng" dirty="0" err="1">
                <a:latin typeface="Comic Sans MS" panose="030F0702030302020204" pitchFamily="66" charset="0"/>
              </a:rPr>
              <a:t>picture</a:t>
            </a:r>
            <a:r>
              <a:rPr lang="fr-FR" u="sng" dirty="0">
                <a:latin typeface="Comic Sans MS" panose="030F0702030302020204" pitchFamily="66" charset="0"/>
              </a:rPr>
              <a:t> of </a:t>
            </a:r>
            <a:r>
              <a:rPr lang="fr-FR" u="sng" dirty="0" err="1">
                <a:latin typeface="Comic Sans MS" panose="030F0702030302020204" pitchFamily="66" charset="0"/>
              </a:rPr>
              <a:t>these</a:t>
            </a:r>
            <a:r>
              <a:rPr lang="fr-FR" u="sng" dirty="0">
                <a:latin typeface="Comic Sans MS" panose="030F0702030302020204" pitchFamily="66" charset="0"/>
              </a:rPr>
              <a:t> </a:t>
            </a:r>
            <a:r>
              <a:rPr lang="fr-FR" u="sng" dirty="0" err="1">
                <a:latin typeface="Comic Sans MS" panose="030F0702030302020204" pitchFamily="66" charset="0"/>
              </a:rPr>
              <a:t>objects</a:t>
            </a:r>
            <a:r>
              <a:rPr lang="fr-FR" u="sng" dirty="0">
                <a:latin typeface="Comic Sans MS" panose="030F0702030302020204" pitchFamily="66" charset="0"/>
              </a:rPr>
              <a:t> and </a:t>
            </a:r>
            <a:r>
              <a:rPr lang="fr-FR" u="sng" dirty="0" err="1">
                <a:latin typeface="Comic Sans MS" panose="030F0702030302020204" pitchFamily="66" charset="0"/>
              </a:rPr>
              <a:t>create</a:t>
            </a:r>
            <a:r>
              <a:rPr lang="fr-FR" u="sng" dirty="0">
                <a:latin typeface="Comic Sans MS" panose="030F0702030302020204" pitchFamily="66" charset="0"/>
              </a:rPr>
              <a:t> </a:t>
            </a:r>
            <a:r>
              <a:rPr lang="fr-FR" u="sng" dirty="0" err="1">
                <a:latin typeface="Comic Sans MS" panose="030F0702030302020204" pitchFamily="66" charset="0"/>
              </a:rPr>
              <a:t>your</a:t>
            </a:r>
            <a:r>
              <a:rPr lang="fr-FR" u="sng" dirty="0">
                <a:latin typeface="Comic Sans MS" panose="030F0702030302020204" pitchFamily="66" charset="0"/>
              </a:rPr>
              <a:t> time capsule.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3F7C971-0741-4566-AE96-E6F6BC058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9771" y="1359458"/>
            <a:ext cx="3174636" cy="26919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Parchemin : horizontal 8">
            <a:extLst>
              <a:ext uri="{FF2B5EF4-FFF2-40B4-BE49-F238E27FC236}">
                <a16:creationId xmlns:a16="http://schemas.microsoft.com/office/drawing/2014/main" id="{CE852915-78B1-402E-8A1B-D1C11A5A999E}"/>
              </a:ext>
            </a:extLst>
          </p:cNvPr>
          <p:cNvSpPr/>
          <p:nvPr/>
        </p:nvSpPr>
        <p:spPr>
          <a:xfrm rot="21253511">
            <a:off x="7437503" y="3967410"/>
            <a:ext cx="2994164" cy="763390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latin typeface="Please write me a song" panose="02000603000000000000" pitchFamily="2" charset="0"/>
                <a:ea typeface="Please write me a song" panose="02000603000000000000" pitchFamily="2" charset="0"/>
              </a:rPr>
              <a:t>Ms. </a:t>
            </a:r>
            <a:r>
              <a:rPr lang="fr-FR" sz="2000" dirty="0" err="1">
                <a:latin typeface="Please write me a song" panose="02000603000000000000" pitchFamily="2" charset="0"/>
                <a:ea typeface="Please write me a song" panose="02000603000000000000" pitchFamily="2" charset="0"/>
              </a:rPr>
              <a:t>Fabre’s</a:t>
            </a:r>
            <a:r>
              <a:rPr lang="fr-FR" sz="2000" dirty="0">
                <a:latin typeface="Please write me a song" panose="02000603000000000000" pitchFamily="2" charset="0"/>
                <a:ea typeface="Please write me a song" panose="02000603000000000000" pitchFamily="2" charset="0"/>
              </a:rPr>
              <a:t> </a:t>
            </a:r>
            <a:r>
              <a:rPr lang="fr-FR" sz="2000" b="1" dirty="0">
                <a:latin typeface="Please write me a song" panose="02000603000000000000" pitchFamily="2" charset="0"/>
                <a:ea typeface="Please write me a song" panose="02000603000000000000" pitchFamily="2" charset="0"/>
              </a:rPr>
              <a:t>1996</a:t>
            </a:r>
            <a:r>
              <a:rPr lang="fr-FR" sz="2000" dirty="0">
                <a:latin typeface="Please write me a song" panose="02000603000000000000" pitchFamily="2" charset="0"/>
                <a:ea typeface="Please write me a song" panose="02000603000000000000" pitchFamily="2" charset="0"/>
              </a:rPr>
              <a:t> time capsule</a:t>
            </a:r>
          </a:p>
        </p:txBody>
      </p:sp>
      <p:pic>
        <p:nvPicPr>
          <p:cNvPr id="11" name="Image 10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D0A488BC-9724-4AF4-9AE2-D1B1AF201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773312" y="1122934"/>
            <a:ext cx="714581" cy="714581"/>
          </a:xfrm>
          <a:prstGeom prst="rect">
            <a:avLst/>
          </a:prstGeom>
        </p:spPr>
      </p:pic>
      <p:sp>
        <p:nvSpPr>
          <p:cNvPr id="20" name="Ellipse 19">
            <a:hlinkClick r:id="rId7" action="ppaction://hlinksldjump"/>
            <a:extLst>
              <a:ext uri="{FF2B5EF4-FFF2-40B4-BE49-F238E27FC236}">
                <a16:creationId xmlns:a16="http://schemas.microsoft.com/office/drawing/2014/main" id="{BB58602C-3BA1-43A5-8563-2948A668629F}"/>
              </a:ext>
            </a:extLst>
          </p:cNvPr>
          <p:cNvSpPr/>
          <p:nvPr/>
        </p:nvSpPr>
        <p:spPr>
          <a:xfrm>
            <a:off x="11348258" y="67030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S3</a:t>
            </a:r>
          </a:p>
        </p:txBody>
      </p:sp>
      <p:sp>
        <p:nvSpPr>
          <p:cNvPr id="23" name="Ellipse 22">
            <a:hlinkClick r:id="rId8" action="ppaction://hlinksldjump"/>
            <a:extLst>
              <a:ext uri="{FF2B5EF4-FFF2-40B4-BE49-F238E27FC236}">
                <a16:creationId xmlns:a16="http://schemas.microsoft.com/office/drawing/2014/main" id="{7FB7B315-D28A-45F2-B120-3C284F90F9A3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4" name="Ellipse 23">
            <a:hlinkClick r:id="rId9" action="ppaction://hlinksldjump"/>
            <a:extLst>
              <a:ext uri="{FF2B5EF4-FFF2-40B4-BE49-F238E27FC236}">
                <a16:creationId xmlns:a16="http://schemas.microsoft.com/office/drawing/2014/main" id="{B72702C8-44BB-49C8-A975-ABF49D4411C6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038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omic Sans MS" panose="030F0702030302020204" pitchFamily="66" charset="0"/>
              </a:rPr>
              <a:t>See </a:t>
            </a:r>
            <a:r>
              <a:rPr lang="de-DE" dirty="0" err="1">
                <a:latin typeface="Comic Sans MS" panose="030F0702030302020204" pitchFamily="66" charset="0"/>
              </a:rPr>
              <a:t>you</a:t>
            </a:r>
            <a:r>
              <a:rPr lang="de-DE" dirty="0">
                <a:latin typeface="Comic Sans MS" panose="030F0702030302020204" pitchFamily="66" charset="0"/>
              </a:rPr>
              <a:t> </a:t>
            </a:r>
            <a:r>
              <a:rPr lang="de-DE" dirty="0" err="1">
                <a:latin typeface="Comic Sans MS" panose="030F0702030302020204" pitchFamily="66" charset="0"/>
              </a:rPr>
              <a:t>next</a:t>
            </a:r>
            <a:r>
              <a:rPr lang="de-DE" dirty="0">
                <a:latin typeface="Comic Sans MS" panose="030F0702030302020204" pitchFamily="66" charset="0"/>
              </a:rPr>
              <a:t> </a:t>
            </a:r>
            <a:r>
              <a:rPr lang="de-DE" dirty="0" err="1">
                <a:latin typeface="Comic Sans MS" panose="030F0702030302020204" pitchFamily="66" charset="0"/>
              </a:rPr>
              <a:t>week</a:t>
            </a:r>
            <a:r>
              <a:rPr lang="de-DE" dirty="0"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5" name="Image 4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AFA0ABDA-AE5B-41E8-AC27-C69555B16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94" y="3972825"/>
            <a:ext cx="1762812" cy="1762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7535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783248"/>
            <a:ext cx="5952744" cy="2011680"/>
          </a:xfrm>
        </p:spPr>
        <p:txBody>
          <a:bodyPr>
            <a:noAutofit/>
          </a:bodyPr>
          <a:lstStyle/>
          <a:p>
            <a:pPr algn="l">
              <a:lnSpc>
                <a:spcPct val="200000"/>
              </a:lnSpc>
            </a:pPr>
            <a:r>
              <a:rPr lang="de-DE" sz="2400" dirty="0">
                <a:latin typeface="Comic Sans MS" panose="030F0702030302020204" pitchFamily="66" charset="0"/>
              </a:rPr>
              <a:t>Tu </a:t>
            </a:r>
            <a:r>
              <a:rPr lang="de-DE" sz="2400" dirty="0" err="1">
                <a:latin typeface="Comic Sans MS" panose="030F0702030302020204" pitchFamily="66" charset="0"/>
              </a:rPr>
              <a:t>verras</a:t>
            </a:r>
            <a:r>
              <a:rPr lang="de-DE" sz="2400" dirty="0">
                <a:latin typeface="Comic Sans MS" panose="030F0702030302020204" pitchFamily="66" charset="0"/>
              </a:rPr>
              <a:t> </a:t>
            </a:r>
            <a:r>
              <a:rPr lang="de-DE" sz="2400" dirty="0" err="1">
                <a:latin typeface="Comic Sans MS" panose="030F0702030302020204" pitchFamily="66" charset="0"/>
              </a:rPr>
              <a:t>apparaître</a:t>
            </a:r>
            <a:r>
              <a:rPr lang="de-DE" sz="2400" dirty="0">
                <a:latin typeface="Comic Sans MS" panose="030F0702030302020204" pitchFamily="66" charset="0"/>
              </a:rPr>
              <a:t> </a:t>
            </a:r>
            <a:r>
              <a:rPr lang="de-DE" sz="2400" dirty="0" err="1">
                <a:latin typeface="Comic Sans MS" panose="030F0702030302020204" pitchFamily="66" charset="0"/>
              </a:rPr>
              <a:t>ces</a:t>
            </a:r>
            <a:r>
              <a:rPr lang="de-DE" sz="2400" dirty="0">
                <a:latin typeface="Comic Sans MS" panose="030F0702030302020204" pitchFamily="66" charset="0"/>
              </a:rPr>
              <a:t> </a:t>
            </a:r>
            <a:r>
              <a:rPr lang="de-DE" sz="2400" dirty="0" err="1">
                <a:latin typeface="Comic Sans MS" panose="030F0702030302020204" pitchFamily="66" charset="0"/>
              </a:rPr>
              <a:t>boutons</a:t>
            </a:r>
            <a:r>
              <a:rPr lang="de-DE" sz="2400" dirty="0">
                <a:latin typeface="Comic Sans MS" panose="030F0702030302020204" pitchFamily="66" charset="0"/>
              </a:rPr>
              <a:t> </a:t>
            </a:r>
            <a:r>
              <a:rPr lang="de-DE" sz="2400" dirty="0" err="1">
                <a:latin typeface="Comic Sans MS" panose="030F0702030302020204" pitchFamily="66" charset="0"/>
              </a:rPr>
              <a:t>aux</a:t>
            </a:r>
            <a:r>
              <a:rPr lang="de-DE" sz="2400" dirty="0">
                <a:latin typeface="Comic Sans MS" panose="030F0702030302020204" pitchFamily="66" charset="0"/>
              </a:rPr>
              <a:t> </a:t>
            </a:r>
            <a:r>
              <a:rPr lang="de-DE" sz="2400" dirty="0" err="1">
                <a:latin typeface="Comic Sans MS" panose="030F0702030302020204" pitchFamily="66" charset="0"/>
              </a:rPr>
              <a:t>coins</a:t>
            </a:r>
            <a:r>
              <a:rPr lang="de-DE" sz="2400" dirty="0">
                <a:latin typeface="Comic Sans MS" panose="030F0702030302020204" pitchFamily="66" charset="0"/>
              </a:rPr>
              <a:t> des diapositives. </a:t>
            </a:r>
            <a:r>
              <a:rPr lang="de-DE" sz="2400" dirty="0" err="1">
                <a:latin typeface="Comic Sans MS" panose="030F0702030302020204" pitchFamily="66" charset="0"/>
              </a:rPr>
              <a:t>Voici</a:t>
            </a:r>
            <a:r>
              <a:rPr lang="de-DE" sz="2400" dirty="0">
                <a:latin typeface="Comic Sans MS" panose="030F0702030302020204" pitchFamily="66" charset="0"/>
              </a:rPr>
              <a:t> à </a:t>
            </a:r>
            <a:r>
              <a:rPr lang="de-DE" sz="2400" dirty="0" err="1">
                <a:latin typeface="Comic Sans MS" panose="030F0702030302020204" pitchFamily="66" charset="0"/>
              </a:rPr>
              <a:t>quoi</a:t>
            </a:r>
            <a:r>
              <a:rPr lang="de-DE" sz="2400" dirty="0">
                <a:latin typeface="Comic Sans MS" panose="030F0702030302020204" pitchFamily="66" charset="0"/>
              </a:rPr>
              <a:t> </a:t>
            </a:r>
            <a:r>
              <a:rPr lang="de-DE" sz="2400" dirty="0" err="1">
                <a:latin typeface="Comic Sans MS" panose="030F0702030302020204" pitchFamily="66" charset="0"/>
              </a:rPr>
              <a:t>ils</a:t>
            </a:r>
            <a:r>
              <a:rPr lang="de-DE" sz="2400" dirty="0">
                <a:latin typeface="Comic Sans MS" panose="030F0702030302020204" pitchFamily="66" charset="0"/>
              </a:rPr>
              <a:t> </a:t>
            </a:r>
            <a:r>
              <a:rPr lang="de-DE" sz="2400" dirty="0" err="1">
                <a:latin typeface="Comic Sans MS" panose="030F0702030302020204" pitchFamily="66" charset="0"/>
              </a:rPr>
              <a:t>servent</a:t>
            </a:r>
            <a:r>
              <a:rPr lang="de-DE" sz="2400" dirty="0">
                <a:latin typeface="Comic Sans MS" panose="030F0702030302020204" pitchFamily="66" charset="0"/>
              </a:rPr>
              <a:t>.</a:t>
            </a:r>
            <a:endParaRPr lang="de-DE" sz="4000" dirty="0">
              <a:latin typeface="Comic Sans MS" panose="030F0702030302020204" pitchFamily="66" charset="0"/>
            </a:endParaRPr>
          </a:p>
        </p:txBody>
      </p:sp>
      <p:sp>
        <p:nvSpPr>
          <p:cNvPr id="7" name="Ellipse 6">
            <a:hlinkClick r:id="rId2" action="ppaction://hlinksldjump"/>
            <a:extLst>
              <a:ext uri="{FF2B5EF4-FFF2-40B4-BE49-F238E27FC236}">
                <a16:creationId xmlns:a16="http://schemas.microsoft.com/office/drawing/2014/main" id="{96649C26-5FAA-4336-B02C-597807F7495E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8" name="Ellipse 7">
            <a:hlinkClick r:id="rId3" action="ppaction://hlinksldjump"/>
            <a:extLst>
              <a:ext uri="{FF2B5EF4-FFF2-40B4-BE49-F238E27FC236}">
                <a16:creationId xmlns:a16="http://schemas.microsoft.com/office/drawing/2014/main" id="{8131B731-8ACF-4E78-B119-AE7B2F0C9F50}"/>
              </a:ext>
            </a:extLst>
          </p:cNvPr>
          <p:cNvSpPr/>
          <p:nvPr/>
        </p:nvSpPr>
        <p:spPr>
          <a:xfrm>
            <a:off x="917448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9" name="Ellipse 8">
            <a:hlinkClick r:id="rId4" action="ppaction://hlinksldjump"/>
            <a:extLst>
              <a:ext uri="{FF2B5EF4-FFF2-40B4-BE49-F238E27FC236}">
                <a16:creationId xmlns:a16="http://schemas.microsoft.com/office/drawing/2014/main" id="{4C537455-9CF1-4DBA-9DE7-112C8BD1EE24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Ellipse 9">
            <a:hlinkClick r:id="rId5" action="ppaction://hlinksldjump"/>
            <a:extLst>
              <a:ext uri="{FF2B5EF4-FFF2-40B4-BE49-F238E27FC236}">
                <a16:creationId xmlns:a16="http://schemas.microsoft.com/office/drawing/2014/main" id="{54AA5572-35D4-45FE-96B7-88757940BE74}"/>
              </a:ext>
            </a:extLst>
          </p:cNvPr>
          <p:cNvSpPr/>
          <p:nvPr/>
        </p:nvSpPr>
        <p:spPr>
          <a:xfrm>
            <a:off x="11353800" y="1685227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S3</a:t>
            </a:r>
          </a:p>
        </p:txBody>
      </p:sp>
      <p:sp>
        <p:nvSpPr>
          <p:cNvPr id="11" name="Ellipse 10">
            <a:hlinkClick r:id="rId6" action="ppaction://hlinksldjump"/>
            <a:extLst>
              <a:ext uri="{FF2B5EF4-FFF2-40B4-BE49-F238E27FC236}">
                <a16:creationId xmlns:a16="http://schemas.microsoft.com/office/drawing/2014/main" id="{2653F405-4749-4A50-8936-CCCEC5E64457}"/>
              </a:ext>
            </a:extLst>
          </p:cNvPr>
          <p:cNvSpPr/>
          <p:nvPr/>
        </p:nvSpPr>
        <p:spPr>
          <a:xfrm>
            <a:off x="11353800" y="877621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S2</a:t>
            </a:r>
          </a:p>
        </p:txBody>
      </p:sp>
      <p:sp>
        <p:nvSpPr>
          <p:cNvPr id="12" name="Ellipse 11">
            <a:hlinkClick r:id="rId7" action="ppaction://hlinksldjump"/>
            <a:extLst>
              <a:ext uri="{FF2B5EF4-FFF2-40B4-BE49-F238E27FC236}">
                <a16:creationId xmlns:a16="http://schemas.microsoft.com/office/drawing/2014/main" id="{2A2F311F-721B-4F18-86AA-DDB175D7AA68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S1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04ED393-1ECD-4A30-89C4-01357F55FA00}"/>
              </a:ext>
            </a:extLst>
          </p:cNvPr>
          <p:cNvSpPr txBox="1"/>
          <p:nvPr/>
        </p:nvSpPr>
        <p:spPr>
          <a:xfrm>
            <a:off x="0" y="4988480"/>
            <a:ext cx="373075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anose="030F0702030302020204" pitchFamily="66" charset="0"/>
              </a:rPr>
              <a:t>Liens cliquables pour aller aux sommaires des chapitres.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3674E7D-93B8-4DD6-871C-732E2A13CBCA}"/>
              </a:ext>
            </a:extLst>
          </p:cNvPr>
          <p:cNvSpPr txBox="1"/>
          <p:nvPr/>
        </p:nvSpPr>
        <p:spPr>
          <a:xfrm>
            <a:off x="6937248" y="783248"/>
            <a:ext cx="3730752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anose="030F0702030302020204" pitchFamily="66" charset="0"/>
              </a:rPr>
              <a:t>Liens cliquables pour aller aux premières pages de chaque séance.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2A58C3A-F643-4246-A5F0-C6CFD321056C}"/>
              </a:ext>
            </a:extLst>
          </p:cNvPr>
          <p:cNvSpPr txBox="1"/>
          <p:nvPr/>
        </p:nvSpPr>
        <p:spPr>
          <a:xfrm>
            <a:off x="8461248" y="4812307"/>
            <a:ext cx="373075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anose="030F0702030302020204" pitchFamily="66" charset="0"/>
              </a:rPr>
              <a:t>Lien cliquable pour aller à la page de répartition des séances.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765B5773-96CD-4C8F-89AB-54CC022102A1}"/>
              </a:ext>
            </a:extLst>
          </p:cNvPr>
          <p:cNvCxnSpPr>
            <a:stCxn id="3" idx="2"/>
            <a:endCxn id="7" idx="0"/>
          </p:cNvCxnSpPr>
          <p:nvPr/>
        </p:nvCxnSpPr>
        <p:spPr>
          <a:xfrm flipH="1">
            <a:off x="454152" y="5634811"/>
            <a:ext cx="1411224" cy="4399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D399CE6-CF3C-4AB9-9F71-BA28DADDEC53}"/>
              </a:ext>
            </a:extLst>
          </p:cNvPr>
          <p:cNvCxnSpPr>
            <a:cxnSpLocks/>
            <a:stCxn id="3" idx="2"/>
            <a:endCxn id="8" idx="0"/>
          </p:cNvCxnSpPr>
          <p:nvPr/>
        </p:nvCxnSpPr>
        <p:spPr>
          <a:xfrm flipH="1">
            <a:off x="1301496" y="5634811"/>
            <a:ext cx="563880" cy="4399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698D7DF-AF13-41AE-800C-C418B225277E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10668000" y="426632"/>
            <a:ext cx="685800" cy="8400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3D61598-C7D1-441C-A4BC-7ADA8EC9E00A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10668000" y="1234237"/>
            <a:ext cx="685800" cy="236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93970998-2C8F-487E-802C-86ED8A767A63}"/>
              </a:ext>
            </a:extLst>
          </p:cNvPr>
          <p:cNvCxnSpPr>
            <a:cxnSpLocks/>
            <a:stCxn id="13" idx="3"/>
            <a:endCxn id="10" idx="2"/>
          </p:cNvCxnSpPr>
          <p:nvPr/>
        </p:nvCxnSpPr>
        <p:spPr>
          <a:xfrm>
            <a:off x="10668000" y="1244913"/>
            <a:ext cx="685800" cy="7969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4C82F252-512F-407D-91F6-2E7974EAF37F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10326624" y="5456316"/>
            <a:ext cx="1027176" cy="975052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1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BEF89A-62C4-48D3-939F-8E51FCD4E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omic Sans MS" panose="030F0702030302020204" pitchFamily="66" charset="0"/>
              </a:rPr>
              <a:t>Temps de travail conseillé</a:t>
            </a: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8ED4B09A-7510-4385-9E67-9053CDC1E5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22548"/>
              </p:ext>
            </p:extLst>
          </p:nvPr>
        </p:nvGraphicFramePr>
        <p:xfrm>
          <a:off x="838199" y="1690688"/>
          <a:ext cx="10515600" cy="30640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99492172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6967378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Découpage suggéré des séances de travail.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Temps de travail conseillé par séance.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816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b="1" dirty="0">
                          <a:latin typeface="Comic Sans MS" panose="030F0702030302020204" pitchFamily="66" charset="0"/>
                        </a:rPr>
                        <a:t>Séance 1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Pages </a:t>
                      </a:r>
                      <a:r>
                        <a:rPr lang="fr-FR" dirty="0">
                          <a:latin typeface="Comic Sans MS" panose="030F0702030302020204" pitchFamily="66" charset="0"/>
                          <a:hlinkClick r:id="rId2" action="ppaction://hlinksldjump"/>
                        </a:rPr>
                        <a:t>7</a:t>
                      </a:r>
                      <a:r>
                        <a:rPr lang="fr-FR" dirty="0">
                          <a:latin typeface="Comic Sans MS" panose="030F0702030302020204" pitchFamily="66" charset="0"/>
                        </a:rPr>
                        <a:t> – </a:t>
                      </a:r>
                      <a:r>
                        <a:rPr lang="fr-FR" dirty="0">
                          <a:latin typeface="Comic Sans MS" panose="030F0702030302020204" pitchFamily="66" charset="0"/>
                          <a:hlinkClick r:id="rId3" action="ppaction://hlinksldjump"/>
                        </a:rPr>
                        <a:t>8</a:t>
                      </a:r>
                      <a:r>
                        <a:rPr lang="fr-FR" dirty="0">
                          <a:latin typeface="Comic Sans MS" panose="030F0702030302020204" pitchFamily="66" charset="0"/>
                        </a:rPr>
                        <a:t> – </a:t>
                      </a:r>
                      <a:r>
                        <a:rPr lang="fr-FR" dirty="0">
                          <a:latin typeface="Comic Sans MS" panose="030F0702030302020204" pitchFamily="66" charset="0"/>
                          <a:hlinkClick r:id="rId4" action="ppaction://hlinksldjump"/>
                        </a:rPr>
                        <a:t>9</a:t>
                      </a:r>
                      <a:r>
                        <a:rPr lang="fr-FR" dirty="0">
                          <a:latin typeface="Comic Sans MS" panose="030F0702030302020204" pitchFamily="66" charset="0"/>
                        </a:rPr>
                        <a:t> – </a:t>
                      </a:r>
                      <a:r>
                        <a:rPr lang="fr-FR" dirty="0">
                          <a:latin typeface="Comic Sans MS" panose="030F0702030302020204" pitchFamily="66" charset="0"/>
                          <a:hlinkClick r:id="rId5" action="ppaction://hlinksldjump"/>
                        </a:rPr>
                        <a:t>10</a:t>
                      </a:r>
                      <a:r>
                        <a:rPr lang="fr-FR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45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888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b="1" dirty="0">
                          <a:latin typeface="Comic Sans MS" panose="030F0702030302020204" pitchFamily="66" charset="0"/>
                        </a:rPr>
                        <a:t>Séance 2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Pages </a:t>
                      </a:r>
                      <a:r>
                        <a:rPr lang="fr-FR" dirty="0">
                          <a:latin typeface="Comic Sans MS" panose="030F0702030302020204" pitchFamily="66" charset="0"/>
                          <a:hlinkClick r:id="rId6" action="ppaction://hlinksldjump"/>
                        </a:rPr>
                        <a:t>12</a:t>
                      </a:r>
                      <a:r>
                        <a:rPr lang="fr-FR" dirty="0">
                          <a:latin typeface="Comic Sans MS" panose="030F0702030302020204" pitchFamily="66" charset="0"/>
                        </a:rPr>
                        <a:t> – </a:t>
                      </a:r>
                      <a:r>
                        <a:rPr lang="fr-FR" dirty="0">
                          <a:latin typeface="Comic Sans MS" panose="030F0702030302020204" pitchFamily="66" charset="0"/>
                          <a:hlinkClick r:id="rId7" action="ppaction://hlinksldjump"/>
                        </a:rPr>
                        <a:t>13</a:t>
                      </a:r>
                      <a:r>
                        <a:rPr lang="fr-FR" dirty="0">
                          <a:latin typeface="Comic Sans MS" panose="030F0702030302020204" pitchFamily="66" charset="0"/>
                        </a:rPr>
                        <a:t> – </a:t>
                      </a:r>
                      <a:r>
                        <a:rPr lang="fr-FR" dirty="0">
                          <a:latin typeface="Comic Sans MS" panose="030F0702030302020204" pitchFamily="66" charset="0"/>
                          <a:hlinkClick r:id="rId8" action="ppaction://hlinksldjump"/>
                        </a:rPr>
                        <a:t>14</a:t>
                      </a:r>
                      <a:r>
                        <a:rPr lang="fr-FR" dirty="0">
                          <a:latin typeface="Comic Sans MS" panose="030F0702030302020204" pitchFamily="66" charset="0"/>
                        </a:rPr>
                        <a:t> – </a:t>
                      </a:r>
                      <a:r>
                        <a:rPr lang="fr-FR" dirty="0">
                          <a:latin typeface="Comic Sans MS" panose="030F0702030302020204" pitchFamily="66" charset="0"/>
                          <a:hlinkClick r:id="rId9" action="ppaction://hlinksldjump"/>
                        </a:rPr>
                        <a:t>15</a:t>
                      </a:r>
                      <a:r>
                        <a:rPr lang="fr-FR" dirty="0">
                          <a:latin typeface="Comic Sans MS" panose="030F0702030302020204" pitchFamily="66" charset="0"/>
                        </a:rPr>
                        <a:t> – </a:t>
                      </a:r>
                      <a:r>
                        <a:rPr lang="fr-FR" dirty="0">
                          <a:latin typeface="Comic Sans MS" panose="030F0702030302020204" pitchFamily="66" charset="0"/>
                          <a:hlinkClick r:id="rId10" action="ppaction://hlinksldjump"/>
                        </a:rPr>
                        <a:t>16</a:t>
                      </a:r>
                      <a:r>
                        <a:rPr lang="fr-FR" dirty="0">
                          <a:latin typeface="Comic Sans MS" panose="030F0702030302020204" pitchFamily="66" charset="0"/>
                        </a:rPr>
                        <a:t> – </a:t>
                      </a:r>
                      <a:r>
                        <a:rPr lang="fr-FR" dirty="0">
                          <a:latin typeface="Comic Sans MS" panose="030F0702030302020204" pitchFamily="66" charset="0"/>
                          <a:hlinkClick r:id="rId11" action="ppaction://hlinksldjump"/>
                        </a:rPr>
                        <a:t>17</a:t>
                      </a:r>
                      <a:r>
                        <a:rPr lang="fr-FR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45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917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b="1" dirty="0">
                          <a:latin typeface="Comic Sans MS" panose="030F0702030302020204" pitchFamily="66" charset="0"/>
                        </a:rPr>
                        <a:t>Séance 3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Pages </a:t>
                      </a:r>
                      <a:r>
                        <a:rPr lang="fr-FR" dirty="0">
                          <a:latin typeface="Comic Sans MS" panose="030F0702030302020204" pitchFamily="66" charset="0"/>
                          <a:hlinkClick r:id="rId12" action="ppaction://hlinksldjump"/>
                        </a:rPr>
                        <a:t>18</a:t>
                      </a:r>
                      <a:r>
                        <a:rPr lang="fr-FR" dirty="0">
                          <a:latin typeface="Comic Sans MS" panose="030F0702030302020204" pitchFamily="66" charset="0"/>
                        </a:rPr>
                        <a:t> – </a:t>
                      </a:r>
                      <a:r>
                        <a:rPr lang="fr-FR" dirty="0">
                          <a:latin typeface="Comic Sans MS" panose="030F0702030302020204" pitchFamily="66" charset="0"/>
                          <a:hlinkClick r:id="rId13" action="ppaction://hlinksldjump"/>
                        </a:rPr>
                        <a:t>19</a:t>
                      </a:r>
                      <a:r>
                        <a:rPr lang="fr-FR" dirty="0">
                          <a:latin typeface="Comic Sans MS" panose="030F0702030302020204" pitchFamily="66" charset="0"/>
                        </a:rPr>
                        <a:t> – </a:t>
                      </a:r>
                      <a:r>
                        <a:rPr lang="fr-FR" dirty="0">
                          <a:latin typeface="Comic Sans MS" panose="030F0702030302020204" pitchFamily="66" charset="0"/>
                          <a:hlinkClick r:id="rId14" action="ppaction://hlinksldjump"/>
                        </a:rPr>
                        <a:t>20</a:t>
                      </a:r>
                      <a:r>
                        <a:rPr lang="fr-FR" dirty="0">
                          <a:latin typeface="Comic Sans MS" panose="030F0702030302020204" pitchFamily="66" charset="0"/>
                        </a:rPr>
                        <a:t> – </a:t>
                      </a:r>
                      <a:r>
                        <a:rPr lang="fr-FR" dirty="0">
                          <a:latin typeface="Comic Sans MS" panose="030F0702030302020204" pitchFamily="66" charset="0"/>
                          <a:hlinkClick r:id="rId15" action="ppaction://hlinksldjump"/>
                        </a:rPr>
                        <a:t>21</a:t>
                      </a:r>
                      <a:r>
                        <a:rPr lang="fr-FR" dirty="0"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>
                          <a:latin typeface="Comic Sans MS" panose="030F0702030302020204" pitchFamily="66" charset="0"/>
                        </a:rPr>
                        <a:t>45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19230"/>
                  </a:ext>
                </a:extLst>
              </a:tr>
            </a:tbl>
          </a:graphicData>
        </a:graphic>
      </p:graphicFrame>
      <p:sp>
        <p:nvSpPr>
          <p:cNvPr id="6" name="Ellipse 5">
            <a:hlinkClick r:id="rId16" action="ppaction://hlinksldjump"/>
            <a:extLst>
              <a:ext uri="{FF2B5EF4-FFF2-40B4-BE49-F238E27FC236}">
                <a16:creationId xmlns:a16="http://schemas.microsoft.com/office/drawing/2014/main" id="{389CEC60-4DDE-4436-8692-7E26C0B3D698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Ellipse 6">
            <a:hlinkClick r:id="rId2" action="ppaction://hlinksldjump"/>
            <a:extLst>
              <a:ext uri="{FF2B5EF4-FFF2-40B4-BE49-F238E27FC236}">
                <a16:creationId xmlns:a16="http://schemas.microsoft.com/office/drawing/2014/main" id="{4D946A32-171A-448B-9CC3-ACF7F5431175}"/>
              </a:ext>
            </a:extLst>
          </p:cNvPr>
          <p:cNvSpPr/>
          <p:nvPr/>
        </p:nvSpPr>
        <p:spPr>
          <a:xfrm>
            <a:off x="5254657" y="2227604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S1</a:t>
            </a:r>
          </a:p>
        </p:txBody>
      </p:sp>
      <p:sp>
        <p:nvSpPr>
          <p:cNvPr id="8" name="Ellipse 7">
            <a:hlinkClick r:id="rId6" action="ppaction://hlinksldjump"/>
            <a:extLst>
              <a:ext uri="{FF2B5EF4-FFF2-40B4-BE49-F238E27FC236}">
                <a16:creationId xmlns:a16="http://schemas.microsoft.com/office/drawing/2014/main" id="{758A3941-2EFB-484A-9655-8F08A801EE3E}"/>
              </a:ext>
            </a:extLst>
          </p:cNvPr>
          <p:cNvSpPr/>
          <p:nvPr/>
        </p:nvSpPr>
        <p:spPr>
          <a:xfrm>
            <a:off x="5254657" y="3072384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S2</a:t>
            </a:r>
          </a:p>
        </p:txBody>
      </p:sp>
      <p:sp>
        <p:nvSpPr>
          <p:cNvPr id="9" name="Ellipse 8">
            <a:hlinkClick r:id="rId12" action="ppaction://hlinksldjump"/>
            <a:extLst>
              <a:ext uri="{FF2B5EF4-FFF2-40B4-BE49-F238E27FC236}">
                <a16:creationId xmlns:a16="http://schemas.microsoft.com/office/drawing/2014/main" id="{AFB3204F-5715-4085-9D20-D8B3A7B6243E}"/>
              </a:ext>
            </a:extLst>
          </p:cNvPr>
          <p:cNvSpPr/>
          <p:nvPr/>
        </p:nvSpPr>
        <p:spPr>
          <a:xfrm>
            <a:off x="5254657" y="398095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C814D4D-3971-40A8-A45B-13A737D65FFC}"/>
              </a:ext>
            </a:extLst>
          </p:cNvPr>
          <p:cNvSpPr txBox="1"/>
          <p:nvPr/>
        </p:nvSpPr>
        <p:spPr>
          <a:xfrm>
            <a:off x="838198" y="5291608"/>
            <a:ext cx="10515599" cy="877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solidFill>
                  <a:srgbClr val="00B0F0"/>
                </a:solidFill>
                <a:latin typeface="Comic Sans MS" panose="030F0702030302020204" pitchFamily="66" charset="0"/>
              </a:rPr>
              <a:t>Selon tes possibilités, tu peux imprimer les pages et les coller dans ton cahier, ou recopier les titres et le contenu des leçons et exercices dans ton cahier.</a:t>
            </a:r>
          </a:p>
        </p:txBody>
      </p:sp>
    </p:spTree>
    <p:extLst>
      <p:ext uri="{BB962C8B-B14F-4D97-AF65-F5344CB8AC3E}">
        <p14:creationId xmlns:p14="http://schemas.microsoft.com/office/powerpoint/2010/main" val="3746361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27816A8-E356-4DD5-8CD6-45D18005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>
                <a:latin typeface="Comic Sans MS" panose="030F0702030302020204" pitchFamily="66" charset="0"/>
              </a:rPr>
              <a:t>Time capsule.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C55219A4-25DA-4500-91A0-6864C20F6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latin typeface="Comic Sans MS" panose="030F0702030302020204" pitchFamily="66" charset="0"/>
              </a:rPr>
              <a:t>1) </a:t>
            </a:r>
            <a:r>
              <a:rPr lang="fr-FR" dirty="0" err="1">
                <a:latin typeface="Comic Sans MS" panose="030F0702030302020204" pitchFamily="66" charset="0"/>
              </a:rPr>
              <a:t>What</a:t>
            </a:r>
            <a:r>
              <a:rPr lang="fr-FR" dirty="0">
                <a:latin typeface="Comic Sans MS" panose="030F0702030302020204" pitchFamily="66" charset="0"/>
              </a:rPr>
              <a:t> </a:t>
            </a:r>
            <a:r>
              <a:rPr lang="fr-FR" dirty="0" err="1">
                <a:latin typeface="Comic Sans MS" panose="030F0702030302020204" pitchFamily="66" charset="0"/>
              </a:rPr>
              <a:t>is</a:t>
            </a:r>
            <a:r>
              <a:rPr lang="fr-FR" dirty="0">
                <a:latin typeface="Comic Sans MS" panose="030F0702030302020204" pitchFamily="66" charset="0"/>
              </a:rPr>
              <a:t> a time capsule?</a:t>
            </a:r>
          </a:p>
        </p:txBody>
      </p:sp>
      <p:pic>
        <p:nvPicPr>
          <p:cNvPr id="7" name="Image 6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00E10B26-586D-4284-A0D2-42E8E85C0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94" y="0"/>
            <a:ext cx="2862606" cy="2862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Ellipse 8">
            <a:hlinkClick r:id="rId3" action="ppaction://hlinksldjump"/>
            <a:extLst>
              <a:ext uri="{FF2B5EF4-FFF2-40B4-BE49-F238E27FC236}">
                <a16:creationId xmlns:a16="http://schemas.microsoft.com/office/drawing/2014/main" id="{8739D691-2E6F-4636-8CAB-665303BC7812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Ellipse 5">
            <a:hlinkClick r:id="rId4" action="ppaction://hlinksldjump"/>
            <a:extLst>
              <a:ext uri="{FF2B5EF4-FFF2-40B4-BE49-F238E27FC236}">
                <a16:creationId xmlns:a16="http://schemas.microsoft.com/office/drawing/2014/main" id="{2B2CBF28-858C-41BA-A7F4-5AE465FA57D5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S1</a:t>
            </a:r>
          </a:p>
        </p:txBody>
      </p:sp>
      <p:sp>
        <p:nvSpPr>
          <p:cNvPr id="8" name="Ellipse 7">
            <a:hlinkClick r:id="rId5" action="ppaction://hlinksldjump"/>
            <a:extLst>
              <a:ext uri="{FF2B5EF4-FFF2-40B4-BE49-F238E27FC236}">
                <a16:creationId xmlns:a16="http://schemas.microsoft.com/office/drawing/2014/main" id="{FF10CE94-0D20-4B7F-B8FF-1007E72B3977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27221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6D7AB9-A1C7-4AAE-BA3E-84461093E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omic Sans MS" panose="030F0702030302020204" pitchFamily="66" charset="0"/>
              </a:rPr>
              <a:t>1) </a:t>
            </a:r>
            <a:r>
              <a:rPr lang="fr-FR" dirty="0" err="1">
                <a:latin typeface="Comic Sans MS" panose="030F0702030302020204" pitchFamily="66" charset="0"/>
              </a:rPr>
              <a:t>What</a:t>
            </a:r>
            <a:r>
              <a:rPr lang="fr-FR" dirty="0">
                <a:latin typeface="Comic Sans MS" panose="030F0702030302020204" pitchFamily="66" charset="0"/>
              </a:rPr>
              <a:t> </a:t>
            </a:r>
            <a:r>
              <a:rPr lang="fr-FR" dirty="0" err="1">
                <a:latin typeface="Comic Sans MS" panose="030F0702030302020204" pitchFamily="66" charset="0"/>
              </a:rPr>
              <a:t>is</a:t>
            </a:r>
            <a:r>
              <a:rPr lang="fr-FR" dirty="0">
                <a:latin typeface="Comic Sans MS" panose="030F0702030302020204" pitchFamily="66" charset="0"/>
              </a:rPr>
              <a:t> a time capsule?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10A8AA-103A-48BE-B310-F1C5C9152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fr-FR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Observe -&gt; photo.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fr-FR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Read and </a:t>
            </a:r>
            <a:r>
              <a:rPr lang="fr-FR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learn</a:t>
            </a:r>
            <a:r>
              <a:rPr lang="fr-FR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-&gt; </a:t>
            </a:r>
            <a:r>
              <a:rPr lang="fr-FR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vocabulary</a:t>
            </a:r>
            <a:r>
              <a:rPr lang="fr-FR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fr-FR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Describe</a:t>
            </a:r>
            <a:r>
              <a:rPr lang="fr-FR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the photo.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fr-FR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Watch -&gt; </a:t>
            </a:r>
            <a:r>
              <a:rPr lang="fr-FR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video</a:t>
            </a:r>
            <a:r>
              <a:rPr lang="fr-FR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lphaLcParenR"/>
            </a:pPr>
            <a:r>
              <a:rPr lang="fr-FR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Read and </a:t>
            </a:r>
            <a:r>
              <a:rPr lang="fr-FR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learn</a:t>
            </a:r>
            <a:r>
              <a:rPr lang="fr-FR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-&gt; </a:t>
            </a:r>
            <a:r>
              <a:rPr lang="fr-FR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vocabulary</a:t>
            </a:r>
            <a:r>
              <a:rPr lang="fr-FR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fr-FR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Link the </a:t>
            </a:r>
            <a:r>
              <a:rPr lang="fr-FR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video</a:t>
            </a:r>
            <a:r>
              <a:rPr lang="fr-FR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to the photo.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fr-FR" dirty="0">
                <a:latin typeface="Comic Sans MS" panose="030F0702030302020204" pitchFamily="66" charset="0"/>
              </a:rPr>
              <a:t>Read -&gt; </a:t>
            </a:r>
            <a:r>
              <a:rPr lang="fr-FR" dirty="0" err="1">
                <a:latin typeface="Comic Sans MS" panose="030F0702030302020204" pitchFamily="66" charset="0"/>
              </a:rPr>
              <a:t>fact</a:t>
            </a:r>
            <a:r>
              <a:rPr lang="fr-FR" dirty="0">
                <a:latin typeface="Comic Sans MS" panose="030F0702030302020204" pitchFamily="66" charset="0"/>
              </a:rPr>
              <a:t> </a:t>
            </a:r>
            <a:r>
              <a:rPr lang="fr-FR" dirty="0" err="1">
                <a:latin typeface="Comic Sans MS" panose="030F0702030302020204" pitchFamily="66" charset="0"/>
              </a:rPr>
              <a:t>sheet</a:t>
            </a:r>
            <a:r>
              <a:rPr lang="fr-FR" dirty="0">
                <a:latin typeface="Comic Sans MS" panose="030F0702030302020204" pitchFamily="66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fr-FR" dirty="0">
                <a:latin typeface="Comic Sans MS" panose="030F0702030302020204" pitchFamily="66" charset="0"/>
              </a:rPr>
              <a:t>Comment on the </a:t>
            </a:r>
            <a:r>
              <a:rPr lang="fr-FR" dirty="0" err="1">
                <a:latin typeface="Comic Sans MS" panose="030F0702030302020204" pitchFamily="66" charset="0"/>
              </a:rPr>
              <a:t>fact</a:t>
            </a:r>
            <a:r>
              <a:rPr lang="fr-FR" dirty="0">
                <a:latin typeface="Comic Sans MS" panose="030F0702030302020204" pitchFamily="66" charset="0"/>
              </a:rPr>
              <a:t> </a:t>
            </a:r>
            <a:r>
              <a:rPr lang="fr-FR" dirty="0" err="1">
                <a:latin typeface="Comic Sans MS" panose="030F0702030302020204" pitchFamily="66" charset="0"/>
              </a:rPr>
              <a:t>sheet</a:t>
            </a:r>
            <a:r>
              <a:rPr lang="fr-FR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Image 3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776E452D-0B67-4EF0-9B58-AF970E60B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94" y="0"/>
            <a:ext cx="2862606" cy="2862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llipse 4">
            <a:hlinkClick r:id="rId3" action="ppaction://hlinksldjump"/>
            <a:extLst>
              <a:ext uri="{FF2B5EF4-FFF2-40B4-BE49-F238E27FC236}">
                <a16:creationId xmlns:a16="http://schemas.microsoft.com/office/drawing/2014/main" id="{1BCFA127-0408-4E72-B434-3E726D586269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Accolade fermante 5">
            <a:extLst>
              <a:ext uri="{FF2B5EF4-FFF2-40B4-BE49-F238E27FC236}">
                <a16:creationId xmlns:a16="http://schemas.microsoft.com/office/drawing/2014/main" id="{1EE0ED66-C3D3-44A5-8E5F-CD021641D71A}"/>
              </a:ext>
            </a:extLst>
          </p:cNvPr>
          <p:cNvSpPr/>
          <p:nvPr/>
        </p:nvSpPr>
        <p:spPr>
          <a:xfrm>
            <a:off x="5071621" y="1877938"/>
            <a:ext cx="84841" cy="3033427"/>
          </a:xfrm>
          <a:prstGeom prst="rightBrace">
            <a:avLst>
              <a:gd name="adj1" fmla="val 4933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023AD-6038-4085-BBD7-321A423FD167}"/>
              </a:ext>
            </a:extLst>
          </p:cNvPr>
          <p:cNvSpPr/>
          <p:nvPr/>
        </p:nvSpPr>
        <p:spPr>
          <a:xfrm>
            <a:off x="5260157" y="3182548"/>
            <a:ext cx="2809187" cy="4242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Comic Sans MS" panose="030F0702030302020204" pitchFamily="66" charset="0"/>
              </a:rPr>
              <a:t>Semaine précédente</a:t>
            </a:r>
          </a:p>
        </p:txBody>
      </p:sp>
      <p:sp>
        <p:nvSpPr>
          <p:cNvPr id="10" name="Ellipse 9">
            <a:hlinkClick r:id="rId4" action="ppaction://hlinksldjump"/>
            <a:extLst>
              <a:ext uri="{FF2B5EF4-FFF2-40B4-BE49-F238E27FC236}">
                <a16:creationId xmlns:a16="http://schemas.microsoft.com/office/drawing/2014/main" id="{7FAC064B-9AE0-4D5B-B482-4366CD945DDC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S1</a:t>
            </a:r>
          </a:p>
        </p:txBody>
      </p:sp>
      <p:sp>
        <p:nvSpPr>
          <p:cNvPr id="11" name="Ellipse 10">
            <a:hlinkClick r:id="rId5" action="ppaction://hlinksldjump"/>
            <a:extLst>
              <a:ext uri="{FF2B5EF4-FFF2-40B4-BE49-F238E27FC236}">
                <a16:creationId xmlns:a16="http://schemas.microsoft.com/office/drawing/2014/main" id="{51E0CB63-5658-4A48-ABEA-4A2E64A6EA5E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6646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2F1714-98B6-43AC-B8E7-EE3C7B7B5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omic Sans MS" panose="030F0702030302020204" pitchFamily="66" charset="0"/>
              </a:rPr>
              <a:t>Correction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EE288C-3D87-4EED-9E75-EA03DF36D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800" dirty="0">
                <a:latin typeface="Comic Sans MS" panose="030F0702030302020204" pitchFamily="66" charset="0"/>
              </a:rPr>
              <a:t>The </a:t>
            </a:r>
            <a:r>
              <a:rPr lang="fr-FR" sz="1800" dirty="0" err="1">
                <a:latin typeface="Comic Sans MS" panose="030F0702030302020204" pitchFamily="66" charset="0"/>
              </a:rPr>
              <a:t>scene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take</a:t>
            </a:r>
            <a:r>
              <a:rPr lang="fr-FR" sz="1800" b="1" dirty="0" err="1">
                <a:latin typeface="Comic Sans MS" panose="030F0702030302020204" pitchFamily="66" charset="0"/>
              </a:rPr>
              <a:t>s</a:t>
            </a:r>
            <a:r>
              <a:rPr lang="fr-FR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 place </a:t>
            </a:r>
            <a:r>
              <a:rPr lang="fr-FR" sz="1800" dirty="0">
                <a:latin typeface="Comic Sans MS" panose="030F0702030302020204" pitchFamily="66" charset="0"/>
              </a:rPr>
              <a:t>in the USA.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800" u="sng" dirty="0">
                <a:latin typeface="Comic Sans MS" panose="030F0702030302020204" pitchFamily="66" charset="0"/>
              </a:rPr>
              <a:t>In the </a:t>
            </a:r>
            <a:r>
              <a:rPr lang="fr-FR" sz="1800" u="sng" dirty="0" err="1">
                <a:latin typeface="Comic Sans MS" panose="030F0702030302020204" pitchFamily="66" charset="0"/>
              </a:rPr>
              <a:t>foreground</a:t>
            </a:r>
            <a:r>
              <a:rPr lang="fr-FR" sz="1800" dirty="0">
                <a:latin typeface="Comic Sans MS" panose="030F0702030302020204" pitchFamily="66" charset="0"/>
              </a:rPr>
              <a:t>, </a:t>
            </a:r>
            <a:r>
              <a:rPr lang="fr-FR" sz="1800" dirty="0" err="1">
                <a:latin typeface="Comic Sans MS" panose="030F0702030302020204" pitchFamily="66" charset="0"/>
              </a:rPr>
              <a:t>two</a:t>
            </a:r>
            <a:r>
              <a:rPr lang="fr-FR" sz="1800" dirty="0">
                <a:latin typeface="Comic Sans MS" panose="030F0702030302020204" pitchFamily="66" charset="0"/>
              </a:rPr>
              <a:t> men </a:t>
            </a:r>
            <a:r>
              <a:rPr lang="fr-FR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bury</a:t>
            </a:r>
            <a:r>
              <a:rPr lang="fr-FR" sz="1800" b="1" dirty="0" err="1">
                <a:latin typeface="Comic Sans MS" panose="030F0702030302020204" pitchFamily="66" charset="0"/>
              </a:rPr>
              <a:t>ing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something</a:t>
            </a:r>
            <a:r>
              <a:rPr lang="fr-FR" sz="1800" dirty="0">
                <a:latin typeface="Comic Sans MS" panose="030F0702030302020204" pitchFamily="66" charset="0"/>
              </a:rPr>
              <a:t>. </a:t>
            </a:r>
            <a:r>
              <a:rPr lang="fr-FR" sz="1800" dirty="0" err="1">
                <a:latin typeface="Comic Sans MS" panose="030F0702030302020204" pitchFamily="66" charset="0"/>
              </a:rPr>
              <a:t>Maybe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it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is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a time capsule</a:t>
            </a:r>
            <a:r>
              <a:rPr lang="fr-FR" sz="1800" dirty="0">
                <a:latin typeface="Comic Sans MS" panose="030F0702030302020204" pitchFamily="66" charset="0"/>
              </a:rPr>
              <a:t>. There </a:t>
            </a:r>
            <a:r>
              <a:rPr lang="fr-FR" sz="1800" b="1" dirty="0" err="1">
                <a:latin typeface="Comic Sans MS" panose="030F0702030302020204" pitchFamily="66" charset="0"/>
              </a:rPr>
              <a:t>is</a:t>
            </a:r>
            <a:r>
              <a:rPr lang="fr-FR" sz="1800" dirty="0">
                <a:latin typeface="Comic Sans MS" panose="030F0702030302020204" pitchFamily="66" charset="0"/>
              </a:rPr>
              <a:t> a </a:t>
            </a:r>
            <a:r>
              <a:rPr lang="fr-FR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round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plaque</a:t>
            </a:r>
            <a:r>
              <a:rPr lang="fr-FR" sz="1800" dirty="0">
                <a:latin typeface="Comic Sans MS" panose="030F0702030302020204" pitchFamily="66" charset="0"/>
              </a:rPr>
              <a:t> on the right </a:t>
            </a:r>
            <a:r>
              <a:rPr lang="fr-FR" sz="1800" dirty="0" err="1">
                <a:latin typeface="Comic Sans MS" panose="030F0702030302020204" pitchFamily="66" charset="0"/>
              </a:rPr>
              <a:t>with</a:t>
            </a:r>
            <a:r>
              <a:rPr lang="fr-FR" sz="1800" dirty="0">
                <a:latin typeface="Comic Sans MS" panose="030F0702030302020204" pitchFamily="66" charset="0"/>
              </a:rPr>
              <a:t> dates on </a:t>
            </a:r>
            <a:r>
              <a:rPr lang="fr-FR" sz="1800" dirty="0" err="1">
                <a:latin typeface="Comic Sans MS" panose="030F0702030302020204" pitchFamily="66" charset="0"/>
              </a:rPr>
              <a:t>it</a:t>
            </a:r>
            <a:r>
              <a:rPr lang="fr-FR" sz="1800" dirty="0">
                <a:latin typeface="Comic Sans MS" panose="030F0702030302020204" pitchFamily="66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800" dirty="0">
                <a:latin typeface="Comic Sans MS" panose="030F0702030302020204" pitchFamily="66" charset="0"/>
              </a:rPr>
              <a:t>An official </a:t>
            </a:r>
            <a:r>
              <a:rPr lang="fr-FR" sz="1800" dirty="0" err="1">
                <a:latin typeface="Comic Sans MS" panose="030F0702030302020204" pitchFamily="66" charset="0"/>
              </a:rPr>
              <a:t>event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seem</a:t>
            </a:r>
            <a:r>
              <a:rPr lang="fr-FR" sz="1800" b="1" dirty="0" err="1">
                <a:latin typeface="Comic Sans MS" panose="030F0702030302020204" pitchFamily="66" charset="0"/>
              </a:rPr>
              <a:t>s</a:t>
            </a:r>
            <a:r>
              <a:rPr lang="fr-FR" sz="1800" dirty="0">
                <a:latin typeface="Comic Sans MS" panose="030F0702030302020204" pitchFamily="66" charset="0"/>
              </a:rPr>
              <a:t> to </a:t>
            </a:r>
            <a:r>
              <a:rPr lang="fr-FR" sz="1800" dirty="0" err="1">
                <a:latin typeface="Comic Sans MS" panose="030F0702030302020204" pitchFamily="66" charset="0"/>
              </a:rPr>
              <a:t>be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taking</a:t>
            </a:r>
            <a:r>
              <a:rPr lang="fr-FR" sz="1800" dirty="0">
                <a:latin typeface="Comic Sans MS" panose="030F0702030302020204" pitchFamily="66" charset="0"/>
              </a:rPr>
              <a:t> place. Indeed, American flags are </a:t>
            </a:r>
            <a:r>
              <a:rPr lang="fr-FR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display</a:t>
            </a:r>
            <a:r>
              <a:rPr lang="fr-FR" sz="1800" b="1" dirty="0" err="1">
                <a:latin typeface="Comic Sans MS" panose="030F0702030302020204" pitchFamily="66" charset="0"/>
              </a:rPr>
              <a:t>ed</a:t>
            </a:r>
            <a:r>
              <a:rPr lang="fr-FR" sz="1800" dirty="0">
                <a:latin typeface="Comic Sans MS" panose="030F0702030302020204" pitchFamily="66" charset="0"/>
              </a:rPr>
              <a:t> and people are </a:t>
            </a:r>
            <a:r>
              <a:rPr lang="fr-FR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well-dressed</a:t>
            </a:r>
            <a:r>
              <a:rPr lang="fr-FR" sz="1800" dirty="0">
                <a:latin typeface="Comic Sans MS" panose="030F0702030302020204" pitchFamily="66" charset="0"/>
              </a:rPr>
              <a:t>. </a:t>
            </a:r>
            <a:r>
              <a:rPr lang="fr-FR" sz="1800" dirty="0" err="1">
                <a:latin typeface="Comic Sans MS" panose="030F0702030302020204" pitchFamily="66" charset="0"/>
              </a:rPr>
              <a:t>Moreover</a:t>
            </a:r>
            <a:r>
              <a:rPr lang="fr-FR" sz="1800" dirty="0">
                <a:latin typeface="Comic Sans MS" panose="030F0702030302020204" pitchFamily="66" charset="0"/>
              </a:rPr>
              <a:t>, </a:t>
            </a:r>
            <a:r>
              <a:rPr lang="fr-FR" sz="1800" dirty="0" err="1">
                <a:latin typeface="Comic Sans MS" panose="030F0702030302020204" pitchFamily="66" charset="0"/>
              </a:rPr>
              <a:t>there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is</a:t>
            </a:r>
            <a:r>
              <a:rPr lang="fr-FR" sz="1800" dirty="0">
                <a:latin typeface="Comic Sans MS" panose="030F0702030302020204" pitchFamily="66" charset="0"/>
              </a:rPr>
              <a:t> a </a:t>
            </a:r>
            <a:r>
              <a:rPr lang="fr-FR" sz="1800" dirty="0" err="1">
                <a:latin typeface="Comic Sans MS" panose="030F0702030302020204" pitchFamily="66" charset="0"/>
              </a:rPr>
              <a:t>blue</a:t>
            </a:r>
            <a:r>
              <a:rPr lang="fr-FR" sz="1800" dirty="0">
                <a:latin typeface="Comic Sans MS" panose="030F0702030302020204" pitchFamily="66" charset="0"/>
              </a:rPr>
              <a:t>, white and </a:t>
            </a:r>
            <a:r>
              <a:rPr lang="fr-FR" sz="1800" dirty="0" err="1">
                <a:latin typeface="Comic Sans MS" panose="030F0702030302020204" pitchFamily="66" charset="0"/>
              </a:rPr>
              <a:t>red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ribbon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ready</a:t>
            </a:r>
            <a:r>
              <a:rPr lang="fr-FR" sz="1800" dirty="0">
                <a:latin typeface="Comic Sans MS" panose="030F0702030302020204" pitchFamily="66" charset="0"/>
              </a:rPr>
              <a:t> to </a:t>
            </a:r>
            <a:r>
              <a:rPr lang="fr-FR" sz="1800" dirty="0" err="1">
                <a:latin typeface="Comic Sans MS" panose="030F0702030302020204" pitchFamily="66" charset="0"/>
              </a:rPr>
              <a:t>be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cut</a:t>
            </a:r>
            <a:r>
              <a:rPr lang="fr-FR" sz="1800" dirty="0">
                <a:latin typeface="Comic Sans MS" panose="030F0702030302020204" pitchFamily="66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800" dirty="0">
                <a:latin typeface="Comic Sans MS" panose="030F0702030302020204" pitchFamily="66" charset="0"/>
              </a:rPr>
              <a:t>The time capsule </a:t>
            </a:r>
            <a:r>
              <a:rPr lang="fr-FR" sz="1800" dirty="0" err="1">
                <a:latin typeface="Comic Sans MS" panose="030F0702030302020204" pitchFamily="66" charset="0"/>
              </a:rPr>
              <a:t>is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going</a:t>
            </a:r>
            <a:r>
              <a:rPr lang="fr-FR" sz="1800" dirty="0">
                <a:latin typeface="Comic Sans MS" panose="030F0702030302020204" pitchFamily="66" charset="0"/>
              </a:rPr>
              <a:t> to </a:t>
            </a:r>
            <a:r>
              <a:rPr lang="fr-FR" sz="180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be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bur</a:t>
            </a:r>
            <a:r>
              <a:rPr lang="fr-FR" sz="1800" b="1" dirty="0" err="1">
                <a:latin typeface="Comic Sans MS" panose="030F0702030302020204" pitchFamily="66" charset="0"/>
              </a:rPr>
              <a:t>ied</a:t>
            </a:r>
            <a:r>
              <a:rPr lang="fr-FR" sz="1800" dirty="0">
                <a:latin typeface="Comic Sans MS" panose="030F0702030302020204" pitchFamily="66" charset="0"/>
              </a:rPr>
              <a:t> and </a:t>
            </a:r>
            <a:r>
              <a:rPr lang="fr-FR" sz="1800" dirty="0" err="1">
                <a:latin typeface="Comic Sans MS" panose="030F0702030302020204" pitchFamily="66" charset="0"/>
              </a:rPr>
              <a:t>someone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will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probably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cut</a:t>
            </a:r>
            <a:r>
              <a:rPr lang="fr-FR" sz="1800" dirty="0">
                <a:latin typeface="Comic Sans MS" panose="030F0702030302020204" pitchFamily="66" charset="0"/>
              </a:rPr>
              <a:t> the </a:t>
            </a:r>
            <a:r>
              <a:rPr lang="fr-FR" sz="1800" dirty="0" err="1">
                <a:latin typeface="Comic Sans MS" panose="030F0702030302020204" pitchFamily="66" charset="0"/>
              </a:rPr>
              <a:t>ribbon</a:t>
            </a:r>
            <a:r>
              <a:rPr lang="fr-FR" sz="1800" dirty="0">
                <a:latin typeface="Comic Sans MS" panose="030F0702030302020204" pitchFamily="66" charset="0"/>
              </a:rPr>
              <a:t>. It </a:t>
            </a:r>
            <a:r>
              <a:rPr lang="fr-FR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may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be</a:t>
            </a:r>
            <a:r>
              <a:rPr lang="fr-FR" sz="1800" dirty="0">
                <a:latin typeface="Comic Sans MS" panose="030F0702030302020204" pitchFamily="66" charset="0"/>
              </a:rPr>
              <a:t> a </a:t>
            </a:r>
            <a:r>
              <a:rPr lang="fr-FR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ceremony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dedicate</a:t>
            </a:r>
            <a:r>
              <a:rPr lang="fr-FR" sz="1800" b="1" dirty="0" err="1">
                <a:latin typeface="Comic Sans MS" panose="030F0702030302020204" pitchFamily="66" charset="0"/>
              </a:rPr>
              <a:t>d</a:t>
            </a:r>
            <a:r>
              <a:rPr lang="fr-FR" sz="1800" dirty="0">
                <a:latin typeface="Comic Sans MS" panose="030F0702030302020204" pitchFamily="66" charset="0"/>
              </a:rPr>
              <a:t> to the time capsule or </a:t>
            </a:r>
            <a:r>
              <a:rPr lang="fr-FR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mean</a:t>
            </a:r>
            <a:r>
              <a:rPr lang="fr-FR" sz="1800" b="1" dirty="0" err="1">
                <a:latin typeface="Comic Sans MS" panose="030F0702030302020204" pitchFamily="66" charset="0"/>
              </a:rPr>
              <a:t>t</a:t>
            </a:r>
            <a:r>
              <a:rPr lang="fr-FR" sz="1800" dirty="0">
                <a:latin typeface="Comic Sans MS" panose="030F0702030302020204" pitchFamily="66" charset="0"/>
              </a:rPr>
              <a:t> to </a:t>
            </a:r>
            <a:r>
              <a:rPr lang="fr-FR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inaugurate</a:t>
            </a:r>
            <a:r>
              <a:rPr lang="fr-FR" sz="1800" dirty="0">
                <a:latin typeface="Comic Sans MS" panose="030F0702030302020204" pitchFamily="66" charset="0"/>
              </a:rPr>
              <a:t> a new building.</a:t>
            </a:r>
          </a:p>
        </p:txBody>
      </p:sp>
      <p:pic>
        <p:nvPicPr>
          <p:cNvPr id="4" name="Image 3" descr="Une image contenant bâtiment, personne, enfant, jeune&#10;&#10;Description générée automatiquement">
            <a:extLst>
              <a:ext uri="{FF2B5EF4-FFF2-40B4-BE49-F238E27FC236}">
                <a16:creationId xmlns:a16="http://schemas.microsoft.com/office/drawing/2014/main" id="{B9514955-60F0-4899-AE28-5CA047F50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825" y="365125"/>
            <a:ext cx="3169975" cy="1503265"/>
          </a:xfrm>
          <a:prstGeom prst="rect">
            <a:avLst/>
          </a:prstGeom>
        </p:spPr>
      </p:pic>
      <p:sp>
        <p:nvSpPr>
          <p:cNvPr id="5" name="Ellipse 4">
            <a:hlinkClick r:id="rId3" action="ppaction://hlinksldjump"/>
            <a:extLst>
              <a:ext uri="{FF2B5EF4-FFF2-40B4-BE49-F238E27FC236}">
                <a16:creationId xmlns:a16="http://schemas.microsoft.com/office/drawing/2014/main" id="{E69FBCAC-9945-470C-904C-3061F4131BD3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S1</a:t>
            </a:r>
          </a:p>
        </p:txBody>
      </p:sp>
      <p:sp>
        <p:nvSpPr>
          <p:cNvPr id="6" name="Ellipse 5">
            <a:hlinkClick r:id="rId4" action="ppaction://hlinksldjump"/>
            <a:extLst>
              <a:ext uri="{FF2B5EF4-FFF2-40B4-BE49-F238E27FC236}">
                <a16:creationId xmlns:a16="http://schemas.microsoft.com/office/drawing/2014/main" id="{7AC7E3EB-5000-4BB3-B7B9-2ED5416AFC90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Ellipse 6">
            <a:hlinkClick r:id="rId5" action="ppaction://hlinksldjump"/>
            <a:extLst>
              <a:ext uri="{FF2B5EF4-FFF2-40B4-BE49-F238E27FC236}">
                <a16:creationId xmlns:a16="http://schemas.microsoft.com/office/drawing/2014/main" id="{C0901188-89B2-449D-970E-F90E3F65D4F2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206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2F1714-98B6-43AC-B8E7-EE3C7B7B5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omic Sans MS" panose="030F0702030302020204" pitchFamily="66" charset="0"/>
              </a:rPr>
              <a:t>Correction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EE288C-3D87-4EED-9E75-EA03DF36D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915" y="1690687"/>
            <a:ext cx="10515600" cy="506833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800" dirty="0">
                <a:latin typeface="Comic Sans MS" panose="030F0702030302020204" pitchFamily="66" charset="0"/>
              </a:rPr>
              <a:t>In the </a:t>
            </a:r>
            <a:r>
              <a:rPr lang="fr-FR" sz="1800" dirty="0" err="1">
                <a:latin typeface="Comic Sans MS" panose="030F0702030302020204" pitchFamily="66" charset="0"/>
              </a:rPr>
              <a:t>video</a:t>
            </a:r>
            <a:r>
              <a:rPr lang="fr-FR" sz="1800" dirty="0">
                <a:latin typeface="Comic Sans MS" panose="030F0702030302020204" pitchFamily="66" charset="0"/>
              </a:rPr>
              <a:t>, the </a:t>
            </a:r>
            <a:r>
              <a:rPr lang="fr-FR" sz="1800" dirty="0" err="1">
                <a:latin typeface="Comic Sans MS" panose="030F0702030302020204" pitchFamily="66" charset="0"/>
              </a:rPr>
              <a:t>scene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takes</a:t>
            </a:r>
            <a:r>
              <a:rPr lang="fr-FR" sz="1800" dirty="0">
                <a:latin typeface="Comic Sans MS" panose="030F0702030302020204" pitchFamily="66" charset="0"/>
              </a:rPr>
              <a:t> place in an American </a:t>
            </a:r>
            <a:r>
              <a:rPr lang="fr-FR" sz="1800" dirty="0" err="1">
                <a:latin typeface="Comic Sans MS" panose="030F0702030302020204" pitchFamily="66" charset="0"/>
              </a:rPr>
              <a:t>classroom</a:t>
            </a:r>
            <a:r>
              <a:rPr lang="fr-FR" sz="1800" dirty="0">
                <a:latin typeface="Comic Sans MS" panose="030F0702030302020204" pitchFamily="66" charset="0"/>
              </a:rPr>
              <a:t>. The </a:t>
            </a:r>
            <a:r>
              <a:rPr lang="fr-FR" sz="1800" dirty="0" err="1">
                <a:latin typeface="Comic Sans MS" panose="030F0702030302020204" pitchFamily="66" charset="0"/>
              </a:rPr>
              <a:t>children</a:t>
            </a:r>
            <a:r>
              <a:rPr lang="fr-FR" sz="1800" dirty="0">
                <a:latin typeface="Comic Sans MS" panose="030F0702030302020204" pitchFamily="66" charset="0"/>
              </a:rPr>
              <a:t> are </a:t>
            </a:r>
            <a:r>
              <a:rPr lang="fr-FR" sz="1800" dirty="0" err="1">
                <a:latin typeface="Comic Sans MS" panose="030F0702030302020204" pitchFamily="66" charset="0"/>
              </a:rPr>
              <a:t>quite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young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so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we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suppose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that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it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b="1" dirty="0" err="1">
                <a:latin typeface="Comic Sans MS" panose="030F0702030302020204" pitchFamily="66" charset="0"/>
              </a:rPr>
              <a:t>is</a:t>
            </a:r>
            <a:r>
              <a:rPr lang="fr-FR" sz="1800" dirty="0">
                <a:latin typeface="Comic Sans MS" panose="030F0702030302020204" pitchFamily="66" charset="0"/>
              </a:rPr>
              <a:t> a </a:t>
            </a:r>
            <a:r>
              <a:rPr lang="fr-FR" sz="1800" dirty="0" err="1">
                <a:latin typeface="Comic Sans MS" panose="030F0702030302020204" pitchFamily="66" charset="0"/>
              </a:rPr>
              <a:t>primary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school</a:t>
            </a:r>
            <a:r>
              <a:rPr lang="fr-FR" sz="1800" dirty="0">
                <a:latin typeface="Comic Sans MS" panose="030F0702030302020204" pitchFamily="66" charset="0"/>
              </a:rPr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800" dirty="0">
                <a:latin typeface="Comic Sans MS" panose="030F0702030302020204" pitchFamily="66" charset="0"/>
              </a:rPr>
              <a:t>The </a:t>
            </a:r>
            <a:r>
              <a:rPr lang="fr-FR" sz="1800" dirty="0" err="1">
                <a:latin typeface="Comic Sans MS" panose="030F0702030302020204" pitchFamily="66" charset="0"/>
              </a:rPr>
              <a:t>scene</a:t>
            </a:r>
            <a:r>
              <a:rPr lang="fr-FR" sz="1800" dirty="0">
                <a:latin typeface="Comic Sans MS" panose="030F0702030302020204" pitchFamily="66" charset="0"/>
              </a:rPr>
              <a:t> in the </a:t>
            </a:r>
            <a:r>
              <a:rPr lang="fr-FR" sz="1800" dirty="0" err="1">
                <a:latin typeface="Comic Sans MS" panose="030F0702030302020204" pitchFamily="66" charset="0"/>
              </a:rPr>
              <a:t>video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must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>
                <a:solidFill>
                  <a:schemeClr val="accent2"/>
                </a:solidFill>
                <a:latin typeface="Comic Sans MS" panose="030F0702030302020204" pitchFamily="66" charset="0"/>
              </a:rPr>
              <a:t>have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happen</a:t>
            </a:r>
            <a:r>
              <a:rPr lang="fr-FR" sz="1800" b="1" dirty="0" err="1">
                <a:latin typeface="Comic Sans MS" panose="030F0702030302020204" pitchFamily="66" charset="0"/>
              </a:rPr>
              <a:t>ed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before</a:t>
            </a:r>
            <a:r>
              <a:rPr lang="fr-FR" sz="1800" dirty="0">
                <a:latin typeface="Comic Sans MS" panose="030F0702030302020204" pitchFamily="66" charset="0"/>
              </a:rPr>
              <a:t> the one in the </a:t>
            </a:r>
            <a:r>
              <a:rPr lang="fr-FR" sz="1800" dirty="0" err="1">
                <a:latin typeface="Comic Sans MS" panose="030F0702030302020204" pitchFamily="66" charset="0"/>
              </a:rPr>
              <a:t>picture</a:t>
            </a:r>
            <a:r>
              <a:rPr lang="fr-FR" sz="1800" dirty="0">
                <a:latin typeface="Comic Sans MS" panose="030F0702030302020204" pitchFamily="66" charset="0"/>
              </a:rPr>
              <a:t>. Indeed, the </a:t>
            </a:r>
            <a:r>
              <a:rPr lang="fr-FR" sz="1800" dirty="0" err="1">
                <a:latin typeface="Comic Sans MS" panose="030F0702030302020204" pitchFamily="66" charset="0"/>
              </a:rPr>
              <a:t>teacher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talk</a:t>
            </a:r>
            <a:r>
              <a:rPr lang="fr-FR" sz="1800" b="1" dirty="0" err="1">
                <a:latin typeface="Comic Sans MS" panose="030F0702030302020204" pitchFamily="66" charset="0"/>
              </a:rPr>
              <a:t>s</a:t>
            </a:r>
            <a:r>
              <a:rPr lang="fr-FR" sz="1800" dirty="0">
                <a:latin typeface="Comic Sans MS" panose="030F0702030302020204" pitchFamily="66" charset="0"/>
              </a:rPr>
              <a:t> about a time capsule </a:t>
            </a:r>
            <a:r>
              <a:rPr lang="fr-FR" sz="1800" dirty="0" err="1">
                <a:latin typeface="Comic Sans MS" panose="030F0702030302020204" pitchFamily="66" charset="0"/>
              </a:rPr>
              <a:t>project</a:t>
            </a:r>
            <a:r>
              <a:rPr lang="fr-FR" sz="1800" dirty="0">
                <a:latin typeface="Comic Sans MS" panose="030F0702030302020204" pitchFamily="66" charset="0"/>
              </a:rPr>
              <a:t> and an </a:t>
            </a:r>
            <a:r>
              <a:rPr lang="fr-FR" sz="1800" dirty="0" err="1">
                <a:latin typeface="Comic Sans MS" panose="030F0702030302020204" pitchFamily="66" charset="0"/>
              </a:rPr>
              <a:t>upcoming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dedication</a:t>
            </a:r>
            <a:r>
              <a:rPr lang="fr-FR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ceremony</a:t>
            </a:r>
            <a:r>
              <a:rPr lang="fr-FR" sz="1800" dirty="0">
                <a:latin typeface="Comic Sans MS" panose="030F0702030302020204" pitchFamily="66" charset="0"/>
              </a:rPr>
              <a:t>. The </a:t>
            </a:r>
            <a:r>
              <a:rPr lang="fr-FR" sz="1800" dirty="0" err="1">
                <a:latin typeface="Comic Sans MS" panose="030F0702030302020204" pitchFamily="66" charset="0"/>
              </a:rPr>
              <a:t>pupils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>
                <a:solidFill>
                  <a:schemeClr val="accent2"/>
                </a:solidFill>
                <a:latin typeface="Comic Sans MS" panose="030F0702030302020204" pitchFamily="66" charset="0"/>
              </a:rPr>
              <a:t>are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even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ask</a:t>
            </a:r>
            <a:r>
              <a:rPr lang="fr-FR" sz="1800" b="1" dirty="0" err="1">
                <a:latin typeface="Comic Sans MS" panose="030F0702030302020204" pitchFamily="66" charset="0"/>
              </a:rPr>
              <a:t>ed</a:t>
            </a:r>
            <a:r>
              <a:rPr lang="fr-FR" sz="1800" dirty="0">
                <a:latin typeface="Comic Sans MS" panose="030F0702030302020204" pitchFamily="66" charset="0"/>
              </a:rPr>
              <a:t> to </a:t>
            </a:r>
            <a:r>
              <a:rPr lang="fr-FR" sz="1800" dirty="0" err="1">
                <a:latin typeface="Comic Sans MS" panose="030F0702030302020204" pitchFamily="66" charset="0"/>
              </a:rPr>
              <a:t>make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drawings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that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will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be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enclose</a:t>
            </a:r>
            <a:r>
              <a:rPr lang="fr-FR" sz="1800" b="1" dirty="0" err="1">
                <a:latin typeface="Comic Sans MS" panose="030F0702030302020204" pitchFamily="66" charset="0"/>
              </a:rPr>
              <a:t>d</a:t>
            </a:r>
            <a:r>
              <a:rPr lang="fr-FR" sz="1800" dirty="0">
                <a:latin typeface="Comic Sans MS" panose="030F0702030302020204" pitchFamily="66" charset="0"/>
              </a:rPr>
              <a:t> in the time capsule </a:t>
            </a:r>
            <a:r>
              <a:rPr lang="fr-FR" sz="1800" dirty="0" err="1">
                <a:latin typeface="Comic Sans MS" panose="030F0702030302020204" pitchFamily="66" charset="0"/>
              </a:rPr>
              <a:t>that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be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seen</a:t>
            </a:r>
            <a:r>
              <a:rPr lang="fr-FR" sz="1800" dirty="0">
                <a:latin typeface="Comic Sans MS" panose="030F0702030302020204" pitchFamily="66" charset="0"/>
              </a:rPr>
              <a:t> in the </a:t>
            </a:r>
            <a:r>
              <a:rPr lang="fr-FR" sz="1800" dirty="0" err="1">
                <a:latin typeface="Comic Sans MS" panose="030F0702030302020204" pitchFamily="66" charset="0"/>
              </a:rPr>
              <a:t>picture</a:t>
            </a:r>
            <a:r>
              <a:rPr lang="fr-FR" sz="1800" dirty="0">
                <a:latin typeface="Comic Sans MS" panose="030F0702030302020204" pitchFamily="66" charset="0"/>
              </a:rPr>
              <a:t> as </a:t>
            </a:r>
            <a:r>
              <a:rPr lang="fr-FR" sz="1800" dirty="0" err="1">
                <a:latin typeface="Comic Sans MS" panose="030F0702030302020204" pitchFamily="66" charset="0"/>
              </a:rPr>
              <a:t>well</a:t>
            </a:r>
            <a:r>
              <a:rPr lang="fr-FR" sz="1800" dirty="0">
                <a:latin typeface="Comic Sans MS" panose="030F0702030302020204" pitchFamily="66" charset="0"/>
              </a:rPr>
              <a:t> as in the </a:t>
            </a:r>
            <a:r>
              <a:rPr lang="fr-FR" sz="1800" dirty="0" err="1">
                <a:latin typeface="Comic Sans MS" panose="030F0702030302020204" pitchFamily="66" charset="0"/>
              </a:rPr>
              <a:t>video</a:t>
            </a:r>
            <a:r>
              <a:rPr lang="fr-FR" sz="1800" dirty="0">
                <a:latin typeface="Comic Sans MS" panose="030F0702030302020204" pitchFamily="66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800" dirty="0" err="1">
                <a:latin typeface="Comic Sans MS" panose="030F0702030302020204" pitchFamily="66" charset="0"/>
              </a:rPr>
              <a:t>Since</a:t>
            </a:r>
            <a:r>
              <a:rPr lang="fr-FR" sz="1800" dirty="0">
                <a:latin typeface="Comic Sans MS" panose="030F0702030302020204" pitchFamily="66" charset="0"/>
              </a:rPr>
              <a:t> the </a:t>
            </a:r>
            <a:r>
              <a:rPr lang="fr-FR" sz="1800" dirty="0" err="1">
                <a:latin typeface="Comic Sans MS" panose="030F0702030302020204" pitchFamily="66" charset="0"/>
              </a:rPr>
              <a:t>teacher</a:t>
            </a:r>
            <a:r>
              <a:rPr lang="fr-FR" sz="1800" dirty="0">
                <a:latin typeface="Comic Sans MS" panose="030F0702030302020204" pitchFamily="66" charset="0"/>
              </a:rPr>
              <a:t> mention</a:t>
            </a:r>
            <a:r>
              <a:rPr lang="fr-FR" sz="1800" b="1" dirty="0">
                <a:latin typeface="Comic Sans MS" panose="030F0702030302020204" pitchFamily="66" charset="0"/>
              </a:rPr>
              <a:t>s</a:t>
            </a:r>
            <a:r>
              <a:rPr lang="fr-FR" sz="1800" dirty="0">
                <a:latin typeface="Comic Sans MS" panose="030F0702030302020204" pitchFamily="66" charset="0"/>
              </a:rPr>
              <a:t> « </a:t>
            </a:r>
            <a:r>
              <a:rPr lang="fr-FR" sz="1800" dirty="0" err="1">
                <a:latin typeface="Comic Sans MS" panose="030F0702030302020204" pitchFamily="66" charset="0"/>
              </a:rPr>
              <a:t>our</a:t>
            </a:r>
            <a:r>
              <a:rPr lang="fr-FR" sz="1800" dirty="0">
                <a:latin typeface="Comic Sans MS" panose="030F0702030302020204" pitchFamily="66" charset="0"/>
              </a:rPr>
              <a:t> official </a:t>
            </a:r>
            <a:r>
              <a:rPr lang="fr-FR" sz="1800" dirty="0" err="1">
                <a:latin typeface="Comic Sans MS" panose="030F0702030302020204" pitchFamily="66" charset="0"/>
              </a:rPr>
              <a:t>opening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day</a:t>
            </a:r>
            <a:r>
              <a:rPr lang="fr-FR" sz="1800" dirty="0">
                <a:latin typeface="Comic Sans MS" panose="030F0702030302020204" pitchFamily="66" charset="0"/>
              </a:rPr>
              <a:t> », the </a:t>
            </a:r>
            <a:r>
              <a:rPr lang="fr-FR" sz="1800" dirty="0" err="1">
                <a:latin typeface="Comic Sans MS" panose="030F0702030302020204" pitchFamily="66" charset="0"/>
              </a:rPr>
              <a:t>ceremony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is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mean</a:t>
            </a:r>
            <a:r>
              <a:rPr lang="fr-FR" sz="1800" b="1" dirty="0" err="1">
                <a:latin typeface="Comic Sans MS" panose="030F0702030302020204" pitchFamily="66" charset="0"/>
              </a:rPr>
              <a:t>t</a:t>
            </a:r>
            <a:r>
              <a:rPr lang="fr-FR" sz="1800" dirty="0">
                <a:latin typeface="Comic Sans MS" panose="030F0702030302020204" pitchFamily="66" charset="0"/>
              </a:rPr>
              <a:t> to </a:t>
            </a:r>
            <a:r>
              <a:rPr lang="fr-FR" sz="1800" dirty="0" err="1">
                <a:latin typeface="Comic Sans MS" panose="030F0702030302020204" pitchFamily="66" charset="0"/>
              </a:rPr>
              <a:t>inaugurate</a:t>
            </a:r>
            <a:r>
              <a:rPr lang="fr-FR" sz="1800" dirty="0">
                <a:latin typeface="Comic Sans MS" panose="030F0702030302020204" pitchFamily="66" charset="0"/>
              </a:rPr>
              <a:t> the </a:t>
            </a:r>
            <a:r>
              <a:rPr lang="fr-FR" sz="1800" dirty="0" err="1">
                <a:latin typeface="Comic Sans MS" panose="030F0702030302020204" pitchFamily="66" charset="0"/>
              </a:rPr>
              <a:t>school</a:t>
            </a:r>
            <a:r>
              <a:rPr lang="fr-FR" sz="1800" dirty="0">
                <a:latin typeface="Comic Sans MS" panose="030F0702030302020204" pitchFamily="66" charset="0"/>
              </a:rPr>
              <a:t>. </a:t>
            </a:r>
            <a:r>
              <a:rPr lang="fr-FR" sz="1800" dirty="0" err="1">
                <a:latin typeface="Comic Sans MS" panose="030F0702030302020204" pitchFamily="66" charset="0"/>
              </a:rPr>
              <a:t>She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add</a:t>
            </a:r>
            <a:r>
              <a:rPr lang="fr-FR" sz="1800" b="1" dirty="0" err="1">
                <a:latin typeface="Comic Sans MS" panose="030F0702030302020204" pitchFamily="66" charset="0"/>
              </a:rPr>
              <a:t>s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that</a:t>
            </a:r>
            <a:r>
              <a:rPr lang="fr-FR" sz="1800" dirty="0">
                <a:latin typeface="Comic Sans MS" panose="030F0702030302020204" pitchFamily="66" charset="0"/>
              </a:rPr>
              <a:t> the </a:t>
            </a:r>
            <a:r>
              <a:rPr lang="fr-FR" sz="1800" dirty="0" err="1">
                <a:latin typeface="Comic Sans MS" panose="030F0702030302020204" pitchFamily="66" charset="0"/>
              </a:rPr>
              <a:t>ceremony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will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be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close</a:t>
            </a:r>
            <a:r>
              <a:rPr lang="fr-FR" sz="1800" b="1" dirty="0" err="1">
                <a:latin typeface="Comic Sans MS" panose="030F0702030302020204" pitchFamily="66" charset="0"/>
              </a:rPr>
              <a:t>d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with</a:t>
            </a:r>
            <a:r>
              <a:rPr lang="fr-FR" sz="1800" dirty="0">
                <a:latin typeface="Comic Sans MS" panose="030F0702030302020204" pitchFamily="66" charset="0"/>
              </a:rPr>
              <a:t> the </a:t>
            </a:r>
            <a:r>
              <a:rPr lang="fr-FR" sz="1800" dirty="0" err="1">
                <a:latin typeface="Comic Sans MS" panose="030F0702030302020204" pitchFamily="66" charset="0"/>
              </a:rPr>
              <a:t>burial</a:t>
            </a:r>
            <a:r>
              <a:rPr lang="fr-FR" sz="1800" dirty="0">
                <a:latin typeface="Comic Sans MS" panose="030F0702030302020204" pitchFamily="66" charset="0"/>
              </a:rPr>
              <a:t> of the time capsule, </a:t>
            </a:r>
            <a:r>
              <a:rPr lang="fr-FR" sz="1800" dirty="0" err="1">
                <a:latin typeface="Comic Sans MS" panose="030F0702030302020204" pitchFamily="66" charset="0"/>
              </a:rPr>
              <a:t>which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indicate</a:t>
            </a:r>
            <a:r>
              <a:rPr lang="fr-FR" sz="1800" b="1" dirty="0" err="1">
                <a:latin typeface="Comic Sans MS" panose="030F0702030302020204" pitchFamily="66" charset="0"/>
              </a:rPr>
              <a:t>s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that</a:t>
            </a:r>
            <a:r>
              <a:rPr lang="fr-FR" sz="1800" dirty="0">
                <a:latin typeface="Comic Sans MS" panose="030F0702030302020204" pitchFamily="66" charset="0"/>
              </a:rPr>
              <a:t> the </a:t>
            </a:r>
            <a:r>
              <a:rPr lang="fr-FR" sz="1800" dirty="0" err="1">
                <a:latin typeface="Comic Sans MS" panose="030F0702030302020204" pitchFamily="66" charset="0"/>
              </a:rPr>
              <a:t>scene</a:t>
            </a:r>
            <a:r>
              <a:rPr lang="fr-FR" sz="1800" dirty="0">
                <a:latin typeface="Comic Sans MS" panose="030F0702030302020204" pitchFamily="66" charset="0"/>
              </a:rPr>
              <a:t> in the </a:t>
            </a:r>
            <a:r>
              <a:rPr lang="fr-FR" sz="1800" dirty="0" err="1">
                <a:latin typeface="Comic Sans MS" panose="030F0702030302020204" pitchFamily="66" charset="0"/>
              </a:rPr>
              <a:t>picture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happen</a:t>
            </a:r>
            <a:r>
              <a:rPr lang="fr-FR" sz="1800" b="1" dirty="0" err="1">
                <a:latin typeface="Comic Sans MS" panose="030F0702030302020204" pitchFamily="66" charset="0"/>
              </a:rPr>
              <a:t>s</a:t>
            </a:r>
            <a:r>
              <a:rPr lang="fr-FR" sz="1800" dirty="0">
                <a:latin typeface="Comic Sans MS" panose="030F0702030302020204" pitchFamily="66" charset="0"/>
              </a:rPr>
              <a:t> at the end of the </a:t>
            </a:r>
            <a:r>
              <a:rPr lang="fr-FR" sz="1800" dirty="0" err="1">
                <a:latin typeface="Comic Sans MS" panose="030F0702030302020204" pitchFamily="66" charset="0"/>
              </a:rPr>
              <a:t>ceremony</a:t>
            </a:r>
            <a:r>
              <a:rPr lang="fr-FR" sz="1800" dirty="0">
                <a:latin typeface="Comic Sans MS" panose="030F0702030302020204" pitchFamily="66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800" dirty="0">
                <a:latin typeface="Comic Sans MS" panose="030F0702030302020204" pitchFamily="66" charset="0"/>
              </a:rPr>
              <a:t>This </a:t>
            </a:r>
            <a:r>
              <a:rPr lang="fr-FR" sz="1800" dirty="0" err="1">
                <a:latin typeface="Comic Sans MS" panose="030F0702030302020204" pitchFamily="66" charset="0"/>
              </a:rPr>
              <a:t>event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is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dedicate</a:t>
            </a:r>
            <a:r>
              <a:rPr lang="fr-FR" sz="1800" b="1" dirty="0" err="1">
                <a:latin typeface="Comic Sans MS" panose="030F0702030302020204" pitchFamily="66" charset="0"/>
              </a:rPr>
              <a:t>d</a:t>
            </a:r>
            <a:r>
              <a:rPr lang="fr-FR" sz="1800" dirty="0">
                <a:latin typeface="Comic Sans MS" panose="030F0702030302020204" pitchFamily="66" charset="0"/>
              </a:rPr>
              <a:t> to </a:t>
            </a:r>
            <a:r>
              <a:rPr lang="fr-FR" sz="1800" dirty="0" err="1">
                <a:latin typeface="Comic Sans MS" panose="030F0702030302020204" pitchFamily="66" charset="0"/>
              </a:rPr>
              <a:t>someone</a:t>
            </a:r>
            <a:r>
              <a:rPr lang="fr-FR" sz="1800" dirty="0">
                <a:latin typeface="Comic Sans MS" panose="030F0702030302020204" pitchFamily="66" charset="0"/>
              </a:rPr>
              <a:t> or </a:t>
            </a:r>
            <a:r>
              <a:rPr lang="fr-FR" sz="1800" dirty="0" err="1">
                <a:latin typeface="Comic Sans MS" panose="030F0702030302020204" pitchFamily="66" charset="0"/>
              </a:rPr>
              <a:t>something</a:t>
            </a:r>
            <a:r>
              <a:rPr lang="fr-FR" sz="1800" dirty="0">
                <a:latin typeface="Comic Sans MS" panose="030F0702030302020204" pitchFamily="66" charset="0"/>
              </a:rPr>
              <a:t>. It </a:t>
            </a:r>
            <a:r>
              <a:rPr lang="fr-FR" sz="1800" dirty="0" err="1">
                <a:latin typeface="Comic Sans MS" panose="030F0702030302020204" pitchFamily="66" charset="0"/>
              </a:rPr>
              <a:t>suggest</a:t>
            </a:r>
            <a:r>
              <a:rPr lang="fr-FR" sz="1800" b="1" dirty="0" err="1">
                <a:latin typeface="Comic Sans MS" panose="030F0702030302020204" pitchFamily="66" charset="0"/>
              </a:rPr>
              <a:t>s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that</a:t>
            </a:r>
            <a:r>
              <a:rPr lang="fr-FR" sz="1800" dirty="0">
                <a:latin typeface="Comic Sans MS" panose="030F0702030302020204" pitchFamily="66" charset="0"/>
              </a:rPr>
              <a:t> the </a:t>
            </a:r>
            <a:r>
              <a:rPr lang="fr-FR" sz="1800" dirty="0" err="1">
                <a:latin typeface="Comic Sans MS" panose="030F0702030302020204" pitchFamily="66" charset="0"/>
              </a:rPr>
              <a:t>ceremony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probably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honor</a:t>
            </a:r>
            <a:r>
              <a:rPr lang="fr-FR" sz="1800" b="1" dirty="0" err="1">
                <a:latin typeface="Comic Sans MS" panose="030F0702030302020204" pitchFamily="66" charset="0"/>
              </a:rPr>
              <a:t>s</a:t>
            </a:r>
            <a:r>
              <a:rPr lang="fr-FR" sz="1800" dirty="0">
                <a:latin typeface="Comic Sans MS" panose="030F0702030302020204" pitchFamily="66" charset="0"/>
              </a:rPr>
              <a:t> a </a:t>
            </a:r>
            <a:r>
              <a:rPr lang="fr-FR" sz="18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famous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person</a:t>
            </a:r>
            <a:r>
              <a:rPr lang="fr-FR" sz="1800" dirty="0">
                <a:latin typeface="Comic Sans MS" panose="030F0702030302020204" pitchFamily="66" charset="0"/>
              </a:rPr>
              <a:t> or a </a:t>
            </a:r>
            <a:r>
              <a:rPr lang="fr-FR" sz="1800" dirty="0" err="1">
                <a:latin typeface="Comic Sans MS" panose="030F0702030302020204" pitchFamily="66" charset="0"/>
              </a:rPr>
              <a:t>famous</a:t>
            </a:r>
            <a:r>
              <a:rPr lang="fr-FR" sz="1800" dirty="0">
                <a:latin typeface="Comic Sans MS" panose="030F0702030302020204" pitchFamily="66" charset="0"/>
              </a:rPr>
              <a:t> </a:t>
            </a:r>
            <a:r>
              <a:rPr lang="fr-FR" sz="1800" dirty="0" err="1">
                <a:latin typeface="Comic Sans MS" panose="030F0702030302020204" pitchFamily="66" charset="0"/>
              </a:rPr>
              <a:t>event</a:t>
            </a:r>
            <a:r>
              <a:rPr lang="fr-FR" sz="1800" dirty="0">
                <a:latin typeface="Comic Sans MS" panose="030F0702030302020204" pitchFamily="66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fr-FR" sz="1800" dirty="0">
              <a:latin typeface="Comic Sans MS" panose="030F0702030302020204" pitchFamily="66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fr-FR" sz="1800" dirty="0">
              <a:latin typeface="Comic Sans MS" panose="030F0702030302020204" pitchFamily="66" charset="0"/>
            </a:endParaRPr>
          </a:p>
        </p:txBody>
      </p:sp>
      <p:pic>
        <p:nvPicPr>
          <p:cNvPr id="4" name="Image 3" descr="Une image contenant bâtiment, personne, enfant, jeune&#10;&#10;Description générée automatiquement">
            <a:extLst>
              <a:ext uri="{FF2B5EF4-FFF2-40B4-BE49-F238E27FC236}">
                <a16:creationId xmlns:a16="http://schemas.microsoft.com/office/drawing/2014/main" id="{B9514955-60F0-4899-AE28-5CA047F50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419" y="276273"/>
            <a:ext cx="3169975" cy="15032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C52B7DB-C4D7-4F3A-93B3-5682ECA19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110" y="276272"/>
            <a:ext cx="3169975" cy="1503265"/>
          </a:xfrm>
          <a:prstGeom prst="rect">
            <a:avLst/>
          </a:prstGeom>
        </p:spPr>
      </p:pic>
      <p:pic>
        <p:nvPicPr>
          <p:cNvPr id="6" name="Image 5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6FB0852D-E71D-4AE1-A762-8983C20E3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489751" y="1042701"/>
            <a:ext cx="694074" cy="6940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E226E2C-462D-4915-9A6A-14F83237D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109" y="230186"/>
            <a:ext cx="3169975" cy="1503265"/>
          </a:xfrm>
          <a:prstGeom prst="rect">
            <a:avLst/>
          </a:prstGeom>
        </p:spPr>
      </p:pic>
      <p:pic>
        <p:nvPicPr>
          <p:cNvPr id="8" name="Image 7" descr="Une image contenant dessin, horloge&#10;&#10;Description générée automatiquement">
            <a:extLst>
              <a:ext uri="{FF2B5EF4-FFF2-40B4-BE49-F238E27FC236}">
                <a16:creationId xmlns:a16="http://schemas.microsoft.com/office/drawing/2014/main" id="{9E86EF68-B846-4A1B-9BC1-9ADCE74E2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762408" y="1143344"/>
            <a:ext cx="590107" cy="590107"/>
          </a:xfrm>
          <a:prstGeom prst="rect">
            <a:avLst/>
          </a:prstGeom>
        </p:spPr>
      </p:pic>
      <p:sp>
        <p:nvSpPr>
          <p:cNvPr id="9" name="Ellipse 8">
            <a:hlinkClick r:id="rId8" action="ppaction://hlinksldjump"/>
            <a:extLst>
              <a:ext uri="{FF2B5EF4-FFF2-40B4-BE49-F238E27FC236}">
                <a16:creationId xmlns:a16="http://schemas.microsoft.com/office/drawing/2014/main" id="{2BF08440-55BC-45BB-A67E-7252829FBA6B}"/>
              </a:ext>
            </a:extLst>
          </p:cNvPr>
          <p:cNvSpPr/>
          <p:nvPr/>
        </p:nvSpPr>
        <p:spPr>
          <a:xfrm>
            <a:off x="11353800" y="70016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S1</a:t>
            </a:r>
          </a:p>
        </p:txBody>
      </p:sp>
      <p:sp>
        <p:nvSpPr>
          <p:cNvPr id="10" name="Ellipse 9">
            <a:hlinkClick r:id="rId9" action="ppaction://hlinksldjump"/>
            <a:extLst>
              <a:ext uri="{FF2B5EF4-FFF2-40B4-BE49-F238E27FC236}">
                <a16:creationId xmlns:a16="http://schemas.microsoft.com/office/drawing/2014/main" id="{430EC45B-9311-4E27-BD70-5AA46C99765B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1" name="Ellipse 10">
            <a:hlinkClick r:id="rId10" action="ppaction://hlinksldjump"/>
            <a:extLst>
              <a:ext uri="{FF2B5EF4-FFF2-40B4-BE49-F238E27FC236}">
                <a16:creationId xmlns:a16="http://schemas.microsoft.com/office/drawing/2014/main" id="{2CA9DD30-3DBB-4DA0-A2D4-F4105E854861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932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866344-A363-4E9D-B187-902E7A84F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28" y="409575"/>
            <a:ext cx="10515600" cy="662397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Comic Sans MS" panose="030F0702030302020204" pitchFamily="66" charset="0"/>
              </a:rPr>
              <a:t>g) Read the </a:t>
            </a:r>
            <a:r>
              <a:rPr lang="fr-FR" sz="2400" dirty="0" err="1">
                <a:latin typeface="Comic Sans MS" panose="030F0702030302020204" pitchFamily="66" charset="0"/>
              </a:rPr>
              <a:t>fact</a:t>
            </a:r>
            <a:r>
              <a:rPr lang="fr-FR" sz="2400" dirty="0"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latin typeface="Comic Sans MS" panose="030F0702030302020204" pitchFamily="66" charset="0"/>
              </a:rPr>
              <a:t>sheet</a:t>
            </a:r>
            <a:r>
              <a:rPr lang="fr-FR" sz="24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1D8D136-E5BC-4BC0-9B5F-C0E8DEEF4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5959" y="409575"/>
            <a:ext cx="8134350" cy="6038850"/>
          </a:xfrm>
          <a:prstGeom prst="rect">
            <a:avLst/>
          </a:prstGeom>
        </p:spPr>
      </p:pic>
      <p:sp>
        <p:nvSpPr>
          <p:cNvPr id="8" name="Ellipse 7">
            <a:hlinkClick r:id="rId4" action="ppaction://hlinksldjump"/>
            <a:extLst>
              <a:ext uri="{FF2B5EF4-FFF2-40B4-BE49-F238E27FC236}">
                <a16:creationId xmlns:a16="http://schemas.microsoft.com/office/drawing/2014/main" id="{64D39F43-0948-4007-AFD7-7983724009CE}"/>
              </a:ext>
            </a:extLst>
          </p:cNvPr>
          <p:cNvSpPr/>
          <p:nvPr/>
        </p:nvSpPr>
        <p:spPr>
          <a:xfrm>
            <a:off x="11348607" y="52959"/>
            <a:ext cx="768096" cy="713232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Comic Sans MS" panose="030F0702030302020204" pitchFamily="66" charset="0"/>
              </a:rPr>
              <a:t>S1</a:t>
            </a:r>
          </a:p>
        </p:txBody>
      </p:sp>
      <p:sp>
        <p:nvSpPr>
          <p:cNvPr id="9" name="Ellipse 8">
            <a:hlinkClick r:id="rId5" action="ppaction://hlinksldjump"/>
            <a:extLst>
              <a:ext uri="{FF2B5EF4-FFF2-40B4-BE49-F238E27FC236}">
                <a16:creationId xmlns:a16="http://schemas.microsoft.com/office/drawing/2014/main" id="{15E53227-DC73-4DF0-9234-E5F254974A88}"/>
              </a:ext>
            </a:extLst>
          </p:cNvPr>
          <p:cNvSpPr/>
          <p:nvPr/>
        </p:nvSpPr>
        <p:spPr>
          <a:xfrm>
            <a:off x="70104" y="6074752"/>
            <a:ext cx="768096" cy="713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0" name="Ellipse 9">
            <a:hlinkClick r:id="rId6" action="ppaction://hlinksldjump"/>
            <a:extLst>
              <a:ext uri="{FF2B5EF4-FFF2-40B4-BE49-F238E27FC236}">
                <a16:creationId xmlns:a16="http://schemas.microsoft.com/office/drawing/2014/main" id="{9B247512-FE0E-466B-9413-C1E280C182C2}"/>
              </a:ext>
            </a:extLst>
          </p:cNvPr>
          <p:cNvSpPr/>
          <p:nvPr/>
        </p:nvSpPr>
        <p:spPr>
          <a:xfrm>
            <a:off x="11353800" y="6074752"/>
            <a:ext cx="768096" cy="713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35676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1815</TotalTime>
  <Words>1503</Words>
  <Application>Microsoft Office PowerPoint</Application>
  <PresentationFormat>Grand écran</PresentationFormat>
  <Paragraphs>300</Paragraphs>
  <Slides>22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Comic Sans MS</vt:lpstr>
      <vt:lpstr>Please write me a song</vt:lpstr>
      <vt:lpstr>Segoe UI Emoji</vt:lpstr>
      <vt:lpstr>Thème Office</vt:lpstr>
      <vt:lpstr>4°2  English</vt:lpstr>
      <vt:lpstr>Liens utiles</vt:lpstr>
      <vt:lpstr>Tu verras apparaître ces boutons aux coins des diapositives. Voici à quoi ils servent.</vt:lpstr>
      <vt:lpstr>Temps de travail conseillé</vt:lpstr>
      <vt:lpstr>Time capsule.</vt:lpstr>
      <vt:lpstr>1) What is a time capsule?</vt:lpstr>
      <vt:lpstr>Correction</vt:lpstr>
      <vt:lpstr>Correction</vt:lpstr>
      <vt:lpstr>g) Read the fact sheet.</vt:lpstr>
      <vt:lpstr>h) Comment on the fact sheet.</vt:lpstr>
      <vt:lpstr>2) Opening a real time capsule.</vt:lpstr>
      <vt:lpstr>a) Watch:</vt:lpstr>
      <vt:lpstr>b) Read and learn</vt:lpstr>
      <vt:lpstr>b) Read and learn</vt:lpstr>
      <vt:lpstr>b) Read and learn</vt:lpstr>
      <vt:lpstr>b) Read and learn</vt:lpstr>
      <vt:lpstr>c) Complete the fact sheet.</vt:lpstr>
      <vt:lpstr>d) Practise.</vt:lpstr>
      <vt:lpstr>d) Practise.</vt:lpstr>
      <vt:lpstr>d) Practice.</vt:lpstr>
      <vt:lpstr>e) What would you put in your own time capsule?</vt:lpstr>
      <vt:lpstr>See you next week!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4°2  English</dc:title>
  <dc:creator/>
  <cp:lastModifiedBy>Camille FABRE</cp:lastModifiedBy>
  <cp:revision>1</cp:revision>
  <dcterms:created xsi:type="dcterms:W3CDTF">2012-07-30T22:21:58Z</dcterms:created>
  <dcterms:modified xsi:type="dcterms:W3CDTF">2020-04-26T12:24:56Z</dcterms:modified>
</cp:coreProperties>
</file>