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85" r:id="rId4"/>
    <p:sldId id="287" r:id="rId5"/>
    <p:sldId id="289" r:id="rId6"/>
    <p:sldId id="288" r:id="rId7"/>
    <p:sldId id="290" r:id="rId8"/>
    <p:sldId id="291" r:id="rId9"/>
    <p:sldId id="292" r:id="rId10"/>
    <p:sldId id="293" r:id="rId11"/>
    <p:sldId id="294" r:id="rId12"/>
    <p:sldId id="272" r:id="rId13"/>
    <p:sldId id="295" r:id="rId14"/>
    <p:sldId id="273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BC326-1C14-4134-A3D6-E237354DEADE}" v="54" dt="2020-03-30T14:02:21.526"/>
    <p1510:client id="{96C4E0ED-57DC-4D1A-A403-0CFB57B94512}" v="171" dt="2020-03-30T13:48:55.656"/>
    <p1510:client id="{B421D1CD-42C9-4CD5-94C5-851100C564BD}" v="413" dt="2020-03-30T14:13:10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FABRE" userId="61a62dbaa4ae00dc" providerId="Windows Live" clId="Web-{96C4E0ED-57DC-4D1A-A403-0CFB57B94512}"/>
    <pc:docChg chg="addSld delSld modSld sldOrd">
      <pc:chgData name="Camille FABRE" userId="61a62dbaa4ae00dc" providerId="Windows Live" clId="Web-{96C4E0ED-57DC-4D1A-A403-0CFB57B94512}" dt="2020-03-30T13:48:55.656" v="167" actId="20577"/>
      <pc:docMkLst>
        <pc:docMk/>
      </pc:docMkLst>
      <pc:sldChg chg="addSp delSp modSp">
        <pc:chgData name="Camille FABRE" userId="61a62dbaa4ae00dc" providerId="Windows Live" clId="Web-{96C4E0ED-57DC-4D1A-A403-0CFB57B94512}" dt="2020-03-30T13:48:45.344" v="165" actId="20577"/>
        <pc:sldMkLst>
          <pc:docMk/>
          <pc:sldMk cId="91778711" sldId="272"/>
        </pc:sldMkLst>
        <pc:spChg chg="mod">
          <ac:chgData name="Camille FABRE" userId="61a62dbaa4ae00dc" providerId="Windows Live" clId="Web-{96C4E0ED-57DC-4D1A-A403-0CFB57B94512}" dt="2020-03-30T13:48:45.344" v="165" actId="20577"/>
          <ac:spMkLst>
            <pc:docMk/>
            <pc:sldMk cId="91778711" sldId="272"/>
            <ac:spMk id="2" creationId="{9A55A1FD-8D21-416D-835C-4FD67B204368}"/>
          </ac:spMkLst>
        </pc:spChg>
        <pc:spChg chg="mod">
          <ac:chgData name="Camille FABRE" userId="61a62dbaa4ae00dc" providerId="Windows Live" clId="Web-{96C4E0ED-57DC-4D1A-A403-0CFB57B94512}" dt="2020-03-30T13:48:20.937" v="110" actId="20577"/>
          <ac:spMkLst>
            <pc:docMk/>
            <pc:sldMk cId="91778711" sldId="272"/>
            <ac:spMk id="3" creationId="{8393F2D5-69C8-46FB-B0D6-32FF78AC17C9}"/>
          </ac:spMkLst>
        </pc:spChg>
        <pc:picChg chg="add mod">
          <ac:chgData name="Camille FABRE" userId="61a62dbaa4ae00dc" providerId="Windows Live" clId="Web-{96C4E0ED-57DC-4D1A-A403-0CFB57B94512}" dt="2020-03-30T13:48:27.329" v="113" actId="1076"/>
          <ac:picMkLst>
            <pc:docMk/>
            <pc:sldMk cId="91778711" sldId="272"/>
            <ac:picMk id="4" creationId="{11F3766F-8366-4D56-9487-E26C19C5227E}"/>
          </ac:picMkLst>
        </pc:picChg>
        <pc:picChg chg="del">
          <ac:chgData name="Camille FABRE" userId="61a62dbaa4ae00dc" providerId="Windows Live" clId="Web-{96C4E0ED-57DC-4D1A-A403-0CFB57B94512}" dt="2020-03-30T13:47:39.390" v="61"/>
          <ac:picMkLst>
            <pc:docMk/>
            <pc:sldMk cId="91778711" sldId="272"/>
            <ac:picMk id="5" creationId="{2DC4BC82-403F-492E-AEC2-9D3114371839}"/>
          </ac:picMkLst>
        </pc:picChg>
        <pc:picChg chg="del">
          <ac:chgData name="Camille FABRE" userId="61a62dbaa4ae00dc" providerId="Windows Live" clId="Web-{96C4E0ED-57DC-4D1A-A403-0CFB57B94512}" dt="2020-03-30T13:47:38.109" v="60"/>
          <ac:picMkLst>
            <pc:docMk/>
            <pc:sldMk cId="91778711" sldId="272"/>
            <ac:picMk id="8" creationId="{1336CE1D-9E21-4586-B08B-C60D4D03B516}"/>
          </ac:picMkLst>
        </pc:picChg>
      </pc:sldChg>
      <pc:sldChg chg="new del">
        <pc:chgData name="Camille FABRE" userId="61a62dbaa4ae00dc" providerId="Windows Live" clId="Web-{96C4E0ED-57DC-4D1A-A403-0CFB57B94512}" dt="2020-03-30T13:47:02.172" v="1"/>
        <pc:sldMkLst>
          <pc:docMk/>
          <pc:sldMk cId="2131530061" sldId="295"/>
        </pc:sldMkLst>
      </pc:sldChg>
      <pc:sldChg chg="add ord replId">
        <pc:chgData name="Camille FABRE" userId="61a62dbaa4ae00dc" providerId="Windows Live" clId="Web-{96C4E0ED-57DC-4D1A-A403-0CFB57B94512}" dt="2020-03-30T13:47:07.172" v="3"/>
        <pc:sldMkLst>
          <pc:docMk/>
          <pc:sldMk cId="3601524647" sldId="295"/>
        </pc:sldMkLst>
      </pc:sldChg>
      <pc:sldChg chg="add del replId">
        <pc:chgData name="Camille FABRE" userId="61a62dbaa4ae00dc" providerId="Windows Live" clId="Web-{96C4E0ED-57DC-4D1A-A403-0CFB57B94512}" dt="2020-03-30T13:47:34.015" v="59"/>
        <pc:sldMkLst>
          <pc:docMk/>
          <pc:sldMk cId="624706811" sldId="296"/>
        </pc:sldMkLst>
      </pc:sldChg>
    </pc:docChg>
  </pc:docChgLst>
  <pc:docChgLst>
    <pc:chgData name="Camille FABRE" userId="61a62dbaa4ae00dc" providerId="Windows Live" clId="Web-{72ABC326-1C14-4134-A3D6-E237354DEADE}"/>
    <pc:docChg chg="modSld">
      <pc:chgData name="Camille FABRE" userId="61a62dbaa4ae00dc" providerId="Windows Live" clId="Web-{72ABC326-1C14-4134-A3D6-E237354DEADE}" dt="2020-03-30T14:02:21.526" v="53" actId="20577"/>
      <pc:docMkLst>
        <pc:docMk/>
      </pc:docMkLst>
      <pc:sldChg chg="modSp">
        <pc:chgData name="Camille FABRE" userId="61a62dbaa4ae00dc" providerId="Windows Live" clId="Web-{72ABC326-1C14-4134-A3D6-E237354DEADE}" dt="2020-03-30T14:02:21.526" v="52" actId="20577"/>
        <pc:sldMkLst>
          <pc:docMk/>
          <pc:sldMk cId="91778711" sldId="272"/>
        </pc:sldMkLst>
        <pc:spChg chg="mod">
          <ac:chgData name="Camille FABRE" userId="61a62dbaa4ae00dc" providerId="Windows Live" clId="Web-{72ABC326-1C14-4134-A3D6-E237354DEADE}" dt="2020-03-30T14:02:21.526" v="52" actId="20577"/>
          <ac:spMkLst>
            <pc:docMk/>
            <pc:sldMk cId="91778711" sldId="272"/>
            <ac:spMk id="3" creationId="{8393F2D5-69C8-46FB-B0D6-32FF78AC17C9}"/>
          </ac:spMkLst>
        </pc:spChg>
      </pc:sldChg>
    </pc:docChg>
  </pc:docChgLst>
  <pc:docChgLst>
    <pc:chgData name="Camille FABRE" userId="61a62dbaa4ae00dc" providerId="LiveId" clId="{B421D1CD-42C9-4CD5-94C5-851100C564BD}"/>
    <pc:docChg chg="undo redo custSel mod addSld delSld modSld">
      <pc:chgData name="Camille FABRE" userId="61a62dbaa4ae00dc" providerId="LiveId" clId="{B421D1CD-42C9-4CD5-94C5-851100C564BD}" dt="2020-03-30T14:15:52.695" v="2993" actId="20577"/>
      <pc:docMkLst>
        <pc:docMk/>
      </pc:docMkLst>
      <pc:sldChg chg="del">
        <pc:chgData name="Camille FABRE" userId="61a62dbaa4ae00dc" providerId="LiveId" clId="{B421D1CD-42C9-4CD5-94C5-851100C564BD}" dt="2020-03-30T12:06:48.680" v="1" actId="47"/>
        <pc:sldMkLst>
          <pc:docMk/>
          <pc:sldMk cId="3784089036" sldId="256"/>
        </pc:sldMkLst>
      </pc:sldChg>
      <pc:sldChg chg="modSp add">
        <pc:chgData name="Camille FABRE" userId="61a62dbaa4ae00dc" providerId="LiveId" clId="{B421D1CD-42C9-4CD5-94C5-851100C564BD}" dt="2020-03-30T12:06:56.131" v="21" actId="20577"/>
        <pc:sldMkLst>
          <pc:docMk/>
          <pc:sldMk cId="1708733209" sldId="257"/>
        </pc:sldMkLst>
        <pc:spChg chg="mod">
          <ac:chgData name="Camille FABRE" userId="61a62dbaa4ae00dc" providerId="LiveId" clId="{B421D1CD-42C9-4CD5-94C5-851100C564BD}" dt="2020-03-30T12:06:56.131" v="21" actId="20577"/>
          <ac:spMkLst>
            <pc:docMk/>
            <pc:sldMk cId="1708733209" sldId="257"/>
            <ac:spMk id="3" creationId="{00000000-0000-0000-0000-000000000000}"/>
          </ac:spMkLst>
        </pc:spChg>
      </pc:sldChg>
      <pc:sldChg chg="addSp delSp modSp add">
        <pc:chgData name="Camille FABRE" userId="61a62dbaa4ae00dc" providerId="LiveId" clId="{B421D1CD-42C9-4CD5-94C5-851100C564BD}" dt="2020-03-30T14:15:52.695" v="2993" actId="20577"/>
        <pc:sldMkLst>
          <pc:docMk/>
          <pc:sldMk cId="91778711" sldId="272"/>
        </pc:sldMkLst>
        <pc:spChg chg="mod">
          <ac:chgData name="Camille FABRE" userId="61a62dbaa4ae00dc" providerId="LiveId" clId="{B421D1CD-42C9-4CD5-94C5-851100C564BD}" dt="2020-03-30T14:12:10.917" v="2933" actId="20577"/>
          <ac:spMkLst>
            <pc:docMk/>
            <pc:sldMk cId="91778711" sldId="272"/>
            <ac:spMk id="2" creationId="{9A55A1FD-8D21-416D-835C-4FD67B204368}"/>
          </ac:spMkLst>
        </pc:spChg>
        <pc:spChg chg="mod">
          <ac:chgData name="Camille FABRE" userId="61a62dbaa4ae00dc" providerId="LiveId" clId="{B421D1CD-42C9-4CD5-94C5-851100C564BD}" dt="2020-03-30T14:15:52.695" v="2993" actId="20577"/>
          <ac:spMkLst>
            <pc:docMk/>
            <pc:sldMk cId="91778711" sldId="272"/>
            <ac:spMk id="3" creationId="{8393F2D5-69C8-46FB-B0D6-32FF78AC17C9}"/>
          </ac:spMkLst>
        </pc:spChg>
        <pc:picChg chg="del mod">
          <ac:chgData name="Camille FABRE" userId="61a62dbaa4ae00dc" providerId="LiveId" clId="{B421D1CD-42C9-4CD5-94C5-851100C564BD}" dt="2020-03-30T14:13:01.237" v="2943" actId="478"/>
          <ac:picMkLst>
            <pc:docMk/>
            <pc:sldMk cId="91778711" sldId="272"/>
            <ac:picMk id="4" creationId="{11F3766F-8366-4D56-9487-E26C19C5227E}"/>
          </ac:picMkLst>
        </pc:picChg>
        <pc:picChg chg="add mod">
          <ac:chgData name="Camille FABRE" userId="61a62dbaa4ae00dc" providerId="LiveId" clId="{B421D1CD-42C9-4CD5-94C5-851100C564BD}" dt="2020-03-30T14:08:07.381" v="2924" actId="1076"/>
          <ac:picMkLst>
            <pc:docMk/>
            <pc:sldMk cId="91778711" sldId="272"/>
            <ac:picMk id="5" creationId="{C5C02D04-8C21-44FA-A8BB-9D6C8754C70B}"/>
          </ac:picMkLst>
        </pc:picChg>
        <pc:picChg chg="add mod">
          <ac:chgData name="Camille FABRE" userId="61a62dbaa4ae00dc" providerId="LiveId" clId="{B421D1CD-42C9-4CD5-94C5-851100C564BD}" dt="2020-03-30T14:13:13.856" v="2945" actId="1076"/>
          <ac:picMkLst>
            <pc:docMk/>
            <pc:sldMk cId="91778711" sldId="272"/>
            <ac:picMk id="6" creationId="{942B8ED0-03CC-4328-8D78-1EAEA142012D}"/>
          </ac:picMkLst>
        </pc:picChg>
      </pc:sldChg>
      <pc:sldChg chg="add">
        <pc:chgData name="Camille FABRE" userId="61a62dbaa4ae00dc" providerId="LiveId" clId="{B421D1CD-42C9-4CD5-94C5-851100C564BD}" dt="2020-03-30T12:48:10.612" v="2468"/>
        <pc:sldMkLst>
          <pc:docMk/>
          <pc:sldMk cId="1038942250" sldId="273"/>
        </pc:sldMkLst>
      </pc:sldChg>
      <pc:sldChg chg="modSp add">
        <pc:chgData name="Camille FABRE" userId="61a62dbaa4ae00dc" providerId="LiveId" clId="{B421D1CD-42C9-4CD5-94C5-851100C564BD}" dt="2020-03-30T12:27:41.470" v="1641" actId="14100"/>
        <pc:sldMkLst>
          <pc:docMk/>
          <pc:sldMk cId="1928106798" sldId="285"/>
        </pc:sldMkLst>
        <pc:spChg chg="mod">
          <ac:chgData name="Camille FABRE" userId="61a62dbaa4ae00dc" providerId="LiveId" clId="{B421D1CD-42C9-4CD5-94C5-851100C564BD}" dt="2020-03-30T12:27:41.470" v="1641" actId="14100"/>
          <ac:spMkLst>
            <pc:docMk/>
            <pc:sldMk cId="1928106798" sldId="285"/>
            <ac:spMk id="3" creationId="{37F826F2-5EF4-41E5-BEFC-F5BF2C13D699}"/>
          </ac:spMkLst>
        </pc:spChg>
      </pc:sldChg>
      <pc:sldChg chg="modSp add">
        <pc:chgData name="Camille FABRE" userId="61a62dbaa4ae00dc" providerId="LiveId" clId="{B421D1CD-42C9-4CD5-94C5-851100C564BD}" dt="2020-03-30T12:07:30.748" v="127" actId="20577"/>
        <pc:sldMkLst>
          <pc:docMk/>
          <pc:sldMk cId="2186878301" sldId="286"/>
        </pc:sldMkLst>
        <pc:spChg chg="mod">
          <ac:chgData name="Camille FABRE" userId="61a62dbaa4ae00dc" providerId="LiveId" clId="{B421D1CD-42C9-4CD5-94C5-851100C564BD}" dt="2020-03-30T12:07:01.252" v="29" actId="20577"/>
          <ac:spMkLst>
            <pc:docMk/>
            <pc:sldMk cId="2186878301" sldId="286"/>
            <ac:spMk id="2" creationId="{94AAC06B-65CA-4215-8EB6-1E6EE2D3BC70}"/>
          </ac:spMkLst>
        </pc:spChg>
        <pc:spChg chg="mod">
          <ac:chgData name="Camille FABRE" userId="61a62dbaa4ae00dc" providerId="LiveId" clId="{B421D1CD-42C9-4CD5-94C5-851100C564BD}" dt="2020-03-30T12:07:30.748" v="127" actId="20577"/>
          <ac:spMkLst>
            <pc:docMk/>
            <pc:sldMk cId="2186878301" sldId="286"/>
            <ac:spMk id="3" creationId="{71DF467D-BF8A-4476-9EBE-C208158BFAAA}"/>
          </ac:spMkLst>
        </pc:spChg>
      </pc:sldChg>
      <pc:sldChg chg="addSp delSp modSp add mod setBg">
        <pc:chgData name="Camille FABRE" userId="61a62dbaa4ae00dc" providerId="LiveId" clId="{B421D1CD-42C9-4CD5-94C5-851100C564BD}" dt="2020-03-30T12:50:33.232" v="2480" actId="26606"/>
        <pc:sldMkLst>
          <pc:docMk/>
          <pc:sldMk cId="2991292339" sldId="287"/>
        </pc:sldMkLst>
        <pc:spChg chg="mod">
          <ac:chgData name="Camille FABRE" userId="61a62dbaa4ae00dc" providerId="LiveId" clId="{B421D1CD-42C9-4CD5-94C5-851100C564BD}" dt="2020-03-30T12:50:33.232" v="2480" actId="26606"/>
          <ac:spMkLst>
            <pc:docMk/>
            <pc:sldMk cId="2991292339" sldId="287"/>
            <ac:spMk id="2" creationId="{CF26838A-7D9E-496A-A43D-1299E999B08A}"/>
          </ac:spMkLst>
        </pc:spChg>
        <pc:spChg chg="mod">
          <ac:chgData name="Camille FABRE" userId="61a62dbaa4ae00dc" providerId="LiveId" clId="{B421D1CD-42C9-4CD5-94C5-851100C564BD}" dt="2020-03-30T12:50:33.232" v="2480" actId="26606"/>
          <ac:spMkLst>
            <pc:docMk/>
            <pc:sldMk cId="2991292339" sldId="287"/>
            <ac:spMk id="3" creationId="{84103C48-34A0-4BCD-8EA1-AE54C4166DD2}"/>
          </ac:spMkLst>
        </pc:spChg>
        <pc:spChg chg="add del">
          <ac:chgData name="Camille FABRE" userId="61a62dbaa4ae00dc" providerId="LiveId" clId="{B421D1CD-42C9-4CD5-94C5-851100C564BD}" dt="2020-03-30T12:50:33.232" v="2480" actId="26606"/>
          <ac:spMkLst>
            <pc:docMk/>
            <pc:sldMk cId="2991292339" sldId="287"/>
            <ac:spMk id="8" creationId="{91F32EBA-ED97-466E-8CFA-8382584155D0}"/>
          </ac:spMkLst>
        </pc:spChg>
        <pc:spChg chg="add del">
          <ac:chgData name="Camille FABRE" userId="61a62dbaa4ae00dc" providerId="LiveId" clId="{B421D1CD-42C9-4CD5-94C5-851100C564BD}" dt="2020-03-30T12:50:33.232" v="2480" actId="26606"/>
          <ac:spMkLst>
            <pc:docMk/>
            <pc:sldMk cId="2991292339" sldId="287"/>
            <ac:spMk id="10" creationId="{62A38935-BB53-4DF7-A56E-48DD25B685D7}"/>
          </ac:spMkLst>
        </pc:spChg>
      </pc:sldChg>
      <pc:sldChg chg="modSp add">
        <pc:chgData name="Camille FABRE" userId="61a62dbaa4ae00dc" providerId="LiveId" clId="{B421D1CD-42C9-4CD5-94C5-851100C564BD}" dt="2020-03-30T12:27:08.141" v="1636" actId="207"/>
        <pc:sldMkLst>
          <pc:docMk/>
          <pc:sldMk cId="1854557069" sldId="288"/>
        </pc:sldMkLst>
        <pc:spChg chg="mod">
          <ac:chgData name="Camille FABRE" userId="61a62dbaa4ae00dc" providerId="LiveId" clId="{B421D1CD-42C9-4CD5-94C5-851100C564BD}" dt="2020-03-30T12:27:08.141" v="1636" actId="207"/>
          <ac:spMkLst>
            <pc:docMk/>
            <pc:sldMk cId="1854557069" sldId="288"/>
            <ac:spMk id="2" creationId="{339A4A7F-84F3-4763-9C9A-F60E2E662D79}"/>
          </ac:spMkLst>
        </pc:spChg>
        <pc:spChg chg="mod">
          <ac:chgData name="Camille FABRE" userId="61a62dbaa4ae00dc" providerId="LiveId" clId="{B421D1CD-42C9-4CD5-94C5-851100C564BD}" dt="2020-03-30T12:10:52.329" v="592" actId="207"/>
          <ac:spMkLst>
            <pc:docMk/>
            <pc:sldMk cId="1854557069" sldId="288"/>
            <ac:spMk id="3" creationId="{06748F4E-DC01-4457-9518-46C7D0E7679D}"/>
          </ac:spMkLst>
        </pc:spChg>
      </pc:sldChg>
      <pc:sldChg chg="addSp delSp modSp add mod setBg">
        <pc:chgData name="Camille FABRE" userId="61a62dbaa4ae00dc" providerId="LiveId" clId="{B421D1CD-42C9-4CD5-94C5-851100C564BD}" dt="2020-03-30T12:51:18.811" v="2541" actId="404"/>
        <pc:sldMkLst>
          <pc:docMk/>
          <pc:sldMk cId="1002791673" sldId="289"/>
        </pc:sldMkLst>
        <pc:spChg chg="mod">
          <ac:chgData name="Camille FABRE" userId="61a62dbaa4ae00dc" providerId="LiveId" clId="{B421D1CD-42C9-4CD5-94C5-851100C564BD}" dt="2020-03-30T12:51:18.811" v="2541" actId="404"/>
          <ac:spMkLst>
            <pc:docMk/>
            <pc:sldMk cId="1002791673" sldId="289"/>
            <ac:spMk id="2" creationId="{939BDBCA-977B-4202-89CB-01588E56E42F}"/>
          </ac:spMkLst>
        </pc:spChg>
        <pc:spChg chg="del">
          <ac:chgData name="Camille FABRE" userId="61a62dbaa4ae00dc" providerId="LiveId" clId="{B421D1CD-42C9-4CD5-94C5-851100C564BD}" dt="2020-03-30T12:11:21.416" v="603" actId="478"/>
          <ac:spMkLst>
            <pc:docMk/>
            <pc:sldMk cId="1002791673" sldId="289"/>
            <ac:spMk id="3" creationId="{97C5220D-B5AC-492F-A291-5FD6ADF590C2}"/>
          </ac:spMkLst>
        </pc:spChg>
        <pc:spChg chg="add del">
          <ac:chgData name="Camille FABRE" userId="61a62dbaa4ae00dc" providerId="LiveId" clId="{B421D1CD-42C9-4CD5-94C5-851100C564BD}" dt="2020-03-30T12:49:30.878" v="2475" actId="26606"/>
          <ac:spMkLst>
            <pc:docMk/>
            <pc:sldMk cId="1002791673" sldId="289"/>
            <ac:spMk id="9" creationId="{3E443FD7-A66B-4AA0-872D-B088B9BC5F17}"/>
          </ac:spMkLst>
        </pc:spChg>
        <pc:spChg chg="add del">
          <ac:chgData name="Camille FABRE" userId="61a62dbaa4ae00dc" providerId="LiveId" clId="{B421D1CD-42C9-4CD5-94C5-851100C564BD}" dt="2020-03-30T12:49:30.878" v="2475" actId="26606"/>
          <ac:spMkLst>
            <pc:docMk/>
            <pc:sldMk cId="1002791673" sldId="289"/>
            <ac:spMk id="11" creationId="{C04BE0EF-3561-49B4-9A29-F283168A91C7}"/>
          </ac:spMkLst>
        </pc:spChg>
        <pc:spChg chg="add del">
          <ac:chgData name="Camille FABRE" userId="61a62dbaa4ae00dc" providerId="LiveId" clId="{B421D1CD-42C9-4CD5-94C5-851100C564BD}" dt="2020-03-30T12:49:42.989" v="2477" actId="26606"/>
          <ac:spMkLst>
            <pc:docMk/>
            <pc:sldMk cId="1002791673" sldId="289"/>
            <ac:spMk id="16" creationId="{1ED8053C-AF28-403A-90F2-67A100EDECE4}"/>
          </ac:spMkLst>
        </pc:spChg>
        <pc:spChg chg="add">
          <ac:chgData name="Camille FABRE" userId="61a62dbaa4ae00dc" providerId="LiveId" clId="{B421D1CD-42C9-4CD5-94C5-851100C564BD}" dt="2020-03-30T12:49:42.989" v="2477" actId="26606"/>
          <ac:spMkLst>
            <pc:docMk/>
            <pc:sldMk cId="1002791673" sldId="289"/>
            <ac:spMk id="25" creationId="{3E443FD7-A66B-4AA0-872D-B088B9BC5F17}"/>
          </ac:spMkLst>
        </pc:spChg>
        <pc:spChg chg="add">
          <ac:chgData name="Camille FABRE" userId="61a62dbaa4ae00dc" providerId="LiveId" clId="{B421D1CD-42C9-4CD5-94C5-851100C564BD}" dt="2020-03-30T12:49:42.989" v="2477" actId="26606"/>
          <ac:spMkLst>
            <pc:docMk/>
            <pc:sldMk cId="1002791673" sldId="289"/>
            <ac:spMk id="27" creationId="{C04BE0EF-3561-49B4-9A29-F283168A91C7}"/>
          </ac:spMkLst>
        </pc:spChg>
        <pc:grpChg chg="add del">
          <ac:chgData name="Camille FABRE" userId="61a62dbaa4ae00dc" providerId="LiveId" clId="{B421D1CD-42C9-4CD5-94C5-851100C564BD}" dt="2020-03-30T12:49:42.989" v="2477" actId="26606"/>
          <ac:grpSpMkLst>
            <pc:docMk/>
            <pc:sldMk cId="1002791673" sldId="289"/>
            <ac:grpSpMk id="18" creationId="{F73EE64F-16AA-4E92-AC75-26714B95F45B}"/>
          </ac:grpSpMkLst>
        </pc:grpChg>
        <pc:picChg chg="add mod">
          <ac:chgData name="Camille FABRE" userId="61a62dbaa4ae00dc" providerId="LiveId" clId="{B421D1CD-42C9-4CD5-94C5-851100C564BD}" dt="2020-03-30T12:49:42.989" v="2477" actId="26606"/>
          <ac:picMkLst>
            <pc:docMk/>
            <pc:sldMk cId="1002791673" sldId="289"/>
            <ac:picMk id="6" creationId="{9D0C7712-4F7F-4BE8-B4CA-B4FAE79353D9}"/>
          </ac:picMkLst>
        </pc:picChg>
      </pc:sldChg>
      <pc:sldChg chg="modSp add">
        <pc:chgData name="Camille FABRE" userId="61a62dbaa4ae00dc" providerId="LiveId" clId="{B421D1CD-42C9-4CD5-94C5-851100C564BD}" dt="2020-03-30T12:27:12.225" v="1637" actId="207"/>
        <pc:sldMkLst>
          <pc:docMk/>
          <pc:sldMk cId="1264957307" sldId="290"/>
        </pc:sldMkLst>
        <pc:spChg chg="mod">
          <ac:chgData name="Camille FABRE" userId="61a62dbaa4ae00dc" providerId="LiveId" clId="{B421D1CD-42C9-4CD5-94C5-851100C564BD}" dt="2020-03-30T12:27:12.225" v="1637" actId="207"/>
          <ac:spMkLst>
            <pc:docMk/>
            <pc:sldMk cId="1264957307" sldId="290"/>
            <ac:spMk id="2" creationId="{BEC988FE-9D54-4A46-A83F-56747760D0FA}"/>
          </ac:spMkLst>
        </pc:spChg>
        <pc:spChg chg="mod">
          <ac:chgData name="Camille FABRE" userId="61a62dbaa4ae00dc" providerId="LiveId" clId="{B421D1CD-42C9-4CD5-94C5-851100C564BD}" dt="2020-03-30T12:16:37.334" v="1338" actId="27636"/>
          <ac:spMkLst>
            <pc:docMk/>
            <pc:sldMk cId="1264957307" sldId="290"/>
            <ac:spMk id="3" creationId="{A13D24A8-0EF2-40BD-98D1-5B346833985D}"/>
          </ac:spMkLst>
        </pc:spChg>
      </pc:sldChg>
      <pc:sldChg chg="addSp modSp add">
        <pc:chgData name="Camille FABRE" userId="61a62dbaa4ae00dc" providerId="LiveId" clId="{B421D1CD-42C9-4CD5-94C5-851100C564BD}" dt="2020-03-30T12:30:33.570" v="1938" actId="20577"/>
        <pc:sldMkLst>
          <pc:docMk/>
          <pc:sldMk cId="1161470570" sldId="291"/>
        </pc:sldMkLst>
        <pc:spChg chg="mod">
          <ac:chgData name="Camille FABRE" userId="61a62dbaa4ae00dc" providerId="LiveId" clId="{B421D1CD-42C9-4CD5-94C5-851100C564BD}" dt="2020-03-30T12:27:17.289" v="1638" actId="207"/>
          <ac:spMkLst>
            <pc:docMk/>
            <pc:sldMk cId="1161470570" sldId="291"/>
            <ac:spMk id="2" creationId="{873F78DA-C648-4973-8312-BDA79F67BE0D}"/>
          </ac:spMkLst>
        </pc:spChg>
        <pc:spChg chg="mod">
          <ac:chgData name="Camille FABRE" userId="61a62dbaa4ae00dc" providerId="LiveId" clId="{B421D1CD-42C9-4CD5-94C5-851100C564BD}" dt="2020-03-30T12:30:33.570" v="1938" actId="20577"/>
          <ac:spMkLst>
            <pc:docMk/>
            <pc:sldMk cId="1161470570" sldId="291"/>
            <ac:spMk id="3" creationId="{14A22700-AAF4-41FC-9148-BECF589953E2}"/>
          </ac:spMkLst>
        </pc:spChg>
        <pc:picChg chg="add mod">
          <ac:chgData name="Camille FABRE" userId="61a62dbaa4ae00dc" providerId="LiveId" clId="{B421D1CD-42C9-4CD5-94C5-851100C564BD}" dt="2020-03-30T12:26:07.662" v="1621" actId="1076"/>
          <ac:picMkLst>
            <pc:docMk/>
            <pc:sldMk cId="1161470570" sldId="291"/>
            <ac:picMk id="4" creationId="{EFE79C93-9E8B-495C-8908-32869A3726B1}"/>
          </ac:picMkLst>
        </pc:picChg>
      </pc:sldChg>
      <pc:sldChg chg="addSp delSp modSp add mod setBg">
        <pc:chgData name="Camille FABRE" userId="61a62dbaa4ae00dc" providerId="LiveId" clId="{B421D1CD-42C9-4CD5-94C5-851100C564BD}" dt="2020-03-30T12:51:52.790" v="2554" actId="404"/>
        <pc:sldMkLst>
          <pc:docMk/>
          <pc:sldMk cId="229737830" sldId="292"/>
        </pc:sldMkLst>
        <pc:spChg chg="mod">
          <ac:chgData name="Camille FABRE" userId="61a62dbaa4ae00dc" providerId="LiveId" clId="{B421D1CD-42C9-4CD5-94C5-851100C564BD}" dt="2020-03-30T12:51:52.790" v="2554" actId="404"/>
          <ac:spMkLst>
            <pc:docMk/>
            <pc:sldMk cId="229737830" sldId="292"/>
            <ac:spMk id="2" creationId="{63985860-2AC6-4B4F-94B8-2196A96197B7}"/>
          </ac:spMkLst>
        </pc:spChg>
        <pc:spChg chg="del">
          <ac:chgData name="Camille FABRE" userId="61a62dbaa4ae00dc" providerId="LiveId" clId="{B421D1CD-42C9-4CD5-94C5-851100C564BD}" dt="2020-03-30T12:33:17.759" v="2082" actId="478"/>
          <ac:spMkLst>
            <pc:docMk/>
            <pc:sldMk cId="229737830" sldId="292"/>
            <ac:spMk id="3" creationId="{5ABB83AE-E8D7-4826-A94C-E8BDDD720C6D}"/>
          </ac:spMkLst>
        </pc:spChg>
        <pc:spChg chg="add del">
          <ac:chgData name="Camille FABRE" userId="61a62dbaa4ae00dc" providerId="LiveId" clId="{B421D1CD-42C9-4CD5-94C5-851100C564BD}" dt="2020-03-30T12:49:35.244" v="2476" actId="26606"/>
          <ac:spMkLst>
            <pc:docMk/>
            <pc:sldMk cId="229737830" sldId="292"/>
            <ac:spMk id="7" creationId="{16F9E488-0718-4E1E-9D12-26779F606252}"/>
          </ac:spMkLst>
        </pc:spChg>
        <pc:spChg chg="add del">
          <ac:chgData name="Camille FABRE" userId="61a62dbaa4ae00dc" providerId="LiveId" clId="{B421D1CD-42C9-4CD5-94C5-851100C564BD}" dt="2020-03-30T12:49:35.244" v="2476" actId="26606"/>
          <ac:spMkLst>
            <pc:docMk/>
            <pc:sldMk cId="229737830" sldId="292"/>
            <ac:spMk id="9" creationId="{D20AEB5B-DFC7-42B4-9FAA-6B95E01D0FCE}"/>
          </ac:spMkLst>
        </pc:spChg>
        <pc:spChg chg="add del">
          <ac:chgData name="Camille FABRE" userId="61a62dbaa4ae00dc" providerId="LiveId" clId="{B421D1CD-42C9-4CD5-94C5-851100C564BD}" dt="2020-03-30T12:49:48.559" v="2478" actId="26606"/>
          <ac:spMkLst>
            <pc:docMk/>
            <pc:sldMk cId="229737830" sldId="292"/>
            <ac:spMk id="18" creationId="{16F9E488-0718-4E1E-9D12-26779F606252}"/>
          </ac:spMkLst>
        </pc:spChg>
        <pc:spChg chg="add">
          <ac:chgData name="Camille FABRE" userId="61a62dbaa4ae00dc" providerId="LiveId" clId="{B421D1CD-42C9-4CD5-94C5-851100C564BD}" dt="2020-03-30T12:49:48.559" v="2478" actId="26606"/>
          <ac:spMkLst>
            <pc:docMk/>
            <pc:sldMk cId="229737830" sldId="292"/>
            <ac:spMk id="27" creationId="{16F9E488-0718-4E1E-9D12-26779F606252}"/>
          </ac:spMkLst>
        </pc:spChg>
        <pc:spChg chg="add">
          <ac:chgData name="Camille FABRE" userId="61a62dbaa4ae00dc" providerId="LiveId" clId="{B421D1CD-42C9-4CD5-94C5-851100C564BD}" dt="2020-03-30T12:49:48.559" v="2478" actId="26606"/>
          <ac:spMkLst>
            <pc:docMk/>
            <pc:sldMk cId="229737830" sldId="292"/>
            <ac:spMk id="29" creationId="{D20AEB5B-DFC7-42B4-9FAA-6B95E01D0FCE}"/>
          </ac:spMkLst>
        </pc:spChg>
        <pc:grpChg chg="add del">
          <ac:chgData name="Camille FABRE" userId="61a62dbaa4ae00dc" providerId="LiveId" clId="{B421D1CD-42C9-4CD5-94C5-851100C564BD}" dt="2020-03-30T12:49:35.244" v="2476" actId="26606"/>
          <ac:grpSpMkLst>
            <pc:docMk/>
            <pc:sldMk cId="229737830" sldId="292"/>
            <ac:grpSpMk id="11" creationId="{64B93721-934F-4F1E-A868-0B2BA110D3B5}"/>
          </ac:grpSpMkLst>
        </pc:grpChg>
        <pc:grpChg chg="add del">
          <ac:chgData name="Camille FABRE" userId="61a62dbaa4ae00dc" providerId="LiveId" clId="{B421D1CD-42C9-4CD5-94C5-851100C564BD}" dt="2020-03-30T12:49:48.559" v="2478" actId="26606"/>
          <ac:grpSpMkLst>
            <pc:docMk/>
            <pc:sldMk cId="229737830" sldId="292"/>
            <ac:grpSpMk id="20" creationId="{3E56AAFE-9BE9-4FA7-A0B3-1748E67F0E6A}"/>
          </ac:grpSpMkLst>
        </pc:grpChg>
        <pc:grpChg chg="add">
          <ac:chgData name="Camille FABRE" userId="61a62dbaa4ae00dc" providerId="LiveId" clId="{B421D1CD-42C9-4CD5-94C5-851100C564BD}" dt="2020-03-30T12:49:48.559" v="2478" actId="26606"/>
          <ac:grpSpMkLst>
            <pc:docMk/>
            <pc:sldMk cId="229737830" sldId="292"/>
            <ac:grpSpMk id="31" creationId="{64B93721-934F-4F1E-A868-0B2BA110D3B5}"/>
          </ac:grpSpMkLst>
        </pc:grpChg>
      </pc:sldChg>
      <pc:sldChg chg="addSp delSp modSp add">
        <pc:chgData name="Camille FABRE" userId="61a62dbaa4ae00dc" providerId="LiveId" clId="{B421D1CD-42C9-4CD5-94C5-851100C564BD}" dt="2020-03-30T12:47:29.721" v="2467" actId="255"/>
        <pc:sldMkLst>
          <pc:docMk/>
          <pc:sldMk cId="3561642538" sldId="293"/>
        </pc:sldMkLst>
        <pc:spChg chg="del">
          <ac:chgData name="Camille FABRE" userId="61a62dbaa4ae00dc" providerId="LiveId" clId="{B421D1CD-42C9-4CD5-94C5-851100C564BD}" dt="2020-03-30T12:34:57.793" v="2109" actId="478"/>
          <ac:spMkLst>
            <pc:docMk/>
            <pc:sldMk cId="3561642538" sldId="293"/>
            <ac:spMk id="2" creationId="{8F667ECC-CB56-4F6F-9D42-07E56C022BCB}"/>
          </ac:spMkLst>
        </pc:spChg>
        <pc:spChg chg="del">
          <ac:chgData name="Camille FABRE" userId="61a62dbaa4ae00dc" providerId="LiveId" clId="{B421D1CD-42C9-4CD5-94C5-851100C564BD}" dt="2020-03-30T12:34:59.425" v="2110" actId="478"/>
          <ac:spMkLst>
            <pc:docMk/>
            <pc:sldMk cId="3561642538" sldId="293"/>
            <ac:spMk id="3" creationId="{F1A798E5-5BF5-435A-BF49-22397F2F8512}"/>
          </ac:spMkLst>
        </pc:spChg>
        <pc:spChg chg="add mod">
          <ac:chgData name="Camille FABRE" userId="61a62dbaa4ae00dc" providerId="LiveId" clId="{B421D1CD-42C9-4CD5-94C5-851100C564BD}" dt="2020-03-30T12:47:29.721" v="2467" actId="255"/>
          <ac:spMkLst>
            <pc:docMk/>
            <pc:sldMk cId="3561642538" sldId="293"/>
            <ac:spMk id="5" creationId="{AB83FB7B-695F-4F57-B3C6-B85D128405C2}"/>
          </ac:spMkLst>
        </pc:spChg>
        <pc:picChg chg="add mod">
          <ac:chgData name="Camille FABRE" userId="61a62dbaa4ae00dc" providerId="LiveId" clId="{B421D1CD-42C9-4CD5-94C5-851100C564BD}" dt="2020-03-30T12:35:18.861" v="2115" actId="1076"/>
          <ac:picMkLst>
            <pc:docMk/>
            <pc:sldMk cId="3561642538" sldId="293"/>
            <ac:picMk id="4" creationId="{A6C1B222-E236-470A-B530-E4F8B8930A9B}"/>
          </ac:picMkLst>
        </pc:picChg>
      </pc:sldChg>
      <pc:sldChg chg="addSp delSp modSp add setBg">
        <pc:chgData name="Camille FABRE" userId="61a62dbaa4ae00dc" providerId="LiveId" clId="{B421D1CD-42C9-4CD5-94C5-851100C564BD}" dt="2020-03-30T12:44:30.071" v="2244" actId="1076"/>
        <pc:sldMkLst>
          <pc:docMk/>
          <pc:sldMk cId="2735875206" sldId="294"/>
        </pc:sldMkLst>
        <pc:spChg chg="mod">
          <ac:chgData name="Camille FABRE" userId="61a62dbaa4ae00dc" providerId="LiveId" clId="{B421D1CD-42C9-4CD5-94C5-851100C564BD}" dt="2020-03-30T12:44:30.071" v="2244" actId="1076"/>
          <ac:spMkLst>
            <pc:docMk/>
            <pc:sldMk cId="2735875206" sldId="294"/>
            <ac:spMk id="2" creationId="{CDA11361-B20F-445E-9FFD-C350B628585B}"/>
          </ac:spMkLst>
        </pc:spChg>
        <pc:spChg chg="del">
          <ac:chgData name="Camille FABRE" userId="61a62dbaa4ae00dc" providerId="LiveId" clId="{B421D1CD-42C9-4CD5-94C5-851100C564BD}" dt="2020-03-30T12:43:00.327" v="2194" actId="478"/>
          <ac:spMkLst>
            <pc:docMk/>
            <pc:sldMk cId="2735875206" sldId="294"/>
            <ac:spMk id="3" creationId="{18F7E0E8-4EC1-49E2-B820-A30718FD3C10}"/>
          </ac:spMkLst>
        </pc:spChg>
        <pc:picChg chg="add mod">
          <ac:chgData name="Camille FABRE" userId="61a62dbaa4ae00dc" providerId="LiveId" clId="{B421D1CD-42C9-4CD5-94C5-851100C564BD}" dt="2020-03-30T12:44:16.267" v="2241" actId="1076"/>
          <ac:picMkLst>
            <pc:docMk/>
            <pc:sldMk cId="2735875206" sldId="294"/>
            <ac:picMk id="4" creationId="{BD83FF9D-C056-450F-A086-47D25E3EC2C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ml.wikipedia.org/wiki/Il_mistero_di_Sleepy_Hollo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quiziniere.com/#/Exercice/J3O8W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amera-photo.svg" TargetMode="External"/><Relationship Id="rId3" Type="http://schemas.openxmlformats.org/officeDocument/2006/relationships/hyperlink" Target="https://quizlet.com/_89a3zt?x=1qqt&amp;i=1bcklw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quizlet.com/join/cYDhyPsY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ile:Send-email.svg" TargetMode="External"/><Relationship Id="rId5" Type="http://schemas.openxmlformats.org/officeDocument/2006/relationships/image" Target="../media/image10.png"/><Relationship Id="rId4" Type="http://schemas.openxmlformats.org/officeDocument/2006/relationships/hyperlink" Target="mailto:camille.fabre1@ecollege78.f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dinertech.blogspot.com/2013/04/the-to-do-reminder-lists-i-use-googl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ac-versailles.fr/myonlineenglishclass/index.php/category/4%C2%B02-S%C3%A9ances-en-ligne2" TargetMode="External"/><Relationship Id="rId2" Type="http://schemas.openxmlformats.org/officeDocument/2006/relationships/hyperlink" Target="https://www.wordreferenc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izlet.com/class/14222912/" TargetMode="External"/><Relationship Id="rId4" Type="http://schemas.openxmlformats.org/officeDocument/2006/relationships/hyperlink" Target="https://quizlet.com/join/cYDhyPsY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5554470-09E0-48F8-8FD2-D57182986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  <a:cs typeface="Calibri Light"/>
              </a:rPr>
              <a:t>English class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de-DE">
              <a:solidFill>
                <a:srgbClr val="FFFFFF"/>
              </a:solidFill>
            </a:endParaRPr>
          </a:p>
          <a:p>
            <a:r>
              <a:rPr lang="de-DE" err="1">
                <a:solidFill>
                  <a:srgbClr val="FFFFFF"/>
                </a:solidFill>
                <a:cs typeface="Calibri"/>
              </a:rPr>
              <a:t>Thursday</a:t>
            </a:r>
            <a:r>
              <a:rPr lang="de-DE">
                <a:solidFill>
                  <a:srgbClr val="FFFFFF"/>
                </a:solidFill>
                <a:cs typeface="Calibri"/>
              </a:rPr>
              <a:t>, April 2nd </a:t>
            </a:r>
          </a:p>
        </p:txBody>
      </p:sp>
    </p:spTree>
    <p:extLst>
      <p:ext uri="{BB962C8B-B14F-4D97-AF65-F5344CB8AC3E}">
        <p14:creationId xmlns:p14="http://schemas.microsoft.com/office/powerpoint/2010/main" val="170873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6C1B222-E236-470A-B530-E4F8B8930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247" y="0"/>
            <a:ext cx="7038753" cy="68544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83FB7B-695F-4F57-B3C6-B85D128405C2}"/>
              </a:ext>
            </a:extLst>
          </p:cNvPr>
          <p:cNvSpPr/>
          <p:nvPr/>
        </p:nvSpPr>
        <p:spPr>
          <a:xfrm>
            <a:off x="169683" y="346402"/>
            <a:ext cx="4983564" cy="574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900" b="1"/>
              <a:t>a) </a:t>
            </a:r>
            <a:r>
              <a:rPr lang="fr-FR" sz="1900" b="1" err="1"/>
              <a:t>Describe</a:t>
            </a:r>
            <a:r>
              <a:rPr lang="fr-FR" sz="1900" b="1"/>
              <a:t> </a:t>
            </a:r>
            <a:r>
              <a:rPr lang="fr-FR" sz="1900" b="1" err="1"/>
              <a:t>these</a:t>
            </a:r>
            <a:r>
              <a:rPr lang="fr-FR" sz="1900" b="1"/>
              <a:t> posters </a:t>
            </a:r>
            <a:r>
              <a:rPr lang="fr-FR" sz="1900" b="1" err="1"/>
              <a:t>from</a:t>
            </a:r>
            <a:r>
              <a:rPr lang="fr-FR" sz="1900" b="1"/>
              <a:t> 1884 and 1868.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1900" err="1"/>
              <a:t>What</a:t>
            </a:r>
            <a:r>
              <a:rPr lang="fr-FR" sz="1900"/>
              <a:t> do </a:t>
            </a:r>
            <a:r>
              <a:rPr lang="fr-FR" sz="1900" err="1"/>
              <a:t>you</a:t>
            </a:r>
            <a:r>
              <a:rPr lang="fr-FR" sz="1900"/>
              <a:t> </a:t>
            </a:r>
            <a:r>
              <a:rPr lang="fr-FR" sz="1900" err="1"/>
              <a:t>see</a:t>
            </a:r>
            <a:r>
              <a:rPr lang="fr-FR" sz="1900"/>
              <a:t> on </a:t>
            </a:r>
            <a:r>
              <a:rPr lang="fr-FR" sz="1900" err="1"/>
              <a:t>them</a:t>
            </a:r>
            <a:r>
              <a:rPr lang="fr-FR" sz="1900"/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1900" err="1"/>
              <a:t>Describe</a:t>
            </a:r>
            <a:r>
              <a:rPr lang="fr-FR" sz="1900"/>
              <a:t> the </a:t>
            </a:r>
            <a:r>
              <a:rPr lang="fr-FR" sz="1900" err="1"/>
              <a:t>characters</a:t>
            </a:r>
            <a:r>
              <a:rPr lang="fr-FR" sz="1900"/>
              <a:t>. (Click </a:t>
            </a:r>
            <a:r>
              <a:rPr lang="fr-FR" sz="1900" b="1" err="1">
                <a:hlinkClick r:id="rId3" action="ppaction://hlinksldjump"/>
              </a:rPr>
              <a:t>here</a:t>
            </a:r>
            <a:r>
              <a:rPr lang="fr-FR" sz="1900"/>
              <a:t> for help).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1900" err="1"/>
              <a:t>Pay</a:t>
            </a:r>
            <a:r>
              <a:rPr lang="fr-FR" sz="1900"/>
              <a:t> attention to the </a:t>
            </a:r>
            <a:r>
              <a:rPr lang="fr-FR" sz="1900" err="1"/>
              <a:t>text</a:t>
            </a:r>
            <a:r>
              <a:rPr lang="fr-FR" sz="1900"/>
              <a:t> on the posters.</a:t>
            </a:r>
          </a:p>
          <a:p>
            <a:pPr>
              <a:lnSpc>
                <a:spcPct val="150000"/>
              </a:lnSpc>
            </a:pPr>
            <a:endParaRPr lang="fr-FR" sz="1900"/>
          </a:p>
          <a:p>
            <a:pPr>
              <a:lnSpc>
                <a:spcPct val="150000"/>
              </a:lnSpc>
            </a:pPr>
            <a:r>
              <a:rPr lang="en-US" sz="1900" b="1"/>
              <a:t>b) From what you’ve found, try to give your own definition of a freak show.</a:t>
            </a:r>
          </a:p>
          <a:p>
            <a:pPr>
              <a:lnSpc>
                <a:spcPct val="150000"/>
              </a:lnSpc>
            </a:pPr>
            <a:endParaRPr lang="en-US" sz="1900" b="1"/>
          </a:p>
          <a:p>
            <a:pPr>
              <a:lnSpc>
                <a:spcPct val="150000"/>
              </a:lnSpc>
            </a:pPr>
            <a:r>
              <a:rPr lang="en-US" sz="1900" b="1"/>
              <a:t>c) In our days, a freak show would be unacceptable, extremely shocking and illegal. Can you explain why?</a:t>
            </a:r>
          </a:p>
          <a:p>
            <a:pPr>
              <a:lnSpc>
                <a:spcPct val="150000"/>
              </a:lnSpc>
            </a:pPr>
            <a:endParaRPr lang="en-US" sz="1900"/>
          </a:p>
          <a:p>
            <a:pPr>
              <a:lnSpc>
                <a:spcPct val="150000"/>
              </a:lnSpc>
            </a:pPr>
            <a:endParaRPr lang="fr-FR" sz="1900"/>
          </a:p>
        </p:txBody>
      </p:sp>
    </p:spTree>
    <p:extLst>
      <p:ext uri="{BB962C8B-B14F-4D97-AF65-F5344CB8AC3E}">
        <p14:creationId xmlns:p14="http://schemas.microsoft.com/office/powerpoint/2010/main" val="356164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A11361-B20F-445E-9FFD-C350B628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98"/>
            <a:ext cx="10515600" cy="910901"/>
          </a:xfrm>
        </p:spPr>
        <p:txBody>
          <a:bodyPr/>
          <a:lstStyle/>
          <a:p>
            <a:r>
              <a:rPr lang="fr-FR"/>
              <a:t>Help – Souviens-toi du superlatif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83FF9D-C056-450F-A086-47D25E3EC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03" y="1266599"/>
            <a:ext cx="10205594" cy="52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7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5A1FD-8D21-416D-835C-4FD67B204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780"/>
            <a:ext cx="10515600" cy="646718"/>
          </a:xfrm>
          <a:solidFill>
            <a:srgbClr val="FFFF00"/>
          </a:solidFill>
        </p:spPr>
        <p:txBody>
          <a:bodyPr anchor="b">
            <a:normAutofit fontScale="90000"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</a:rPr>
              <a:t>Quiz à faire avant le jeudi 9 avril 18h</a:t>
            </a:r>
            <a:endParaRPr lang="fr-FR" b="1" u="sng" dirty="0">
              <a:cs typeface="Calibri Ligh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93F2D5-69C8-46FB-B0D6-32FF78AC1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7"/>
            <a:ext cx="5840896" cy="506317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endParaRPr lang="fr-FR" dirty="0">
              <a:cs typeface="Calibri"/>
            </a:endParaRPr>
          </a:p>
          <a:p>
            <a:pPr marL="0" indent="0">
              <a:buNone/>
            </a:pPr>
            <a:r>
              <a:rPr lang="fr-FR" b="1" u="sng" dirty="0">
                <a:cs typeface="Calibri"/>
              </a:rPr>
              <a:t>Révisez les séances des 23, 24 et 26 mars. Quand vous êtes prêts :</a:t>
            </a:r>
          </a:p>
          <a:p>
            <a:pPr marL="0" indent="0">
              <a:buNone/>
            </a:pPr>
            <a:endParaRPr lang="fr-FR" dirty="0">
              <a:cs typeface="Calibri"/>
            </a:endParaRPr>
          </a:p>
          <a:p>
            <a:pPr marL="0" indent="0">
              <a:buNone/>
            </a:pPr>
            <a:r>
              <a:rPr lang="fr-FR" dirty="0">
                <a:cs typeface="Calibri"/>
              </a:rPr>
              <a:t>Quiz à faire en cliquant sur le lien ci-dessous puis en entrant le code </a:t>
            </a:r>
            <a:r>
              <a:rPr lang="fr-FR" b="1" dirty="0">
                <a:cs typeface="Calibri"/>
              </a:rPr>
              <a:t>J3O8W8</a:t>
            </a:r>
            <a:r>
              <a:rPr lang="fr-FR" dirty="0">
                <a:cs typeface="Calibri"/>
              </a:rPr>
              <a:t>. (Le O est la lettre o en majuscule).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https://www.quiziniere.com/#/Exercice/J3O8W8</a:t>
            </a:r>
            <a:r>
              <a:rPr lang="fr-FR" dirty="0"/>
              <a:t> </a:t>
            </a:r>
            <a:endParaRPr lang="fr-FR" dirty="0">
              <a:cs typeface="Calibri" panose="020F0502020204030204"/>
            </a:endParaRP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FR" dirty="0">
                <a:cs typeface="Calibri" panose="020F0502020204030204"/>
              </a:rPr>
              <a:t>Également accessible en flashant le QR code ci-contre.</a:t>
            </a: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FR" dirty="0">
                <a:cs typeface="Calibri" panose="020F0502020204030204"/>
              </a:rPr>
              <a:t>N’oubliez pas de mettre votre vrai prénom et de cliquer sur « envoi de la copie » en haut à gauche de la page.</a:t>
            </a: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C02D04-8C21-44FA-A8BB-9D6C8754C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5106970"/>
            <a:ext cx="3657600" cy="12382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42B8ED0-03CC-4328-8D78-1EAEA1420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75" y="1942609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5A1FD-8D21-416D-835C-4FD67B20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For </a:t>
            </a:r>
            <a:r>
              <a:rPr lang="fr-FR" err="1"/>
              <a:t>our</a:t>
            </a:r>
            <a:r>
              <a:rPr lang="fr-FR"/>
              <a:t> </a:t>
            </a:r>
            <a:r>
              <a:rPr lang="fr-FR" err="1"/>
              <a:t>further</a:t>
            </a:r>
            <a:r>
              <a:rPr lang="fr-FR"/>
              <a:t> </a:t>
            </a:r>
            <a:r>
              <a:rPr lang="fr-FR" err="1"/>
              <a:t>lessons</a:t>
            </a:r>
            <a:r>
              <a:rPr lang="fr-FR"/>
              <a:t> and classes:</a:t>
            </a:r>
            <a:br>
              <a:rPr lang="fr-FR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93F2D5-69C8-46FB-B0D6-32FF78AC1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r-FR" err="1"/>
              <a:t>Redo</a:t>
            </a:r>
            <a:r>
              <a:rPr lang="fr-FR"/>
              <a:t> the </a:t>
            </a:r>
            <a:r>
              <a:rPr lang="fr-FR" err="1"/>
              <a:t>activities</a:t>
            </a:r>
            <a:r>
              <a:rPr lang="fr-FR"/>
              <a:t> and </a:t>
            </a:r>
            <a:r>
              <a:rPr lang="fr-FR" err="1"/>
              <a:t>exercises</a:t>
            </a:r>
            <a:r>
              <a:rPr lang="fr-FR"/>
              <a:t> </a:t>
            </a:r>
            <a:r>
              <a:rPr lang="fr-FR" err="1"/>
              <a:t>that</a:t>
            </a:r>
            <a:r>
              <a:rPr lang="fr-FR"/>
              <a:t> </a:t>
            </a:r>
            <a:r>
              <a:rPr lang="fr-FR" err="1"/>
              <a:t>you</a:t>
            </a:r>
            <a:r>
              <a:rPr lang="fr-FR"/>
              <a:t> </a:t>
            </a:r>
            <a:r>
              <a:rPr lang="fr-FR" err="1"/>
              <a:t>did</a:t>
            </a:r>
            <a:r>
              <a:rPr lang="fr-FR"/>
              <a:t> not </a:t>
            </a:r>
            <a:r>
              <a:rPr lang="fr-FR" err="1"/>
              <a:t>understand</a:t>
            </a:r>
            <a:r>
              <a:rPr lang="fr-FR"/>
              <a:t>.</a:t>
            </a:r>
          </a:p>
          <a:p>
            <a:pPr marL="0" indent="0">
              <a:buNone/>
            </a:pPr>
            <a:endParaRPr lang="fr-FR"/>
          </a:p>
          <a:p>
            <a:r>
              <a:rPr lang="fr-FR" err="1"/>
              <a:t>Reminder</a:t>
            </a:r>
            <a:r>
              <a:rPr lang="fr-FR"/>
              <a:t>: click </a:t>
            </a:r>
            <a:r>
              <a:rPr lang="fr-FR" b="1" u="sng" err="1">
                <a:hlinkClick r:id="rId2"/>
              </a:rPr>
              <a:t>here</a:t>
            </a:r>
            <a:r>
              <a:rPr lang="fr-FR"/>
              <a:t> to </a:t>
            </a:r>
            <a:r>
              <a:rPr lang="fr-FR" err="1"/>
              <a:t>join</a:t>
            </a:r>
            <a:r>
              <a:rPr lang="fr-FR"/>
              <a:t> </a:t>
            </a:r>
            <a:r>
              <a:rPr lang="fr-FR" err="1"/>
              <a:t>your</a:t>
            </a:r>
            <a:r>
              <a:rPr lang="fr-FR"/>
              <a:t> class on </a:t>
            </a:r>
            <a:r>
              <a:rPr lang="fr-FR" err="1"/>
              <a:t>Quizlet</a:t>
            </a:r>
            <a:r>
              <a:rPr lang="fr-FR"/>
              <a:t>.</a:t>
            </a:r>
          </a:p>
          <a:p>
            <a:pPr marL="0" indent="0">
              <a:buNone/>
            </a:pPr>
            <a:endParaRPr lang="fr-FR"/>
          </a:p>
          <a:p>
            <a:r>
              <a:rPr lang="fr-FR" err="1"/>
              <a:t>Reminder</a:t>
            </a:r>
            <a:r>
              <a:rPr lang="fr-FR"/>
              <a:t>: click </a:t>
            </a:r>
            <a:r>
              <a:rPr lang="fr-FR" b="1" u="sng" err="1">
                <a:hlinkClick r:id="rId3"/>
              </a:rPr>
              <a:t>here</a:t>
            </a:r>
            <a:r>
              <a:rPr lang="fr-FR"/>
              <a:t> to </a:t>
            </a:r>
            <a:r>
              <a:rPr lang="fr-FR" err="1"/>
              <a:t>revise</a:t>
            </a:r>
            <a:r>
              <a:rPr lang="fr-FR"/>
              <a:t> the </a:t>
            </a:r>
            <a:r>
              <a:rPr lang="fr-FR" err="1"/>
              <a:t>vocabulary</a:t>
            </a:r>
            <a:r>
              <a:rPr lang="fr-FR"/>
              <a:t> on </a:t>
            </a:r>
            <a:r>
              <a:rPr lang="fr-FR" err="1"/>
              <a:t>Quizlet</a:t>
            </a:r>
            <a:r>
              <a:rPr lang="fr-FR"/>
              <a:t>.</a:t>
            </a:r>
          </a:p>
          <a:p>
            <a:pPr marL="0" indent="0">
              <a:buNone/>
            </a:pPr>
            <a:endParaRPr lang="fr-FR"/>
          </a:p>
          <a:p>
            <a:r>
              <a:rPr lang="fr-FR" err="1"/>
              <a:t>When</a:t>
            </a:r>
            <a:r>
              <a:rPr lang="fr-FR"/>
              <a:t> </a:t>
            </a:r>
            <a:r>
              <a:rPr lang="fr-FR" err="1"/>
              <a:t>you</a:t>
            </a:r>
            <a:r>
              <a:rPr lang="fr-FR"/>
              <a:t> are </a:t>
            </a:r>
            <a:r>
              <a:rPr lang="fr-FR" err="1"/>
              <a:t>done</a:t>
            </a:r>
            <a:r>
              <a:rPr lang="fr-FR"/>
              <a:t>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today’s</a:t>
            </a:r>
            <a:r>
              <a:rPr lang="fr-FR"/>
              <a:t> </a:t>
            </a:r>
            <a:r>
              <a:rPr lang="fr-FR" err="1"/>
              <a:t>activity</a:t>
            </a:r>
            <a:r>
              <a:rPr lang="fr-FR"/>
              <a:t>, </a:t>
            </a:r>
            <a:r>
              <a:rPr lang="fr-FR" err="1">
                <a:solidFill>
                  <a:srgbClr val="FF0000"/>
                </a:solidFill>
              </a:rPr>
              <a:t>send</a:t>
            </a:r>
            <a:r>
              <a:rPr lang="fr-FR">
                <a:solidFill>
                  <a:srgbClr val="FF0000"/>
                </a:solidFill>
              </a:rPr>
              <a:t> me a copy or a </a:t>
            </a:r>
            <a:r>
              <a:rPr lang="fr-FR" err="1">
                <a:solidFill>
                  <a:srgbClr val="FF0000"/>
                </a:solidFill>
              </a:rPr>
              <a:t>picture</a:t>
            </a:r>
            <a:r>
              <a:rPr lang="fr-FR">
                <a:solidFill>
                  <a:srgbClr val="FF0000"/>
                </a:solidFill>
              </a:rPr>
              <a:t> of </a:t>
            </a:r>
            <a:r>
              <a:rPr lang="fr-FR" err="1">
                <a:solidFill>
                  <a:srgbClr val="FF0000"/>
                </a:solidFill>
              </a:rPr>
              <a:t>your</a:t>
            </a:r>
            <a:r>
              <a:rPr lang="fr-FR">
                <a:solidFill>
                  <a:srgbClr val="FF0000"/>
                </a:solidFill>
              </a:rPr>
              <a:t> </a:t>
            </a:r>
            <a:r>
              <a:rPr lang="fr-FR" err="1">
                <a:solidFill>
                  <a:srgbClr val="FF0000"/>
                </a:solidFill>
              </a:rPr>
              <a:t>work</a:t>
            </a:r>
            <a:r>
              <a:rPr lang="fr-FR">
                <a:solidFill>
                  <a:srgbClr val="FF0000"/>
                </a:solidFill>
              </a:rPr>
              <a:t> at: </a:t>
            </a:r>
            <a:r>
              <a:rPr lang="fr-FR">
                <a:hlinkClick r:id="rId4"/>
              </a:rPr>
              <a:t>camille.fabre1@ecollege78.fr</a:t>
            </a:r>
            <a:r>
              <a:rPr lang="fr-FR"/>
              <a:t> </a:t>
            </a:r>
          </a:p>
          <a:p>
            <a:endParaRPr lang="fr-FR"/>
          </a:p>
        </p:txBody>
      </p:sp>
      <p:pic>
        <p:nvPicPr>
          <p:cNvPr id="5" name="Image 4" descr="Une image contenant signe, ordinateur&#10;&#10;Description générée automatiquement">
            <a:extLst>
              <a:ext uri="{FF2B5EF4-FFF2-40B4-BE49-F238E27FC236}">
                <a16:creationId xmlns:a16="http://schemas.microsoft.com/office/drawing/2014/main" id="{2DC4BC82-403F-492E-AEC2-9D3114371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73345" y="5800318"/>
            <a:ext cx="652800" cy="511582"/>
          </a:xfrm>
          <a:prstGeom prst="rect">
            <a:avLst/>
          </a:prstGeom>
        </p:spPr>
      </p:pic>
      <p:pic>
        <p:nvPicPr>
          <p:cNvPr id="8" name="Image 7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1336CE1D-9E21-4586-B08B-C60D4D03B5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206410" y="4045213"/>
            <a:ext cx="790738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24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B5443C-2AAF-48AB-9CCC-4ABE8C059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712" y="2370156"/>
            <a:ext cx="1495425" cy="650447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Bye :-)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63218F-38BE-4BC3-8487-0F759C2FC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287" y="2271712"/>
            <a:ext cx="14954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4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AAC06B-65CA-4215-8EB6-1E6EE2D3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Résumé de l’épisode précédent (mardi 31)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DF467D-BF8A-4476-9EBE-C208158BF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2918" cy="4351338"/>
          </a:xfrm>
        </p:spPr>
        <p:txBody>
          <a:bodyPr/>
          <a:lstStyle/>
          <a:p>
            <a:r>
              <a:rPr lang="fr-FR" err="1"/>
              <a:t>Activities</a:t>
            </a:r>
            <a:r>
              <a:rPr lang="fr-FR"/>
              <a:t> and </a:t>
            </a:r>
            <a:r>
              <a:rPr lang="fr-FR" err="1"/>
              <a:t>exercises</a:t>
            </a:r>
            <a:r>
              <a:rPr lang="fr-FR"/>
              <a:t> correction.</a:t>
            </a:r>
          </a:p>
          <a:p>
            <a:pPr marL="0" indent="0">
              <a:buNone/>
            </a:pPr>
            <a:endParaRPr lang="fr-FR"/>
          </a:p>
          <a:p>
            <a:r>
              <a:rPr lang="fr-FR" err="1"/>
              <a:t>Writing</a:t>
            </a:r>
            <a:r>
              <a:rPr lang="fr-FR"/>
              <a:t>: </a:t>
            </a:r>
            <a:r>
              <a:rPr lang="fr-FR" err="1"/>
              <a:t>you</a:t>
            </a:r>
            <a:r>
              <a:rPr lang="fr-FR"/>
              <a:t> met the </a:t>
            </a:r>
            <a:r>
              <a:rPr lang="fr-FR" err="1"/>
              <a:t>Headless</a:t>
            </a:r>
            <a:r>
              <a:rPr lang="fr-FR"/>
              <a:t> </a:t>
            </a:r>
            <a:r>
              <a:rPr lang="fr-FR" err="1"/>
              <a:t>Horseman</a:t>
            </a:r>
            <a:r>
              <a:rPr lang="fr-FR"/>
              <a:t> and </a:t>
            </a:r>
            <a:r>
              <a:rPr lang="fr-FR" err="1"/>
              <a:t>wrote</a:t>
            </a:r>
            <a:r>
              <a:rPr lang="fr-FR"/>
              <a:t> about </a:t>
            </a:r>
            <a:r>
              <a:rPr lang="fr-FR" err="1"/>
              <a:t>it</a:t>
            </a:r>
            <a:r>
              <a:rPr lang="fr-FR"/>
              <a:t> in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diary</a:t>
            </a:r>
            <a:r>
              <a:rPr lang="fr-FR"/>
              <a:t>.</a:t>
            </a:r>
          </a:p>
          <a:p>
            <a:pPr marL="0" indent="0">
              <a:buNone/>
            </a:pPr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C5676A-50F5-408A-9058-40E62CB26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911" r="-1" b="5170"/>
          <a:stretch/>
        </p:blipFill>
        <p:spPr>
          <a:xfrm>
            <a:off x="6552330" y="1786890"/>
            <a:ext cx="5639670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687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B1D2EB-5C16-4C43-B07E-92591E986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131"/>
          </a:xfrm>
        </p:spPr>
        <p:txBody>
          <a:bodyPr/>
          <a:lstStyle/>
          <a:p>
            <a:r>
              <a:rPr lang="fr-FR"/>
              <a:t>Conseils avant de commencer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F826F2-5EF4-41E5-BEFC-F5BF2C13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924"/>
            <a:ext cx="10515600" cy="491991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FR" sz="9600"/>
              <a:t>Relire les leçons et exercices précédents.</a:t>
            </a:r>
          </a:p>
          <a:p>
            <a:pPr algn="just">
              <a:lnSpc>
                <a:spcPct val="120000"/>
              </a:lnSpc>
            </a:pPr>
            <a:r>
              <a:rPr lang="fr-FR" sz="9600"/>
              <a:t>S’assurer qu’on se souvient du vocabulaire rencontré pendant les dernières séances (</a:t>
            </a:r>
            <a:r>
              <a:rPr lang="fr-FR" sz="9600" b="1">
                <a:solidFill>
                  <a:srgbClr val="FF0000"/>
                </a:solidFill>
              </a:rPr>
              <a:t>aller sur </a:t>
            </a:r>
            <a:r>
              <a:rPr lang="fr-FR" sz="9600" b="1" err="1">
                <a:solidFill>
                  <a:srgbClr val="FF0000"/>
                </a:solidFill>
              </a:rPr>
              <a:t>Quizlet</a:t>
            </a:r>
            <a:r>
              <a:rPr lang="fr-FR" sz="9600" b="1">
                <a:solidFill>
                  <a:srgbClr val="FF0000"/>
                </a:solidFill>
              </a:rPr>
              <a:t> si on veut réviser en ligne</a:t>
            </a:r>
            <a:r>
              <a:rPr lang="fr-FR" sz="9600"/>
              <a:t>).</a:t>
            </a:r>
          </a:p>
          <a:p>
            <a:pPr algn="just">
              <a:lnSpc>
                <a:spcPct val="120000"/>
              </a:lnSpc>
            </a:pPr>
            <a:r>
              <a:rPr lang="fr-FR" sz="9600"/>
              <a:t>Avoir son cahier, de quoi noter, de quoi vérifier/rechercher le vocabulaire (dictionnaire en ligne ou papier) : </a:t>
            </a:r>
            <a:r>
              <a:rPr lang="fr-FR" sz="9600" b="1">
                <a:solidFill>
                  <a:srgbClr val="FF0000"/>
                </a:solidFill>
              </a:rPr>
              <a:t>je note systématiquement le vocabulaire inconnu dans mon cahier, avec sa traduction.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fr-FR" sz="9600"/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9600"/>
              <a:t>Liens utiles 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sz="9600">
                <a:hlinkClick r:id="rId2"/>
              </a:rPr>
              <a:t>Un bon dictionnaire en ligne</a:t>
            </a:r>
            <a:endParaRPr lang="fr-FR" sz="960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sz="9600"/>
              <a:t> </a:t>
            </a:r>
            <a:r>
              <a:rPr lang="fr-FR" sz="9600">
                <a:hlinkClick r:id="rId3"/>
              </a:rPr>
              <a:t>Vos séances sur le blog</a:t>
            </a:r>
            <a:endParaRPr lang="fr-FR" sz="960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sz="9600">
                <a:hlinkClick r:id="rId4"/>
              </a:rPr>
              <a:t>L’invitation pour votre classe sur </a:t>
            </a:r>
            <a:r>
              <a:rPr lang="fr-FR" sz="9600" err="1">
                <a:hlinkClick r:id="rId4"/>
              </a:rPr>
              <a:t>Quizlet</a:t>
            </a:r>
            <a:endParaRPr lang="fr-FR" sz="960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sz="9600">
                <a:hlinkClick r:id="rId5"/>
              </a:rPr>
              <a:t>Votre classe sur </a:t>
            </a:r>
            <a:r>
              <a:rPr lang="fr-FR" sz="9600" err="1">
                <a:hlinkClick r:id="rId5"/>
              </a:rPr>
              <a:t>Quizlet</a:t>
            </a:r>
            <a:endParaRPr lang="fr-FR" sz="9600"/>
          </a:p>
          <a:p>
            <a:pPr algn="just">
              <a:lnSpc>
                <a:spcPct val="170000"/>
              </a:lnSpc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10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26838A-7D9E-496A-A43D-1299E999B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Today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103C48-34A0-4BCD-8EA1-AE54C4166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7847"/>
            <a:ext cx="10515600" cy="3839116"/>
          </a:xfrm>
        </p:spPr>
        <p:txBody>
          <a:bodyPr/>
          <a:lstStyle/>
          <a:p>
            <a:r>
              <a:rPr lang="fr-FR" err="1"/>
              <a:t>Exercises</a:t>
            </a:r>
            <a:r>
              <a:rPr lang="fr-FR"/>
              <a:t>: </a:t>
            </a:r>
            <a:r>
              <a:rPr lang="fr-FR" err="1"/>
              <a:t>practise</a:t>
            </a:r>
            <a:r>
              <a:rPr lang="fr-FR"/>
              <a:t>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vocabulary</a:t>
            </a:r>
            <a:r>
              <a:rPr lang="fr-FR"/>
              <a:t>, </a:t>
            </a:r>
            <a:r>
              <a:rPr lang="fr-FR" err="1"/>
              <a:t>grammar</a:t>
            </a:r>
            <a:r>
              <a:rPr lang="fr-FR"/>
              <a:t> and storytelling. </a:t>
            </a:r>
          </a:p>
          <a:p>
            <a:endParaRPr lang="fr-FR"/>
          </a:p>
          <a:p>
            <a:pPr marL="0" indent="0">
              <a:buNone/>
            </a:pPr>
            <a:endParaRPr lang="fr-FR"/>
          </a:p>
          <a:p>
            <a:r>
              <a:rPr lang="fr-FR"/>
              <a:t>Discover </a:t>
            </a:r>
            <a:r>
              <a:rPr lang="fr-FR" err="1"/>
              <a:t>what</a:t>
            </a:r>
            <a:r>
              <a:rPr lang="fr-FR"/>
              <a:t> Freak shows </a:t>
            </a:r>
            <a:r>
              <a:rPr lang="fr-FR" err="1"/>
              <a:t>were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129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BDBCA-977B-4202-89CB-01588E56E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948" y="851514"/>
            <a:ext cx="5238466" cy="5154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Exercises</a:t>
            </a:r>
            <a:b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Vocabulary</a:t>
            </a:r>
            <a:b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Grammar</a:t>
            </a:r>
            <a:b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Storytelling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D0C7712-4F7F-4BE8-B4CA-B4FAE7935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9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9A4A7F-84F3-4763-9C9A-F60E2E66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Exercise</a:t>
            </a:r>
            <a:r>
              <a:rPr lang="fr-FR"/>
              <a:t> </a:t>
            </a:r>
            <a:r>
              <a:rPr lang="fr-FR" err="1"/>
              <a:t>number</a:t>
            </a:r>
            <a:r>
              <a:rPr lang="fr-FR"/>
              <a:t> one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748F4E-DC01-4457-9518-46C7D0E76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/>
              <a:t>Pour chaque phrase ci-dessous (</a:t>
            </a:r>
            <a:r>
              <a:rPr lang="fr-FR">
                <a:solidFill>
                  <a:srgbClr val="CC0099"/>
                </a:solidFill>
              </a:rPr>
              <a:t>1,2,3,4</a:t>
            </a:r>
            <a:r>
              <a:rPr lang="fr-FR"/>
              <a:t>), trouve l’expression équivalente (</a:t>
            </a:r>
            <a:r>
              <a:rPr lang="fr-FR" err="1">
                <a:solidFill>
                  <a:srgbClr val="7030A0"/>
                </a:solidFill>
              </a:rPr>
              <a:t>a,b,c,d</a:t>
            </a:r>
            <a:r>
              <a:rPr lang="fr-FR"/>
              <a:t>).</a:t>
            </a:r>
          </a:p>
          <a:p>
            <a:pPr marL="0" indent="0" algn="just">
              <a:buNone/>
            </a:pPr>
            <a:endParaRPr lang="fr-FR"/>
          </a:p>
          <a:p>
            <a:pPr marL="514350" indent="-514350" algn="just">
              <a:buAutoNum type="arabicParenR"/>
            </a:pPr>
            <a:r>
              <a:rPr lang="fr-FR">
                <a:solidFill>
                  <a:srgbClr val="CC0099"/>
                </a:solidFill>
              </a:rPr>
              <a:t>It </a:t>
            </a:r>
            <a:r>
              <a:rPr lang="fr-FR" err="1">
                <a:solidFill>
                  <a:srgbClr val="CC0099"/>
                </a:solidFill>
              </a:rPr>
              <a:t>scared</a:t>
            </a:r>
            <a:r>
              <a:rPr lang="fr-FR">
                <a:solidFill>
                  <a:srgbClr val="CC0099"/>
                </a:solidFill>
              </a:rPr>
              <a:t> the </a:t>
            </a:r>
            <a:r>
              <a:rPr lang="fr-FR" err="1">
                <a:solidFill>
                  <a:srgbClr val="CC0099"/>
                </a:solidFill>
              </a:rPr>
              <a:t>hell</a:t>
            </a:r>
            <a:r>
              <a:rPr lang="fr-FR">
                <a:solidFill>
                  <a:srgbClr val="CC0099"/>
                </a:solidFill>
              </a:rPr>
              <a:t> out of me!</a:t>
            </a:r>
          </a:p>
          <a:p>
            <a:pPr marL="514350" indent="-514350" algn="just">
              <a:buAutoNum type="arabicParenR"/>
            </a:pPr>
            <a:r>
              <a:rPr lang="fr-FR">
                <a:solidFill>
                  <a:srgbClr val="CC0099"/>
                </a:solidFill>
              </a:rPr>
              <a:t>Her face </a:t>
            </a:r>
            <a:r>
              <a:rPr lang="fr-FR" err="1">
                <a:solidFill>
                  <a:srgbClr val="CC0099"/>
                </a:solidFill>
              </a:rPr>
              <a:t>was</a:t>
            </a:r>
            <a:r>
              <a:rPr lang="fr-FR">
                <a:solidFill>
                  <a:srgbClr val="CC0099"/>
                </a:solidFill>
              </a:rPr>
              <a:t> as white as a </a:t>
            </a:r>
            <a:r>
              <a:rPr lang="fr-FR" err="1">
                <a:solidFill>
                  <a:srgbClr val="CC0099"/>
                </a:solidFill>
              </a:rPr>
              <a:t>sheet</a:t>
            </a:r>
            <a:r>
              <a:rPr lang="fr-FR">
                <a:solidFill>
                  <a:srgbClr val="CC0099"/>
                </a:solidFill>
              </a:rPr>
              <a:t> </a:t>
            </a:r>
            <a:r>
              <a:rPr lang="fr-FR" err="1">
                <a:solidFill>
                  <a:srgbClr val="CC0099"/>
                </a:solidFill>
              </a:rPr>
              <a:t>when</a:t>
            </a:r>
            <a:r>
              <a:rPr lang="fr-FR">
                <a:solidFill>
                  <a:srgbClr val="CC0099"/>
                </a:solidFill>
              </a:rPr>
              <a:t> </a:t>
            </a:r>
            <a:r>
              <a:rPr lang="fr-FR" err="1">
                <a:solidFill>
                  <a:srgbClr val="CC0099"/>
                </a:solidFill>
              </a:rPr>
              <a:t>she</a:t>
            </a:r>
            <a:r>
              <a:rPr lang="fr-FR">
                <a:solidFill>
                  <a:srgbClr val="CC0099"/>
                </a:solidFill>
              </a:rPr>
              <a:t> </a:t>
            </a:r>
            <a:r>
              <a:rPr lang="fr-FR" err="1">
                <a:solidFill>
                  <a:srgbClr val="CC0099"/>
                </a:solidFill>
              </a:rPr>
              <a:t>saw</a:t>
            </a:r>
            <a:r>
              <a:rPr lang="fr-FR">
                <a:solidFill>
                  <a:srgbClr val="CC0099"/>
                </a:solidFill>
              </a:rPr>
              <a:t> the </a:t>
            </a:r>
            <a:r>
              <a:rPr lang="fr-FR" err="1">
                <a:solidFill>
                  <a:srgbClr val="CC0099"/>
                </a:solidFill>
              </a:rPr>
              <a:t>monster</a:t>
            </a:r>
            <a:r>
              <a:rPr lang="fr-FR">
                <a:solidFill>
                  <a:srgbClr val="CC0099"/>
                </a:solidFill>
              </a:rPr>
              <a:t>.</a:t>
            </a:r>
          </a:p>
          <a:p>
            <a:pPr marL="514350" indent="-514350" algn="just">
              <a:buAutoNum type="arabicParenR"/>
            </a:pPr>
            <a:r>
              <a:rPr lang="fr-FR">
                <a:solidFill>
                  <a:srgbClr val="CC0099"/>
                </a:solidFill>
              </a:rPr>
              <a:t>The cold made me </a:t>
            </a:r>
            <a:r>
              <a:rPr lang="fr-FR" err="1">
                <a:solidFill>
                  <a:srgbClr val="CC0099"/>
                </a:solidFill>
              </a:rPr>
              <a:t>shiver</a:t>
            </a:r>
            <a:r>
              <a:rPr lang="fr-FR">
                <a:solidFill>
                  <a:srgbClr val="CC0099"/>
                </a:solidFill>
              </a:rPr>
              <a:t>.</a:t>
            </a:r>
          </a:p>
          <a:p>
            <a:pPr marL="514350" indent="-514350" algn="just">
              <a:buAutoNum type="arabicParenR"/>
            </a:pPr>
            <a:r>
              <a:rPr lang="fr-FR" err="1">
                <a:solidFill>
                  <a:srgbClr val="CC0099"/>
                </a:solidFill>
              </a:rPr>
              <a:t>We</a:t>
            </a:r>
            <a:r>
              <a:rPr lang="fr-FR">
                <a:solidFill>
                  <a:srgbClr val="CC0099"/>
                </a:solidFill>
              </a:rPr>
              <a:t> </a:t>
            </a:r>
            <a:r>
              <a:rPr lang="fr-FR" err="1">
                <a:solidFill>
                  <a:srgbClr val="CC0099"/>
                </a:solidFill>
              </a:rPr>
              <a:t>were</a:t>
            </a:r>
            <a:r>
              <a:rPr lang="fr-FR">
                <a:solidFill>
                  <a:srgbClr val="CC0099"/>
                </a:solidFill>
              </a:rPr>
              <a:t> </a:t>
            </a:r>
            <a:r>
              <a:rPr lang="fr-FR" err="1">
                <a:solidFill>
                  <a:srgbClr val="CC0099"/>
                </a:solidFill>
              </a:rPr>
              <a:t>petrified</a:t>
            </a:r>
            <a:r>
              <a:rPr lang="fr-FR">
                <a:solidFill>
                  <a:srgbClr val="CC0099"/>
                </a:solidFill>
              </a:rPr>
              <a:t> </a:t>
            </a:r>
            <a:r>
              <a:rPr lang="fr-FR" err="1">
                <a:solidFill>
                  <a:srgbClr val="CC0099"/>
                </a:solidFill>
              </a:rPr>
              <a:t>when</a:t>
            </a:r>
            <a:r>
              <a:rPr lang="fr-FR">
                <a:solidFill>
                  <a:srgbClr val="CC0099"/>
                </a:solidFill>
              </a:rPr>
              <a:t> </a:t>
            </a:r>
            <a:r>
              <a:rPr lang="fr-FR" err="1">
                <a:solidFill>
                  <a:srgbClr val="CC0099"/>
                </a:solidFill>
              </a:rPr>
              <a:t>we</a:t>
            </a:r>
            <a:r>
              <a:rPr lang="fr-FR">
                <a:solidFill>
                  <a:srgbClr val="CC0099"/>
                </a:solidFill>
              </a:rPr>
              <a:t> </a:t>
            </a:r>
            <a:r>
              <a:rPr lang="fr-FR" err="1">
                <a:solidFill>
                  <a:srgbClr val="CC0099"/>
                </a:solidFill>
              </a:rPr>
              <a:t>heard</a:t>
            </a:r>
            <a:r>
              <a:rPr lang="fr-FR">
                <a:solidFill>
                  <a:srgbClr val="CC0099"/>
                </a:solidFill>
              </a:rPr>
              <a:t> about the </a:t>
            </a:r>
            <a:r>
              <a:rPr lang="fr-FR" err="1">
                <a:solidFill>
                  <a:srgbClr val="CC0099"/>
                </a:solidFill>
              </a:rPr>
              <a:t>murder</a:t>
            </a:r>
            <a:r>
              <a:rPr lang="fr-FR">
                <a:solidFill>
                  <a:srgbClr val="CC0099"/>
                </a:solidFill>
              </a:rPr>
              <a:t>.</a:t>
            </a:r>
          </a:p>
          <a:p>
            <a:pPr marL="514350" indent="-514350" algn="just">
              <a:buAutoNum type="arabicParenR"/>
            </a:pPr>
            <a:endParaRPr lang="fr-FR"/>
          </a:p>
          <a:p>
            <a:pPr marL="514350" indent="-514350" algn="just">
              <a:buAutoNum type="alphaLcParenR"/>
            </a:pPr>
            <a:r>
              <a:rPr lang="fr-FR">
                <a:solidFill>
                  <a:srgbClr val="7030A0"/>
                </a:solidFill>
              </a:rPr>
              <a:t>to </a:t>
            </a:r>
            <a:r>
              <a:rPr lang="fr-FR" err="1">
                <a:solidFill>
                  <a:srgbClr val="7030A0"/>
                </a:solidFill>
              </a:rPr>
              <a:t>be</a:t>
            </a:r>
            <a:r>
              <a:rPr lang="fr-FR">
                <a:solidFill>
                  <a:srgbClr val="7030A0"/>
                </a:solidFill>
              </a:rPr>
              <a:t> </a:t>
            </a:r>
            <a:r>
              <a:rPr lang="fr-FR" err="1">
                <a:solidFill>
                  <a:srgbClr val="7030A0"/>
                </a:solidFill>
              </a:rPr>
              <a:t>terrified</a:t>
            </a:r>
            <a:endParaRPr lang="fr-FR">
              <a:solidFill>
                <a:srgbClr val="7030A0"/>
              </a:solidFill>
            </a:endParaRPr>
          </a:p>
          <a:p>
            <a:pPr marL="514350" indent="-514350" algn="just">
              <a:buAutoNum type="alphaLcParenR"/>
            </a:pPr>
            <a:r>
              <a:rPr lang="fr-FR">
                <a:solidFill>
                  <a:srgbClr val="7030A0"/>
                </a:solidFill>
              </a:rPr>
              <a:t>to </a:t>
            </a:r>
            <a:r>
              <a:rPr lang="fr-FR" err="1">
                <a:solidFill>
                  <a:srgbClr val="7030A0"/>
                </a:solidFill>
              </a:rPr>
              <a:t>be</a:t>
            </a:r>
            <a:r>
              <a:rPr lang="fr-FR">
                <a:solidFill>
                  <a:srgbClr val="7030A0"/>
                </a:solidFill>
              </a:rPr>
              <a:t> </a:t>
            </a:r>
            <a:r>
              <a:rPr lang="fr-FR" err="1">
                <a:solidFill>
                  <a:srgbClr val="7030A0"/>
                </a:solidFill>
              </a:rPr>
              <a:t>scared</a:t>
            </a:r>
            <a:r>
              <a:rPr lang="fr-FR">
                <a:solidFill>
                  <a:srgbClr val="7030A0"/>
                </a:solidFill>
              </a:rPr>
              <a:t> to </a:t>
            </a:r>
            <a:r>
              <a:rPr lang="fr-FR" err="1">
                <a:solidFill>
                  <a:srgbClr val="7030A0"/>
                </a:solidFill>
              </a:rPr>
              <a:t>death</a:t>
            </a:r>
            <a:endParaRPr lang="fr-FR">
              <a:solidFill>
                <a:srgbClr val="7030A0"/>
              </a:solidFill>
            </a:endParaRPr>
          </a:p>
          <a:p>
            <a:pPr marL="514350" indent="-514350" algn="just">
              <a:buAutoNum type="alphaLcParenR"/>
            </a:pPr>
            <a:r>
              <a:rPr lang="fr-FR">
                <a:solidFill>
                  <a:srgbClr val="7030A0"/>
                </a:solidFill>
              </a:rPr>
              <a:t>to </a:t>
            </a:r>
            <a:r>
              <a:rPr lang="fr-FR" err="1">
                <a:solidFill>
                  <a:srgbClr val="7030A0"/>
                </a:solidFill>
              </a:rPr>
              <a:t>get</a:t>
            </a:r>
            <a:r>
              <a:rPr lang="fr-FR">
                <a:solidFill>
                  <a:srgbClr val="7030A0"/>
                </a:solidFill>
              </a:rPr>
              <a:t> </a:t>
            </a:r>
            <a:r>
              <a:rPr lang="fr-FR" err="1">
                <a:solidFill>
                  <a:srgbClr val="7030A0"/>
                </a:solidFill>
              </a:rPr>
              <a:t>goosebumps</a:t>
            </a:r>
            <a:endParaRPr lang="fr-FR">
              <a:solidFill>
                <a:srgbClr val="7030A0"/>
              </a:solidFill>
            </a:endParaRPr>
          </a:p>
          <a:p>
            <a:pPr marL="514350" indent="-514350" algn="just">
              <a:buAutoNum type="alphaLcParenR"/>
            </a:pPr>
            <a:r>
              <a:rPr lang="fr-FR">
                <a:solidFill>
                  <a:srgbClr val="7030A0"/>
                </a:solidFill>
              </a:rPr>
              <a:t>to </a:t>
            </a:r>
            <a:r>
              <a:rPr lang="fr-FR" err="1">
                <a:solidFill>
                  <a:srgbClr val="7030A0"/>
                </a:solidFill>
              </a:rPr>
              <a:t>be</a:t>
            </a:r>
            <a:r>
              <a:rPr lang="fr-FR">
                <a:solidFill>
                  <a:srgbClr val="7030A0"/>
                </a:solidFill>
              </a:rPr>
              <a:t> as white as a </a:t>
            </a:r>
            <a:r>
              <a:rPr lang="fr-FR" err="1">
                <a:solidFill>
                  <a:srgbClr val="7030A0"/>
                </a:solidFill>
              </a:rPr>
              <a:t>ghost</a:t>
            </a:r>
            <a:endParaRPr lang="fr-FR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5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C988FE-9D54-4A46-A83F-56747760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Exercise</a:t>
            </a:r>
            <a:r>
              <a:rPr lang="fr-FR"/>
              <a:t> </a:t>
            </a:r>
            <a:r>
              <a:rPr lang="fr-FR" err="1"/>
              <a:t>number</a:t>
            </a:r>
            <a:r>
              <a:rPr lang="fr-FR"/>
              <a:t> </a:t>
            </a:r>
            <a:r>
              <a:rPr lang="fr-FR" err="1"/>
              <a:t>two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3D24A8-0EF2-40BD-98D1-5B3468339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/>
              <a:t>Hier, à 15h00, quelqu’un déguisé en Dracula a terrorisé un groupe de sixièmes…</a:t>
            </a:r>
          </a:p>
          <a:p>
            <a:pPr marL="0" indent="0" algn="just">
              <a:buNone/>
            </a:pPr>
            <a:r>
              <a:rPr lang="fr-FR"/>
              <a:t>Le principal pense que c’était toi. Trouve une phrase en anglais pour donner ton alibi.</a:t>
            </a:r>
          </a:p>
          <a:p>
            <a:pPr marL="0" indent="0" algn="just">
              <a:buNone/>
            </a:pPr>
            <a:endParaRPr lang="fr-FR"/>
          </a:p>
          <a:p>
            <a:pPr marL="0" indent="0" algn="just">
              <a:buNone/>
            </a:pPr>
            <a:r>
              <a:rPr lang="fr-FR" err="1"/>
              <a:t>Examples</a:t>
            </a:r>
            <a:r>
              <a:rPr lang="fr-FR"/>
              <a:t>: </a:t>
            </a:r>
          </a:p>
          <a:p>
            <a:pPr marL="0" indent="0" algn="just">
              <a:buNone/>
            </a:pP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Yesterday</a:t>
            </a:r>
            <a:r>
              <a:rPr lang="fr-FR" sz="2400">
                <a:solidFill>
                  <a:srgbClr val="0070C0"/>
                </a:solidFill>
                <a:latin typeface="Comic Sans MS" panose="030F0702030302020204" pitchFamily="66" charset="0"/>
              </a:rPr>
              <a:t> at 3:00 pm, I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was</a:t>
            </a:r>
            <a:r>
              <a:rPr lang="fr-FR" sz="240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baking</a:t>
            </a:r>
            <a:r>
              <a:rPr lang="fr-FR" sz="2400">
                <a:solidFill>
                  <a:srgbClr val="0070C0"/>
                </a:solidFill>
                <a:latin typeface="Comic Sans MS" panose="030F0702030302020204" pitchFamily="66" charset="0"/>
              </a:rPr>
              <a:t> cookies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with</a:t>
            </a:r>
            <a:r>
              <a:rPr lang="fr-FR" sz="240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my</a:t>
            </a:r>
            <a:r>
              <a:rPr lang="fr-FR" sz="240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sister</a:t>
            </a:r>
            <a:r>
              <a:rPr lang="fr-FR" sz="240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Yesterday</a:t>
            </a:r>
            <a:r>
              <a:rPr lang="fr-FR" sz="2400">
                <a:solidFill>
                  <a:srgbClr val="0070C0"/>
                </a:solidFill>
                <a:latin typeface="Comic Sans MS" panose="030F0702030302020204" pitchFamily="66" charset="0"/>
              </a:rPr>
              <a:t> at 3:00 pm, I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was</a:t>
            </a:r>
            <a:r>
              <a:rPr lang="fr-FR" sz="240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doing</a:t>
            </a:r>
            <a:r>
              <a:rPr lang="fr-FR" sz="240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my</a:t>
            </a:r>
            <a:r>
              <a:rPr lang="fr-FR" sz="240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homework</a:t>
            </a:r>
            <a:r>
              <a:rPr lang="fr-FR" sz="240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with</a:t>
            </a:r>
            <a:r>
              <a:rPr lang="fr-FR" sz="240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my</a:t>
            </a:r>
            <a:r>
              <a:rPr lang="fr-FR" sz="240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brother</a:t>
            </a:r>
            <a:r>
              <a:rPr lang="fr-FR" sz="240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r>
              <a:rPr lang="fr-FR" sz="2400">
                <a:solidFill>
                  <a:srgbClr val="0070C0"/>
                </a:solidFill>
                <a:latin typeface="Comic Sans MS" panose="030F0702030302020204" pitchFamily="66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6495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3F78DA-C648-4973-8312-BDA79F67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Exercise</a:t>
            </a:r>
            <a:r>
              <a:rPr lang="fr-FR"/>
              <a:t> </a:t>
            </a:r>
            <a:r>
              <a:rPr lang="fr-FR" err="1"/>
              <a:t>number</a:t>
            </a:r>
            <a:r>
              <a:rPr lang="fr-FR"/>
              <a:t> </a:t>
            </a:r>
            <a:r>
              <a:rPr lang="fr-FR" err="1"/>
              <a:t>three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A22700-AAF4-41FC-9148-BECF58995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3635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/>
              <a:t>Crée une histoire d’horreur qui tient en une phrase, en choisissant un élément dans chaque catégorie ci-contre et en combinant ces éléments.</a:t>
            </a:r>
          </a:p>
          <a:p>
            <a:pPr marL="0" indent="0" algn="just">
              <a:buNone/>
            </a:pPr>
            <a:endParaRPr lang="fr-FR" sz="2400"/>
          </a:p>
          <a:p>
            <a:pPr marL="0" indent="0" algn="just">
              <a:buNone/>
            </a:pPr>
            <a:r>
              <a:rPr lang="fr-FR" sz="2400"/>
              <a:t>* Attention au temps des verbes.</a:t>
            </a:r>
          </a:p>
          <a:p>
            <a:pPr marL="0" indent="0" algn="just">
              <a:buNone/>
            </a:pPr>
            <a:r>
              <a:rPr lang="fr-FR" sz="2400"/>
              <a:t>* Ajoute un complément si nécessaire.</a:t>
            </a:r>
          </a:p>
          <a:p>
            <a:pPr marL="0" indent="0" algn="just">
              <a:buNone/>
            </a:pPr>
            <a:endParaRPr lang="fr-FR" sz="2400"/>
          </a:p>
          <a:p>
            <a:pPr marL="0" indent="0" algn="just">
              <a:buNone/>
            </a:pPr>
            <a:r>
              <a:rPr lang="fr-FR" sz="1800" i="1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fr-FR" sz="1800" i="1" err="1">
                <a:solidFill>
                  <a:srgbClr val="0070C0"/>
                </a:solidFill>
                <a:latin typeface="Comic Sans MS" panose="030F0702030302020204" pitchFamily="66" charset="0"/>
              </a:rPr>
              <a:t>was</a:t>
            </a:r>
            <a:r>
              <a:rPr lang="fr-FR" sz="1800" i="1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1800" i="1" err="1">
                <a:solidFill>
                  <a:srgbClr val="0070C0"/>
                </a:solidFill>
                <a:latin typeface="Comic Sans MS" panose="030F0702030302020204" pitchFamily="66" charset="0"/>
              </a:rPr>
              <a:t>walking</a:t>
            </a:r>
            <a:r>
              <a:rPr lang="fr-FR" sz="1800" i="1">
                <a:solidFill>
                  <a:srgbClr val="0070C0"/>
                </a:solidFill>
                <a:latin typeface="Comic Sans MS" panose="030F0702030302020204" pitchFamily="66" charset="0"/>
              </a:rPr>
              <a:t> in the </a:t>
            </a:r>
            <a:r>
              <a:rPr lang="fr-FR" sz="1800" i="1" err="1">
                <a:solidFill>
                  <a:srgbClr val="0070C0"/>
                </a:solidFill>
                <a:latin typeface="Comic Sans MS" panose="030F0702030302020204" pitchFamily="66" charset="0"/>
              </a:rPr>
              <a:t>forest</a:t>
            </a:r>
            <a:r>
              <a:rPr lang="fr-FR" sz="1800" i="1">
                <a:solidFill>
                  <a:srgbClr val="0070C0"/>
                </a:solidFill>
                <a:latin typeface="Comic Sans MS" panose="030F0702030302020204" pitchFamily="66" charset="0"/>
              </a:rPr>
              <a:t> and all of a </a:t>
            </a:r>
            <a:r>
              <a:rPr lang="fr-FR" sz="1800" i="1" err="1">
                <a:solidFill>
                  <a:srgbClr val="0070C0"/>
                </a:solidFill>
                <a:latin typeface="Comic Sans MS" panose="030F0702030302020204" pitchFamily="66" charset="0"/>
              </a:rPr>
              <a:t>sudden</a:t>
            </a:r>
            <a:r>
              <a:rPr lang="fr-FR" sz="1800" i="1">
                <a:solidFill>
                  <a:srgbClr val="0070C0"/>
                </a:solidFill>
                <a:latin typeface="Comic Sans MS" panose="030F0702030302020204" pitchFamily="66" charset="0"/>
              </a:rPr>
              <a:t> …</a:t>
            </a:r>
          </a:p>
          <a:p>
            <a:pPr marL="0" indent="0" algn="just">
              <a:buNone/>
            </a:pPr>
            <a:r>
              <a:rPr lang="fr-FR" sz="1800" i="1" err="1">
                <a:solidFill>
                  <a:srgbClr val="0070C0"/>
                </a:solidFill>
                <a:latin typeface="Comic Sans MS" panose="030F0702030302020204" pitchFamily="66" charset="0"/>
              </a:rPr>
              <a:t>My</a:t>
            </a:r>
            <a:r>
              <a:rPr lang="fr-FR" sz="1800" i="1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1800" i="1" err="1">
                <a:solidFill>
                  <a:srgbClr val="0070C0"/>
                </a:solidFill>
                <a:latin typeface="Comic Sans MS" panose="030F0702030302020204" pitchFamily="66" charset="0"/>
              </a:rPr>
              <a:t>friends</a:t>
            </a:r>
            <a:r>
              <a:rPr lang="fr-FR" sz="1800" i="1">
                <a:solidFill>
                  <a:srgbClr val="0070C0"/>
                </a:solidFill>
                <a:latin typeface="Comic Sans MS" panose="030F0702030302020204" pitchFamily="66" charset="0"/>
              </a:rPr>
              <a:t> and I </a:t>
            </a:r>
            <a:r>
              <a:rPr lang="fr-FR" sz="1800" i="1" err="1">
                <a:solidFill>
                  <a:srgbClr val="0070C0"/>
                </a:solidFill>
                <a:latin typeface="Comic Sans MS" panose="030F0702030302020204" pitchFamily="66" charset="0"/>
              </a:rPr>
              <a:t>were</a:t>
            </a:r>
            <a:r>
              <a:rPr lang="fr-FR" sz="1800" i="1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1800" i="1" err="1">
                <a:solidFill>
                  <a:srgbClr val="0070C0"/>
                </a:solidFill>
                <a:latin typeface="Comic Sans MS" panose="030F0702030302020204" pitchFamily="66" charset="0"/>
              </a:rPr>
              <a:t>watching</a:t>
            </a:r>
            <a:r>
              <a:rPr lang="fr-FR" sz="1800" i="1">
                <a:solidFill>
                  <a:srgbClr val="0070C0"/>
                </a:solidFill>
                <a:latin typeface="Comic Sans MS" panose="030F0702030302020204" pitchFamily="66" charset="0"/>
              </a:rPr>
              <a:t> TV </a:t>
            </a:r>
            <a:r>
              <a:rPr lang="fr-FR" sz="1800" i="1" err="1">
                <a:solidFill>
                  <a:srgbClr val="0070C0"/>
                </a:solidFill>
                <a:latin typeface="Comic Sans MS" panose="030F0702030302020204" pitchFamily="66" charset="0"/>
              </a:rPr>
              <a:t>when</a:t>
            </a:r>
            <a:r>
              <a:rPr lang="fr-FR" sz="1800" i="1">
                <a:solidFill>
                  <a:srgbClr val="0070C0"/>
                </a:solidFill>
                <a:latin typeface="Comic Sans MS" panose="030F0702030302020204" pitchFamily="66" charset="0"/>
              </a:rPr>
              <a:t> 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E79C93-9E8B-495C-8908-32869A372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557" y="1161570"/>
            <a:ext cx="5678864" cy="501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7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985860-2AC6-4B4F-94B8-2196A9619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919" y="2945524"/>
            <a:ext cx="8560079" cy="2274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History</a:t>
            </a: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Freak shows in the USA</a:t>
            </a:r>
            <a:endParaRPr lang="en-US" sz="5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7378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Grand écran</PresentationFormat>
  <Paragraphs>80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Wingdings</vt:lpstr>
      <vt:lpstr>Thème Office</vt:lpstr>
      <vt:lpstr>English class</vt:lpstr>
      <vt:lpstr>Résumé de l’épisode précédent (mardi 31)</vt:lpstr>
      <vt:lpstr>Conseils avant de commencer :</vt:lpstr>
      <vt:lpstr>Today</vt:lpstr>
      <vt:lpstr>Exercises  Vocabulary Grammar Storytelling</vt:lpstr>
      <vt:lpstr>Exercise number one</vt:lpstr>
      <vt:lpstr>Exercise number two</vt:lpstr>
      <vt:lpstr>Exercise number three</vt:lpstr>
      <vt:lpstr>History:  Freak shows in the USA</vt:lpstr>
      <vt:lpstr>Présentation PowerPoint</vt:lpstr>
      <vt:lpstr>Help – Souviens-toi du superlatif !</vt:lpstr>
      <vt:lpstr>Quiz à faire avant le jeudi 9 avril 18h</vt:lpstr>
      <vt:lpstr>For our further lessons and classes: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Camille FABRE</dc:creator>
  <cp:lastModifiedBy>Camille FABRE</cp:lastModifiedBy>
  <cp:revision>1</cp:revision>
  <dcterms:created xsi:type="dcterms:W3CDTF">2020-03-30T12:49:48Z</dcterms:created>
  <dcterms:modified xsi:type="dcterms:W3CDTF">2020-03-30T14:15:58Z</dcterms:modified>
</cp:coreProperties>
</file>