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5" r:id="rId4"/>
    <p:sldId id="263" r:id="rId5"/>
    <p:sldId id="264" r:id="rId6"/>
    <p:sldId id="274" r:id="rId7"/>
    <p:sldId id="275" r:id="rId8"/>
    <p:sldId id="277" r:id="rId9"/>
    <p:sldId id="278" r:id="rId10"/>
    <p:sldId id="280" r:id="rId11"/>
    <p:sldId id="284" r:id="rId12"/>
    <p:sldId id="279" r:id="rId13"/>
    <p:sldId id="281" r:id="rId14"/>
    <p:sldId id="282" r:id="rId15"/>
    <p:sldId id="283" r:id="rId16"/>
    <p:sldId id="272" r:id="rId17"/>
    <p:sldId id="27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784DFB-D5B2-4629-90A0-B4CABE13EBAB}" v="67" dt="2020-03-30T09:53:56.641"/>
    <p1510:client id="{EED549DA-DAB3-476F-9131-24EEF495BDEB}" v="10" dt="2020-03-30T08:55:10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D7784DFB-D5B2-4629-90A0-B4CABE13EBAB}"/>
    <pc:docChg chg="undo custSel mod addSld delSld modSld">
      <pc:chgData name="Camille FABRE" userId="61a62dbaa4ae00dc" providerId="LiveId" clId="{D7784DFB-D5B2-4629-90A0-B4CABE13EBAB}" dt="2020-03-30T09:54:30.425" v="1931" actId="1076"/>
      <pc:docMkLst>
        <pc:docMk/>
      </pc:docMkLst>
      <pc:sldChg chg="addSp delSp del">
        <pc:chgData name="Camille FABRE" userId="61a62dbaa4ae00dc" providerId="LiveId" clId="{D7784DFB-D5B2-4629-90A0-B4CABE13EBAB}" dt="2020-03-26T18:47:48.747" v="6" actId="47"/>
        <pc:sldMkLst>
          <pc:docMk/>
          <pc:sldMk cId="3784089036" sldId="256"/>
        </pc:sldMkLst>
        <pc:spChg chg="add">
          <ac:chgData name="Camille FABRE" userId="61a62dbaa4ae00dc" providerId="LiveId" clId="{D7784DFB-D5B2-4629-90A0-B4CABE13EBAB}" dt="2020-03-26T18:47:11.567" v="0"/>
          <ac:spMkLst>
            <pc:docMk/>
            <pc:sldMk cId="3784089036" sldId="256"/>
            <ac:spMk id="4" creationId="{62DF4B23-BC16-4F1A-9925-70A715649CA4}"/>
          </ac:spMkLst>
        </pc:spChg>
        <pc:spChg chg="add">
          <ac:chgData name="Camille FABRE" userId="61a62dbaa4ae00dc" providerId="LiveId" clId="{D7784DFB-D5B2-4629-90A0-B4CABE13EBAB}" dt="2020-03-26T18:47:14.291" v="1"/>
          <ac:spMkLst>
            <pc:docMk/>
            <pc:sldMk cId="3784089036" sldId="256"/>
            <ac:spMk id="5" creationId="{0996731B-8404-480C-97BA-BA022B8C5112}"/>
          </ac:spMkLst>
        </pc:spChg>
        <pc:spChg chg="add del">
          <ac:chgData name="Camille FABRE" userId="61a62dbaa4ae00dc" providerId="LiveId" clId="{D7784DFB-D5B2-4629-90A0-B4CABE13EBAB}" dt="2020-03-26T18:47:17.237" v="3"/>
          <ac:spMkLst>
            <pc:docMk/>
            <pc:sldMk cId="3784089036" sldId="256"/>
            <ac:spMk id="6" creationId="{C9B7B5AD-6466-4B5F-B1E4-7EB2A9947479}"/>
          </ac:spMkLst>
        </pc:spChg>
      </pc:sldChg>
      <pc:sldChg chg="delSp modSp add">
        <pc:chgData name="Camille FABRE" userId="61a62dbaa4ae00dc" providerId="LiveId" clId="{D7784DFB-D5B2-4629-90A0-B4CABE13EBAB}" dt="2020-03-30T09:38:01.087" v="1483" actId="478"/>
        <pc:sldMkLst>
          <pc:docMk/>
          <pc:sldMk cId="1708733209" sldId="257"/>
        </pc:sldMkLst>
        <pc:spChg chg="mod">
          <ac:chgData name="Camille FABRE" userId="61a62dbaa4ae00dc" providerId="LiveId" clId="{D7784DFB-D5B2-4629-90A0-B4CABE13EBAB}" dt="2020-03-26T18:47:59.942" v="20" actId="20577"/>
          <ac:spMkLst>
            <pc:docMk/>
            <pc:sldMk cId="1708733209" sldId="257"/>
            <ac:spMk id="3" creationId="{00000000-0000-0000-0000-000000000000}"/>
          </ac:spMkLst>
        </pc:spChg>
        <pc:spChg chg="del">
          <ac:chgData name="Camille FABRE" userId="61a62dbaa4ae00dc" providerId="LiveId" clId="{D7784DFB-D5B2-4629-90A0-B4CABE13EBAB}" dt="2020-03-30T09:38:01.087" v="1483" actId="478"/>
          <ac:spMkLst>
            <pc:docMk/>
            <pc:sldMk cId="1708733209" sldId="257"/>
            <ac:spMk id="5" creationId="{B01AB846-33C4-4874-BE7C-F51A7CE64BC8}"/>
          </ac:spMkLst>
        </pc:spChg>
      </pc:sldChg>
      <pc:sldChg chg="addSp delSp modSp add del mod setBg">
        <pc:chgData name="Camille FABRE" userId="61a62dbaa4ae00dc" providerId="LiveId" clId="{D7784DFB-D5B2-4629-90A0-B4CABE13EBAB}" dt="2020-03-30T09:52:42.765" v="1855" actId="47"/>
        <pc:sldMkLst>
          <pc:docMk/>
          <pc:sldMk cId="3851042125" sldId="260"/>
        </pc:sldMkLst>
        <pc:spChg chg="mod">
          <ac:chgData name="Camille FABRE" userId="61a62dbaa4ae00dc" providerId="LiveId" clId="{D7784DFB-D5B2-4629-90A0-B4CABE13EBAB}" dt="2020-03-30T09:51:40.853" v="1805" actId="14100"/>
          <ac:spMkLst>
            <pc:docMk/>
            <pc:sldMk cId="3851042125" sldId="260"/>
            <ac:spMk id="2" creationId="{473C55C2-FC5C-4F5D-BBB8-9A87207037C0}"/>
          </ac:spMkLst>
        </pc:spChg>
        <pc:spChg chg="mod">
          <ac:chgData name="Camille FABRE" userId="61a62dbaa4ae00dc" providerId="LiveId" clId="{D7784DFB-D5B2-4629-90A0-B4CABE13EBAB}" dt="2020-03-30T09:51:55.860" v="1814" actId="27636"/>
          <ac:spMkLst>
            <pc:docMk/>
            <pc:sldMk cId="3851042125" sldId="260"/>
            <ac:spMk id="3" creationId="{C086430D-A3C8-4E8B-8907-7859595E9285}"/>
          </ac:spMkLst>
        </pc:spChg>
        <pc:spChg chg="add del">
          <ac:chgData name="Camille FABRE" userId="61a62dbaa4ae00dc" providerId="LiveId" clId="{D7784DFB-D5B2-4629-90A0-B4CABE13EBAB}" dt="2020-03-30T09:42:12.930" v="1540" actId="26606"/>
          <ac:spMkLst>
            <pc:docMk/>
            <pc:sldMk cId="3851042125" sldId="260"/>
            <ac:spMk id="8" creationId="{3A93628A-4A26-42A6-859F-D1C95150AD7C}"/>
          </ac:spMkLst>
        </pc:spChg>
        <pc:spChg chg="add del">
          <ac:chgData name="Camille FABRE" userId="61a62dbaa4ae00dc" providerId="LiveId" clId="{D7784DFB-D5B2-4629-90A0-B4CABE13EBAB}" dt="2020-03-30T09:42:12.930" v="1540" actId="26606"/>
          <ac:spMkLst>
            <pc:docMk/>
            <pc:sldMk cId="3851042125" sldId="260"/>
            <ac:spMk id="10" creationId="{3532152E-6A17-42D3-9591-5CAC0BFEE60A}"/>
          </ac:spMkLst>
        </pc:spChg>
        <pc:spChg chg="add del">
          <ac:chgData name="Camille FABRE" userId="61a62dbaa4ae00dc" providerId="LiveId" clId="{D7784DFB-D5B2-4629-90A0-B4CABE13EBAB}" dt="2020-03-30T09:42:12.930" v="1540" actId="26606"/>
          <ac:spMkLst>
            <pc:docMk/>
            <pc:sldMk cId="3851042125" sldId="260"/>
            <ac:spMk id="12" creationId="{D0D1E45D-067D-4152-BAD5-4265AFF7D099}"/>
          </ac:spMkLst>
        </pc:spChg>
        <pc:spChg chg="add del">
          <ac:chgData name="Camille FABRE" userId="61a62dbaa4ae00dc" providerId="LiveId" clId="{D7784DFB-D5B2-4629-90A0-B4CABE13EBAB}" dt="2020-03-30T09:51:06.572" v="1800" actId="26606"/>
          <ac:spMkLst>
            <pc:docMk/>
            <pc:sldMk cId="3851042125" sldId="260"/>
            <ac:spMk id="17" creationId="{72B886CF-D3D5-4CDE-A0D0-35994223D8D7}"/>
          </ac:spMkLst>
        </pc:spChg>
        <pc:spChg chg="add del">
          <ac:chgData name="Camille FABRE" userId="61a62dbaa4ae00dc" providerId="LiveId" clId="{D7784DFB-D5B2-4629-90A0-B4CABE13EBAB}" dt="2020-03-30T09:51:06.572" v="1800" actId="26606"/>
          <ac:spMkLst>
            <pc:docMk/>
            <pc:sldMk cId="3851042125" sldId="260"/>
            <ac:spMk id="19" creationId="{FC139937-FF72-463A-8CD1-5AFF723B298A}"/>
          </ac:spMkLst>
        </pc:spChg>
        <pc:spChg chg="add del">
          <ac:chgData name="Camille FABRE" userId="61a62dbaa4ae00dc" providerId="LiveId" clId="{D7784DFB-D5B2-4629-90A0-B4CABE13EBAB}" dt="2020-03-30T09:51:06.572" v="1800" actId="26606"/>
          <ac:spMkLst>
            <pc:docMk/>
            <pc:sldMk cId="3851042125" sldId="260"/>
            <ac:spMk id="21" creationId="{5565521B-3AFA-45E0-B4C4-C6ED089C86E5}"/>
          </ac:spMkLst>
        </pc:spChg>
        <pc:spChg chg="add del">
          <ac:chgData name="Camille FABRE" userId="61a62dbaa4ae00dc" providerId="LiveId" clId="{D7784DFB-D5B2-4629-90A0-B4CABE13EBAB}" dt="2020-03-30T09:51:04.958" v="1797" actId="26606"/>
          <ac:spMkLst>
            <pc:docMk/>
            <pc:sldMk cId="3851042125" sldId="260"/>
            <ac:spMk id="26" creationId="{72B886CF-D3D5-4CDE-A0D0-35994223D8D7}"/>
          </ac:spMkLst>
        </pc:spChg>
        <pc:spChg chg="add del">
          <ac:chgData name="Camille FABRE" userId="61a62dbaa4ae00dc" providerId="LiveId" clId="{D7784DFB-D5B2-4629-90A0-B4CABE13EBAB}" dt="2020-03-30T09:51:04.958" v="1797" actId="26606"/>
          <ac:spMkLst>
            <pc:docMk/>
            <pc:sldMk cId="3851042125" sldId="260"/>
            <ac:spMk id="28" creationId="{FC139937-FF72-463A-8CD1-5AFF723B298A}"/>
          </ac:spMkLst>
        </pc:spChg>
        <pc:spChg chg="add del">
          <ac:chgData name="Camille FABRE" userId="61a62dbaa4ae00dc" providerId="LiveId" clId="{D7784DFB-D5B2-4629-90A0-B4CABE13EBAB}" dt="2020-03-30T09:51:04.958" v="1797" actId="26606"/>
          <ac:spMkLst>
            <pc:docMk/>
            <pc:sldMk cId="3851042125" sldId="260"/>
            <ac:spMk id="30" creationId="{5565521B-3AFA-45E0-B4C4-C6ED089C86E5}"/>
          </ac:spMkLst>
        </pc:spChg>
        <pc:spChg chg="add del">
          <ac:chgData name="Camille FABRE" userId="61a62dbaa4ae00dc" providerId="LiveId" clId="{D7784DFB-D5B2-4629-90A0-B4CABE13EBAB}" dt="2020-03-30T09:51:06.557" v="1799" actId="26606"/>
          <ac:spMkLst>
            <pc:docMk/>
            <pc:sldMk cId="3851042125" sldId="260"/>
            <ac:spMk id="32" creationId="{D241B827-437E-40A3-A732-669230D6A5BC}"/>
          </ac:spMkLst>
        </pc:spChg>
        <pc:spChg chg="add del">
          <ac:chgData name="Camille FABRE" userId="61a62dbaa4ae00dc" providerId="LiveId" clId="{D7784DFB-D5B2-4629-90A0-B4CABE13EBAB}" dt="2020-03-30T09:51:06.557" v="1799" actId="26606"/>
          <ac:spMkLst>
            <pc:docMk/>
            <pc:sldMk cId="3851042125" sldId="260"/>
            <ac:spMk id="33" creationId="{85016AEC-0320-4ED0-8ECB-FE11DDDFE17A}"/>
          </ac:spMkLst>
        </pc:spChg>
        <pc:spChg chg="add del">
          <ac:chgData name="Camille FABRE" userId="61a62dbaa4ae00dc" providerId="LiveId" clId="{D7784DFB-D5B2-4629-90A0-B4CABE13EBAB}" dt="2020-03-30T09:51:06.557" v="1799" actId="26606"/>
          <ac:spMkLst>
            <pc:docMk/>
            <pc:sldMk cId="3851042125" sldId="260"/>
            <ac:spMk id="34" creationId="{D3CDB30C-1F82-41E6-A067-831D6E89184F}"/>
          </ac:spMkLst>
        </pc:spChg>
        <pc:spChg chg="add del">
          <ac:chgData name="Camille FABRE" userId="61a62dbaa4ae00dc" providerId="LiveId" clId="{D7784DFB-D5B2-4629-90A0-B4CABE13EBAB}" dt="2020-03-30T09:51:06.557" v="1799" actId="26606"/>
          <ac:spMkLst>
            <pc:docMk/>
            <pc:sldMk cId="3851042125" sldId="260"/>
            <ac:spMk id="35" creationId="{2DDA86DD-F997-4F66-A87C-5B58AB6D19EC}"/>
          </ac:spMkLst>
        </pc:spChg>
        <pc:spChg chg="add">
          <ac:chgData name="Camille FABRE" userId="61a62dbaa4ae00dc" providerId="LiveId" clId="{D7784DFB-D5B2-4629-90A0-B4CABE13EBAB}" dt="2020-03-30T09:51:06.572" v="1800" actId="26606"/>
          <ac:spMkLst>
            <pc:docMk/>
            <pc:sldMk cId="3851042125" sldId="260"/>
            <ac:spMk id="37" creationId="{3A93628A-4A26-42A6-859F-D1C95150AD7C}"/>
          </ac:spMkLst>
        </pc:spChg>
        <pc:spChg chg="add">
          <ac:chgData name="Camille FABRE" userId="61a62dbaa4ae00dc" providerId="LiveId" clId="{D7784DFB-D5B2-4629-90A0-B4CABE13EBAB}" dt="2020-03-30T09:51:06.572" v="1800" actId="26606"/>
          <ac:spMkLst>
            <pc:docMk/>
            <pc:sldMk cId="3851042125" sldId="260"/>
            <ac:spMk id="38" creationId="{3532152E-6A17-42D3-9591-5CAC0BFEE60A}"/>
          </ac:spMkLst>
        </pc:spChg>
        <pc:spChg chg="add">
          <ac:chgData name="Camille FABRE" userId="61a62dbaa4ae00dc" providerId="LiveId" clId="{D7784DFB-D5B2-4629-90A0-B4CABE13EBAB}" dt="2020-03-30T09:51:06.572" v="1800" actId="26606"/>
          <ac:spMkLst>
            <pc:docMk/>
            <pc:sldMk cId="3851042125" sldId="260"/>
            <ac:spMk id="39" creationId="{D0D1E45D-067D-4152-BAD5-4265AFF7D099}"/>
          </ac:spMkLst>
        </pc:spChg>
      </pc:sldChg>
      <pc:sldChg chg="addSp delSp modSp add del mod setBg">
        <pc:chgData name="Camille FABRE" userId="61a62dbaa4ae00dc" providerId="LiveId" clId="{D7784DFB-D5B2-4629-90A0-B4CABE13EBAB}" dt="2020-03-30T09:54:03.772" v="1926" actId="47"/>
        <pc:sldMkLst>
          <pc:docMk/>
          <pc:sldMk cId="2009035632" sldId="261"/>
        </pc:sldMkLst>
        <pc:spChg chg="mod">
          <ac:chgData name="Camille FABRE" userId="61a62dbaa4ae00dc" providerId="LiveId" clId="{D7784DFB-D5B2-4629-90A0-B4CABE13EBAB}" dt="2020-03-30T09:41:56.801" v="1537" actId="26606"/>
          <ac:spMkLst>
            <pc:docMk/>
            <pc:sldMk cId="2009035632" sldId="261"/>
            <ac:spMk id="2" creationId="{4F4607B6-D10A-48AA-9626-B93A70E6B940}"/>
          </ac:spMkLst>
        </pc:spChg>
        <pc:spChg chg="mod">
          <ac:chgData name="Camille FABRE" userId="61a62dbaa4ae00dc" providerId="LiveId" clId="{D7784DFB-D5B2-4629-90A0-B4CABE13EBAB}" dt="2020-03-30T09:41:56.801" v="1537" actId="26606"/>
          <ac:spMkLst>
            <pc:docMk/>
            <pc:sldMk cId="2009035632" sldId="261"/>
            <ac:spMk id="3" creationId="{6A2799BF-29A3-4A12-87E9-BDED5FB69515}"/>
          </ac:spMkLst>
        </pc:spChg>
        <pc:spChg chg="add">
          <ac:chgData name="Camille FABRE" userId="61a62dbaa4ae00dc" providerId="LiveId" clId="{D7784DFB-D5B2-4629-90A0-B4CABE13EBAB}" dt="2020-03-30T09:41:56.801" v="1537" actId="26606"/>
          <ac:spMkLst>
            <pc:docMk/>
            <pc:sldMk cId="2009035632" sldId="261"/>
            <ac:spMk id="19" creationId="{18FD74D4-C0F3-4E5B-9628-885593F0B528}"/>
          </ac:spMkLst>
        </pc:spChg>
        <pc:spChg chg="add">
          <ac:chgData name="Camille FABRE" userId="61a62dbaa4ae00dc" providerId="LiveId" clId="{D7784DFB-D5B2-4629-90A0-B4CABE13EBAB}" dt="2020-03-30T09:41:56.801" v="1537" actId="26606"/>
          <ac:spMkLst>
            <pc:docMk/>
            <pc:sldMk cId="2009035632" sldId="261"/>
            <ac:spMk id="21" creationId="{E64FA8EC-281F-4A47-AF2E-9F85F2AABC2E}"/>
          </ac:spMkLst>
        </pc:spChg>
        <pc:picChg chg="del mod">
          <ac:chgData name="Camille FABRE" userId="61a62dbaa4ae00dc" providerId="LiveId" clId="{D7784DFB-D5B2-4629-90A0-B4CABE13EBAB}" dt="2020-03-30T09:53:54.165" v="1923" actId="21"/>
          <ac:picMkLst>
            <pc:docMk/>
            <pc:sldMk cId="2009035632" sldId="261"/>
            <ac:picMk id="14" creationId="{81A180C3-2D6B-4464-B4BA-14DDF45A2223}"/>
          </ac:picMkLst>
        </pc:picChg>
      </pc:sldChg>
      <pc:sldChg chg="addSp delSp modSp add mod setBg">
        <pc:chgData name="Camille FABRE" userId="61a62dbaa4ae00dc" providerId="LiveId" clId="{D7784DFB-D5B2-4629-90A0-B4CABE13EBAB}" dt="2020-03-30T09:41:35.581" v="1536" actId="14100"/>
        <pc:sldMkLst>
          <pc:docMk/>
          <pc:sldMk cId="3580687268" sldId="263"/>
        </pc:sldMkLst>
        <pc:spChg chg="mod ord">
          <ac:chgData name="Camille FABRE" userId="61a62dbaa4ae00dc" providerId="LiveId" clId="{D7784DFB-D5B2-4629-90A0-B4CABE13EBAB}" dt="2020-03-30T09:41:30.005" v="1534" actId="26606"/>
          <ac:spMkLst>
            <pc:docMk/>
            <pc:sldMk cId="3580687268" sldId="263"/>
            <ac:spMk id="2" creationId="{E065092A-FA49-4570-9BDF-F66FE560AF05}"/>
          </ac:spMkLst>
        </pc:spChg>
        <pc:spChg chg="mod ord">
          <ac:chgData name="Camille FABRE" userId="61a62dbaa4ae00dc" providerId="LiveId" clId="{D7784DFB-D5B2-4629-90A0-B4CABE13EBAB}" dt="2020-03-30T09:41:30.005" v="1534" actId="26606"/>
          <ac:spMkLst>
            <pc:docMk/>
            <pc:sldMk cId="3580687268" sldId="263"/>
            <ac:spMk id="3" creationId="{A3A0AF3C-6F56-4D40-A56F-859FFC3102DB}"/>
          </ac:spMkLst>
        </pc:spChg>
        <pc:spChg chg="add del">
          <ac:chgData name="Camille FABRE" userId="61a62dbaa4ae00dc" providerId="LiveId" clId="{D7784DFB-D5B2-4629-90A0-B4CABE13EBAB}" dt="2020-03-30T09:41:11.668" v="1529" actId="26606"/>
          <ac:spMkLst>
            <pc:docMk/>
            <pc:sldMk cId="3580687268" sldId="263"/>
            <ac:spMk id="7" creationId="{B42B45C7-35B4-414B-8376-B01B5A33992D}"/>
          </ac:spMkLst>
        </pc:spChg>
        <pc:spChg chg="add del">
          <ac:chgData name="Camille FABRE" userId="61a62dbaa4ae00dc" providerId="LiveId" clId="{D7784DFB-D5B2-4629-90A0-B4CABE13EBAB}" dt="2020-03-30T09:41:11.668" v="1529" actId="26606"/>
          <ac:spMkLst>
            <pc:docMk/>
            <pc:sldMk cId="3580687268" sldId="263"/>
            <ac:spMk id="8" creationId="{8587DE20-364E-4BE1-B603-E62BB8A635CF}"/>
          </ac:spMkLst>
        </pc:spChg>
        <pc:spChg chg="add del">
          <ac:chgData name="Camille FABRE" userId="61a62dbaa4ae00dc" providerId="LiveId" clId="{D7784DFB-D5B2-4629-90A0-B4CABE13EBAB}" dt="2020-03-30T09:41:11.668" v="1529" actId="26606"/>
          <ac:spMkLst>
            <pc:docMk/>
            <pc:sldMk cId="3580687268" sldId="263"/>
            <ac:spMk id="9" creationId="{CD84038B-4A56-439B-A184-79B2D4506692}"/>
          </ac:spMkLst>
        </pc:spChg>
        <pc:spChg chg="add del">
          <ac:chgData name="Camille FABRE" userId="61a62dbaa4ae00dc" providerId="LiveId" clId="{D7784DFB-D5B2-4629-90A0-B4CABE13EBAB}" dt="2020-03-30T09:40:55.895" v="1525" actId="26606"/>
          <ac:spMkLst>
            <pc:docMk/>
            <pc:sldMk cId="3580687268" sldId="263"/>
            <ac:spMk id="10" creationId="{231BF440-39FA-4087-84CC-2EEC0BBDAF29}"/>
          </ac:spMkLst>
        </pc:spChg>
        <pc:spChg chg="add del">
          <ac:chgData name="Camille FABRE" userId="61a62dbaa4ae00dc" providerId="LiveId" clId="{D7784DFB-D5B2-4629-90A0-B4CABE13EBAB}" dt="2020-03-30T09:41:15.407" v="1531" actId="26606"/>
          <ac:spMkLst>
            <pc:docMk/>
            <pc:sldMk cId="3580687268" sldId="263"/>
            <ac:spMk id="11" creationId="{33CD251C-A887-4D2F-925B-FC097198538B}"/>
          </ac:spMkLst>
        </pc:spChg>
        <pc:spChg chg="add del">
          <ac:chgData name="Camille FABRE" userId="61a62dbaa4ae00dc" providerId="LiveId" clId="{D7784DFB-D5B2-4629-90A0-B4CABE13EBAB}" dt="2020-03-30T09:40:55.895" v="1525" actId="26606"/>
          <ac:spMkLst>
            <pc:docMk/>
            <pc:sldMk cId="3580687268" sldId="263"/>
            <ac:spMk id="12" creationId="{F04E4CBA-303B-48BD-8451-C2701CB0EEBF}"/>
          </ac:spMkLst>
        </pc:spChg>
        <pc:spChg chg="add del">
          <ac:chgData name="Camille FABRE" userId="61a62dbaa4ae00dc" providerId="LiveId" clId="{D7784DFB-D5B2-4629-90A0-B4CABE13EBAB}" dt="2020-03-30T09:41:15.407" v="1531" actId="26606"/>
          <ac:spMkLst>
            <pc:docMk/>
            <pc:sldMk cId="3580687268" sldId="263"/>
            <ac:spMk id="13" creationId="{3B2069EE-A08E-44F0-B3F9-3CF8CC2DCAD5}"/>
          </ac:spMkLst>
        </pc:spChg>
        <pc:spChg chg="add del">
          <ac:chgData name="Camille FABRE" userId="61a62dbaa4ae00dc" providerId="LiveId" clId="{D7784DFB-D5B2-4629-90A0-B4CABE13EBAB}" dt="2020-03-30T09:40:55.895" v="1525" actId="26606"/>
          <ac:spMkLst>
            <pc:docMk/>
            <pc:sldMk cId="3580687268" sldId="263"/>
            <ac:spMk id="14" creationId="{F6CA58B3-AFCC-4A40-9882-50D5080879B0}"/>
          </ac:spMkLst>
        </pc:spChg>
        <pc:spChg chg="add del">
          <ac:chgData name="Camille FABRE" userId="61a62dbaa4ae00dc" providerId="LiveId" clId="{D7784DFB-D5B2-4629-90A0-B4CABE13EBAB}" dt="2020-03-30T09:40:55.895" v="1525" actId="26606"/>
          <ac:spMkLst>
            <pc:docMk/>
            <pc:sldMk cId="3580687268" sldId="263"/>
            <ac:spMk id="16" creationId="{75C56826-D4E5-42ED-8529-079651CB3005}"/>
          </ac:spMkLst>
        </pc:spChg>
        <pc:spChg chg="add del">
          <ac:chgData name="Camille FABRE" userId="61a62dbaa4ae00dc" providerId="LiveId" clId="{D7784DFB-D5B2-4629-90A0-B4CABE13EBAB}" dt="2020-03-30T09:40:55.895" v="1525" actId="26606"/>
          <ac:spMkLst>
            <pc:docMk/>
            <pc:sldMk cId="3580687268" sldId="263"/>
            <ac:spMk id="18" creationId="{82095FCE-EF05-4443-B97A-85DEE3A5CA17}"/>
          </ac:spMkLst>
        </pc:spChg>
        <pc:spChg chg="add del">
          <ac:chgData name="Camille FABRE" userId="61a62dbaa4ae00dc" providerId="LiveId" clId="{D7784DFB-D5B2-4629-90A0-B4CABE13EBAB}" dt="2020-03-30T09:40:55.895" v="1525" actId="26606"/>
          <ac:spMkLst>
            <pc:docMk/>
            <pc:sldMk cId="3580687268" sldId="263"/>
            <ac:spMk id="20" creationId="{CA00AE6B-AA30-4CF8-BA6F-339B780AD76C}"/>
          </ac:spMkLst>
        </pc:spChg>
        <pc:spChg chg="add del">
          <ac:chgData name="Camille FABRE" userId="61a62dbaa4ae00dc" providerId="LiveId" clId="{D7784DFB-D5B2-4629-90A0-B4CABE13EBAB}" dt="2020-03-30T09:41:30.011" v="1535" actId="26606"/>
          <ac:spMkLst>
            <pc:docMk/>
            <pc:sldMk cId="3580687268" sldId="263"/>
            <ac:spMk id="21" creationId="{85016AEC-0320-4ED0-8ECB-FE11DDDFE17A}"/>
          </ac:spMkLst>
        </pc:spChg>
        <pc:spChg chg="add del">
          <ac:chgData name="Camille FABRE" userId="61a62dbaa4ae00dc" providerId="LiveId" clId="{D7784DFB-D5B2-4629-90A0-B4CABE13EBAB}" dt="2020-03-30T09:41:30.011" v="1535" actId="26606"/>
          <ac:spMkLst>
            <pc:docMk/>
            <pc:sldMk cId="3580687268" sldId="263"/>
            <ac:spMk id="22" creationId="{9C48229F-90CC-424E-BDAB-03C0511D3743}"/>
          </ac:spMkLst>
        </pc:spChg>
        <pc:spChg chg="add del">
          <ac:chgData name="Camille FABRE" userId="61a62dbaa4ae00dc" providerId="LiveId" clId="{D7784DFB-D5B2-4629-90A0-B4CABE13EBAB}" dt="2020-03-30T09:41:30.005" v="1534" actId="26606"/>
          <ac:spMkLst>
            <pc:docMk/>
            <pc:sldMk cId="3580687268" sldId="263"/>
            <ac:spMk id="27" creationId="{18FD74D4-C0F3-4E5B-9628-885593F0B528}"/>
          </ac:spMkLst>
        </pc:spChg>
        <pc:spChg chg="add del">
          <ac:chgData name="Camille FABRE" userId="61a62dbaa4ae00dc" providerId="LiveId" clId="{D7784DFB-D5B2-4629-90A0-B4CABE13EBAB}" dt="2020-03-30T09:41:30.005" v="1534" actId="26606"/>
          <ac:spMkLst>
            <pc:docMk/>
            <pc:sldMk cId="3580687268" sldId="263"/>
            <ac:spMk id="29" creationId="{14909CA5-C1C9-48C7-8689-4B44A82CCFCA}"/>
          </ac:spMkLst>
        </pc:spChg>
        <pc:spChg chg="add">
          <ac:chgData name="Camille FABRE" userId="61a62dbaa4ae00dc" providerId="LiveId" clId="{D7784DFB-D5B2-4629-90A0-B4CABE13EBAB}" dt="2020-03-30T09:41:30.011" v="1535" actId="26606"/>
          <ac:spMkLst>
            <pc:docMk/>
            <pc:sldMk cId="3580687268" sldId="263"/>
            <ac:spMk id="31" creationId="{85016AEC-0320-4ED0-8ECB-FE11DDDFE17A}"/>
          </ac:spMkLst>
        </pc:spChg>
        <pc:spChg chg="add">
          <ac:chgData name="Camille FABRE" userId="61a62dbaa4ae00dc" providerId="LiveId" clId="{D7784DFB-D5B2-4629-90A0-B4CABE13EBAB}" dt="2020-03-30T09:41:30.011" v="1535" actId="26606"/>
          <ac:spMkLst>
            <pc:docMk/>
            <pc:sldMk cId="3580687268" sldId="263"/>
            <ac:spMk id="32" creationId="{9C48229F-90CC-424E-BDAB-03C0511D3743}"/>
          </ac:spMkLst>
        </pc:spChg>
        <pc:grpChg chg="add del">
          <ac:chgData name="Camille FABRE" userId="61a62dbaa4ae00dc" providerId="LiveId" clId="{D7784DFB-D5B2-4629-90A0-B4CABE13EBAB}" dt="2020-03-30T09:41:15.407" v="1531" actId="26606"/>
          <ac:grpSpMkLst>
            <pc:docMk/>
            <pc:sldMk cId="3580687268" sldId="263"/>
            <ac:grpSpMk id="17" creationId="{9C6E8597-0CCE-4A8A-9326-AA52691A1C81}"/>
          </ac:grpSpMkLst>
        </pc:grpChg>
        <pc:picChg chg="add mod ord">
          <ac:chgData name="Camille FABRE" userId="61a62dbaa4ae00dc" providerId="LiveId" clId="{D7784DFB-D5B2-4629-90A0-B4CABE13EBAB}" dt="2020-03-30T09:41:35.581" v="1536" actId="14100"/>
          <ac:picMkLst>
            <pc:docMk/>
            <pc:sldMk cId="3580687268" sldId="263"/>
            <ac:picMk id="4" creationId="{1EEF615A-4D22-4D27-9430-F9BF63E25131}"/>
          </ac:picMkLst>
        </pc:picChg>
        <pc:picChg chg="add mod ord">
          <ac:chgData name="Camille FABRE" userId="61a62dbaa4ae00dc" providerId="LiveId" clId="{D7784DFB-D5B2-4629-90A0-B4CABE13EBAB}" dt="2020-03-30T09:41:30.005" v="1534" actId="26606"/>
          <ac:picMkLst>
            <pc:docMk/>
            <pc:sldMk cId="3580687268" sldId="263"/>
            <ac:picMk id="5" creationId="{70614866-F933-4834-AC85-A4E72BD3BD31}"/>
          </ac:picMkLst>
        </pc:picChg>
      </pc:sldChg>
      <pc:sldChg chg="addSp delSp modSp add mod setBg">
        <pc:chgData name="Camille FABRE" userId="61a62dbaa4ae00dc" providerId="LiveId" clId="{D7784DFB-D5B2-4629-90A0-B4CABE13EBAB}" dt="2020-03-30T09:14:44.933" v="1330" actId="14100"/>
        <pc:sldMkLst>
          <pc:docMk/>
          <pc:sldMk cId="3345828151" sldId="264"/>
        </pc:sldMkLst>
        <pc:spChg chg="mod ord">
          <ac:chgData name="Camille FABRE" userId="61a62dbaa4ae00dc" providerId="LiveId" clId="{D7784DFB-D5B2-4629-90A0-B4CABE13EBAB}" dt="2020-03-30T09:14:44.933" v="1330" actId="14100"/>
          <ac:spMkLst>
            <pc:docMk/>
            <pc:sldMk cId="3345828151" sldId="264"/>
            <ac:spMk id="2" creationId="{89C6E094-B981-44BC-B6A6-9D2D8567BD8A}"/>
          </ac:spMkLst>
        </pc:spChg>
        <pc:spChg chg="del">
          <ac:chgData name="Camille FABRE" userId="61a62dbaa4ae00dc" providerId="LiveId" clId="{D7784DFB-D5B2-4629-90A0-B4CABE13EBAB}" dt="2020-03-26T18:49:57.742" v="201" actId="478"/>
          <ac:spMkLst>
            <pc:docMk/>
            <pc:sldMk cId="3345828151" sldId="264"/>
            <ac:spMk id="3" creationId="{BB3CB84D-F7F2-4B26-A170-0D54DBCA004D}"/>
          </ac:spMkLst>
        </pc:spChg>
        <pc:spChg chg="add del mod">
          <ac:chgData name="Camille FABRE" userId="61a62dbaa4ae00dc" providerId="LiveId" clId="{D7784DFB-D5B2-4629-90A0-B4CABE13EBAB}" dt="2020-03-30T09:11:03.821" v="1286" actId="478"/>
          <ac:spMkLst>
            <pc:docMk/>
            <pc:sldMk cId="3345828151" sldId="264"/>
            <ac:spMk id="5" creationId="{89837702-95DE-43BB-A45E-B1F0ED013B99}"/>
          </ac:spMkLst>
        </pc:spChg>
        <pc:spChg chg="add del">
          <ac:chgData name="Camille FABRE" userId="61a62dbaa4ae00dc" providerId="LiveId" clId="{D7784DFB-D5B2-4629-90A0-B4CABE13EBAB}" dt="2020-03-30T09:10:11.409" v="1277" actId="26606"/>
          <ac:spMkLst>
            <pc:docMk/>
            <pc:sldMk cId="3345828151" sldId="264"/>
            <ac:spMk id="10" creationId="{B9951BD9-0868-4CDB-ACD6-9C4209B5E412}"/>
          </ac:spMkLst>
        </pc:spChg>
        <pc:spChg chg="add del">
          <ac:chgData name="Camille FABRE" userId="61a62dbaa4ae00dc" providerId="LiveId" clId="{D7784DFB-D5B2-4629-90A0-B4CABE13EBAB}" dt="2020-03-30T09:10:57.143" v="1284" actId="26606"/>
          <ac:spMkLst>
            <pc:docMk/>
            <pc:sldMk cId="3345828151" sldId="264"/>
            <ac:spMk id="14" creationId="{C475749F-F487-4EFB-ABC7-C1359590EB76}"/>
          </ac:spMkLst>
        </pc:spChg>
        <pc:spChg chg="add del">
          <ac:chgData name="Camille FABRE" userId="61a62dbaa4ae00dc" providerId="LiveId" clId="{D7784DFB-D5B2-4629-90A0-B4CABE13EBAB}" dt="2020-03-30T09:13:22.639" v="1307" actId="26606"/>
          <ac:spMkLst>
            <pc:docMk/>
            <pc:sldMk cId="3345828151" sldId="264"/>
            <ac:spMk id="16" creationId="{24726E46-0A95-4CE6-80B3-2C7406BD5ABD}"/>
          </ac:spMkLst>
        </pc:spChg>
        <pc:spChg chg="add del">
          <ac:chgData name="Camille FABRE" userId="61a62dbaa4ae00dc" providerId="LiveId" clId="{D7784DFB-D5B2-4629-90A0-B4CABE13EBAB}" dt="2020-03-30T09:13:22.639" v="1307" actId="26606"/>
          <ac:spMkLst>
            <pc:docMk/>
            <pc:sldMk cId="3345828151" sldId="264"/>
            <ac:spMk id="17" creationId="{5A1D0F13-E4A5-496C-8B95-D36AC5F4BBA9}"/>
          </ac:spMkLst>
        </pc:spChg>
        <pc:spChg chg="add del">
          <ac:chgData name="Camille FABRE" userId="61a62dbaa4ae00dc" providerId="LiveId" clId="{D7784DFB-D5B2-4629-90A0-B4CABE13EBAB}" dt="2020-03-30T09:13:22.639" v="1307" actId="26606"/>
          <ac:spMkLst>
            <pc:docMk/>
            <pc:sldMk cId="3345828151" sldId="264"/>
            <ac:spMk id="18" creationId="{3E4F68B4-0B22-4E28-A962-42AB2A8316FB}"/>
          </ac:spMkLst>
        </pc:spChg>
        <pc:spChg chg="add del">
          <ac:chgData name="Camille FABRE" userId="61a62dbaa4ae00dc" providerId="LiveId" clId="{D7784DFB-D5B2-4629-90A0-B4CABE13EBAB}" dt="2020-03-30T09:13:22.639" v="1307" actId="26606"/>
          <ac:spMkLst>
            <pc:docMk/>
            <pc:sldMk cId="3345828151" sldId="264"/>
            <ac:spMk id="19" creationId="{B3AD2845-9189-46E3-963D-B081E43163D5}"/>
          </ac:spMkLst>
        </pc:spChg>
        <pc:spChg chg="add">
          <ac:chgData name="Camille FABRE" userId="61a62dbaa4ae00dc" providerId="LiveId" clId="{D7784DFB-D5B2-4629-90A0-B4CABE13EBAB}" dt="2020-03-30T09:13:22.639" v="1307" actId="26606"/>
          <ac:spMkLst>
            <pc:docMk/>
            <pc:sldMk cId="3345828151" sldId="264"/>
            <ac:spMk id="24" creationId="{A29398BB-6F62-472B-88B2-8D942FEBFB20}"/>
          </ac:spMkLst>
        </pc:spChg>
        <pc:spChg chg="add">
          <ac:chgData name="Camille FABRE" userId="61a62dbaa4ae00dc" providerId="LiveId" clId="{D7784DFB-D5B2-4629-90A0-B4CABE13EBAB}" dt="2020-03-30T09:13:22.639" v="1307" actId="26606"/>
          <ac:spMkLst>
            <pc:docMk/>
            <pc:sldMk cId="3345828151" sldId="264"/>
            <ac:spMk id="26" creationId="{82738A5C-A1C0-481D-A59A-EB32070792F2}"/>
          </ac:spMkLst>
        </pc:spChg>
        <pc:picChg chg="add mod">
          <ac:chgData name="Camille FABRE" userId="61a62dbaa4ae00dc" providerId="LiveId" clId="{D7784DFB-D5B2-4629-90A0-B4CABE13EBAB}" dt="2020-03-30T09:13:22.639" v="1307" actId="26606"/>
          <ac:picMkLst>
            <pc:docMk/>
            <pc:sldMk cId="3345828151" sldId="264"/>
            <ac:picMk id="4" creationId="{45723D44-EB97-4587-BEA9-040DACE61A6A}"/>
          </ac:picMkLst>
        </pc:picChg>
        <pc:picChg chg="add mod ord">
          <ac:chgData name="Camille FABRE" userId="61a62dbaa4ae00dc" providerId="LiveId" clId="{D7784DFB-D5B2-4629-90A0-B4CABE13EBAB}" dt="2020-03-30T09:13:22.639" v="1307" actId="26606"/>
          <ac:picMkLst>
            <pc:docMk/>
            <pc:sldMk cId="3345828151" sldId="264"/>
            <ac:picMk id="7" creationId="{78BDE722-0861-4C59-8E3A-F2A61B774E20}"/>
          </ac:picMkLst>
        </pc:picChg>
        <pc:picChg chg="add del">
          <ac:chgData name="Camille FABRE" userId="61a62dbaa4ae00dc" providerId="LiveId" clId="{D7784DFB-D5B2-4629-90A0-B4CABE13EBAB}" dt="2020-03-30T09:10:55.147" v="1282" actId="26606"/>
          <ac:picMkLst>
            <pc:docMk/>
            <pc:sldMk cId="3345828151" sldId="264"/>
            <ac:picMk id="12" creationId="{6D104383-AD7E-45AE-BEBC-A74A7E3364DB}"/>
          </ac:picMkLst>
        </pc:picChg>
      </pc:sldChg>
      <pc:sldChg chg="modSp add">
        <pc:chgData name="Camille FABRE" userId="61a62dbaa4ae00dc" providerId="LiveId" clId="{D7784DFB-D5B2-4629-90A0-B4CABE13EBAB}" dt="2020-03-30T09:37:36.970" v="1482" actId="1076"/>
        <pc:sldMkLst>
          <pc:docMk/>
          <pc:sldMk cId="91778711" sldId="272"/>
        </pc:sldMkLst>
        <pc:spChg chg="mod">
          <ac:chgData name="Camille FABRE" userId="61a62dbaa4ae00dc" providerId="LiveId" clId="{D7784DFB-D5B2-4629-90A0-B4CABE13EBAB}" dt="2020-03-30T09:37:25.456" v="1478" actId="20577"/>
          <ac:spMkLst>
            <pc:docMk/>
            <pc:sldMk cId="91778711" sldId="272"/>
            <ac:spMk id="3" creationId="{8393F2D5-69C8-46FB-B0D6-32FF78AC17C9}"/>
          </ac:spMkLst>
        </pc:spChg>
        <pc:picChg chg="mod">
          <ac:chgData name="Camille FABRE" userId="61a62dbaa4ae00dc" providerId="LiveId" clId="{D7784DFB-D5B2-4629-90A0-B4CABE13EBAB}" dt="2020-03-30T09:37:32.775" v="1480" actId="1076"/>
          <ac:picMkLst>
            <pc:docMk/>
            <pc:sldMk cId="91778711" sldId="272"/>
            <ac:picMk id="5" creationId="{2DC4BC82-403F-492E-AEC2-9D3114371839}"/>
          </ac:picMkLst>
        </pc:picChg>
        <pc:picChg chg="mod">
          <ac:chgData name="Camille FABRE" userId="61a62dbaa4ae00dc" providerId="LiveId" clId="{D7784DFB-D5B2-4629-90A0-B4CABE13EBAB}" dt="2020-03-30T09:37:36.970" v="1482" actId="1076"/>
          <ac:picMkLst>
            <pc:docMk/>
            <pc:sldMk cId="91778711" sldId="272"/>
            <ac:picMk id="8" creationId="{1336CE1D-9E21-4586-B08B-C60D4D03B516}"/>
          </ac:picMkLst>
        </pc:picChg>
      </pc:sldChg>
      <pc:sldChg chg="add">
        <pc:chgData name="Camille FABRE" userId="61a62dbaa4ae00dc" providerId="LiveId" clId="{D7784DFB-D5B2-4629-90A0-B4CABE13EBAB}" dt="2020-03-26T18:49:53.551" v="200"/>
        <pc:sldMkLst>
          <pc:docMk/>
          <pc:sldMk cId="1038942250" sldId="273"/>
        </pc:sldMkLst>
      </pc:sldChg>
      <pc:sldChg chg="delSp modSp add">
        <pc:chgData name="Camille FABRE" userId="61a62dbaa4ae00dc" providerId="LiveId" clId="{D7784DFB-D5B2-4629-90A0-B4CABE13EBAB}" dt="2020-03-30T09:44:37.334" v="1557" actId="478"/>
        <pc:sldMkLst>
          <pc:docMk/>
          <pc:sldMk cId="4158952378" sldId="274"/>
        </pc:sldMkLst>
        <pc:spChg chg="del mod">
          <ac:chgData name="Camille FABRE" userId="61a62dbaa4ae00dc" providerId="LiveId" clId="{D7784DFB-D5B2-4629-90A0-B4CABE13EBAB}" dt="2020-03-30T09:44:37.334" v="1557" actId="478"/>
          <ac:spMkLst>
            <pc:docMk/>
            <pc:sldMk cId="4158952378" sldId="274"/>
            <ac:spMk id="2" creationId="{B6AE7647-ED3A-4A75-A20A-904AA6DD69F9}"/>
          </ac:spMkLst>
        </pc:spChg>
        <pc:spChg chg="mod">
          <ac:chgData name="Camille FABRE" userId="61a62dbaa4ae00dc" providerId="LiveId" clId="{D7784DFB-D5B2-4629-90A0-B4CABE13EBAB}" dt="2020-03-30T09:43:27.265" v="1547" actId="207"/>
          <ac:spMkLst>
            <pc:docMk/>
            <pc:sldMk cId="4158952378" sldId="274"/>
            <ac:spMk id="3" creationId="{43BD2F09-7770-4816-ACD4-1006BE862F9A}"/>
          </ac:spMkLst>
        </pc:spChg>
      </pc:sldChg>
      <pc:sldChg chg="addSp delSp modSp add">
        <pc:chgData name="Camille FABRE" userId="61a62dbaa4ae00dc" providerId="LiveId" clId="{D7784DFB-D5B2-4629-90A0-B4CABE13EBAB}" dt="2020-03-30T09:44:41.766" v="1559" actId="478"/>
        <pc:sldMkLst>
          <pc:docMk/>
          <pc:sldMk cId="1115927541" sldId="275"/>
        </pc:sldMkLst>
        <pc:spChg chg="del">
          <ac:chgData name="Camille FABRE" userId="61a62dbaa4ae00dc" providerId="LiveId" clId="{D7784DFB-D5B2-4629-90A0-B4CABE13EBAB}" dt="2020-03-30T09:44:40.394" v="1558" actId="478"/>
          <ac:spMkLst>
            <pc:docMk/>
            <pc:sldMk cId="1115927541" sldId="275"/>
            <ac:spMk id="2" creationId="{B6AE7647-ED3A-4A75-A20A-904AA6DD69F9}"/>
          </ac:spMkLst>
        </pc:spChg>
        <pc:spChg chg="mod">
          <ac:chgData name="Camille FABRE" userId="61a62dbaa4ae00dc" providerId="LiveId" clId="{D7784DFB-D5B2-4629-90A0-B4CABE13EBAB}" dt="2020-03-30T09:43:30.599" v="1548" actId="207"/>
          <ac:spMkLst>
            <pc:docMk/>
            <pc:sldMk cId="1115927541" sldId="275"/>
            <ac:spMk id="3" creationId="{43BD2F09-7770-4816-ACD4-1006BE862F9A}"/>
          </ac:spMkLst>
        </pc:spChg>
        <pc:spChg chg="add del mod">
          <ac:chgData name="Camille FABRE" userId="61a62dbaa4ae00dc" providerId="LiveId" clId="{D7784DFB-D5B2-4629-90A0-B4CABE13EBAB}" dt="2020-03-30T09:44:41.766" v="1559" actId="478"/>
          <ac:spMkLst>
            <pc:docMk/>
            <pc:sldMk cId="1115927541" sldId="275"/>
            <ac:spMk id="5" creationId="{E94537AD-F351-4D0F-B5B0-1D609E846385}"/>
          </ac:spMkLst>
        </pc:spChg>
      </pc:sldChg>
      <pc:sldChg chg="add del">
        <pc:chgData name="Camille FABRE" userId="61a62dbaa4ae00dc" providerId="LiveId" clId="{D7784DFB-D5B2-4629-90A0-B4CABE13EBAB}" dt="2020-03-26T18:57:47.584" v="301" actId="47"/>
        <pc:sldMkLst>
          <pc:docMk/>
          <pc:sldMk cId="1271920755" sldId="276"/>
        </pc:sldMkLst>
      </pc:sldChg>
      <pc:sldChg chg="addSp delSp modSp add">
        <pc:chgData name="Camille FABRE" userId="61a62dbaa4ae00dc" providerId="LiveId" clId="{D7784DFB-D5B2-4629-90A0-B4CABE13EBAB}" dt="2020-03-30T09:44:45.574" v="1561" actId="478"/>
        <pc:sldMkLst>
          <pc:docMk/>
          <pc:sldMk cId="3251561238" sldId="277"/>
        </pc:sldMkLst>
        <pc:spChg chg="del">
          <ac:chgData name="Camille FABRE" userId="61a62dbaa4ae00dc" providerId="LiveId" clId="{D7784DFB-D5B2-4629-90A0-B4CABE13EBAB}" dt="2020-03-30T09:44:44.185" v="1560" actId="478"/>
          <ac:spMkLst>
            <pc:docMk/>
            <pc:sldMk cId="3251561238" sldId="277"/>
            <ac:spMk id="2" creationId="{B6AE7647-ED3A-4A75-A20A-904AA6DD69F9}"/>
          </ac:spMkLst>
        </pc:spChg>
        <pc:spChg chg="mod">
          <ac:chgData name="Camille FABRE" userId="61a62dbaa4ae00dc" providerId="LiveId" clId="{D7784DFB-D5B2-4629-90A0-B4CABE13EBAB}" dt="2020-03-30T09:43:33.928" v="1549" actId="207"/>
          <ac:spMkLst>
            <pc:docMk/>
            <pc:sldMk cId="3251561238" sldId="277"/>
            <ac:spMk id="3" creationId="{43BD2F09-7770-4816-ACD4-1006BE862F9A}"/>
          </ac:spMkLst>
        </pc:spChg>
        <pc:spChg chg="add del mod">
          <ac:chgData name="Camille FABRE" userId="61a62dbaa4ae00dc" providerId="LiveId" clId="{D7784DFB-D5B2-4629-90A0-B4CABE13EBAB}" dt="2020-03-30T09:44:45.574" v="1561" actId="478"/>
          <ac:spMkLst>
            <pc:docMk/>
            <pc:sldMk cId="3251561238" sldId="277"/>
            <ac:spMk id="5" creationId="{01310845-D7D2-4ACB-9E62-BAEEC244655C}"/>
          </ac:spMkLst>
        </pc:spChg>
      </pc:sldChg>
      <pc:sldChg chg="addSp delSp modSp add">
        <pc:chgData name="Camille FABRE" userId="61a62dbaa4ae00dc" providerId="LiveId" clId="{D7784DFB-D5B2-4629-90A0-B4CABE13EBAB}" dt="2020-03-30T09:44:49.069" v="1563" actId="478"/>
        <pc:sldMkLst>
          <pc:docMk/>
          <pc:sldMk cId="3313324165" sldId="278"/>
        </pc:sldMkLst>
        <pc:spChg chg="del mod">
          <ac:chgData name="Camille FABRE" userId="61a62dbaa4ae00dc" providerId="LiveId" clId="{D7784DFB-D5B2-4629-90A0-B4CABE13EBAB}" dt="2020-03-30T09:44:48.169" v="1562" actId="478"/>
          <ac:spMkLst>
            <pc:docMk/>
            <pc:sldMk cId="3313324165" sldId="278"/>
            <ac:spMk id="2" creationId="{7B4A1900-3467-46BD-8000-8CEDC525D994}"/>
          </ac:spMkLst>
        </pc:spChg>
        <pc:spChg chg="mod">
          <ac:chgData name="Camille FABRE" userId="61a62dbaa4ae00dc" providerId="LiveId" clId="{D7784DFB-D5B2-4629-90A0-B4CABE13EBAB}" dt="2020-03-30T09:43:51.994" v="1553" actId="207"/>
          <ac:spMkLst>
            <pc:docMk/>
            <pc:sldMk cId="3313324165" sldId="278"/>
            <ac:spMk id="3" creationId="{19E2E964-0014-4771-BA19-B1E5AB9B1E92}"/>
          </ac:spMkLst>
        </pc:spChg>
        <pc:spChg chg="add del mod">
          <ac:chgData name="Camille FABRE" userId="61a62dbaa4ae00dc" providerId="LiveId" clId="{D7784DFB-D5B2-4629-90A0-B4CABE13EBAB}" dt="2020-03-30T09:44:49.069" v="1563" actId="478"/>
          <ac:spMkLst>
            <pc:docMk/>
            <pc:sldMk cId="3313324165" sldId="278"/>
            <ac:spMk id="5" creationId="{36FC7FD1-5079-4C60-82EC-D81C036B6D61}"/>
          </ac:spMkLst>
        </pc:spChg>
      </pc:sldChg>
      <pc:sldChg chg="addSp delSp modSp add">
        <pc:chgData name="Camille FABRE" userId="61a62dbaa4ae00dc" providerId="LiveId" clId="{D7784DFB-D5B2-4629-90A0-B4CABE13EBAB}" dt="2020-03-30T09:46:35.561" v="1692" actId="1076"/>
        <pc:sldMkLst>
          <pc:docMk/>
          <pc:sldMk cId="707678571" sldId="279"/>
        </pc:sldMkLst>
        <pc:spChg chg="del mod">
          <ac:chgData name="Camille FABRE" userId="61a62dbaa4ae00dc" providerId="LiveId" clId="{D7784DFB-D5B2-4629-90A0-B4CABE13EBAB}" dt="2020-03-30T09:46:29.038" v="1691" actId="478"/>
          <ac:spMkLst>
            <pc:docMk/>
            <pc:sldMk cId="707678571" sldId="279"/>
            <ac:spMk id="2" creationId="{CDE6E78A-2477-4307-9F63-86192F7D8771}"/>
          </ac:spMkLst>
        </pc:spChg>
        <pc:spChg chg="del mod">
          <ac:chgData name="Camille FABRE" userId="61a62dbaa4ae00dc" providerId="LiveId" clId="{D7784DFB-D5B2-4629-90A0-B4CABE13EBAB}" dt="2020-03-30T09:00:14.625" v="992" actId="478"/>
          <ac:spMkLst>
            <pc:docMk/>
            <pc:sldMk cId="707678571" sldId="279"/>
            <ac:spMk id="3" creationId="{5D5B67F2-B5F7-4FBE-A725-B0A0FC4AC5CE}"/>
          </ac:spMkLst>
        </pc:spChg>
        <pc:spChg chg="add mod">
          <ac:chgData name="Camille FABRE" userId="61a62dbaa4ae00dc" providerId="LiveId" clId="{D7784DFB-D5B2-4629-90A0-B4CABE13EBAB}" dt="2020-03-30T09:46:35.561" v="1692" actId="1076"/>
          <ac:spMkLst>
            <pc:docMk/>
            <pc:sldMk cId="707678571" sldId="279"/>
            <ac:spMk id="4" creationId="{9F6923D3-BC1F-441A-BC5C-29D725C853BC}"/>
          </ac:spMkLst>
        </pc:spChg>
      </pc:sldChg>
      <pc:sldChg chg="addSp delSp modSp add mod setBg">
        <pc:chgData name="Camille FABRE" userId="61a62dbaa4ae00dc" providerId="LiveId" clId="{D7784DFB-D5B2-4629-90A0-B4CABE13EBAB}" dt="2020-03-30T09:13:15.525" v="1306" actId="27636"/>
        <pc:sldMkLst>
          <pc:docMk/>
          <pc:sldMk cId="4237449113" sldId="280"/>
        </pc:sldMkLst>
        <pc:spChg chg="mod">
          <ac:chgData name="Camille FABRE" userId="61a62dbaa4ae00dc" providerId="LiveId" clId="{D7784DFB-D5B2-4629-90A0-B4CABE13EBAB}" dt="2020-03-30T09:13:15.525" v="1306" actId="27636"/>
          <ac:spMkLst>
            <pc:docMk/>
            <pc:sldMk cId="4237449113" sldId="280"/>
            <ac:spMk id="2" creationId="{89C6E094-B981-44BC-B6A6-9D2D8567BD8A}"/>
          </ac:spMkLst>
        </pc:spChg>
        <pc:spChg chg="add del mod ord">
          <ac:chgData name="Camille FABRE" userId="61a62dbaa4ae00dc" providerId="LiveId" clId="{D7784DFB-D5B2-4629-90A0-B4CABE13EBAB}" dt="2020-03-30T09:11:56.998" v="1294" actId="478"/>
          <ac:spMkLst>
            <pc:docMk/>
            <pc:sldMk cId="4237449113" sldId="280"/>
            <ac:spMk id="5" creationId="{CD16028E-6DC2-4C71-B4F2-5300E3E18354}"/>
          </ac:spMkLst>
        </pc:spChg>
        <pc:spChg chg="add del mod">
          <ac:chgData name="Camille FABRE" userId="61a62dbaa4ae00dc" providerId="LiveId" clId="{D7784DFB-D5B2-4629-90A0-B4CABE13EBAB}" dt="2020-03-30T09:11:58.826" v="1295" actId="478"/>
          <ac:spMkLst>
            <pc:docMk/>
            <pc:sldMk cId="4237449113" sldId="280"/>
            <ac:spMk id="8" creationId="{EB7B60FB-1092-43C9-AC02-64EDE6141581}"/>
          </ac:spMkLst>
        </pc:spChg>
        <pc:spChg chg="add del">
          <ac:chgData name="Camille FABRE" userId="61a62dbaa4ae00dc" providerId="LiveId" clId="{D7784DFB-D5B2-4629-90A0-B4CABE13EBAB}" dt="2020-03-30T09:12:58.896" v="1304" actId="26606"/>
          <ac:spMkLst>
            <pc:docMk/>
            <pc:sldMk cId="4237449113" sldId="280"/>
            <ac:spMk id="13" creationId="{450771F8-6447-4A8F-9554-AB2DC8987351}"/>
          </ac:spMkLst>
        </pc:spChg>
        <pc:spChg chg="add del">
          <ac:chgData name="Camille FABRE" userId="61a62dbaa4ae00dc" providerId="LiveId" clId="{D7784DFB-D5B2-4629-90A0-B4CABE13EBAB}" dt="2020-03-30T09:12:58.896" v="1304" actId="26606"/>
          <ac:spMkLst>
            <pc:docMk/>
            <pc:sldMk cId="4237449113" sldId="280"/>
            <ac:spMk id="15" creationId="{3276E0C7-D588-440B-8F4A-876392DB718F}"/>
          </ac:spMkLst>
        </pc:spChg>
        <pc:spChg chg="add del">
          <ac:chgData name="Camille FABRE" userId="61a62dbaa4ae00dc" providerId="LiveId" clId="{D7784DFB-D5B2-4629-90A0-B4CABE13EBAB}" dt="2020-03-30T09:12:58.896" v="1304" actId="26606"/>
          <ac:spMkLst>
            <pc:docMk/>
            <pc:sldMk cId="4237449113" sldId="280"/>
            <ac:spMk id="17" creationId="{77D859EF-0C2A-487B-A0C6-A8276E48DDB9}"/>
          </ac:spMkLst>
        </pc:spChg>
        <pc:spChg chg="add del">
          <ac:chgData name="Camille FABRE" userId="61a62dbaa4ae00dc" providerId="LiveId" clId="{D7784DFB-D5B2-4629-90A0-B4CABE13EBAB}" dt="2020-03-30T09:12:58.896" v="1304" actId="26606"/>
          <ac:spMkLst>
            <pc:docMk/>
            <pc:sldMk cId="4237449113" sldId="280"/>
            <ac:spMk id="19" creationId="{EDB19A81-C621-40A1-87E0-015F982C4807}"/>
          </ac:spMkLst>
        </pc:spChg>
        <pc:spChg chg="add del">
          <ac:chgData name="Camille FABRE" userId="61a62dbaa4ae00dc" providerId="LiveId" clId="{D7784DFB-D5B2-4629-90A0-B4CABE13EBAB}" dt="2020-03-30T09:12:58.896" v="1304" actId="26606"/>
          <ac:spMkLst>
            <pc:docMk/>
            <pc:sldMk cId="4237449113" sldId="280"/>
            <ac:spMk id="21" creationId="{08C88EF9-EB79-4273-9666-FEC4E6F7CE34}"/>
          </ac:spMkLst>
        </pc:spChg>
        <pc:spChg chg="add">
          <ac:chgData name="Camille FABRE" userId="61a62dbaa4ae00dc" providerId="LiveId" clId="{D7784DFB-D5B2-4629-90A0-B4CABE13EBAB}" dt="2020-03-30T09:12:58.896" v="1304" actId="26606"/>
          <ac:spMkLst>
            <pc:docMk/>
            <pc:sldMk cId="4237449113" sldId="280"/>
            <ac:spMk id="26" creationId="{1ED8053C-AF28-403A-90F2-67A100EDECE4}"/>
          </ac:spMkLst>
        </pc:spChg>
        <pc:spChg chg="add">
          <ac:chgData name="Camille FABRE" userId="61a62dbaa4ae00dc" providerId="LiveId" clId="{D7784DFB-D5B2-4629-90A0-B4CABE13EBAB}" dt="2020-03-30T09:12:58.896" v="1304" actId="26606"/>
          <ac:spMkLst>
            <pc:docMk/>
            <pc:sldMk cId="4237449113" sldId="280"/>
            <ac:spMk id="28" creationId="{10BCDCE7-03A4-438B-9B4A-0F5E37C4C1AF}"/>
          </ac:spMkLst>
        </pc:spChg>
        <pc:picChg chg="add mod ord">
          <ac:chgData name="Camille FABRE" userId="61a62dbaa4ae00dc" providerId="LiveId" clId="{D7784DFB-D5B2-4629-90A0-B4CABE13EBAB}" dt="2020-03-30T09:12:58.896" v="1304" actId="26606"/>
          <ac:picMkLst>
            <pc:docMk/>
            <pc:sldMk cId="4237449113" sldId="280"/>
            <ac:picMk id="4" creationId="{F78971DE-26E5-40DB-8DB6-7D9CD3EF88AD}"/>
          </ac:picMkLst>
        </pc:picChg>
        <pc:picChg chg="add mod">
          <ac:chgData name="Camille FABRE" userId="61a62dbaa4ae00dc" providerId="LiveId" clId="{D7784DFB-D5B2-4629-90A0-B4CABE13EBAB}" dt="2020-03-30T09:12:58.896" v="1304" actId="26606"/>
          <ac:picMkLst>
            <pc:docMk/>
            <pc:sldMk cId="4237449113" sldId="280"/>
            <ac:picMk id="7" creationId="{4735384E-A619-4A92-8C9D-F509CD908BAB}"/>
          </ac:picMkLst>
        </pc:picChg>
      </pc:sldChg>
      <pc:sldChg chg="addSp delSp modSp add">
        <pc:chgData name="Camille FABRE" userId="61a62dbaa4ae00dc" providerId="LiveId" clId="{D7784DFB-D5B2-4629-90A0-B4CABE13EBAB}" dt="2020-03-30T09:45:06.974" v="1568" actId="14100"/>
        <pc:sldMkLst>
          <pc:docMk/>
          <pc:sldMk cId="3683909787" sldId="281"/>
        </pc:sldMkLst>
        <pc:spChg chg="del mod">
          <ac:chgData name="Camille FABRE" userId="61a62dbaa4ae00dc" providerId="LiveId" clId="{D7784DFB-D5B2-4629-90A0-B4CABE13EBAB}" dt="2020-03-30T09:44:53.312" v="1564" actId="478"/>
          <ac:spMkLst>
            <pc:docMk/>
            <pc:sldMk cId="3683909787" sldId="281"/>
            <ac:spMk id="2" creationId="{D395F998-E97C-4EBC-B7D4-8D48E826FF1B}"/>
          </ac:spMkLst>
        </pc:spChg>
        <pc:spChg chg="mod">
          <ac:chgData name="Camille FABRE" userId="61a62dbaa4ae00dc" providerId="LiveId" clId="{D7784DFB-D5B2-4629-90A0-B4CABE13EBAB}" dt="2020-03-30T09:45:06.974" v="1568" actId="14100"/>
          <ac:spMkLst>
            <pc:docMk/>
            <pc:sldMk cId="3683909787" sldId="281"/>
            <ac:spMk id="3" creationId="{FED647EF-35F6-4A44-A7DA-5C8C30DB367C}"/>
          </ac:spMkLst>
        </pc:spChg>
        <pc:spChg chg="add del mod">
          <ac:chgData name="Camille FABRE" userId="61a62dbaa4ae00dc" providerId="LiveId" clId="{D7784DFB-D5B2-4629-90A0-B4CABE13EBAB}" dt="2020-03-30T09:44:54.742" v="1565" actId="478"/>
          <ac:spMkLst>
            <pc:docMk/>
            <pc:sldMk cId="3683909787" sldId="281"/>
            <ac:spMk id="5" creationId="{80150346-0F66-4D5F-82EA-0325FF0BE8A5}"/>
          </ac:spMkLst>
        </pc:spChg>
      </pc:sldChg>
      <pc:sldChg chg="addSp delSp modSp add">
        <pc:chgData name="Camille FABRE" userId="61a62dbaa4ae00dc" providerId="LiveId" clId="{D7784DFB-D5B2-4629-90A0-B4CABE13EBAB}" dt="2020-03-30T09:45:17.886" v="1571" actId="14100"/>
        <pc:sldMkLst>
          <pc:docMk/>
          <pc:sldMk cId="2354842807" sldId="282"/>
        </pc:sldMkLst>
        <pc:spChg chg="del mod">
          <ac:chgData name="Camille FABRE" userId="61a62dbaa4ae00dc" providerId="LiveId" clId="{D7784DFB-D5B2-4629-90A0-B4CABE13EBAB}" dt="2020-03-30T09:44:58.313" v="1566" actId="478"/>
          <ac:spMkLst>
            <pc:docMk/>
            <pc:sldMk cId="2354842807" sldId="282"/>
            <ac:spMk id="2" creationId="{AEDF66FA-4DA2-4661-AFE9-8F86E3F8BA06}"/>
          </ac:spMkLst>
        </pc:spChg>
        <pc:spChg chg="mod">
          <ac:chgData name="Camille FABRE" userId="61a62dbaa4ae00dc" providerId="LiveId" clId="{D7784DFB-D5B2-4629-90A0-B4CABE13EBAB}" dt="2020-03-30T09:45:13.446" v="1569" actId="1076"/>
          <ac:spMkLst>
            <pc:docMk/>
            <pc:sldMk cId="2354842807" sldId="282"/>
            <ac:spMk id="3" creationId="{FC196C8C-DF8E-4927-AB45-55558FEF9973}"/>
          </ac:spMkLst>
        </pc:spChg>
        <pc:spChg chg="add del mod">
          <ac:chgData name="Camille FABRE" userId="61a62dbaa4ae00dc" providerId="LiveId" clId="{D7784DFB-D5B2-4629-90A0-B4CABE13EBAB}" dt="2020-03-30T09:45:01.446" v="1567" actId="478"/>
          <ac:spMkLst>
            <pc:docMk/>
            <pc:sldMk cId="2354842807" sldId="282"/>
            <ac:spMk id="7" creationId="{A153C9A4-5854-4C44-9061-13EFCDF8F7A6}"/>
          </ac:spMkLst>
        </pc:spChg>
        <pc:graphicFrameChg chg="add mod modGraphic">
          <ac:chgData name="Camille FABRE" userId="61a62dbaa4ae00dc" providerId="LiveId" clId="{D7784DFB-D5B2-4629-90A0-B4CABE13EBAB}" dt="2020-03-30T09:45:17.886" v="1571" actId="14100"/>
          <ac:graphicFrameMkLst>
            <pc:docMk/>
            <pc:sldMk cId="2354842807" sldId="282"/>
            <ac:graphicFrameMk id="4" creationId="{99A0BC39-4978-4A7F-92BA-93AB2653C802}"/>
          </ac:graphicFrameMkLst>
        </pc:graphicFrameChg>
      </pc:sldChg>
      <pc:sldChg chg="addSp delSp modSp add">
        <pc:chgData name="Camille FABRE" userId="61a62dbaa4ae00dc" providerId="LiveId" clId="{D7784DFB-D5B2-4629-90A0-B4CABE13EBAB}" dt="2020-03-30T09:45:27.706" v="1574" actId="14100"/>
        <pc:sldMkLst>
          <pc:docMk/>
          <pc:sldMk cId="4108009721" sldId="283"/>
        </pc:sldMkLst>
        <pc:spChg chg="del mod">
          <ac:chgData name="Camille FABRE" userId="61a62dbaa4ae00dc" providerId="LiveId" clId="{D7784DFB-D5B2-4629-90A0-B4CABE13EBAB}" dt="2020-03-30T09:45:23.681" v="1572" actId="478"/>
          <ac:spMkLst>
            <pc:docMk/>
            <pc:sldMk cId="4108009721" sldId="283"/>
            <ac:spMk id="2" creationId="{86FE1958-EB89-4BB3-B999-FDCCB3DD36F9}"/>
          </ac:spMkLst>
        </pc:spChg>
        <pc:spChg chg="mod">
          <ac:chgData name="Camille FABRE" userId="61a62dbaa4ae00dc" providerId="LiveId" clId="{D7784DFB-D5B2-4629-90A0-B4CABE13EBAB}" dt="2020-03-30T09:45:27.706" v="1574" actId="14100"/>
          <ac:spMkLst>
            <pc:docMk/>
            <pc:sldMk cId="4108009721" sldId="283"/>
            <ac:spMk id="3" creationId="{5864B69A-B3F5-4509-B18C-77D438780C8B}"/>
          </ac:spMkLst>
        </pc:spChg>
        <pc:spChg chg="add del mod">
          <ac:chgData name="Camille FABRE" userId="61a62dbaa4ae00dc" providerId="LiveId" clId="{D7784DFB-D5B2-4629-90A0-B4CABE13EBAB}" dt="2020-03-30T09:45:24.694" v="1573" actId="478"/>
          <ac:spMkLst>
            <pc:docMk/>
            <pc:sldMk cId="4108009721" sldId="283"/>
            <ac:spMk id="5" creationId="{C77AEE38-5BA8-4440-8424-7DF7CAD70B18}"/>
          </ac:spMkLst>
        </pc:spChg>
      </pc:sldChg>
      <pc:sldChg chg="modSp add">
        <pc:chgData name="Camille FABRE" userId="61a62dbaa4ae00dc" providerId="LiveId" clId="{D7784DFB-D5B2-4629-90A0-B4CABE13EBAB}" dt="2020-03-30T09:46:16.466" v="1689" actId="2710"/>
        <pc:sldMkLst>
          <pc:docMk/>
          <pc:sldMk cId="843587578" sldId="284"/>
        </pc:sldMkLst>
        <pc:spChg chg="mod">
          <ac:chgData name="Camille FABRE" userId="61a62dbaa4ae00dc" providerId="LiveId" clId="{D7784DFB-D5B2-4629-90A0-B4CABE13EBAB}" dt="2020-03-30T09:45:43.263" v="1589" actId="20577"/>
          <ac:spMkLst>
            <pc:docMk/>
            <pc:sldMk cId="843587578" sldId="284"/>
            <ac:spMk id="2" creationId="{14766337-24A6-4649-AB43-0BFFDADA0CA2}"/>
          </ac:spMkLst>
        </pc:spChg>
        <pc:spChg chg="mod">
          <ac:chgData name="Camille FABRE" userId="61a62dbaa4ae00dc" providerId="LiveId" clId="{D7784DFB-D5B2-4629-90A0-B4CABE13EBAB}" dt="2020-03-30T09:46:16.466" v="1689" actId="2710"/>
          <ac:spMkLst>
            <pc:docMk/>
            <pc:sldMk cId="843587578" sldId="284"/>
            <ac:spMk id="3" creationId="{ADB48489-780C-4078-A43F-42746C8A83DB}"/>
          </ac:spMkLst>
        </pc:spChg>
      </pc:sldChg>
      <pc:sldChg chg="modSp add">
        <pc:chgData name="Camille FABRE" userId="61a62dbaa4ae00dc" providerId="LiveId" clId="{D7784DFB-D5B2-4629-90A0-B4CABE13EBAB}" dt="2020-03-30T09:54:30.425" v="1931" actId="1076"/>
        <pc:sldMkLst>
          <pc:docMk/>
          <pc:sldMk cId="1928106798" sldId="285"/>
        </pc:sldMkLst>
        <pc:spChg chg="mod">
          <ac:chgData name="Camille FABRE" userId="61a62dbaa4ae00dc" providerId="LiveId" clId="{D7784DFB-D5B2-4629-90A0-B4CABE13EBAB}" dt="2020-03-30T09:54:25.656" v="1930" actId="14100"/>
          <ac:spMkLst>
            <pc:docMk/>
            <pc:sldMk cId="1928106798" sldId="285"/>
            <ac:spMk id="2" creationId="{AEB1D2EB-5C16-4C43-B07E-92591E98649B}"/>
          </ac:spMkLst>
        </pc:spChg>
        <pc:spChg chg="mod">
          <ac:chgData name="Camille FABRE" userId="61a62dbaa4ae00dc" providerId="LiveId" clId="{D7784DFB-D5B2-4629-90A0-B4CABE13EBAB}" dt="2020-03-30T09:54:30.425" v="1931" actId="1076"/>
          <ac:spMkLst>
            <pc:docMk/>
            <pc:sldMk cId="1928106798" sldId="285"/>
            <ac:spMk id="3" creationId="{37F826F2-5EF4-41E5-BEFC-F5BF2C13D699}"/>
          </ac:spMkLst>
        </pc:spChg>
      </pc:sldChg>
      <pc:sldChg chg="delSp add del setBg delDesignElem">
        <pc:chgData name="Camille FABRE" userId="61a62dbaa4ae00dc" providerId="LiveId" clId="{D7784DFB-D5B2-4629-90A0-B4CABE13EBAB}" dt="2020-03-26T18:49:08.346" v="149" actId="47"/>
        <pc:sldMkLst>
          <pc:docMk/>
          <pc:sldMk cId="666509063" sldId="286"/>
        </pc:sldMkLst>
        <pc:spChg chg="del">
          <ac:chgData name="Camille FABRE" userId="61a62dbaa4ae00dc" providerId="LiveId" clId="{D7784DFB-D5B2-4629-90A0-B4CABE13EBAB}" dt="2020-03-26T18:47:45.151" v="5"/>
          <ac:spMkLst>
            <pc:docMk/>
            <pc:sldMk cId="666509063" sldId="286"/>
            <ac:spMk id="45" creationId="{D55CD764-972B-4CA5-A885-53E55C63E174}"/>
          </ac:spMkLst>
        </pc:spChg>
        <pc:spChg chg="del">
          <ac:chgData name="Camille FABRE" userId="61a62dbaa4ae00dc" providerId="LiveId" clId="{D7784DFB-D5B2-4629-90A0-B4CABE13EBAB}" dt="2020-03-26T18:47:45.151" v="5"/>
          <ac:spMkLst>
            <pc:docMk/>
            <pc:sldMk cId="666509063" sldId="286"/>
            <ac:spMk id="47" creationId="{34165AB3-7006-4430-BCE3-25476BE13322}"/>
          </ac:spMkLst>
        </pc:spChg>
        <pc:spChg chg="del">
          <ac:chgData name="Camille FABRE" userId="61a62dbaa4ae00dc" providerId="LiveId" clId="{D7784DFB-D5B2-4629-90A0-B4CABE13EBAB}" dt="2020-03-26T18:47:45.151" v="5"/>
          <ac:spMkLst>
            <pc:docMk/>
            <pc:sldMk cId="666509063" sldId="286"/>
            <ac:spMk id="71" creationId="{E3E51905-F374-4E1A-97CF-B741584B74D5}"/>
          </ac:spMkLst>
        </pc:spChg>
        <pc:grpChg chg="del">
          <ac:chgData name="Camille FABRE" userId="61a62dbaa4ae00dc" providerId="LiveId" clId="{D7784DFB-D5B2-4629-90A0-B4CABE13EBAB}" dt="2020-03-26T18:47:45.151" v="5"/>
          <ac:grpSpMkLst>
            <pc:docMk/>
            <pc:sldMk cId="666509063" sldId="286"/>
            <ac:grpSpMk id="49" creationId="{1C601609-75CE-4CAA-9520-1CD1076BAA22}"/>
          </ac:grpSpMkLst>
        </pc:grpChg>
      </pc:sldChg>
      <pc:sldChg chg="addSp modSp add">
        <pc:chgData name="Camille FABRE" userId="61a62dbaa4ae00dc" providerId="LiveId" clId="{D7784DFB-D5B2-4629-90A0-B4CABE13EBAB}" dt="2020-03-30T09:54:00.377" v="1925" actId="1076"/>
        <pc:sldMkLst>
          <pc:docMk/>
          <pc:sldMk cId="2186878301" sldId="286"/>
        </pc:sldMkLst>
        <pc:spChg chg="mod">
          <ac:chgData name="Camille FABRE" userId="61a62dbaa4ae00dc" providerId="LiveId" clId="{D7784DFB-D5B2-4629-90A0-B4CABE13EBAB}" dt="2020-03-30T09:53:39.341" v="1919" actId="20577"/>
          <ac:spMkLst>
            <pc:docMk/>
            <pc:sldMk cId="2186878301" sldId="286"/>
            <ac:spMk id="2" creationId="{94AAC06B-65CA-4215-8EB6-1E6EE2D3BC70}"/>
          </ac:spMkLst>
        </pc:spChg>
        <pc:spChg chg="mod">
          <ac:chgData name="Camille FABRE" userId="61a62dbaa4ae00dc" providerId="LiveId" clId="{D7784DFB-D5B2-4629-90A0-B4CABE13EBAB}" dt="2020-03-30T09:53:51.085" v="1922" actId="14100"/>
          <ac:spMkLst>
            <pc:docMk/>
            <pc:sldMk cId="2186878301" sldId="286"/>
            <ac:spMk id="3" creationId="{71DF467D-BF8A-4476-9EBE-C208158BFAAA}"/>
          </ac:spMkLst>
        </pc:spChg>
        <pc:picChg chg="add mod">
          <ac:chgData name="Camille FABRE" userId="61a62dbaa4ae00dc" providerId="LiveId" clId="{D7784DFB-D5B2-4629-90A0-B4CABE13EBAB}" dt="2020-03-30T09:54:00.377" v="1925" actId="1076"/>
          <ac:picMkLst>
            <pc:docMk/>
            <pc:sldMk cId="2186878301" sldId="286"/>
            <ac:picMk id="4" creationId="{0EC5676A-50F5-408A-9058-40E62CB26854}"/>
          </ac:picMkLst>
        </pc:picChg>
      </pc:sldChg>
      <pc:sldChg chg="add del">
        <pc:chgData name="Camille FABRE" userId="61a62dbaa4ae00dc" providerId="LiveId" clId="{D7784DFB-D5B2-4629-90A0-B4CABE13EBAB}" dt="2020-03-26T18:49:09.885" v="150" actId="47"/>
        <pc:sldMkLst>
          <pc:docMk/>
          <pc:sldMk cId="2351558037" sldId="287"/>
        </pc:sldMkLst>
      </pc:sldChg>
    </pc:docChg>
  </pc:docChgLst>
  <pc:docChgLst>
    <pc:chgData name="Camille FABRE" userId="61a62dbaa4ae00dc" providerId="Windows Live" clId="Web-{EED549DA-DAB3-476F-9131-24EEF495BDEB}"/>
    <pc:docChg chg="modSld">
      <pc:chgData name="Camille FABRE" userId="61a62dbaa4ae00dc" providerId="Windows Live" clId="Web-{EED549DA-DAB3-476F-9131-24EEF495BDEB}" dt="2020-03-30T08:55:10.663" v="9" actId="20577"/>
      <pc:docMkLst>
        <pc:docMk/>
      </pc:docMkLst>
      <pc:sldChg chg="modSp">
        <pc:chgData name="Camille FABRE" userId="61a62dbaa4ae00dc" providerId="Windows Live" clId="Web-{EED549DA-DAB3-476F-9131-24EEF495BDEB}" dt="2020-03-30T08:55:10.663" v="8" actId="20577"/>
        <pc:sldMkLst>
          <pc:docMk/>
          <pc:sldMk cId="4158952378" sldId="274"/>
        </pc:sldMkLst>
        <pc:spChg chg="mod">
          <ac:chgData name="Camille FABRE" userId="61a62dbaa4ae00dc" providerId="Windows Live" clId="Web-{EED549DA-DAB3-476F-9131-24EEF495BDEB}" dt="2020-03-30T08:55:10.663" v="8" actId="20577"/>
          <ac:spMkLst>
            <pc:docMk/>
            <pc:sldMk cId="4158952378" sldId="274"/>
            <ac:spMk id="3" creationId="{43BD2F09-7770-4816-ACD4-1006BE862F9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ml.wikipedia.org/wiki/Il_mistero_di_Sleepy_Hollo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Legend_of_Sleepy_Hollow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dnytereader.com/2011/10/sleepy-hollow-memories-guest-post-from.html" TargetMode="Externa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amera-photo.svg" TargetMode="External"/><Relationship Id="rId3" Type="http://schemas.openxmlformats.org/officeDocument/2006/relationships/hyperlink" Target="https://quizlet.com/_89a3zt?x=1qqt&amp;i=1bcklw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quizlet.com/join/cYDhyPsY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le:Send-email.svg" TargetMode="External"/><Relationship Id="rId5" Type="http://schemas.openxmlformats.org/officeDocument/2006/relationships/image" Target="../media/image9.png"/><Relationship Id="rId4" Type="http://schemas.openxmlformats.org/officeDocument/2006/relationships/hyperlink" Target="mailto:camille.fabre1@ecollege78.f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dinertech.blogspot.com/2013/04/the-to-do-reminder-lists-i-use-googl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ac-versailles.fr/myonlineenglishclass/index.php/category/4%C2%B02-S%C3%A9ances-en-ligne2" TargetMode="External"/><Relationship Id="rId2" Type="http://schemas.openxmlformats.org/officeDocument/2006/relationships/hyperlink" Target="https://www.wordreferenc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izlet.com/class/14222912/" TargetMode="External"/><Relationship Id="rId4" Type="http://schemas.openxmlformats.org/officeDocument/2006/relationships/hyperlink" Target="https://quizlet.com/join/cYDhyPsY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call_of_the_wil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wikipedia.org/wiki/Washington_Irving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5554470-09E0-48F8-8FD2-D57182986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  <a:cs typeface="Calibri Light"/>
              </a:rPr>
              <a:t>English class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de-DE" dirty="0">
              <a:solidFill>
                <a:srgbClr val="FFFFFF"/>
              </a:solidFill>
            </a:endParaRPr>
          </a:p>
          <a:p>
            <a:r>
              <a:rPr lang="de-DE" dirty="0">
                <a:solidFill>
                  <a:srgbClr val="FFFFFF"/>
                </a:solidFill>
                <a:cs typeface="Calibri"/>
              </a:rPr>
              <a:t>Monday, March 30th</a:t>
            </a:r>
          </a:p>
        </p:txBody>
      </p:sp>
    </p:spTree>
    <p:extLst>
      <p:ext uri="{BB962C8B-B14F-4D97-AF65-F5344CB8AC3E}">
        <p14:creationId xmlns:p14="http://schemas.microsoft.com/office/powerpoint/2010/main" val="170873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BCDCE7-03A4-438B-9B4A-0F5E37C4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77" y="456020"/>
            <a:ext cx="673728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C6E094-B981-44BC-B6A6-9D2D8567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0" y="3865615"/>
            <a:ext cx="6757415" cy="17480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5600" b="1" dirty="0"/>
              <a:t>Reading comprehension </a:t>
            </a:r>
            <a:br>
              <a:rPr lang="en-US" sz="5600" b="1" dirty="0"/>
            </a:br>
            <a:r>
              <a:rPr lang="en-US" sz="5600" b="1" dirty="0"/>
              <a:t>part 2</a:t>
            </a:r>
          </a:p>
        </p:txBody>
      </p:sp>
      <p:pic>
        <p:nvPicPr>
          <p:cNvPr id="7" name="Image 6" descr="Une image contenant texte, livre, photo, bâtiment&#10;&#10;Description générée automatiquement">
            <a:extLst>
              <a:ext uri="{FF2B5EF4-FFF2-40B4-BE49-F238E27FC236}">
                <a16:creationId xmlns:a16="http://schemas.microsoft.com/office/drawing/2014/main" id="{4735384E-A619-4A92-8C9D-F509CD908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88112" y="3092720"/>
            <a:ext cx="2964704" cy="2115720"/>
          </a:xfrm>
          <a:prstGeom prst="rect">
            <a:avLst/>
          </a:prstGeom>
        </p:spPr>
      </p:pic>
      <p:pic>
        <p:nvPicPr>
          <p:cNvPr id="4" name="Image 3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F78971DE-26E5-40DB-8DB6-7D9CD3EF8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35103" y="1138176"/>
            <a:ext cx="1419830" cy="21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4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66337-24A6-4649-AB43-0BFFDADA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Guidelines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B48489-780C-4078-A43F-42746C8A8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dirty="0"/>
              <a:t> Read the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 err="1"/>
              <a:t>Answer</a:t>
            </a:r>
            <a:r>
              <a:rPr lang="fr-FR" dirty="0"/>
              <a:t> the questions in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copybook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358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6923D3-BC1F-441A-BC5C-29D725C853BC}"/>
              </a:ext>
            </a:extLst>
          </p:cNvPr>
          <p:cNvSpPr/>
          <p:nvPr/>
        </p:nvSpPr>
        <p:spPr>
          <a:xfrm>
            <a:off x="838200" y="636697"/>
            <a:ext cx="10515600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The dominant spirit, however, that haunts this enchanted region, […] is the apparition of a figure on horseback without a head. It is said by some to be the ghost of a Hessian trooper, whose head had been carried away by a cannonball […]; and who is ever and anon seen by the country folk, hurrying along in the gloom of night […]. His haunts are not confined to the  valley, but extend at times to the adjacent roads, and especially to the vicinity of a church at no great distance. Indeed, […] the body of the trooper having been buried in the churchyard; the ghost rides forth to the scene of battle in nightly quest of his head […]. Such is the general purport of this legendary superstition, which has furnished materials for many a wild story in that region of shadows; and the </a:t>
            </a:r>
            <a:r>
              <a:rPr lang="en-US" sz="2000" dirty="0" err="1"/>
              <a:t>spectre</a:t>
            </a:r>
            <a:r>
              <a:rPr lang="en-US" sz="2000" dirty="0"/>
              <a:t> is known, at all the country firesides, by the name of the Headless Horseman of Sleepy Hollow.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The Legend of Sleepy Hollow, 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Washington Irving, 1819</a:t>
            </a:r>
          </a:p>
        </p:txBody>
      </p:sp>
    </p:spTree>
    <p:extLst>
      <p:ext uri="{BB962C8B-B14F-4D97-AF65-F5344CB8AC3E}">
        <p14:creationId xmlns:p14="http://schemas.microsoft.com/office/powerpoint/2010/main" val="70767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D647EF-35F6-4A44-A7DA-5C8C30DB3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827"/>
            <a:ext cx="10515600" cy="5253136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fr-FR" dirty="0"/>
              <a:t>Lis attentivement le paragraphe. Qui est « the dominant spirit » selon toi 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fr-FR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FR" dirty="0"/>
              <a:t>Relève tous les noms propres et communs dans le paragraphe qui correspondent à la description du « dominant spirit ». 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390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196C8C-DF8E-4927-AB45-55558FEF9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262"/>
            <a:ext cx="10515600" cy="132556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/>
              <a:t>3. Complète le tableau ci-dessous en retrouvant les informations dans le paragraphe.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9A0BC39-4978-4A7F-92BA-93AB2653C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78108"/>
              </p:ext>
            </p:extLst>
          </p:nvPr>
        </p:nvGraphicFramePr>
        <p:xfrm>
          <a:off x="838200" y="2293674"/>
          <a:ext cx="10515600" cy="4229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58289459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733434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72911893"/>
                    </a:ext>
                  </a:extLst>
                </a:gridCol>
              </a:tblGrid>
              <a:tr h="493904"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Description du « dominant spirit »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561703"/>
                  </a:ext>
                </a:extLst>
              </a:tr>
              <a:tr h="547593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Description physique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Lieux où il apparaît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74897"/>
                  </a:ext>
                </a:extLst>
              </a:tr>
              <a:tr h="318817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515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842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4B69A-B3F5-4509-B18C-77D438780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9559"/>
            <a:ext cx="10515600" cy="53474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/>
              <a:t>4. Rédige un court paragraphe décrivant « the dominant spirit ».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The dominant spirit </a:t>
            </a:r>
            <a:r>
              <a:rPr lang="fr-FR" sz="24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</a:t>
            </a:r>
            <a:r>
              <a:rPr lang="fr-FR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 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He </a:t>
            </a:r>
            <a:r>
              <a:rPr lang="fr-FR" sz="24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lives</a:t>
            </a:r>
            <a:r>
              <a:rPr lang="fr-FR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 in 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He looks like a 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He …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00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5A1FD-8D21-416D-835C-4FD67B20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lessons</a:t>
            </a:r>
            <a:r>
              <a:rPr lang="fr-FR" dirty="0"/>
              <a:t> and classes: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3F2D5-69C8-46FB-B0D6-32FF78AC1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r-FR" dirty="0" err="1"/>
              <a:t>Redo</a:t>
            </a:r>
            <a:r>
              <a:rPr lang="fr-FR" dirty="0"/>
              <a:t> the </a:t>
            </a:r>
            <a:r>
              <a:rPr lang="fr-FR" dirty="0" err="1"/>
              <a:t>activities</a:t>
            </a:r>
            <a:r>
              <a:rPr lang="fr-FR" dirty="0"/>
              <a:t> and </a:t>
            </a:r>
            <a:r>
              <a:rPr lang="fr-FR" dirty="0" err="1"/>
              <a:t>exercises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did</a:t>
            </a:r>
            <a:r>
              <a:rPr lang="fr-FR" dirty="0"/>
              <a:t> not </a:t>
            </a:r>
            <a:r>
              <a:rPr lang="fr-FR" dirty="0" err="1"/>
              <a:t>understand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Click </a:t>
            </a:r>
            <a:r>
              <a:rPr lang="fr-FR" b="1" u="sng" dirty="0" err="1">
                <a:hlinkClick r:id="rId2"/>
              </a:rPr>
              <a:t>here</a:t>
            </a:r>
            <a:r>
              <a:rPr lang="fr-FR" dirty="0"/>
              <a:t> to </a:t>
            </a:r>
            <a:r>
              <a:rPr lang="fr-FR" dirty="0" err="1"/>
              <a:t>join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class on </a:t>
            </a:r>
            <a:r>
              <a:rPr lang="fr-FR" dirty="0" err="1"/>
              <a:t>Quizlet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Click </a:t>
            </a:r>
            <a:r>
              <a:rPr lang="fr-FR" b="1" u="sng" dirty="0" err="1">
                <a:hlinkClick r:id="rId3"/>
              </a:rPr>
              <a:t>here</a:t>
            </a:r>
            <a:r>
              <a:rPr lang="fr-FR" dirty="0"/>
              <a:t> to </a:t>
            </a:r>
            <a:r>
              <a:rPr lang="fr-FR" dirty="0" err="1"/>
              <a:t>revise</a:t>
            </a:r>
            <a:r>
              <a:rPr lang="fr-FR" dirty="0"/>
              <a:t> the </a:t>
            </a:r>
            <a:r>
              <a:rPr lang="fr-FR" dirty="0" err="1"/>
              <a:t>vocabulary</a:t>
            </a:r>
            <a:r>
              <a:rPr lang="fr-FR" dirty="0"/>
              <a:t> on </a:t>
            </a:r>
            <a:r>
              <a:rPr lang="fr-FR" dirty="0" err="1"/>
              <a:t>Quizlet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done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today’s</a:t>
            </a:r>
            <a:r>
              <a:rPr lang="fr-FR" dirty="0"/>
              <a:t> </a:t>
            </a:r>
            <a:r>
              <a:rPr lang="fr-FR" dirty="0" err="1"/>
              <a:t>activity</a:t>
            </a:r>
            <a:r>
              <a:rPr lang="fr-FR" dirty="0"/>
              <a:t>, </a:t>
            </a:r>
            <a:r>
              <a:rPr lang="fr-FR" dirty="0" err="1">
                <a:solidFill>
                  <a:srgbClr val="FF0000"/>
                </a:solidFill>
              </a:rPr>
              <a:t>send</a:t>
            </a:r>
            <a:r>
              <a:rPr lang="fr-FR" dirty="0">
                <a:solidFill>
                  <a:srgbClr val="FF0000"/>
                </a:solidFill>
              </a:rPr>
              <a:t> me a copy or a </a:t>
            </a:r>
            <a:r>
              <a:rPr lang="fr-FR" dirty="0" err="1">
                <a:solidFill>
                  <a:srgbClr val="FF0000"/>
                </a:solidFill>
              </a:rPr>
              <a:t>picture</a:t>
            </a:r>
            <a:r>
              <a:rPr lang="fr-FR" dirty="0">
                <a:solidFill>
                  <a:srgbClr val="FF0000"/>
                </a:solidFill>
              </a:rPr>
              <a:t> of </a:t>
            </a:r>
            <a:r>
              <a:rPr lang="fr-FR" dirty="0" err="1">
                <a:solidFill>
                  <a:srgbClr val="FF0000"/>
                </a:solidFill>
              </a:rPr>
              <a:t>your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work</a:t>
            </a:r>
            <a:r>
              <a:rPr lang="fr-FR" dirty="0">
                <a:solidFill>
                  <a:srgbClr val="FF0000"/>
                </a:solidFill>
              </a:rPr>
              <a:t> at: </a:t>
            </a:r>
            <a:r>
              <a:rPr lang="fr-FR" dirty="0">
                <a:hlinkClick r:id="rId4"/>
              </a:rPr>
              <a:t>camille.fabre1@ecollege78.fr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5" name="Image 4" descr="Une image contenant signe, ordinateur&#10;&#10;Description générée automatiquement">
            <a:extLst>
              <a:ext uri="{FF2B5EF4-FFF2-40B4-BE49-F238E27FC236}">
                <a16:creationId xmlns:a16="http://schemas.microsoft.com/office/drawing/2014/main" id="{2DC4BC82-403F-492E-AEC2-9D3114371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73345" y="5800318"/>
            <a:ext cx="652800" cy="511582"/>
          </a:xfrm>
          <a:prstGeom prst="rect">
            <a:avLst/>
          </a:prstGeom>
        </p:spPr>
      </p:pic>
      <p:pic>
        <p:nvPicPr>
          <p:cNvPr id="8" name="Image 7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1336CE1D-9E21-4586-B08B-C60D4D03B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206410" y="4045213"/>
            <a:ext cx="790738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8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B5443C-2AAF-48AB-9CCC-4ABE8C059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712" y="2370156"/>
            <a:ext cx="1495425" cy="650447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Bye :-)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63218F-38BE-4BC3-8487-0F759C2FC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287" y="2271712"/>
            <a:ext cx="14954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4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AAC06B-65CA-4215-8EB6-1E6EE2D3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Résumé de l’épisode précédent (jeudi 26)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DF467D-BF8A-4476-9EBE-C208158BF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2918" cy="4351338"/>
          </a:xfrm>
        </p:spPr>
        <p:txBody>
          <a:bodyPr/>
          <a:lstStyle/>
          <a:p>
            <a:r>
              <a:rPr lang="fr-FR" dirty="0" err="1"/>
              <a:t>Activities</a:t>
            </a:r>
            <a:r>
              <a:rPr lang="fr-FR" dirty="0"/>
              <a:t> and </a:t>
            </a:r>
            <a:r>
              <a:rPr lang="fr-FR" dirty="0" err="1"/>
              <a:t>exercises</a:t>
            </a:r>
            <a:r>
              <a:rPr lang="fr-FR" dirty="0"/>
              <a:t> correction.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Reading </a:t>
            </a:r>
            <a:r>
              <a:rPr lang="fr-FR" dirty="0" err="1"/>
              <a:t>comprehension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C5676A-50F5-408A-9058-40E62CB26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911" r="-1" b="5170"/>
          <a:stretch/>
        </p:blipFill>
        <p:spPr>
          <a:xfrm>
            <a:off x="6552330" y="1786890"/>
            <a:ext cx="5639670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87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B1D2EB-5C16-4C43-B07E-92591E986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131"/>
          </a:xfrm>
        </p:spPr>
        <p:txBody>
          <a:bodyPr/>
          <a:lstStyle/>
          <a:p>
            <a:r>
              <a:rPr lang="fr-FR" dirty="0"/>
              <a:t>Conseils avant de commencer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F826F2-5EF4-41E5-BEFC-F5BF2C13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256"/>
            <a:ext cx="10515600" cy="502558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sz="9600" dirty="0"/>
              <a:t>Relire les leçons et exercices précédents.</a:t>
            </a:r>
          </a:p>
          <a:p>
            <a:pPr algn="just">
              <a:lnSpc>
                <a:spcPct val="120000"/>
              </a:lnSpc>
            </a:pPr>
            <a:r>
              <a:rPr lang="fr-FR" sz="9600" dirty="0"/>
              <a:t>S’assurer qu’on se souvient du vocabulaire rencontré pendant les dernières séances.</a:t>
            </a:r>
          </a:p>
          <a:p>
            <a:pPr algn="just">
              <a:lnSpc>
                <a:spcPct val="120000"/>
              </a:lnSpc>
            </a:pPr>
            <a:r>
              <a:rPr lang="fr-FR" sz="9600" dirty="0"/>
              <a:t>Avoir son cahier, de quoi noter, de quoi vérifier/rechercher le vocabulaire (dictionnaire en ligne ou papier) : </a:t>
            </a:r>
            <a:r>
              <a:rPr lang="fr-FR" sz="9600" b="1" dirty="0">
                <a:solidFill>
                  <a:srgbClr val="FF0000"/>
                </a:solidFill>
              </a:rPr>
              <a:t>je note systématiquement le vocabulaire inconnu dans mon cahier, avec sa traduction.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fr-FR" sz="96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9600" dirty="0"/>
              <a:t>Liens utiles 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9600" dirty="0">
                <a:hlinkClick r:id="rId2"/>
              </a:rPr>
              <a:t>Un bon dictionnaire en ligne</a:t>
            </a:r>
            <a:endParaRPr lang="fr-FR" sz="96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9600" dirty="0"/>
              <a:t> </a:t>
            </a:r>
            <a:r>
              <a:rPr lang="fr-FR" sz="9600" dirty="0">
                <a:hlinkClick r:id="rId3"/>
              </a:rPr>
              <a:t>Vos séances sur le blog</a:t>
            </a:r>
            <a:endParaRPr lang="fr-FR" sz="96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9600" dirty="0">
                <a:hlinkClick r:id="rId4"/>
              </a:rPr>
              <a:t>L’invitation pour votre classe sur </a:t>
            </a:r>
            <a:r>
              <a:rPr lang="fr-FR" sz="9600" dirty="0" err="1">
                <a:hlinkClick r:id="rId4"/>
              </a:rPr>
              <a:t>Quizlet</a:t>
            </a:r>
            <a:endParaRPr lang="fr-FR" sz="96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9600" dirty="0">
                <a:hlinkClick r:id="rId5"/>
              </a:rPr>
              <a:t>Votre classe sur </a:t>
            </a:r>
            <a:r>
              <a:rPr lang="fr-FR" sz="9600" dirty="0" err="1">
                <a:hlinkClick r:id="rId5"/>
              </a:rPr>
              <a:t>Quizlet</a:t>
            </a:r>
            <a:endParaRPr lang="fr-FR" sz="9600" dirty="0"/>
          </a:p>
          <a:p>
            <a:pPr algn="just">
              <a:lnSpc>
                <a:spcPct val="17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10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65092A-FA49-4570-9BDF-F66FE560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31" y="4233675"/>
            <a:ext cx="4424430" cy="2036742"/>
          </a:xfrm>
        </p:spPr>
        <p:txBody>
          <a:bodyPr>
            <a:normAutofit/>
          </a:bodyPr>
          <a:lstStyle/>
          <a:p>
            <a:r>
              <a:rPr lang="fr-FR" sz="4000"/>
              <a:t>Today</a:t>
            </a: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9C48229F-90CC-424E-BDAB-03C0511D3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EF615A-4D22-4D27-9430-F9BF63E25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30" y="1138757"/>
            <a:ext cx="5155888" cy="2681062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614866-F933-4834-AC85-A4E72BD3B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726" y="1033496"/>
            <a:ext cx="4953464" cy="278632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A0AF3C-6F56-4D40-A56F-859FFC31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4212709"/>
            <a:ext cx="5160457" cy="20367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358068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C6E094-B981-44BC-B6A6-9D2D8567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990" y="978195"/>
            <a:ext cx="5084076" cy="4664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Correction: </a:t>
            </a:r>
            <a:br>
              <a:rPr lang="en-US" sz="4000" b="1" dirty="0"/>
            </a:br>
            <a:r>
              <a:rPr lang="en-US" sz="4000" b="1" dirty="0"/>
              <a:t>Reading comprehension part 1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738A5C-A1C0-481D-A59A-EB3207079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313" y="617363"/>
            <a:ext cx="6122676" cy="5475458"/>
          </a:xfrm>
          <a:custGeom>
            <a:avLst/>
            <a:gdLst>
              <a:gd name="connsiteX0" fmla="*/ 3697237 w 6122676"/>
              <a:gd name="connsiteY0" fmla="*/ 2503039 h 5475458"/>
              <a:gd name="connsiteX1" fmla="*/ 5157717 w 6122676"/>
              <a:gd name="connsiteY1" fmla="*/ 2503039 h 5475458"/>
              <a:gd name="connsiteX2" fmla="*/ 5366357 w 6122676"/>
              <a:gd name="connsiteY2" fmla="*/ 2619016 h 5475458"/>
              <a:gd name="connsiteX3" fmla="*/ 6096596 w 6122676"/>
              <a:gd name="connsiteY3" fmla="*/ 3868978 h 5475458"/>
              <a:gd name="connsiteX4" fmla="*/ 6096596 w 6122676"/>
              <a:gd name="connsiteY4" fmla="*/ 4109521 h 5475458"/>
              <a:gd name="connsiteX5" fmla="*/ 5366357 w 6122676"/>
              <a:gd name="connsiteY5" fmla="*/ 5359483 h 5475458"/>
              <a:gd name="connsiteX6" fmla="*/ 5157717 w 6122676"/>
              <a:gd name="connsiteY6" fmla="*/ 5475458 h 5475458"/>
              <a:gd name="connsiteX7" fmla="*/ 3697237 w 6122676"/>
              <a:gd name="connsiteY7" fmla="*/ 5475458 h 5475458"/>
              <a:gd name="connsiteX8" fmla="*/ 3488597 w 6122676"/>
              <a:gd name="connsiteY8" fmla="*/ 5359483 h 5475458"/>
              <a:gd name="connsiteX9" fmla="*/ 2758358 w 6122676"/>
              <a:gd name="connsiteY9" fmla="*/ 4109521 h 5475458"/>
              <a:gd name="connsiteX10" fmla="*/ 2758358 w 6122676"/>
              <a:gd name="connsiteY10" fmla="*/ 3868978 h 5475458"/>
              <a:gd name="connsiteX11" fmla="*/ 3488597 w 6122676"/>
              <a:gd name="connsiteY11" fmla="*/ 2619016 h 5475458"/>
              <a:gd name="connsiteX12" fmla="*/ 3697237 w 6122676"/>
              <a:gd name="connsiteY12" fmla="*/ 2503039 h 5475458"/>
              <a:gd name="connsiteX13" fmla="*/ 5087889 w 6122676"/>
              <a:gd name="connsiteY13" fmla="*/ 880798 h 5475458"/>
              <a:gd name="connsiteX14" fmla="*/ 5602872 w 6122676"/>
              <a:gd name="connsiteY14" fmla="*/ 880798 h 5475458"/>
              <a:gd name="connsiteX15" fmla="*/ 5682956 w 6122676"/>
              <a:gd name="connsiteY15" fmla="*/ 927340 h 5475458"/>
              <a:gd name="connsiteX16" fmla="*/ 5939892 w 6122676"/>
              <a:gd name="connsiteY16" fmla="*/ 1371716 h 5475458"/>
              <a:gd name="connsiteX17" fmla="*/ 5939892 w 6122676"/>
              <a:gd name="connsiteY17" fmla="*/ 1462586 h 5475458"/>
              <a:gd name="connsiteX18" fmla="*/ 5682956 w 6122676"/>
              <a:gd name="connsiteY18" fmla="*/ 1906962 h 5475458"/>
              <a:gd name="connsiteX19" fmla="*/ 5602872 w 6122676"/>
              <a:gd name="connsiteY19" fmla="*/ 1953505 h 5475458"/>
              <a:gd name="connsiteX20" fmla="*/ 5087889 w 6122676"/>
              <a:gd name="connsiteY20" fmla="*/ 1953505 h 5475458"/>
              <a:gd name="connsiteX21" fmla="*/ 5008916 w 6122676"/>
              <a:gd name="connsiteY21" fmla="*/ 1906962 h 5475458"/>
              <a:gd name="connsiteX22" fmla="*/ 4750868 w 6122676"/>
              <a:gd name="connsiteY22" fmla="*/ 1462586 h 5475458"/>
              <a:gd name="connsiteX23" fmla="*/ 4750868 w 6122676"/>
              <a:gd name="connsiteY23" fmla="*/ 1371716 h 5475458"/>
              <a:gd name="connsiteX24" fmla="*/ 5008916 w 6122676"/>
              <a:gd name="connsiteY24" fmla="*/ 927340 h 5475458"/>
              <a:gd name="connsiteX25" fmla="*/ 5087889 w 6122676"/>
              <a:gd name="connsiteY25" fmla="*/ 880798 h 5475458"/>
              <a:gd name="connsiteX26" fmla="*/ 1437823 w 6122676"/>
              <a:gd name="connsiteY26" fmla="*/ 0 h 5475458"/>
              <a:gd name="connsiteX27" fmla="*/ 3556238 w 6122676"/>
              <a:gd name="connsiteY27" fmla="*/ 0 h 5475458"/>
              <a:gd name="connsiteX28" fmla="*/ 3885668 w 6122676"/>
              <a:gd name="connsiteY28" fmla="*/ 191458 h 5475458"/>
              <a:gd name="connsiteX29" fmla="*/ 4942588 w 6122676"/>
              <a:gd name="connsiteY29" fmla="*/ 2019425 h 5475458"/>
              <a:gd name="connsiteX30" fmla="*/ 4981194 w 6122676"/>
              <a:gd name="connsiteY30" fmla="*/ 2302766 h 5475458"/>
              <a:gd name="connsiteX31" fmla="*/ 4958806 w 6122676"/>
              <a:gd name="connsiteY31" fmla="*/ 2355223 h 5475458"/>
              <a:gd name="connsiteX32" fmla="*/ 4944721 w 6122676"/>
              <a:gd name="connsiteY32" fmla="*/ 2355223 h 5475458"/>
              <a:gd name="connsiteX33" fmla="*/ 3624769 w 6122676"/>
              <a:gd name="connsiteY33" fmla="*/ 2355223 h 5475458"/>
              <a:gd name="connsiteX34" fmla="*/ 3395379 w 6122676"/>
              <a:gd name="connsiteY34" fmla="*/ 2482734 h 5475458"/>
              <a:gd name="connsiteX35" fmla="*/ 2592510 w 6122676"/>
              <a:gd name="connsiteY35" fmla="*/ 3857016 h 5475458"/>
              <a:gd name="connsiteX36" fmla="*/ 2592510 w 6122676"/>
              <a:gd name="connsiteY36" fmla="*/ 4121483 h 5475458"/>
              <a:gd name="connsiteX37" fmla="*/ 2735404 w 6122676"/>
              <a:gd name="connsiteY37" fmla="*/ 4366076 h 5475458"/>
              <a:gd name="connsiteX38" fmla="*/ 2762612 w 6122676"/>
              <a:gd name="connsiteY38" fmla="*/ 4412648 h 5475458"/>
              <a:gd name="connsiteX39" fmla="*/ 2648495 w 6122676"/>
              <a:gd name="connsiteY39" fmla="*/ 4412648 h 5475458"/>
              <a:gd name="connsiteX40" fmla="*/ 1437823 w 6122676"/>
              <a:gd name="connsiteY40" fmla="*/ 4412648 h 5475458"/>
              <a:gd name="connsiteX41" fmla="*/ 1112968 w 6122676"/>
              <a:gd name="connsiteY41" fmla="*/ 4221190 h 5475458"/>
              <a:gd name="connsiteX42" fmla="*/ 51474 w 6122676"/>
              <a:gd name="connsiteY42" fmla="*/ 2393224 h 5475458"/>
              <a:gd name="connsiteX43" fmla="*/ 51474 w 6122676"/>
              <a:gd name="connsiteY43" fmla="*/ 2019425 h 5475458"/>
              <a:gd name="connsiteX44" fmla="*/ 1112968 w 6122676"/>
              <a:gd name="connsiteY44" fmla="*/ 191458 h 5475458"/>
              <a:gd name="connsiteX45" fmla="*/ 1437823 w 6122676"/>
              <a:gd name="connsiteY45" fmla="*/ 0 h 547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122676" h="5475458">
                <a:moveTo>
                  <a:pt x="3697237" y="2503039"/>
                </a:moveTo>
                <a:cubicBezTo>
                  <a:pt x="5157717" y="2503039"/>
                  <a:pt x="5157717" y="2503039"/>
                  <a:pt x="5157717" y="2503039"/>
                </a:cubicBezTo>
                <a:cubicBezTo>
                  <a:pt x="5231610" y="2503039"/>
                  <a:pt x="5327237" y="2554585"/>
                  <a:pt x="5366357" y="2619016"/>
                </a:cubicBezTo>
                <a:cubicBezTo>
                  <a:pt x="6096596" y="3868978"/>
                  <a:pt x="6096596" y="3868978"/>
                  <a:pt x="6096596" y="3868978"/>
                </a:cubicBezTo>
                <a:cubicBezTo>
                  <a:pt x="6131370" y="3937705"/>
                  <a:pt x="6131370" y="4040794"/>
                  <a:pt x="6096596" y="4109521"/>
                </a:cubicBezTo>
                <a:cubicBezTo>
                  <a:pt x="5366357" y="5359483"/>
                  <a:pt x="5366357" y="5359483"/>
                  <a:pt x="5366357" y="5359483"/>
                </a:cubicBezTo>
                <a:cubicBezTo>
                  <a:pt x="5327237" y="5423914"/>
                  <a:pt x="5231610" y="5475458"/>
                  <a:pt x="5157717" y="5475458"/>
                </a:cubicBezTo>
                <a:lnTo>
                  <a:pt x="3697237" y="5475458"/>
                </a:lnTo>
                <a:cubicBezTo>
                  <a:pt x="3618997" y="5475458"/>
                  <a:pt x="3523371" y="5423914"/>
                  <a:pt x="3488597" y="5359483"/>
                </a:cubicBezTo>
                <a:cubicBezTo>
                  <a:pt x="2758358" y="4109521"/>
                  <a:pt x="2758358" y="4109521"/>
                  <a:pt x="2758358" y="4109521"/>
                </a:cubicBezTo>
                <a:cubicBezTo>
                  <a:pt x="2719237" y="4040794"/>
                  <a:pt x="2719237" y="3937705"/>
                  <a:pt x="2758358" y="3868978"/>
                </a:cubicBezTo>
                <a:cubicBezTo>
                  <a:pt x="3488597" y="2619016"/>
                  <a:pt x="3488597" y="2619016"/>
                  <a:pt x="3488597" y="2619016"/>
                </a:cubicBezTo>
                <a:cubicBezTo>
                  <a:pt x="3523371" y="2554585"/>
                  <a:pt x="3618997" y="2503039"/>
                  <a:pt x="3697237" y="2503039"/>
                </a:cubicBezTo>
                <a:close/>
                <a:moveTo>
                  <a:pt x="5087889" y="880798"/>
                </a:moveTo>
                <a:cubicBezTo>
                  <a:pt x="5087889" y="880798"/>
                  <a:pt x="5087889" y="880798"/>
                  <a:pt x="5602872" y="880798"/>
                </a:cubicBezTo>
                <a:cubicBezTo>
                  <a:pt x="5636241" y="880798"/>
                  <a:pt x="5666272" y="898528"/>
                  <a:pt x="5682956" y="927340"/>
                </a:cubicBezTo>
                <a:cubicBezTo>
                  <a:pt x="5682956" y="927340"/>
                  <a:pt x="5682956" y="927340"/>
                  <a:pt x="5939892" y="1371716"/>
                </a:cubicBezTo>
                <a:cubicBezTo>
                  <a:pt x="5956576" y="1399421"/>
                  <a:pt x="5956576" y="1434882"/>
                  <a:pt x="5939892" y="1462586"/>
                </a:cubicBezTo>
                <a:cubicBezTo>
                  <a:pt x="5939892" y="1462586"/>
                  <a:pt x="5939892" y="1462586"/>
                  <a:pt x="5682956" y="1906962"/>
                </a:cubicBezTo>
                <a:cubicBezTo>
                  <a:pt x="5666272" y="1935775"/>
                  <a:pt x="5636241" y="1953505"/>
                  <a:pt x="5602872" y="1953505"/>
                </a:cubicBezTo>
                <a:cubicBezTo>
                  <a:pt x="5602872" y="1953505"/>
                  <a:pt x="5602872" y="1953505"/>
                  <a:pt x="5087889" y="1953505"/>
                </a:cubicBezTo>
                <a:cubicBezTo>
                  <a:pt x="5055632" y="1953505"/>
                  <a:pt x="5024489" y="1935775"/>
                  <a:pt x="5008916" y="1906962"/>
                </a:cubicBezTo>
                <a:cubicBezTo>
                  <a:pt x="5008916" y="1906962"/>
                  <a:pt x="5008916" y="1906962"/>
                  <a:pt x="4750868" y="1462586"/>
                </a:cubicBezTo>
                <a:cubicBezTo>
                  <a:pt x="4734184" y="1434882"/>
                  <a:pt x="4734184" y="1399421"/>
                  <a:pt x="4750868" y="1371716"/>
                </a:cubicBezTo>
                <a:cubicBezTo>
                  <a:pt x="4750868" y="1371716"/>
                  <a:pt x="4750868" y="1371716"/>
                  <a:pt x="5008916" y="927340"/>
                </a:cubicBezTo>
                <a:cubicBezTo>
                  <a:pt x="5024489" y="898528"/>
                  <a:pt x="5055632" y="880798"/>
                  <a:pt x="5087889" y="880798"/>
                </a:cubicBezTo>
                <a:close/>
                <a:moveTo>
                  <a:pt x="1437823" y="0"/>
                </a:moveTo>
                <a:cubicBezTo>
                  <a:pt x="1437823" y="0"/>
                  <a:pt x="1437823" y="0"/>
                  <a:pt x="3556238" y="0"/>
                </a:cubicBezTo>
                <a:cubicBezTo>
                  <a:pt x="3693500" y="0"/>
                  <a:pt x="3817038" y="72936"/>
                  <a:pt x="3885668" y="191458"/>
                </a:cubicBezTo>
                <a:cubicBezTo>
                  <a:pt x="3885668" y="191458"/>
                  <a:pt x="3885668" y="191458"/>
                  <a:pt x="4942588" y="2019425"/>
                </a:cubicBezTo>
                <a:cubicBezTo>
                  <a:pt x="4994062" y="2104897"/>
                  <a:pt x="5006931" y="2208319"/>
                  <a:pt x="4981194" y="2302766"/>
                </a:cubicBezTo>
                <a:lnTo>
                  <a:pt x="4958806" y="2355223"/>
                </a:lnTo>
                <a:lnTo>
                  <a:pt x="4944721" y="2355223"/>
                </a:lnTo>
                <a:cubicBezTo>
                  <a:pt x="4722442" y="2355223"/>
                  <a:pt x="4327280" y="2355223"/>
                  <a:pt x="3624769" y="2355223"/>
                </a:cubicBezTo>
                <a:cubicBezTo>
                  <a:pt x="3538748" y="2355223"/>
                  <a:pt x="3433611" y="2411895"/>
                  <a:pt x="3395379" y="2482734"/>
                </a:cubicBezTo>
                <a:cubicBezTo>
                  <a:pt x="3395379" y="2482734"/>
                  <a:pt x="3395379" y="2482734"/>
                  <a:pt x="2592510" y="3857016"/>
                </a:cubicBezTo>
                <a:cubicBezTo>
                  <a:pt x="2549498" y="3932578"/>
                  <a:pt x="2549498" y="4045920"/>
                  <a:pt x="2592510" y="4121483"/>
                </a:cubicBezTo>
                <a:cubicBezTo>
                  <a:pt x="2592510" y="4121483"/>
                  <a:pt x="2592510" y="4121483"/>
                  <a:pt x="2735404" y="4366076"/>
                </a:cubicBezTo>
                <a:lnTo>
                  <a:pt x="2762612" y="4412648"/>
                </a:lnTo>
                <a:lnTo>
                  <a:pt x="2648495" y="4412648"/>
                </a:lnTo>
                <a:cubicBezTo>
                  <a:pt x="2352185" y="4412648"/>
                  <a:pt x="1959152" y="4412648"/>
                  <a:pt x="1437823" y="4412648"/>
                </a:cubicBezTo>
                <a:cubicBezTo>
                  <a:pt x="1305136" y="4412648"/>
                  <a:pt x="1177025" y="4339712"/>
                  <a:pt x="1112968" y="4221190"/>
                </a:cubicBezTo>
                <a:cubicBezTo>
                  <a:pt x="1112968" y="4221190"/>
                  <a:pt x="1112968" y="4221190"/>
                  <a:pt x="51474" y="2393224"/>
                </a:cubicBezTo>
                <a:cubicBezTo>
                  <a:pt x="-17158" y="2279261"/>
                  <a:pt x="-17158" y="2133388"/>
                  <a:pt x="51474" y="2019425"/>
                </a:cubicBezTo>
                <a:cubicBezTo>
                  <a:pt x="51474" y="2019425"/>
                  <a:pt x="51474" y="2019425"/>
                  <a:pt x="1112968" y="191458"/>
                </a:cubicBezTo>
                <a:cubicBezTo>
                  <a:pt x="1177025" y="72936"/>
                  <a:pt x="1305136" y="0"/>
                  <a:pt x="14378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 6" descr="Une image contenant photo, assis, différent, pose&#10;&#10;Description générée automatiquement">
            <a:extLst>
              <a:ext uri="{FF2B5EF4-FFF2-40B4-BE49-F238E27FC236}">
                <a16:creationId xmlns:a16="http://schemas.microsoft.com/office/drawing/2014/main" id="{78BDE722-0861-4C59-8E3A-F2A61B774E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11" r="98"/>
          <a:stretch/>
        </p:blipFill>
        <p:spPr>
          <a:xfrm>
            <a:off x="1722604" y="1511736"/>
            <a:ext cx="2007300" cy="20589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5723D44-EB97-4587-BEA9-040DACE61A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1275" r="17428"/>
          <a:stretch/>
        </p:blipFill>
        <p:spPr>
          <a:xfrm>
            <a:off x="4563873" y="3570697"/>
            <a:ext cx="990575" cy="20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2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BD2F09-7770-4816-ACD4-1006BE862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 b="1" dirty="0"/>
              <a:t>Relève les mots transparents qui peuvent décrire l’atmosphère de </a:t>
            </a:r>
            <a:r>
              <a:rPr lang="fr-FR" sz="2400" b="1" dirty="0" err="1"/>
              <a:t>Sleepy</a:t>
            </a:r>
            <a:r>
              <a:rPr lang="fr-FR" sz="2400" b="1" dirty="0"/>
              <a:t> </a:t>
            </a:r>
            <a:r>
              <a:rPr lang="fr-FR" sz="2400" b="1" dirty="0" err="1"/>
              <a:t>Hollow</a:t>
            </a:r>
            <a:r>
              <a:rPr lang="fr-FR" sz="2400" b="1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400" dirty="0">
                <a:solidFill>
                  <a:srgbClr val="00B050"/>
                </a:solidFill>
                <a:latin typeface="Comic Sans MS"/>
              </a:rPr>
              <a:t>Listless repose, peculiar character, dreamy influence, continual reverie, local tales, haunted spots.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895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BD2F09-7770-4816-ACD4-1006BE862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fr-FR" sz="2600" b="1" dirty="0"/>
              <a:t>Relève les adjectifs pouvant décrire l’atmosphère dans ce passage. Classe-les par terminaison (adjectifs en –y ; en –</a:t>
            </a:r>
            <a:r>
              <a:rPr lang="fr-FR" sz="2600" b="1" dirty="0" err="1"/>
              <a:t>ed</a:t>
            </a:r>
            <a:r>
              <a:rPr lang="fr-FR" sz="2600" b="1" dirty="0"/>
              <a:t> ; autres terminaisons).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En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–y : drowsy/dreamy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En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–ed : sequestered/bewitched/haunted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Autres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terminaisons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: listless/peculiar/marvelous/twilight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592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BD2F09-7770-4816-ACD4-1006BE862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sz="2400" b="1" dirty="0"/>
              <a:t>Relève les groupes nominaux (adjectif + nom) qui peuvent t’aider à déterminer l’atmosphère.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Listless repose / peculiar character / sequestered glen /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dreamy influence /continual reverie / marvelous beliefs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156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E2E964-0014-4771-BA19-B1E5AB9B1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sz="2400" b="1" dirty="0"/>
              <a:t>Rédige un court paragraphe en t’aidant des termes que tu as trouvés dans le texte.</a:t>
            </a:r>
          </a:p>
          <a:p>
            <a:pPr marL="0" indent="0" algn="just">
              <a:buNone/>
            </a:pPr>
            <a:endParaRPr lang="fr-FR" sz="2400" b="1" dirty="0"/>
          </a:p>
          <a:p>
            <a:pPr marL="0" indent="0" algn="just">
              <a:buNone/>
            </a:pPr>
            <a:r>
              <a:rPr lang="fr-FR" sz="2400" b="1" dirty="0"/>
              <a:t>Exemple :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</a:t>
            </a:r>
            <a:r>
              <a:rPr lang="fr-FR" sz="2400" b="1" u="sng" dirty="0" err="1">
                <a:solidFill>
                  <a:srgbClr val="00B05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atmosphere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is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u="sng" dirty="0" err="1">
                <a:solidFill>
                  <a:srgbClr val="00B05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drowsy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fr-FR" sz="2400" b="1" u="sng" dirty="0" err="1">
                <a:solidFill>
                  <a:srgbClr val="00B05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mysterious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and </a:t>
            </a:r>
            <a:r>
              <a:rPr lang="fr-FR" sz="2400" b="1" u="sng" dirty="0" err="1">
                <a:solidFill>
                  <a:srgbClr val="00B05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peculiar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. The place 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seems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to have been </a:t>
            </a:r>
            <a:r>
              <a:rPr lang="fr-FR" sz="2400" b="1" u="sng" dirty="0" err="1">
                <a:solidFill>
                  <a:srgbClr val="00B05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bewitched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because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people 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undergo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very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u="sng" dirty="0" err="1">
                <a:solidFill>
                  <a:srgbClr val="00B05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strange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feelings and have visions. 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Some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might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find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the 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atmosphere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u="sng" dirty="0" err="1">
                <a:solidFill>
                  <a:srgbClr val="00B05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scary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some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might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find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it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u="sng" dirty="0" err="1">
                <a:solidFill>
                  <a:srgbClr val="00B05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dreamy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. It looks like a place 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where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you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can have </a:t>
            </a:r>
            <a:r>
              <a:rPr lang="fr-FR" sz="2400" b="1" u="sng" dirty="0" err="1">
                <a:solidFill>
                  <a:srgbClr val="00B05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dreams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as 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well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as </a:t>
            </a:r>
            <a:r>
              <a:rPr lang="fr-FR" sz="2400" b="1" u="sng" dirty="0" err="1">
                <a:solidFill>
                  <a:srgbClr val="00B05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nightmares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3241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668</Words>
  <Application>Microsoft Office PowerPoint</Application>
  <PresentationFormat>Grand écran</PresentationFormat>
  <Paragraphs>69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Wingdings</vt:lpstr>
      <vt:lpstr>Thème Office</vt:lpstr>
      <vt:lpstr>English class</vt:lpstr>
      <vt:lpstr>Résumé de l’épisode précédent (jeudi 26)</vt:lpstr>
      <vt:lpstr>Conseils avant de commencer :</vt:lpstr>
      <vt:lpstr>Today</vt:lpstr>
      <vt:lpstr>Correction:  Reading comprehension part 1</vt:lpstr>
      <vt:lpstr>Présentation PowerPoint</vt:lpstr>
      <vt:lpstr>Présentation PowerPoint</vt:lpstr>
      <vt:lpstr>Présentation PowerPoint</vt:lpstr>
      <vt:lpstr>Présentation PowerPoint</vt:lpstr>
      <vt:lpstr>Reading comprehension  part 2</vt:lpstr>
      <vt:lpstr>Guidelines</vt:lpstr>
      <vt:lpstr>Présentation PowerPoint</vt:lpstr>
      <vt:lpstr>Présentation PowerPoint</vt:lpstr>
      <vt:lpstr>Présentation PowerPoint</vt:lpstr>
      <vt:lpstr>Présentation PowerPoint</vt:lpstr>
      <vt:lpstr>For our further lessons and classes: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Camille FABRE</dc:creator>
  <cp:lastModifiedBy>Camille FABRE</cp:lastModifiedBy>
  <cp:revision>1</cp:revision>
  <dcterms:created xsi:type="dcterms:W3CDTF">2020-03-30T09:51:06Z</dcterms:created>
  <dcterms:modified xsi:type="dcterms:W3CDTF">2020-03-30T09:54:40Z</dcterms:modified>
</cp:coreProperties>
</file>