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0" r:id="rId4"/>
    <p:sldId id="263" r:id="rId5"/>
    <p:sldId id="286" r:id="rId6"/>
    <p:sldId id="274" r:id="rId7"/>
    <p:sldId id="276" r:id="rId8"/>
    <p:sldId id="277" r:id="rId9"/>
    <p:sldId id="278" r:id="rId10"/>
    <p:sldId id="280" r:id="rId11"/>
    <p:sldId id="279" r:id="rId12"/>
    <p:sldId id="275" r:id="rId13"/>
    <p:sldId id="285" r:id="rId14"/>
    <p:sldId id="282" r:id="rId15"/>
    <p:sldId id="281" r:id="rId16"/>
    <p:sldId id="283" r:id="rId17"/>
    <p:sldId id="272" r:id="rId18"/>
    <p:sldId id="27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30B48-7D3A-46E0-9955-927712D85176}" v="75" dt="2020-03-26T08:53:38.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8" d="100"/>
          <a:sy n="68" d="100"/>
        </p:scale>
        <p:origin x="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15130B48-7D3A-46E0-9955-927712D85176}"/>
    <pc:docChg chg="undo custSel mod addSld delSld modSld sldOrd">
      <pc:chgData name="Camille FABRE" userId="61a62dbaa4ae00dc" providerId="LiveId" clId="{15130B48-7D3A-46E0-9955-927712D85176}" dt="2020-03-26T08:58:43.403" v="3678" actId="20577"/>
      <pc:docMkLst>
        <pc:docMk/>
      </pc:docMkLst>
      <pc:sldChg chg="del">
        <pc:chgData name="Camille FABRE" userId="61a62dbaa4ae00dc" providerId="LiveId" clId="{15130B48-7D3A-46E0-9955-927712D85176}" dt="2020-03-26T07:57:09.917" v="2" actId="47"/>
        <pc:sldMkLst>
          <pc:docMk/>
          <pc:sldMk cId="3784089036" sldId="256"/>
        </pc:sldMkLst>
      </pc:sldChg>
      <pc:sldChg chg="delSp modSp add setBg delDesignElem">
        <pc:chgData name="Camille FABRE" userId="61a62dbaa4ae00dc" providerId="LiveId" clId="{15130B48-7D3A-46E0-9955-927712D85176}" dt="2020-03-26T07:58:29.500" v="35" actId="20577"/>
        <pc:sldMkLst>
          <pc:docMk/>
          <pc:sldMk cId="1708733209" sldId="257"/>
        </pc:sldMkLst>
        <pc:spChg chg="mod">
          <ac:chgData name="Camille FABRE" userId="61a62dbaa4ae00dc" providerId="LiveId" clId="{15130B48-7D3A-46E0-9955-927712D85176}" dt="2020-03-26T07:58:29.500" v="35" actId="20577"/>
          <ac:spMkLst>
            <pc:docMk/>
            <pc:sldMk cId="1708733209" sldId="257"/>
            <ac:spMk id="3" creationId="{00000000-0000-0000-0000-000000000000}"/>
          </ac:spMkLst>
        </pc:spChg>
        <pc:spChg chg="del">
          <ac:chgData name="Camille FABRE" userId="61a62dbaa4ae00dc" providerId="LiveId" clId="{15130B48-7D3A-46E0-9955-927712D85176}" dt="2020-03-26T07:57:07.709" v="1"/>
          <ac:spMkLst>
            <pc:docMk/>
            <pc:sldMk cId="1708733209" sldId="257"/>
            <ac:spMk id="10" creationId="{71B2258F-86CA-4D4D-8270-BC05FCDEBFB3}"/>
          </ac:spMkLst>
        </pc:spChg>
      </pc:sldChg>
      <pc:sldChg chg="modSp add">
        <pc:chgData name="Camille FABRE" userId="61a62dbaa4ae00dc" providerId="LiveId" clId="{15130B48-7D3A-46E0-9955-927712D85176}" dt="2020-03-26T08:58:43.403" v="3678" actId="20577"/>
        <pc:sldMkLst>
          <pc:docMk/>
          <pc:sldMk cId="3851042125" sldId="260"/>
        </pc:sldMkLst>
        <pc:spChg chg="mod">
          <ac:chgData name="Camille FABRE" userId="61a62dbaa4ae00dc" providerId="LiveId" clId="{15130B48-7D3A-46E0-9955-927712D85176}" dt="2020-03-26T08:58:43.403" v="3678" actId="20577"/>
          <ac:spMkLst>
            <pc:docMk/>
            <pc:sldMk cId="3851042125" sldId="260"/>
            <ac:spMk id="2" creationId="{473C55C2-FC5C-4F5D-BBB8-9A87207037C0}"/>
          </ac:spMkLst>
        </pc:spChg>
        <pc:spChg chg="mod">
          <ac:chgData name="Camille FABRE" userId="61a62dbaa4ae00dc" providerId="LiveId" clId="{15130B48-7D3A-46E0-9955-927712D85176}" dt="2020-03-26T08:58:36.796" v="3668" actId="5793"/>
          <ac:spMkLst>
            <pc:docMk/>
            <pc:sldMk cId="3851042125" sldId="260"/>
            <ac:spMk id="3" creationId="{C086430D-A3C8-4E8B-8907-7859595E9285}"/>
          </ac:spMkLst>
        </pc:spChg>
      </pc:sldChg>
      <pc:sldChg chg="modSp add">
        <pc:chgData name="Camille FABRE" userId="61a62dbaa4ae00dc" providerId="LiveId" clId="{15130B48-7D3A-46E0-9955-927712D85176}" dt="2020-03-26T07:57:30.603" v="12" actId="5793"/>
        <pc:sldMkLst>
          <pc:docMk/>
          <pc:sldMk cId="2009035632" sldId="261"/>
        </pc:sldMkLst>
        <pc:spChg chg="mod">
          <ac:chgData name="Camille FABRE" userId="61a62dbaa4ae00dc" providerId="LiveId" clId="{15130B48-7D3A-46E0-9955-927712D85176}" dt="2020-03-26T07:57:18.329" v="10" actId="20577"/>
          <ac:spMkLst>
            <pc:docMk/>
            <pc:sldMk cId="2009035632" sldId="261"/>
            <ac:spMk id="2" creationId="{4F4607B6-D10A-48AA-9626-B93A70E6B940}"/>
          </ac:spMkLst>
        </pc:spChg>
        <pc:spChg chg="mod">
          <ac:chgData name="Camille FABRE" userId="61a62dbaa4ae00dc" providerId="LiveId" clId="{15130B48-7D3A-46E0-9955-927712D85176}" dt="2020-03-26T07:57:30.603" v="12" actId="5793"/>
          <ac:spMkLst>
            <pc:docMk/>
            <pc:sldMk cId="2009035632" sldId="261"/>
            <ac:spMk id="3" creationId="{6A2799BF-29A3-4A12-87E9-BDED5FB69515}"/>
          </ac:spMkLst>
        </pc:spChg>
      </pc:sldChg>
      <pc:sldChg chg="modSp add">
        <pc:chgData name="Camille FABRE" userId="61a62dbaa4ae00dc" providerId="LiveId" clId="{15130B48-7D3A-46E0-9955-927712D85176}" dt="2020-03-26T08:49:24.891" v="3279" actId="20577"/>
        <pc:sldMkLst>
          <pc:docMk/>
          <pc:sldMk cId="3580687268" sldId="263"/>
        </pc:sldMkLst>
        <pc:spChg chg="mod">
          <ac:chgData name="Camille FABRE" userId="61a62dbaa4ae00dc" providerId="LiveId" clId="{15130B48-7D3A-46E0-9955-927712D85176}" dt="2020-03-26T08:49:24.891" v="3279" actId="20577"/>
          <ac:spMkLst>
            <pc:docMk/>
            <pc:sldMk cId="3580687268" sldId="263"/>
            <ac:spMk id="3" creationId="{A3A0AF3C-6F56-4D40-A56F-859FFC3102DB}"/>
          </ac:spMkLst>
        </pc:spChg>
      </pc:sldChg>
      <pc:sldChg chg="modSp add">
        <pc:chgData name="Camille FABRE" userId="61a62dbaa4ae00dc" providerId="LiveId" clId="{15130B48-7D3A-46E0-9955-927712D85176}" dt="2020-03-26T08:50:38.413" v="3291" actId="1076"/>
        <pc:sldMkLst>
          <pc:docMk/>
          <pc:sldMk cId="91778711" sldId="272"/>
        </pc:sldMkLst>
        <pc:spChg chg="mod">
          <ac:chgData name="Camille FABRE" userId="61a62dbaa4ae00dc" providerId="LiveId" clId="{15130B48-7D3A-46E0-9955-927712D85176}" dt="2020-03-26T08:50:21.907" v="3288" actId="14100"/>
          <ac:spMkLst>
            <pc:docMk/>
            <pc:sldMk cId="91778711" sldId="272"/>
            <ac:spMk id="3" creationId="{8393F2D5-69C8-46FB-B0D6-32FF78AC17C9}"/>
          </ac:spMkLst>
        </pc:spChg>
        <pc:picChg chg="mod">
          <ac:chgData name="Camille FABRE" userId="61a62dbaa4ae00dc" providerId="LiveId" clId="{15130B48-7D3A-46E0-9955-927712D85176}" dt="2020-03-26T08:50:31.277" v="3290" actId="1076"/>
          <ac:picMkLst>
            <pc:docMk/>
            <pc:sldMk cId="91778711" sldId="272"/>
            <ac:picMk id="5" creationId="{2DC4BC82-403F-492E-AEC2-9D3114371839}"/>
          </ac:picMkLst>
        </pc:picChg>
        <pc:picChg chg="mod">
          <ac:chgData name="Camille FABRE" userId="61a62dbaa4ae00dc" providerId="LiveId" clId="{15130B48-7D3A-46E0-9955-927712D85176}" dt="2020-03-26T08:50:38.413" v="3291" actId="1076"/>
          <ac:picMkLst>
            <pc:docMk/>
            <pc:sldMk cId="91778711" sldId="272"/>
            <ac:picMk id="8" creationId="{1336CE1D-9E21-4586-B08B-C60D4D03B516}"/>
          </ac:picMkLst>
        </pc:picChg>
      </pc:sldChg>
      <pc:sldChg chg="modSp add mod setBg">
        <pc:chgData name="Camille FABRE" userId="61a62dbaa4ae00dc" providerId="LiveId" clId="{15130B48-7D3A-46E0-9955-927712D85176}" dt="2020-03-26T08:56:33.605" v="3457" actId="26606"/>
        <pc:sldMkLst>
          <pc:docMk/>
          <pc:sldMk cId="1038942250" sldId="273"/>
        </pc:sldMkLst>
        <pc:spChg chg="mod ord">
          <ac:chgData name="Camille FABRE" userId="61a62dbaa4ae00dc" providerId="LiveId" clId="{15130B48-7D3A-46E0-9955-927712D85176}" dt="2020-03-26T08:56:33.605" v="3457" actId="26606"/>
          <ac:spMkLst>
            <pc:docMk/>
            <pc:sldMk cId="1038942250" sldId="273"/>
            <ac:spMk id="3" creationId="{9AB5443C-2AAF-48AB-9CCC-4ABE8C059FF2}"/>
          </ac:spMkLst>
        </pc:spChg>
        <pc:picChg chg="mod">
          <ac:chgData name="Camille FABRE" userId="61a62dbaa4ae00dc" providerId="LiveId" clId="{15130B48-7D3A-46E0-9955-927712D85176}" dt="2020-03-26T08:56:33.605" v="3457" actId="26606"/>
          <ac:picMkLst>
            <pc:docMk/>
            <pc:sldMk cId="1038942250" sldId="273"/>
            <ac:picMk id="4" creationId="{AE63218F-38BE-4BC3-8487-0F759C2FC713}"/>
          </ac:picMkLst>
        </pc:picChg>
      </pc:sldChg>
      <pc:sldChg chg="addSp modSp add">
        <pc:chgData name="Camille FABRE" userId="61a62dbaa4ae00dc" providerId="LiveId" clId="{15130B48-7D3A-46E0-9955-927712D85176}" dt="2020-03-26T08:17:04.570" v="320" actId="27636"/>
        <pc:sldMkLst>
          <pc:docMk/>
          <pc:sldMk cId="1140592727" sldId="274"/>
        </pc:sldMkLst>
        <pc:spChg chg="mod">
          <ac:chgData name="Camille FABRE" userId="61a62dbaa4ae00dc" providerId="LiveId" clId="{15130B48-7D3A-46E0-9955-927712D85176}" dt="2020-03-26T08:17:04.570" v="320" actId="27636"/>
          <ac:spMkLst>
            <pc:docMk/>
            <pc:sldMk cId="1140592727" sldId="274"/>
            <ac:spMk id="3" creationId="{AF727726-DC1E-4348-89C2-E33E5D632B51}"/>
          </ac:spMkLst>
        </pc:spChg>
        <pc:picChg chg="add mod">
          <ac:chgData name="Camille FABRE" userId="61a62dbaa4ae00dc" providerId="LiveId" clId="{15130B48-7D3A-46E0-9955-927712D85176}" dt="2020-03-26T08:16:59.185" v="318" actId="1076"/>
          <ac:picMkLst>
            <pc:docMk/>
            <pc:sldMk cId="1140592727" sldId="274"/>
            <ac:picMk id="2" creationId="{F8995D1C-7213-4822-AB59-1FB8A9C0DE08}"/>
          </ac:picMkLst>
        </pc:picChg>
      </pc:sldChg>
      <pc:sldChg chg="addSp delSp modSp add">
        <pc:chgData name="Camille FABRE" userId="61a62dbaa4ae00dc" providerId="LiveId" clId="{15130B48-7D3A-46E0-9955-927712D85176}" dt="2020-03-26T08:38:46.409" v="2473"/>
        <pc:sldMkLst>
          <pc:docMk/>
          <pc:sldMk cId="1853200274" sldId="275"/>
        </pc:sldMkLst>
        <pc:spChg chg="del">
          <ac:chgData name="Camille FABRE" userId="61a62dbaa4ae00dc" providerId="LiveId" clId="{15130B48-7D3A-46E0-9955-927712D85176}" dt="2020-03-26T08:38:45.225" v="2472" actId="478"/>
          <ac:spMkLst>
            <pc:docMk/>
            <pc:sldMk cId="1853200274" sldId="275"/>
            <ac:spMk id="2" creationId="{DB3093A8-2B1B-4D8F-B7B0-15D0F19EC7FC}"/>
          </ac:spMkLst>
        </pc:spChg>
        <pc:spChg chg="del">
          <ac:chgData name="Camille FABRE" userId="61a62dbaa4ae00dc" providerId="LiveId" clId="{15130B48-7D3A-46E0-9955-927712D85176}" dt="2020-03-26T08:38:17.098" v="2467" actId="478"/>
          <ac:spMkLst>
            <pc:docMk/>
            <pc:sldMk cId="1853200274" sldId="275"/>
            <ac:spMk id="3" creationId="{08B97BAB-9D7F-45F4-8FC0-23E0D25EB1F4}"/>
          </ac:spMkLst>
        </pc:spChg>
        <pc:spChg chg="add">
          <ac:chgData name="Camille FABRE" userId="61a62dbaa4ae00dc" providerId="LiveId" clId="{15130B48-7D3A-46E0-9955-927712D85176}" dt="2020-03-26T08:38:46.409" v="2473"/>
          <ac:spMkLst>
            <pc:docMk/>
            <pc:sldMk cId="1853200274" sldId="275"/>
            <ac:spMk id="5" creationId="{8EEF7DCF-120A-4216-B511-07703A6F3281}"/>
          </ac:spMkLst>
        </pc:spChg>
        <pc:picChg chg="add mod">
          <ac:chgData name="Camille FABRE" userId="61a62dbaa4ae00dc" providerId="LiveId" clId="{15130B48-7D3A-46E0-9955-927712D85176}" dt="2020-03-26T08:38:38.013" v="2471" actId="1076"/>
          <ac:picMkLst>
            <pc:docMk/>
            <pc:sldMk cId="1853200274" sldId="275"/>
            <ac:picMk id="4" creationId="{F3E8C7A1-441A-4702-B45C-745F526FFF85}"/>
          </ac:picMkLst>
        </pc:picChg>
      </pc:sldChg>
      <pc:sldChg chg="addSp modSp add">
        <pc:chgData name="Camille FABRE" userId="61a62dbaa4ae00dc" providerId="LiveId" clId="{15130B48-7D3A-46E0-9955-927712D85176}" dt="2020-03-26T08:16:03.327" v="313" actId="207"/>
        <pc:sldMkLst>
          <pc:docMk/>
          <pc:sldMk cId="1055727146" sldId="276"/>
        </pc:sldMkLst>
        <pc:spChg chg="mod">
          <ac:chgData name="Camille FABRE" userId="61a62dbaa4ae00dc" providerId="LiveId" clId="{15130B48-7D3A-46E0-9955-927712D85176}" dt="2020-03-26T08:16:03.327" v="313" actId="207"/>
          <ac:spMkLst>
            <pc:docMk/>
            <pc:sldMk cId="1055727146" sldId="276"/>
            <ac:spMk id="3" creationId="{AF727726-DC1E-4348-89C2-E33E5D632B51}"/>
          </ac:spMkLst>
        </pc:spChg>
        <pc:picChg chg="add mod modCrop">
          <ac:chgData name="Camille FABRE" userId="61a62dbaa4ae00dc" providerId="LiveId" clId="{15130B48-7D3A-46E0-9955-927712D85176}" dt="2020-03-26T08:15:04.656" v="303" actId="1076"/>
          <ac:picMkLst>
            <pc:docMk/>
            <pc:sldMk cId="1055727146" sldId="276"/>
            <ac:picMk id="2" creationId="{D5D9DDEB-F400-4970-BD7B-F26C9F4F5581}"/>
          </ac:picMkLst>
        </pc:picChg>
        <pc:picChg chg="add mod">
          <ac:chgData name="Camille FABRE" userId="61a62dbaa4ae00dc" providerId="LiveId" clId="{15130B48-7D3A-46E0-9955-927712D85176}" dt="2020-03-26T08:14:43.620" v="299" actId="1076"/>
          <ac:picMkLst>
            <pc:docMk/>
            <pc:sldMk cId="1055727146" sldId="276"/>
            <ac:picMk id="5" creationId="{F5BF41E4-02CC-4709-8F6A-CECCF6C4FB88}"/>
          </ac:picMkLst>
        </pc:picChg>
        <pc:picChg chg="add mod">
          <ac:chgData name="Camille FABRE" userId="61a62dbaa4ae00dc" providerId="LiveId" clId="{15130B48-7D3A-46E0-9955-927712D85176}" dt="2020-03-26T08:15:29.649" v="306" actId="1076"/>
          <ac:picMkLst>
            <pc:docMk/>
            <pc:sldMk cId="1055727146" sldId="276"/>
            <ac:picMk id="6" creationId="{C8A4A03C-BB36-4F96-98C5-86C8E5CC9305}"/>
          </ac:picMkLst>
        </pc:picChg>
      </pc:sldChg>
      <pc:sldChg chg="delSp modSp add">
        <pc:chgData name="Camille FABRE" userId="61a62dbaa4ae00dc" providerId="LiveId" clId="{15130B48-7D3A-46E0-9955-927712D85176}" dt="2020-03-26T08:23:31.063" v="812" actId="27636"/>
        <pc:sldMkLst>
          <pc:docMk/>
          <pc:sldMk cId="2154947128" sldId="277"/>
        </pc:sldMkLst>
        <pc:spChg chg="mod">
          <ac:chgData name="Camille FABRE" userId="61a62dbaa4ae00dc" providerId="LiveId" clId="{15130B48-7D3A-46E0-9955-927712D85176}" dt="2020-03-26T08:23:31.063" v="812" actId="27636"/>
          <ac:spMkLst>
            <pc:docMk/>
            <pc:sldMk cId="2154947128" sldId="277"/>
            <ac:spMk id="3" creationId="{AF727726-DC1E-4348-89C2-E33E5D632B51}"/>
          </ac:spMkLst>
        </pc:spChg>
        <pc:spChg chg="mod">
          <ac:chgData name="Camille FABRE" userId="61a62dbaa4ae00dc" providerId="LiveId" clId="{15130B48-7D3A-46E0-9955-927712D85176}" dt="2020-03-26T08:19:31.419" v="463" actId="20577"/>
          <ac:spMkLst>
            <pc:docMk/>
            <pc:sldMk cId="2154947128" sldId="277"/>
            <ac:spMk id="4" creationId="{794B59F4-6EE9-4499-A685-588BF972B979}"/>
          </ac:spMkLst>
        </pc:spChg>
        <pc:picChg chg="del">
          <ac:chgData name="Camille FABRE" userId="61a62dbaa4ae00dc" providerId="LiveId" clId="{15130B48-7D3A-46E0-9955-927712D85176}" dt="2020-03-26T08:18:39.906" v="322" actId="478"/>
          <ac:picMkLst>
            <pc:docMk/>
            <pc:sldMk cId="2154947128" sldId="277"/>
            <ac:picMk id="2" creationId="{F8995D1C-7213-4822-AB59-1FB8A9C0DE08}"/>
          </ac:picMkLst>
        </pc:picChg>
      </pc:sldChg>
      <pc:sldChg chg="modSp add">
        <pc:chgData name="Camille FABRE" userId="61a62dbaa4ae00dc" providerId="LiveId" clId="{15130B48-7D3A-46E0-9955-927712D85176}" dt="2020-03-26T08:37:32.602" v="2466" actId="20577"/>
        <pc:sldMkLst>
          <pc:docMk/>
          <pc:sldMk cId="4145547568" sldId="278"/>
        </pc:sldMkLst>
        <pc:spChg chg="mod">
          <ac:chgData name="Camille FABRE" userId="61a62dbaa4ae00dc" providerId="LiveId" clId="{15130B48-7D3A-46E0-9955-927712D85176}" dt="2020-03-26T08:37:32.602" v="2466" actId="20577"/>
          <ac:spMkLst>
            <pc:docMk/>
            <pc:sldMk cId="4145547568" sldId="278"/>
            <ac:spMk id="3" creationId="{AF727726-DC1E-4348-89C2-E33E5D632B51}"/>
          </ac:spMkLst>
        </pc:spChg>
      </pc:sldChg>
      <pc:sldChg chg="modSp add">
        <pc:chgData name="Camille FABRE" userId="61a62dbaa4ae00dc" providerId="LiveId" clId="{15130B48-7D3A-46E0-9955-927712D85176}" dt="2020-03-26T08:37:06.625" v="2464" actId="122"/>
        <pc:sldMkLst>
          <pc:docMk/>
          <pc:sldMk cId="2610137931" sldId="279"/>
        </pc:sldMkLst>
        <pc:spChg chg="mod">
          <ac:chgData name="Camille FABRE" userId="61a62dbaa4ae00dc" providerId="LiveId" clId="{15130B48-7D3A-46E0-9955-927712D85176}" dt="2020-03-26T08:37:06.625" v="2464" actId="122"/>
          <ac:spMkLst>
            <pc:docMk/>
            <pc:sldMk cId="2610137931" sldId="279"/>
            <ac:spMk id="3" creationId="{AF727726-DC1E-4348-89C2-E33E5D632B51}"/>
          </ac:spMkLst>
        </pc:spChg>
      </pc:sldChg>
      <pc:sldChg chg="modSp add ord">
        <pc:chgData name="Camille FABRE" userId="61a62dbaa4ae00dc" providerId="LiveId" clId="{15130B48-7D3A-46E0-9955-927712D85176}" dt="2020-03-26T08:30:09.519" v="1684"/>
        <pc:sldMkLst>
          <pc:docMk/>
          <pc:sldMk cId="2421155890" sldId="280"/>
        </pc:sldMkLst>
        <pc:spChg chg="mod">
          <ac:chgData name="Camille FABRE" userId="61a62dbaa4ae00dc" providerId="LiveId" clId="{15130B48-7D3A-46E0-9955-927712D85176}" dt="2020-03-26T08:30:03.627" v="1682" actId="20577"/>
          <ac:spMkLst>
            <pc:docMk/>
            <pc:sldMk cId="2421155890" sldId="280"/>
            <ac:spMk id="3" creationId="{AF727726-DC1E-4348-89C2-E33E5D632B51}"/>
          </ac:spMkLst>
        </pc:spChg>
      </pc:sldChg>
      <pc:sldChg chg="modSp add">
        <pc:chgData name="Camille FABRE" userId="61a62dbaa4ae00dc" providerId="LiveId" clId="{15130B48-7D3A-46E0-9955-927712D85176}" dt="2020-03-26T08:42:33.681" v="2568" actId="20577"/>
        <pc:sldMkLst>
          <pc:docMk/>
          <pc:sldMk cId="1408695729" sldId="281"/>
        </pc:sldMkLst>
        <pc:spChg chg="mod">
          <ac:chgData name="Camille FABRE" userId="61a62dbaa4ae00dc" providerId="LiveId" clId="{15130B48-7D3A-46E0-9955-927712D85176}" dt="2020-03-26T08:42:33.681" v="2568" actId="20577"/>
          <ac:spMkLst>
            <pc:docMk/>
            <pc:sldMk cId="1408695729" sldId="281"/>
            <ac:spMk id="2" creationId="{504868FE-94D0-4FF5-A9C4-CF0D90948B5B}"/>
          </ac:spMkLst>
        </pc:spChg>
        <pc:spChg chg="mod">
          <ac:chgData name="Camille FABRE" userId="61a62dbaa4ae00dc" providerId="LiveId" clId="{15130B48-7D3A-46E0-9955-927712D85176}" dt="2020-03-26T08:42:12.687" v="2547" actId="113"/>
          <ac:spMkLst>
            <pc:docMk/>
            <pc:sldMk cId="1408695729" sldId="281"/>
            <ac:spMk id="3" creationId="{D2C7C10F-7310-42F8-869B-CE598703B6A0}"/>
          </ac:spMkLst>
        </pc:spChg>
      </pc:sldChg>
      <pc:sldChg chg="modSp add">
        <pc:chgData name="Camille FABRE" userId="61a62dbaa4ae00dc" providerId="LiveId" clId="{15130B48-7D3A-46E0-9955-927712D85176}" dt="2020-03-26T08:44:52.533" v="3104" actId="5793"/>
        <pc:sldMkLst>
          <pc:docMk/>
          <pc:sldMk cId="3391272946" sldId="282"/>
        </pc:sldMkLst>
        <pc:spChg chg="mod">
          <ac:chgData name="Camille FABRE" userId="61a62dbaa4ae00dc" providerId="LiveId" clId="{15130B48-7D3A-46E0-9955-927712D85176}" dt="2020-03-26T08:43:00.191" v="2609" actId="207"/>
          <ac:spMkLst>
            <pc:docMk/>
            <pc:sldMk cId="3391272946" sldId="282"/>
            <ac:spMk id="2" creationId="{0A2B5C0B-5F97-4C42-9AFF-0183A5D99853}"/>
          </ac:spMkLst>
        </pc:spChg>
        <pc:spChg chg="mod">
          <ac:chgData name="Camille FABRE" userId="61a62dbaa4ae00dc" providerId="LiveId" clId="{15130B48-7D3A-46E0-9955-927712D85176}" dt="2020-03-26T08:44:52.533" v="3104" actId="5793"/>
          <ac:spMkLst>
            <pc:docMk/>
            <pc:sldMk cId="3391272946" sldId="282"/>
            <ac:spMk id="3" creationId="{40396E3C-D16D-4A68-B1D9-3FE982273AA0}"/>
          </ac:spMkLst>
        </pc:spChg>
      </pc:sldChg>
      <pc:sldChg chg="modSp add">
        <pc:chgData name="Camille FABRE" userId="61a62dbaa4ae00dc" providerId="LiveId" clId="{15130B48-7D3A-46E0-9955-927712D85176}" dt="2020-03-26T08:48:19.227" v="3241" actId="20577"/>
        <pc:sldMkLst>
          <pc:docMk/>
          <pc:sldMk cId="762931334" sldId="283"/>
        </pc:sldMkLst>
        <pc:spChg chg="mod">
          <ac:chgData name="Camille FABRE" userId="61a62dbaa4ae00dc" providerId="LiveId" clId="{15130B48-7D3A-46E0-9955-927712D85176}" dt="2020-03-26T08:48:19.227" v="3241" actId="20577"/>
          <ac:spMkLst>
            <pc:docMk/>
            <pc:sldMk cId="762931334" sldId="283"/>
            <ac:spMk id="2" creationId="{A39D6596-BBEC-4E67-A7FE-346FFC108D75}"/>
          </ac:spMkLst>
        </pc:spChg>
        <pc:spChg chg="mod">
          <ac:chgData name="Camille FABRE" userId="61a62dbaa4ae00dc" providerId="LiveId" clId="{15130B48-7D3A-46E0-9955-927712D85176}" dt="2020-03-26T08:48:01.076" v="3215" actId="27636"/>
          <ac:spMkLst>
            <pc:docMk/>
            <pc:sldMk cId="762931334" sldId="283"/>
            <ac:spMk id="3" creationId="{467965A1-709F-478D-8E32-5F48B92AE901}"/>
          </ac:spMkLst>
        </pc:spChg>
      </pc:sldChg>
      <pc:sldChg chg="add del">
        <pc:chgData name="Camille FABRE" userId="61a62dbaa4ae00dc" providerId="LiveId" clId="{15130B48-7D3A-46E0-9955-927712D85176}" dt="2020-03-26T08:49:58.501" v="3281" actId="47"/>
        <pc:sldMkLst>
          <pc:docMk/>
          <pc:sldMk cId="95009815" sldId="284"/>
        </pc:sldMkLst>
      </pc:sldChg>
      <pc:sldChg chg="addSp delSp modSp add del mod setBg">
        <pc:chgData name="Camille FABRE" userId="61a62dbaa4ae00dc" providerId="LiveId" clId="{15130B48-7D3A-46E0-9955-927712D85176}" dt="2020-03-26T08:53:28.910" v="3429" actId="47"/>
        <pc:sldMkLst>
          <pc:docMk/>
          <pc:sldMk cId="549927130" sldId="284"/>
        </pc:sldMkLst>
        <pc:spChg chg="mod">
          <ac:chgData name="Camille FABRE" userId="61a62dbaa4ae00dc" providerId="LiveId" clId="{15130B48-7D3A-46E0-9955-927712D85176}" dt="2020-03-26T08:53:21.035" v="3428" actId="20577"/>
          <ac:spMkLst>
            <pc:docMk/>
            <pc:sldMk cId="549927130" sldId="284"/>
            <ac:spMk id="2" creationId="{66C9F6EE-F529-4B7B-A406-D784241DBCEA}"/>
          </ac:spMkLst>
        </pc:spChg>
        <pc:spChg chg="del">
          <ac:chgData name="Camille FABRE" userId="61a62dbaa4ae00dc" providerId="LiveId" clId="{15130B48-7D3A-46E0-9955-927712D85176}" dt="2020-03-26T08:51:18.561" v="3331" actId="478"/>
          <ac:spMkLst>
            <pc:docMk/>
            <pc:sldMk cId="549927130" sldId="284"/>
            <ac:spMk id="3" creationId="{8DE4A0A9-7425-4493-B442-701CF7DF2A15}"/>
          </ac:spMkLst>
        </pc:spChg>
        <pc:spChg chg="add">
          <ac:chgData name="Camille FABRE" userId="61a62dbaa4ae00dc" providerId="LiveId" clId="{15130B48-7D3A-46E0-9955-927712D85176}" dt="2020-03-26T08:51:31.430" v="3332" actId="26606"/>
          <ac:spMkLst>
            <pc:docMk/>
            <pc:sldMk cId="549927130" sldId="284"/>
            <ac:spMk id="7" creationId="{9095C1F4-AE7F-44E4-8693-40D3D6831140}"/>
          </ac:spMkLst>
        </pc:spChg>
        <pc:spChg chg="add">
          <ac:chgData name="Camille FABRE" userId="61a62dbaa4ae00dc" providerId="LiveId" clId="{15130B48-7D3A-46E0-9955-927712D85176}" dt="2020-03-26T08:51:31.430" v="3332" actId="26606"/>
          <ac:spMkLst>
            <pc:docMk/>
            <pc:sldMk cId="549927130" sldId="284"/>
            <ac:spMk id="13" creationId="{871AEA07-1E14-44B4-8E55-64EF049CD66F}"/>
          </ac:spMkLst>
        </pc:spChg>
        <pc:grpChg chg="add">
          <ac:chgData name="Camille FABRE" userId="61a62dbaa4ae00dc" providerId="LiveId" clId="{15130B48-7D3A-46E0-9955-927712D85176}" dt="2020-03-26T08:51:31.430" v="3332" actId="26606"/>
          <ac:grpSpMkLst>
            <pc:docMk/>
            <pc:sldMk cId="549927130" sldId="284"/>
            <ac:grpSpMk id="9" creationId="{8734DDD3-F723-4DD3-8ABE-EC0B2AC87D74}"/>
          </ac:grpSpMkLst>
        </pc:grpChg>
      </pc:sldChg>
      <pc:sldChg chg="addSp delSp modSp add mod setBg">
        <pc:chgData name="Camille FABRE" userId="61a62dbaa4ae00dc" providerId="LiveId" clId="{15130B48-7D3A-46E0-9955-927712D85176}" dt="2020-03-26T08:55:11.279" v="3455" actId="404"/>
        <pc:sldMkLst>
          <pc:docMk/>
          <pc:sldMk cId="415824049" sldId="285"/>
        </pc:sldMkLst>
        <pc:spChg chg="mod">
          <ac:chgData name="Camille FABRE" userId="61a62dbaa4ae00dc" providerId="LiveId" clId="{15130B48-7D3A-46E0-9955-927712D85176}" dt="2020-03-26T08:55:11.279" v="3455" actId="404"/>
          <ac:spMkLst>
            <pc:docMk/>
            <pc:sldMk cId="415824049" sldId="285"/>
            <ac:spMk id="2" creationId="{6C0225DB-481F-433B-BC12-1B3E6B733AC5}"/>
          </ac:spMkLst>
        </pc:spChg>
        <pc:spChg chg="del">
          <ac:chgData name="Camille FABRE" userId="61a62dbaa4ae00dc" providerId="LiveId" clId="{15130B48-7D3A-46E0-9955-927712D85176}" dt="2020-03-26T08:51:52.314" v="3356" actId="478"/>
          <ac:spMkLst>
            <pc:docMk/>
            <pc:sldMk cId="415824049" sldId="285"/>
            <ac:spMk id="3" creationId="{C5957979-1DA1-4727-B682-DB7B60D4A80B}"/>
          </ac:spMkLst>
        </pc:spChg>
        <pc:spChg chg="add">
          <ac:chgData name="Camille FABRE" userId="61a62dbaa4ae00dc" providerId="LiveId" clId="{15130B48-7D3A-46E0-9955-927712D85176}" dt="2020-03-26T08:54:57.073" v="3450" actId="26606"/>
          <ac:spMkLst>
            <pc:docMk/>
            <pc:sldMk cId="415824049" sldId="285"/>
            <ac:spMk id="13" creationId="{D55CD764-972B-4CA5-A885-53E55C63E174}"/>
          </ac:spMkLst>
        </pc:spChg>
        <pc:spChg chg="add">
          <ac:chgData name="Camille FABRE" userId="61a62dbaa4ae00dc" providerId="LiveId" clId="{15130B48-7D3A-46E0-9955-927712D85176}" dt="2020-03-26T08:54:57.073" v="3450" actId="26606"/>
          <ac:spMkLst>
            <pc:docMk/>
            <pc:sldMk cId="415824049" sldId="285"/>
            <ac:spMk id="37" creationId="{34165AB3-7006-4430-BCE3-25476BE13322}"/>
          </ac:spMkLst>
        </pc:spChg>
        <pc:spChg chg="add">
          <ac:chgData name="Camille FABRE" userId="61a62dbaa4ae00dc" providerId="LiveId" clId="{15130B48-7D3A-46E0-9955-927712D85176}" dt="2020-03-26T08:54:57.073" v="3450" actId="26606"/>
          <ac:spMkLst>
            <pc:docMk/>
            <pc:sldMk cId="415824049" sldId="285"/>
            <ac:spMk id="39" creationId="{E3E51905-F374-4E1A-97CF-B741584B74D5}"/>
          </ac:spMkLst>
        </pc:spChg>
        <pc:grpChg chg="add">
          <ac:chgData name="Camille FABRE" userId="61a62dbaa4ae00dc" providerId="LiveId" clId="{15130B48-7D3A-46E0-9955-927712D85176}" dt="2020-03-26T08:54:57.073" v="3450" actId="26606"/>
          <ac:grpSpMkLst>
            <pc:docMk/>
            <pc:sldMk cId="415824049" sldId="285"/>
            <ac:grpSpMk id="15" creationId="{BEB2E44E-30A6-416E-A45D-B1E328629559}"/>
          </ac:grpSpMkLst>
        </pc:grpChg>
        <pc:picChg chg="add mod">
          <ac:chgData name="Camille FABRE" userId="61a62dbaa4ae00dc" providerId="LiveId" clId="{15130B48-7D3A-46E0-9955-927712D85176}" dt="2020-03-26T08:54:57.073" v="3450" actId="26606"/>
          <ac:picMkLst>
            <pc:docMk/>
            <pc:sldMk cId="415824049" sldId="285"/>
            <ac:picMk id="6" creationId="{461C28E8-76D3-4ACA-B553-5DCD468A0FBC}"/>
          </ac:picMkLst>
        </pc:picChg>
        <pc:picChg chg="add del">
          <ac:chgData name="Camille FABRE" userId="61a62dbaa4ae00dc" providerId="LiveId" clId="{15130B48-7D3A-46E0-9955-927712D85176}" dt="2020-03-26T08:54:57.073" v="3450" actId="26606"/>
          <ac:picMkLst>
            <pc:docMk/>
            <pc:sldMk cId="415824049" sldId="285"/>
            <ac:picMk id="8" creationId="{130D1C57-1DD7-4708-AA3E-A21841160945}"/>
          </ac:picMkLst>
        </pc:picChg>
      </pc:sldChg>
      <pc:sldChg chg="addSp delSp modSp add mod setBg">
        <pc:chgData name="Camille FABRE" userId="61a62dbaa4ae00dc" providerId="LiveId" clId="{15130B48-7D3A-46E0-9955-927712D85176}" dt="2020-03-26T08:54:41.820" v="3449" actId="26606"/>
        <pc:sldMkLst>
          <pc:docMk/>
          <pc:sldMk cId="666509063" sldId="286"/>
        </pc:sldMkLst>
        <pc:spChg chg="del">
          <ac:chgData name="Camille FABRE" userId="61a62dbaa4ae00dc" providerId="LiveId" clId="{15130B48-7D3A-46E0-9955-927712D85176}" dt="2020-03-26T08:53:38.304" v="3431"/>
          <ac:spMkLst>
            <pc:docMk/>
            <pc:sldMk cId="666509063" sldId="286"/>
            <ac:spMk id="2" creationId="{30D9DAC4-1EE8-4E3C-9D97-76BC96F2B246}"/>
          </ac:spMkLst>
        </pc:spChg>
        <pc:spChg chg="del">
          <ac:chgData name="Camille FABRE" userId="61a62dbaa4ae00dc" providerId="LiveId" clId="{15130B48-7D3A-46E0-9955-927712D85176}" dt="2020-03-26T08:53:38.304" v="3431"/>
          <ac:spMkLst>
            <pc:docMk/>
            <pc:sldMk cId="666509063" sldId="286"/>
            <ac:spMk id="3" creationId="{9229894D-BC24-4E19-90DB-5CB6B8C628F2}"/>
          </ac:spMkLst>
        </pc:spChg>
        <pc:spChg chg="add mod">
          <ac:chgData name="Camille FABRE" userId="61a62dbaa4ae00dc" providerId="LiveId" clId="{15130B48-7D3A-46E0-9955-927712D85176}" dt="2020-03-26T08:54:41.820" v="3449" actId="26606"/>
          <ac:spMkLst>
            <pc:docMk/>
            <pc:sldMk cId="666509063" sldId="286"/>
            <ac:spMk id="4" creationId="{671865A8-FFE9-44C6-B019-ADB1EA876066}"/>
          </ac:spMkLst>
        </pc:spChg>
        <pc:spChg chg="add del mod">
          <ac:chgData name="Camille FABRE" userId="61a62dbaa4ae00dc" providerId="LiveId" clId="{15130B48-7D3A-46E0-9955-927712D85176}" dt="2020-03-26T08:54:24.691" v="3443" actId="478"/>
          <ac:spMkLst>
            <pc:docMk/>
            <pc:sldMk cId="666509063" sldId="286"/>
            <ac:spMk id="5" creationId="{25EFD11F-6072-47D4-860E-A391A538A67A}"/>
          </ac:spMkLst>
        </pc:spChg>
        <pc:spChg chg="add del">
          <ac:chgData name="Camille FABRE" userId="61a62dbaa4ae00dc" providerId="LiveId" clId="{15130B48-7D3A-46E0-9955-927712D85176}" dt="2020-03-26T08:54:32.388" v="3448" actId="26606"/>
          <ac:spMkLst>
            <pc:docMk/>
            <pc:sldMk cId="666509063" sldId="286"/>
            <ac:spMk id="10" creationId="{FFD48BC7-DC40-47DE-87EE-9F4B6ECB9ABB}"/>
          </ac:spMkLst>
        </pc:spChg>
        <pc:spChg chg="add del">
          <ac:chgData name="Camille FABRE" userId="61a62dbaa4ae00dc" providerId="LiveId" clId="{15130B48-7D3A-46E0-9955-927712D85176}" dt="2020-03-26T08:54:32.388" v="3448" actId="26606"/>
          <ac:spMkLst>
            <pc:docMk/>
            <pc:sldMk cId="666509063" sldId="286"/>
            <ac:spMk id="12" creationId="{E502BBC7-2C76-46F3-BC24-5985BC13DB88}"/>
          </ac:spMkLst>
        </pc:spChg>
        <pc:spChg chg="add del">
          <ac:chgData name="Camille FABRE" userId="61a62dbaa4ae00dc" providerId="LiveId" clId="{15130B48-7D3A-46E0-9955-927712D85176}" dt="2020-03-26T08:54:32.388" v="3448" actId="26606"/>
          <ac:spMkLst>
            <pc:docMk/>
            <pc:sldMk cId="666509063" sldId="286"/>
            <ac:spMk id="14" creationId="{C7F28D52-2A5F-4D23-81AE-7CB8B591C7AF}"/>
          </ac:spMkLst>
        </pc:spChg>
        <pc:spChg chg="add del">
          <ac:chgData name="Camille FABRE" userId="61a62dbaa4ae00dc" providerId="LiveId" clId="{15130B48-7D3A-46E0-9955-927712D85176}" dt="2020-03-26T08:54:32.388" v="3448" actId="26606"/>
          <ac:spMkLst>
            <pc:docMk/>
            <pc:sldMk cId="666509063" sldId="286"/>
            <ac:spMk id="16" creationId="{3629484E-3792-4B3D-89AD-7C8A1ED0E0D4}"/>
          </ac:spMkLst>
        </pc:spChg>
        <pc:spChg chg="add del">
          <ac:chgData name="Camille FABRE" userId="61a62dbaa4ae00dc" providerId="LiveId" clId="{15130B48-7D3A-46E0-9955-927712D85176}" dt="2020-03-26T08:54:31.528" v="3445" actId="26606"/>
          <ac:spMkLst>
            <pc:docMk/>
            <pc:sldMk cId="666509063" sldId="286"/>
            <ac:spMk id="21" creationId="{16F9E488-0718-4E1E-9D12-26779F606252}"/>
          </ac:spMkLst>
        </pc:spChg>
        <pc:spChg chg="add del">
          <ac:chgData name="Camille FABRE" userId="61a62dbaa4ae00dc" providerId="LiveId" clId="{15130B48-7D3A-46E0-9955-927712D85176}" dt="2020-03-26T08:54:41.820" v="3449" actId="26606"/>
          <ac:spMkLst>
            <pc:docMk/>
            <pc:sldMk cId="666509063" sldId="286"/>
            <ac:spMk id="25" creationId="{D7E6A49B-1B06-403E-8CC5-ACB38A6BDEEB}"/>
          </ac:spMkLst>
        </pc:spChg>
        <pc:spChg chg="add del">
          <ac:chgData name="Camille FABRE" userId="61a62dbaa4ae00dc" providerId="LiveId" clId="{15130B48-7D3A-46E0-9955-927712D85176}" dt="2020-03-26T08:54:32.379" v="3447" actId="26606"/>
          <ac:spMkLst>
            <pc:docMk/>
            <pc:sldMk cId="666509063" sldId="286"/>
            <ac:spMk id="27" creationId="{80BC66F9-7A74-4286-AD22-1174052CC22C}"/>
          </ac:spMkLst>
        </pc:spChg>
        <pc:spChg chg="add del">
          <ac:chgData name="Camille FABRE" userId="61a62dbaa4ae00dc" providerId="LiveId" clId="{15130B48-7D3A-46E0-9955-927712D85176}" dt="2020-03-26T08:54:32.379" v="3447" actId="26606"/>
          <ac:spMkLst>
            <pc:docMk/>
            <pc:sldMk cId="666509063" sldId="286"/>
            <ac:spMk id="28" creationId="{46F1F2C8-798B-4CCE-A851-94AFAF350BED}"/>
          </ac:spMkLst>
        </pc:spChg>
        <pc:spChg chg="add del">
          <ac:chgData name="Camille FABRE" userId="61a62dbaa4ae00dc" providerId="LiveId" clId="{15130B48-7D3A-46E0-9955-927712D85176}" dt="2020-03-26T08:54:32.379" v="3447" actId="26606"/>
          <ac:spMkLst>
            <pc:docMk/>
            <pc:sldMk cId="666509063" sldId="286"/>
            <ac:spMk id="29" creationId="{D8142CC3-2B5C-48E6-9DF0-6C8ACBAF23EF}"/>
          </ac:spMkLst>
        </pc:spChg>
        <pc:spChg chg="add del">
          <ac:chgData name="Camille FABRE" userId="61a62dbaa4ae00dc" providerId="LiveId" clId="{15130B48-7D3A-46E0-9955-927712D85176}" dt="2020-03-26T08:54:32.379" v="3447" actId="26606"/>
          <ac:spMkLst>
            <pc:docMk/>
            <pc:sldMk cId="666509063" sldId="286"/>
            <ac:spMk id="30" creationId="{755E9CD0-04B0-4A3C-B291-AD913379C713}"/>
          </ac:spMkLst>
        </pc:spChg>
        <pc:spChg chg="add del">
          <ac:chgData name="Camille FABRE" userId="61a62dbaa4ae00dc" providerId="LiveId" clId="{15130B48-7D3A-46E0-9955-927712D85176}" dt="2020-03-26T08:54:32.379" v="3447" actId="26606"/>
          <ac:spMkLst>
            <pc:docMk/>
            <pc:sldMk cId="666509063" sldId="286"/>
            <ac:spMk id="32" creationId="{1DD8BF3B-6066-418C-8D1A-75C5E396FC04}"/>
          </ac:spMkLst>
        </pc:spChg>
        <pc:spChg chg="add del">
          <ac:chgData name="Camille FABRE" userId="61a62dbaa4ae00dc" providerId="LiveId" clId="{15130B48-7D3A-46E0-9955-927712D85176}" dt="2020-03-26T08:54:32.379" v="3447" actId="26606"/>
          <ac:spMkLst>
            <pc:docMk/>
            <pc:sldMk cId="666509063" sldId="286"/>
            <ac:spMk id="33" creationId="{46A89C79-8EF3-4AF9-B3D9-59A883F41C83}"/>
          </ac:spMkLst>
        </pc:spChg>
        <pc:spChg chg="add del">
          <ac:chgData name="Camille FABRE" userId="61a62dbaa4ae00dc" providerId="LiveId" clId="{15130B48-7D3A-46E0-9955-927712D85176}" dt="2020-03-26T08:54:32.379" v="3447" actId="26606"/>
          <ac:spMkLst>
            <pc:docMk/>
            <pc:sldMk cId="666509063" sldId="286"/>
            <ac:spMk id="35" creationId="{EFE5CE34-4543-42E5-B82C-1F3D12422CDD}"/>
          </ac:spMkLst>
        </pc:spChg>
        <pc:spChg chg="add del">
          <ac:chgData name="Camille FABRE" userId="61a62dbaa4ae00dc" providerId="LiveId" clId="{15130B48-7D3A-46E0-9955-927712D85176}" dt="2020-03-26T08:54:32.379" v="3447" actId="26606"/>
          <ac:spMkLst>
            <pc:docMk/>
            <pc:sldMk cId="666509063" sldId="286"/>
            <ac:spMk id="37" creationId="{72AF41FE-63D7-4695-81D2-66D2510E4486}"/>
          </ac:spMkLst>
        </pc:spChg>
        <pc:spChg chg="add del">
          <ac:chgData name="Camille FABRE" userId="61a62dbaa4ae00dc" providerId="LiveId" clId="{15130B48-7D3A-46E0-9955-927712D85176}" dt="2020-03-26T08:54:41.820" v="3449" actId="26606"/>
          <ac:spMkLst>
            <pc:docMk/>
            <pc:sldMk cId="666509063" sldId="286"/>
            <ac:spMk id="39" creationId="{EB270761-CC40-4F3F-A916-7E3BC3989348}"/>
          </ac:spMkLst>
        </pc:spChg>
        <pc:spChg chg="add del">
          <ac:chgData name="Camille FABRE" userId="61a62dbaa4ae00dc" providerId="LiveId" clId="{15130B48-7D3A-46E0-9955-927712D85176}" dt="2020-03-26T08:54:41.820" v="3449" actId="26606"/>
          <ac:spMkLst>
            <pc:docMk/>
            <pc:sldMk cId="666509063" sldId="286"/>
            <ac:spMk id="40" creationId="{2820855C-9FA4-417A-BE67-63C022F81980}"/>
          </ac:spMkLst>
        </pc:spChg>
        <pc:spChg chg="add">
          <ac:chgData name="Camille FABRE" userId="61a62dbaa4ae00dc" providerId="LiveId" clId="{15130B48-7D3A-46E0-9955-927712D85176}" dt="2020-03-26T08:54:41.820" v="3449" actId="26606"/>
          <ac:spMkLst>
            <pc:docMk/>
            <pc:sldMk cId="666509063" sldId="286"/>
            <ac:spMk id="45" creationId="{D55CD764-972B-4CA5-A885-53E55C63E174}"/>
          </ac:spMkLst>
        </pc:spChg>
        <pc:spChg chg="add">
          <ac:chgData name="Camille FABRE" userId="61a62dbaa4ae00dc" providerId="LiveId" clId="{15130B48-7D3A-46E0-9955-927712D85176}" dt="2020-03-26T08:54:41.820" v="3449" actId="26606"/>
          <ac:spMkLst>
            <pc:docMk/>
            <pc:sldMk cId="666509063" sldId="286"/>
            <ac:spMk id="47" creationId="{34165AB3-7006-4430-BCE3-25476BE13322}"/>
          </ac:spMkLst>
        </pc:spChg>
        <pc:spChg chg="add">
          <ac:chgData name="Camille FABRE" userId="61a62dbaa4ae00dc" providerId="LiveId" clId="{15130B48-7D3A-46E0-9955-927712D85176}" dt="2020-03-26T08:54:41.820" v="3449" actId="26606"/>
          <ac:spMkLst>
            <pc:docMk/>
            <pc:sldMk cId="666509063" sldId="286"/>
            <ac:spMk id="71" creationId="{E3E51905-F374-4E1A-97CF-B741584B74D5}"/>
          </ac:spMkLst>
        </pc:spChg>
        <pc:grpChg chg="add del">
          <ac:chgData name="Camille FABRE" userId="61a62dbaa4ae00dc" providerId="LiveId" clId="{15130B48-7D3A-46E0-9955-927712D85176}" dt="2020-03-26T08:54:31.528" v="3445" actId="26606"/>
          <ac:grpSpMkLst>
            <pc:docMk/>
            <pc:sldMk cId="666509063" sldId="286"/>
            <ac:grpSpMk id="23" creationId="{3E56AAFE-9BE9-4FA7-A0B3-1748E67F0E6A}"/>
          </ac:grpSpMkLst>
        </pc:grpChg>
        <pc:grpChg chg="add">
          <ac:chgData name="Camille FABRE" userId="61a62dbaa4ae00dc" providerId="LiveId" clId="{15130B48-7D3A-46E0-9955-927712D85176}" dt="2020-03-26T08:54:41.820" v="3449" actId="26606"/>
          <ac:grpSpMkLst>
            <pc:docMk/>
            <pc:sldMk cId="666509063" sldId="286"/>
            <ac:grpSpMk id="49" creationId="{1C601609-75CE-4CAA-9520-1CD1076BAA22}"/>
          </ac:grpSpMkLst>
        </pc:grpChg>
        <pc:cxnChg chg="add del">
          <ac:chgData name="Camille FABRE" userId="61a62dbaa4ae00dc" providerId="LiveId" clId="{15130B48-7D3A-46E0-9955-927712D85176}" dt="2020-03-26T08:54:32.379" v="3447" actId="26606"/>
          <ac:cxnSpMkLst>
            <pc:docMk/>
            <pc:sldMk cId="666509063" sldId="286"/>
            <ac:cxnSpMk id="31" creationId="{7B2D303B-3DD0-4319-9EAD-361847FEC71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26.03.2020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26.03.2020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26.03.2020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26.03.2020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26.03.2020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26.03.2020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ml.wikipedia.org/wiki/Il_mistero_di_Sleepy_Hollow"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amille.fabre1@ecollege78.fr" TargetMode="External"/><Relationship Id="rId1" Type="http://schemas.openxmlformats.org/officeDocument/2006/relationships/slideLayout" Target="../slideLayouts/slideLayout2.xml"/><Relationship Id="rId6" Type="http://schemas.openxmlformats.org/officeDocument/2006/relationships/hyperlink" Target="https://commons.wikimedia.org/wiki/File:Camera-photo.svg" TargetMode="External"/><Relationship Id="rId5" Type="http://schemas.openxmlformats.org/officeDocument/2006/relationships/image" Target="../media/image11.png"/><Relationship Id="rId4" Type="http://schemas.openxmlformats.org/officeDocument/2006/relationships/hyperlink" Target="https://en.wikipedia.org/wiki/File:Send-email.sv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adinertech.blogspot.com/2013/04/the-to-do-reminder-lists-i-use-google.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ac-versailles.fr/myonlineenglishclass/index.php/category/4%C2%B02-S%C3%A9ances-en-ligne2" TargetMode="External"/><Relationship Id="rId2" Type="http://schemas.openxmlformats.org/officeDocument/2006/relationships/hyperlink" Target="https://www.wordreferen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554470-09E0-48F8-8FD2-D571829868DB}"/>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11" r="1" b="1"/>
          <a:stretch/>
        </p:blipFill>
        <p:spPr>
          <a:xfrm>
            <a:off x="20" y="10"/>
            <a:ext cx="12191980" cy="6857990"/>
          </a:xfrm>
          <a:prstGeom prst="rect">
            <a:avLst/>
          </a:prstGeom>
        </p:spPr>
      </p:pic>
      <p:sp>
        <p:nvSpPr>
          <p:cNvPr id="2" name="Titre 1"/>
          <p:cNvSpPr>
            <a:spLocks noGrp="1"/>
          </p:cNvSpPr>
          <p:nvPr>
            <p:ph type="ctrTitle"/>
          </p:nvPr>
        </p:nvSpPr>
        <p:spPr>
          <a:xfrm>
            <a:off x="1524000" y="1122362"/>
            <a:ext cx="9144000" cy="2900518"/>
          </a:xfrm>
        </p:spPr>
        <p:txBody>
          <a:bodyPr>
            <a:normAutofit/>
          </a:bodyPr>
          <a:lstStyle/>
          <a:p>
            <a:r>
              <a:rPr lang="de-DE">
                <a:solidFill>
                  <a:srgbClr val="FFFFFF"/>
                </a:solidFill>
                <a:cs typeface="Calibri Light"/>
              </a:rPr>
              <a:t>English class</a:t>
            </a:r>
            <a:endParaRPr lang="de-DE">
              <a:solidFill>
                <a:srgbClr val="FFFFFF"/>
              </a:solidFill>
            </a:endParaRPr>
          </a:p>
        </p:txBody>
      </p:sp>
      <p:sp>
        <p:nvSpPr>
          <p:cNvPr id="3" name="Sous-titre 2"/>
          <p:cNvSpPr>
            <a:spLocks noGrp="1"/>
          </p:cNvSpPr>
          <p:nvPr>
            <p:ph type="subTitle" idx="1"/>
          </p:nvPr>
        </p:nvSpPr>
        <p:spPr>
          <a:xfrm>
            <a:off x="1524000" y="4159404"/>
            <a:ext cx="9144000" cy="1098395"/>
          </a:xfrm>
        </p:spPr>
        <p:txBody>
          <a:bodyPr vert="horz" lIns="91440" tIns="45720" rIns="91440" bIns="45720" rtlCol="0">
            <a:normAutofit/>
          </a:bodyPr>
          <a:lstStyle/>
          <a:p>
            <a:endParaRPr lang="de-DE" dirty="0">
              <a:solidFill>
                <a:srgbClr val="FFFFFF"/>
              </a:solidFill>
            </a:endParaRPr>
          </a:p>
          <a:p>
            <a:r>
              <a:rPr lang="de-DE" dirty="0" err="1">
                <a:solidFill>
                  <a:srgbClr val="FFFFFF"/>
                </a:solidFill>
                <a:cs typeface="Calibri"/>
              </a:rPr>
              <a:t>Thursday</a:t>
            </a:r>
            <a:r>
              <a:rPr lang="de-DE" dirty="0">
                <a:solidFill>
                  <a:srgbClr val="FFFFFF"/>
                </a:solidFill>
                <a:cs typeface="Calibri"/>
              </a:rPr>
              <a:t>, March 26th</a:t>
            </a:r>
          </a:p>
        </p:txBody>
      </p:sp>
      <p:sp>
        <p:nvSpPr>
          <p:cNvPr id="5" name="ZoneTexte 4">
            <a:extLst>
              <a:ext uri="{FF2B5EF4-FFF2-40B4-BE49-F238E27FC236}">
                <a16:creationId xmlns:a16="http://schemas.microsoft.com/office/drawing/2014/main" id="{B01AB846-33C4-4874-BE7C-F51A7CE64BC8}"/>
              </a:ext>
            </a:extLst>
          </p:cNvPr>
          <p:cNvSpPr txBox="1"/>
          <p:nvPr/>
        </p:nvSpPr>
        <p:spPr>
          <a:xfrm>
            <a:off x="9609242" y="6657945"/>
            <a:ext cx="2582758"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s://eml.wikipedia.org/wiki/Il_mistero_di_Sleepy_Hollow">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FR" sz="700">
              <a:solidFill>
                <a:srgbClr val="FFFFFF"/>
              </a:solidFill>
            </a:endParaRPr>
          </a:p>
        </p:txBody>
      </p:sp>
    </p:spTree>
    <p:extLst>
      <p:ext uri="{BB962C8B-B14F-4D97-AF65-F5344CB8AC3E}">
        <p14:creationId xmlns:p14="http://schemas.microsoft.com/office/powerpoint/2010/main" val="170873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838200" y="1819373"/>
            <a:ext cx="10515600" cy="4317477"/>
          </a:xfrm>
        </p:spPr>
        <p:txBody>
          <a:bodyPr>
            <a:normAutofit/>
          </a:bodyPr>
          <a:lstStyle/>
          <a:p>
            <a:pPr marL="0" indent="0">
              <a:buNone/>
            </a:pPr>
            <a:r>
              <a:rPr lang="fr-FR" u="sng" dirty="0"/>
              <a:t>Correction des exercices de la rubrique « Go </a:t>
            </a:r>
            <a:r>
              <a:rPr lang="fr-FR" u="sng" dirty="0" err="1"/>
              <a:t>further</a:t>
            </a:r>
            <a:r>
              <a:rPr lang="fr-FR" u="sng" dirty="0"/>
              <a:t> ».</a:t>
            </a:r>
          </a:p>
          <a:p>
            <a:pPr marL="0" indent="0">
              <a:buNone/>
            </a:pPr>
            <a:endParaRPr lang="fr-FR" u="sng" dirty="0"/>
          </a:p>
          <a:p>
            <a:pPr marL="0" indent="0" algn="just">
              <a:lnSpc>
                <a:spcPct val="150000"/>
              </a:lnSpc>
              <a:buNone/>
            </a:pPr>
            <a:r>
              <a:rPr lang="en-US" sz="2400" dirty="0" err="1">
                <a:latin typeface="Comic Sans MS" panose="030F0702030302020204" pitchFamily="66" charset="0"/>
              </a:rPr>
              <a:t>Donc</a:t>
            </a:r>
            <a:r>
              <a:rPr lang="en-US" sz="2400" dirty="0">
                <a:latin typeface="Comic Sans MS" panose="030F0702030302020204" pitchFamily="66" charset="0"/>
              </a:rPr>
              <a:t>, </a:t>
            </a:r>
            <a:r>
              <a:rPr lang="en-US" sz="2400" dirty="0" err="1">
                <a:latin typeface="Comic Sans MS" panose="030F0702030302020204" pitchFamily="66" charset="0"/>
              </a:rPr>
              <a:t>en</a:t>
            </a:r>
            <a:r>
              <a:rPr lang="en-US" sz="2400" dirty="0">
                <a:latin typeface="Comic Sans MS" panose="030F0702030302020204" pitchFamily="66" charset="0"/>
              </a:rPr>
              <a:t> se </a:t>
            </a:r>
            <a:r>
              <a:rPr lang="en-US" sz="2400" dirty="0" err="1">
                <a:latin typeface="Comic Sans MS" panose="030F0702030302020204" pitchFamily="66" charset="0"/>
              </a:rPr>
              <a:t>souvenant</a:t>
            </a:r>
            <a:r>
              <a:rPr lang="en-US" sz="2400" dirty="0">
                <a:latin typeface="Comic Sans MS" panose="030F0702030302020204" pitchFamily="66" charset="0"/>
              </a:rPr>
              <a:t> que </a:t>
            </a:r>
            <a:r>
              <a:rPr lang="en-US" sz="2400" dirty="0">
                <a:solidFill>
                  <a:srgbClr val="FF0000"/>
                </a:solidFill>
                <a:latin typeface="Comic Sans MS" panose="030F0702030302020204" pitchFamily="66" charset="0"/>
              </a:rPr>
              <a:t>le </a:t>
            </a:r>
            <a:r>
              <a:rPr lang="en-US" sz="2400" dirty="0" err="1">
                <a:solidFill>
                  <a:srgbClr val="FF0000"/>
                </a:solidFill>
                <a:latin typeface="Comic Sans MS" panose="030F0702030302020204" pitchFamily="66" charset="0"/>
              </a:rPr>
              <a:t>prétérit</a:t>
            </a:r>
            <a:r>
              <a:rPr lang="en-US" sz="2400" dirty="0">
                <a:solidFill>
                  <a:srgbClr val="FF0000"/>
                </a:solidFill>
                <a:latin typeface="Comic Sans MS" panose="030F0702030302020204" pitchFamily="66" charset="0"/>
              </a:rPr>
              <a:t> simple </a:t>
            </a:r>
            <a:r>
              <a:rPr lang="en-US" sz="2400" dirty="0" err="1">
                <a:latin typeface="Comic Sans MS" panose="030F0702030302020204" pitchFamily="66" charset="0"/>
              </a:rPr>
              <a:t>sert</a:t>
            </a:r>
            <a:r>
              <a:rPr lang="en-US" sz="2400" dirty="0">
                <a:latin typeface="Comic Sans MS" panose="030F0702030302020204" pitchFamily="66" charset="0"/>
              </a:rPr>
              <a:t> pour </a:t>
            </a:r>
            <a:r>
              <a:rPr lang="en-US" sz="2400" dirty="0" err="1">
                <a:latin typeface="Comic Sans MS" panose="030F0702030302020204" pitchFamily="66" charset="0"/>
              </a:rPr>
              <a:t>décrire</a:t>
            </a:r>
            <a:r>
              <a:rPr lang="en-US" sz="2400" dirty="0">
                <a:latin typeface="Comic Sans MS" panose="030F0702030302020204" pitchFamily="66" charset="0"/>
              </a:rPr>
              <a:t> les actions </a:t>
            </a:r>
            <a:r>
              <a:rPr lang="en-US" sz="2400" dirty="0" err="1">
                <a:latin typeface="Comic Sans MS" panose="030F0702030302020204" pitchFamily="66" charset="0"/>
              </a:rPr>
              <a:t>brèves</a:t>
            </a:r>
            <a:r>
              <a:rPr lang="en-US" sz="2400" dirty="0">
                <a:latin typeface="Comic Sans MS" panose="030F0702030302020204" pitchFamily="66" charset="0"/>
              </a:rPr>
              <a:t> de mon </a:t>
            </a:r>
            <a:r>
              <a:rPr lang="en-US" sz="2400" dirty="0" err="1">
                <a:latin typeface="Comic Sans MS" panose="030F0702030302020204" pitchFamily="66" charset="0"/>
              </a:rPr>
              <a:t>histoire</a:t>
            </a:r>
            <a:r>
              <a:rPr lang="en-US" sz="2400" dirty="0">
                <a:latin typeface="Comic Sans MS" panose="030F0702030302020204" pitchFamily="66" charset="0"/>
              </a:rPr>
              <a:t> et que </a:t>
            </a:r>
            <a:r>
              <a:rPr lang="en-US" sz="2400" dirty="0">
                <a:solidFill>
                  <a:srgbClr val="FF0000"/>
                </a:solidFill>
                <a:latin typeface="Comic Sans MS" panose="030F0702030302020204" pitchFamily="66" charset="0"/>
              </a:rPr>
              <a:t>le </a:t>
            </a:r>
            <a:r>
              <a:rPr lang="en-US" sz="2400" dirty="0" err="1">
                <a:solidFill>
                  <a:srgbClr val="FF0000"/>
                </a:solidFill>
                <a:latin typeface="Comic Sans MS" panose="030F0702030302020204" pitchFamily="66" charset="0"/>
              </a:rPr>
              <a:t>prétérit</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continu</a:t>
            </a:r>
            <a:r>
              <a:rPr lang="en-US" sz="2400" dirty="0">
                <a:solidFill>
                  <a:srgbClr val="FF0000"/>
                </a:solidFill>
                <a:latin typeface="Comic Sans MS" panose="030F0702030302020204" pitchFamily="66" charset="0"/>
              </a:rPr>
              <a:t> </a:t>
            </a:r>
            <a:r>
              <a:rPr lang="en-US" sz="2400" dirty="0" err="1">
                <a:latin typeface="Comic Sans MS" panose="030F0702030302020204" pitchFamily="66" charset="0"/>
              </a:rPr>
              <a:t>va</a:t>
            </a:r>
            <a:r>
              <a:rPr lang="en-US" sz="2400" dirty="0">
                <a:latin typeface="Comic Sans MS" panose="030F0702030302020204" pitchFamily="66" charset="0"/>
              </a:rPr>
              <a:t> </a:t>
            </a:r>
            <a:r>
              <a:rPr lang="en-US" sz="2400" dirty="0" err="1">
                <a:latin typeface="Comic Sans MS" panose="030F0702030302020204" pitchFamily="66" charset="0"/>
              </a:rPr>
              <a:t>être</a:t>
            </a:r>
            <a:r>
              <a:rPr lang="en-US" sz="2400" dirty="0">
                <a:latin typeface="Comic Sans MS" panose="030F0702030302020204" pitchFamily="66" charset="0"/>
              </a:rPr>
              <a:t> utile pour les actions “</a:t>
            </a:r>
            <a:r>
              <a:rPr lang="en-US" sz="2400" dirty="0" err="1">
                <a:latin typeface="Comic Sans MS" panose="030F0702030302020204" pitchFamily="66" charset="0"/>
              </a:rPr>
              <a:t>en</a:t>
            </a:r>
            <a:r>
              <a:rPr lang="en-US" sz="2400" dirty="0">
                <a:latin typeface="Comic Sans MS" panose="030F0702030302020204" pitchFamily="66" charset="0"/>
              </a:rPr>
              <a:t> </a:t>
            </a:r>
            <a:r>
              <a:rPr lang="en-US" sz="2400" dirty="0" err="1">
                <a:latin typeface="Comic Sans MS" panose="030F0702030302020204" pitchFamily="66" charset="0"/>
              </a:rPr>
              <a:t>déroulement</a:t>
            </a:r>
            <a:r>
              <a:rPr lang="en-US" sz="2400" dirty="0">
                <a:latin typeface="Comic Sans MS" panose="030F0702030302020204" pitchFamily="66" charset="0"/>
              </a:rPr>
              <a:t>”, </a:t>
            </a:r>
            <a:r>
              <a:rPr lang="en-US" sz="2400" dirty="0" err="1">
                <a:latin typeface="Comic Sans MS" panose="030F0702030302020204" pitchFamily="66" charset="0"/>
              </a:rPr>
              <a:t>voici</a:t>
            </a:r>
            <a:r>
              <a:rPr lang="en-US" sz="2400" dirty="0">
                <a:latin typeface="Comic Sans MS" panose="030F0702030302020204" pitchFamily="66" charset="0"/>
              </a:rPr>
              <a:t> comment on </a:t>
            </a:r>
            <a:r>
              <a:rPr lang="en-US" sz="2400" dirty="0" err="1">
                <a:latin typeface="Comic Sans MS" panose="030F0702030302020204" pitchFamily="66" charset="0"/>
              </a:rPr>
              <a:t>pouvait</a:t>
            </a:r>
            <a:r>
              <a:rPr lang="en-US" sz="2400" dirty="0">
                <a:latin typeface="Comic Sans MS" panose="030F0702030302020204" pitchFamily="66" charset="0"/>
              </a:rPr>
              <a:t> </a:t>
            </a:r>
            <a:r>
              <a:rPr lang="en-US" sz="2400" dirty="0" err="1">
                <a:latin typeface="Comic Sans MS" panose="030F0702030302020204" pitchFamily="66" charset="0"/>
              </a:rPr>
              <a:t>répondre</a:t>
            </a:r>
            <a:r>
              <a:rPr lang="en-US" sz="2400" dirty="0">
                <a:latin typeface="Comic Sans MS" panose="030F0702030302020204" pitchFamily="66" charset="0"/>
              </a:rPr>
              <a:t> à </a:t>
            </a:r>
            <a:r>
              <a:rPr lang="en-US" sz="2400" dirty="0" err="1">
                <a:latin typeface="Comic Sans MS" panose="030F0702030302020204" pitchFamily="66" charset="0"/>
              </a:rPr>
              <a:t>l’exercice</a:t>
            </a:r>
            <a:r>
              <a:rPr lang="en-US" sz="2400" dirty="0">
                <a:latin typeface="Comic Sans MS" panose="030F0702030302020204" pitchFamily="66" charset="0"/>
              </a:rPr>
              <a:t> 4 (page </a:t>
            </a:r>
            <a:r>
              <a:rPr lang="en-US" sz="2400" dirty="0" err="1">
                <a:latin typeface="Comic Sans MS" panose="030F0702030302020204" pitchFamily="66" charset="0"/>
              </a:rPr>
              <a:t>suivante</a:t>
            </a:r>
            <a:r>
              <a:rPr lang="en-US" sz="2400" dirty="0">
                <a:latin typeface="Comic Sans MS" panose="030F0702030302020204" pitchFamily="66" charset="0"/>
              </a:rPr>
              <a:t>) :</a:t>
            </a:r>
          </a:p>
          <a:p>
            <a:pPr algn="just">
              <a:lnSpc>
                <a:spcPct val="150000"/>
              </a:lnSpc>
              <a:buFont typeface="Wingdings" panose="05000000000000000000" pitchFamily="2" charset="2"/>
              <a:buChar char="Ø"/>
            </a:pPr>
            <a:endParaRPr lang="en-US" sz="2400" dirty="0">
              <a:latin typeface="Comic Sans MS" panose="030F0702030302020204" pitchFamily="66" charset="0"/>
            </a:endParaRP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spTree>
    <p:extLst>
      <p:ext uri="{BB962C8B-B14F-4D97-AF65-F5344CB8AC3E}">
        <p14:creationId xmlns:p14="http://schemas.microsoft.com/office/powerpoint/2010/main" val="242115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838200" y="1819373"/>
            <a:ext cx="10515600" cy="4673502"/>
          </a:xfrm>
        </p:spPr>
        <p:txBody>
          <a:bodyPr>
            <a:normAutofit fontScale="92500" lnSpcReduction="20000"/>
          </a:bodyPr>
          <a:lstStyle/>
          <a:p>
            <a:pPr marL="0" indent="0">
              <a:buNone/>
            </a:pPr>
            <a:r>
              <a:rPr lang="fr-FR" u="sng" dirty="0"/>
              <a:t>Correction des exercices de la rubrique « Go </a:t>
            </a:r>
            <a:r>
              <a:rPr lang="fr-FR" u="sng" dirty="0" err="1"/>
              <a:t>further</a:t>
            </a:r>
            <a:r>
              <a:rPr lang="fr-FR" u="sng" dirty="0"/>
              <a:t> ».</a:t>
            </a:r>
          </a:p>
          <a:p>
            <a:pPr marL="0" indent="0">
              <a:buNone/>
            </a:pPr>
            <a:endParaRPr lang="fr-FR" u="sng" dirty="0"/>
          </a:p>
          <a:p>
            <a:pPr algn="just">
              <a:lnSpc>
                <a:spcPct val="150000"/>
              </a:lnSpc>
              <a:buFontTx/>
              <a:buChar char="-"/>
            </a:pPr>
            <a:r>
              <a:rPr lang="en-US" sz="2000" dirty="0">
                <a:latin typeface="Comic Sans MS" panose="030F0702030302020204" pitchFamily="66" charset="0"/>
              </a:rPr>
              <a:t>I was scared when I </a:t>
            </a:r>
            <a:r>
              <a:rPr lang="en-US" sz="2000" dirty="0">
                <a:solidFill>
                  <a:srgbClr val="FF0000"/>
                </a:solidFill>
                <a:highlight>
                  <a:srgbClr val="FFFF00"/>
                </a:highlight>
                <a:latin typeface="Comic Sans MS" panose="030F0702030302020204" pitchFamily="66" charset="0"/>
              </a:rPr>
              <a:t>saw</a:t>
            </a:r>
            <a:r>
              <a:rPr lang="en-US" sz="2000" dirty="0">
                <a:latin typeface="Comic Sans MS" panose="030F0702030302020204" pitchFamily="66" charset="0"/>
              </a:rPr>
              <a:t> a spider on the wall. </a:t>
            </a:r>
            <a:r>
              <a:rPr lang="en-US" sz="2000" dirty="0">
                <a:solidFill>
                  <a:schemeClr val="tx1">
                    <a:lumMod val="50000"/>
                    <a:lumOff val="50000"/>
                  </a:schemeClr>
                </a:solidFill>
                <a:latin typeface="Comic Sans MS" panose="030F0702030302020204" pitchFamily="66" charset="0"/>
              </a:rPr>
              <a:t>(action </a:t>
            </a:r>
            <a:r>
              <a:rPr lang="en-US" sz="2000" dirty="0" err="1">
                <a:solidFill>
                  <a:schemeClr val="tx1">
                    <a:lumMod val="50000"/>
                    <a:lumOff val="50000"/>
                  </a:schemeClr>
                </a:solidFill>
                <a:latin typeface="Comic Sans MS" panose="030F0702030302020204" pitchFamily="66" charset="0"/>
              </a:rPr>
              <a:t>brève</a:t>
            </a:r>
            <a:r>
              <a:rPr lang="en-US" sz="2000" dirty="0">
                <a:solidFill>
                  <a:schemeClr val="tx1">
                    <a:lumMod val="50000"/>
                    <a:lumOff val="50000"/>
                  </a:schemeClr>
                </a:solidFill>
                <a:latin typeface="Comic Sans MS" panose="030F0702030302020204" pitchFamily="66" charset="0"/>
              </a:rPr>
              <a:t> : </a:t>
            </a:r>
            <a:r>
              <a:rPr lang="en-US" sz="2000" dirty="0" err="1">
                <a:solidFill>
                  <a:schemeClr val="tx1">
                    <a:lumMod val="50000"/>
                    <a:lumOff val="50000"/>
                  </a:schemeClr>
                </a:solidFill>
                <a:latin typeface="Comic Sans MS" panose="030F0702030302020204" pitchFamily="66" charset="0"/>
              </a:rPr>
              <a:t>apercevoir</a:t>
            </a:r>
            <a:r>
              <a:rPr lang="en-US" sz="2000" dirty="0">
                <a:solidFill>
                  <a:schemeClr val="tx1">
                    <a:lumMod val="50000"/>
                    <a:lumOff val="50000"/>
                  </a:schemeClr>
                </a:solidFill>
                <a:latin typeface="Comic Sans MS" panose="030F0702030302020204" pitchFamily="66" charset="0"/>
              </a:rPr>
              <a:t> </a:t>
            </a:r>
            <a:r>
              <a:rPr lang="en-US" sz="2000" dirty="0" err="1">
                <a:solidFill>
                  <a:schemeClr val="tx1">
                    <a:lumMod val="50000"/>
                    <a:lumOff val="50000"/>
                  </a:schemeClr>
                </a:solidFill>
                <a:latin typeface="Comic Sans MS" panose="030F0702030302020204" pitchFamily="66" charset="0"/>
              </a:rPr>
              <a:t>une</a:t>
            </a:r>
            <a:r>
              <a:rPr lang="en-US" sz="2000" dirty="0">
                <a:solidFill>
                  <a:schemeClr val="tx1">
                    <a:lumMod val="50000"/>
                    <a:lumOff val="50000"/>
                  </a:schemeClr>
                </a:solidFill>
                <a:latin typeface="Comic Sans MS" panose="030F0702030302020204" pitchFamily="66" charset="0"/>
              </a:rPr>
              <a:t> </a:t>
            </a:r>
            <a:r>
              <a:rPr lang="en-US" sz="2000" dirty="0" err="1">
                <a:solidFill>
                  <a:schemeClr val="tx1">
                    <a:lumMod val="50000"/>
                    <a:lumOff val="50000"/>
                  </a:schemeClr>
                </a:solidFill>
                <a:latin typeface="Comic Sans MS" panose="030F0702030302020204" pitchFamily="66" charset="0"/>
              </a:rPr>
              <a:t>araignée</a:t>
            </a:r>
            <a:r>
              <a:rPr lang="en-US" sz="2000" dirty="0">
                <a:solidFill>
                  <a:schemeClr val="tx1">
                    <a:lumMod val="50000"/>
                    <a:lumOff val="50000"/>
                  </a:schemeClr>
                </a:solidFill>
                <a:latin typeface="Comic Sans MS" panose="030F0702030302020204" pitchFamily="66" charset="0"/>
              </a:rPr>
              <a:t>)</a:t>
            </a:r>
          </a:p>
          <a:p>
            <a:pPr algn="just">
              <a:lnSpc>
                <a:spcPct val="150000"/>
              </a:lnSpc>
              <a:buFontTx/>
              <a:buChar char="-"/>
            </a:pPr>
            <a:r>
              <a:rPr lang="en-US" sz="2000" dirty="0">
                <a:latin typeface="Comic Sans MS" panose="030F0702030302020204" pitchFamily="66" charset="0"/>
              </a:rPr>
              <a:t>I was scared when I </a:t>
            </a:r>
            <a:r>
              <a:rPr lang="en-US" sz="2000" dirty="0">
                <a:solidFill>
                  <a:srgbClr val="FF0000"/>
                </a:solidFill>
                <a:highlight>
                  <a:srgbClr val="FFFF00"/>
                </a:highlight>
                <a:latin typeface="Comic Sans MS" panose="030F0702030302020204" pitchFamily="66" charset="0"/>
              </a:rPr>
              <a:t>heard</a:t>
            </a:r>
            <a:r>
              <a:rPr lang="en-US" sz="2000" dirty="0">
                <a:latin typeface="Comic Sans MS" panose="030F0702030302020204" pitchFamily="66" charset="0"/>
              </a:rPr>
              <a:t> someone screaming. </a:t>
            </a:r>
            <a:r>
              <a:rPr lang="en-US" sz="2000" dirty="0">
                <a:solidFill>
                  <a:schemeClr val="tx1">
                    <a:lumMod val="50000"/>
                    <a:lumOff val="50000"/>
                  </a:schemeClr>
                </a:solidFill>
                <a:latin typeface="Comic Sans MS" panose="030F0702030302020204" pitchFamily="66" charset="0"/>
              </a:rPr>
              <a:t>(action </a:t>
            </a:r>
            <a:r>
              <a:rPr lang="en-US" sz="2000" dirty="0" err="1">
                <a:solidFill>
                  <a:schemeClr val="tx1">
                    <a:lumMod val="50000"/>
                    <a:lumOff val="50000"/>
                  </a:schemeClr>
                </a:solidFill>
                <a:latin typeface="Comic Sans MS" panose="030F0702030302020204" pitchFamily="66" charset="0"/>
              </a:rPr>
              <a:t>brève</a:t>
            </a:r>
            <a:r>
              <a:rPr lang="en-US" sz="2000" dirty="0">
                <a:solidFill>
                  <a:schemeClr val="tx1">
                    <a:lumMod val="50000"/>
                    <a:lumOff val="50000"/>
                  </a:schemeClr>
                </a:solidFill>
                <a:latin typeface="Comic Sans MS" panose="030F0702030302020204" pitchFamily="66" charset="0"/>
              </a:rPr>
              <a:t> : entendre un son)</a:t>
            </a:r>
            <a:endParaRPr lang="en-US" sz="2000" dirty="0">
              <a:latin typeface="Comic Sans MS" panose="030F0702030302020204" pitchFamily="66" charset="0"/>
            </a:endParaRPr>
          </a:p>
          <a:p>
            <a:pPr algn="just">
              <a:lnSpc>
                <a:spcPct val="150000"/>
              </a:lnSpc>
              <a:buFontTx/>
              <a:buChar char="-"/>
            </a:pPr>
            <a:r>
              <a:rPr lang="en-US" sz="2000" dirty="0">
                <a:latin typeface="Comic Sans MS" panose="030F0702030302020204" pitchFamily="66" charset="0"/>
              </a:rPr>
              <a:t>I was scared when I </a:t>
            </a:r>
            <a:r>
              <a:rPr lang="en-US" sz="2000" dirty="0">
                <a:solidFill>
                  <a:srgbClr val="FF0000"/>
                </a:solidFill>
                <a:highlight>
                  <a:srgbClr val="00FFFF"/>
                </a:highlight>
                <a:latin typeface="Comic Sans MS" panose="030F0702030302020204" pitchFamily="66" charset="0"/>
              </a:rPr>
              <a:t>was</a:t>
            </a:r>
            <a:r>
              <a:rPr lang="en-US" sz="2000" dirty="0">
                <a:solidFill>
                  <a:srgbClr val="FF0000"/>
                </a:solidFill>
                <a:latin typeface="Comic Sans MS" panose="030F0702030302020204" pitchFamily="66" charset="0"/>
              </a:rPr>
              <a:t> </a:t>
            </a:r>
            <a:r>
              <a:rPr lang="en-US" sz="2000" dirty="0">
                <a:solidFill>
                  <a:srgbClr val="FF0000"/>
                </a:solidFill>
                <a:highlight>
                  <a:srgbClr val="00FFFF"/>
                </a:highlight>
                <a:latin typeface="Comic Sans MS" panose="030F0702030302020204" pitchFamily="66" charset="0"/>
              </a:rPr>
              <a:t>watching</a:t>
            </a:r>
            <a:r>
              <a:rPr lang="en-US" sz="2000" dirty="0">
                <a:solidFill>
                  <a:srgbClr val="FF0000"/>
                </a:solidFill>
                <a:latin typeface="Comic Sans MS" panose="030F0702030302020204" pitchFamily="66" charset="0"/>
              </a:rPr>
              <a:t> </a:t>
            </a:r>
            <a:r>
              <a:rPr lang="en-US" sz="2000" dirty="0">
                <a:latin typeface="Comic Sans MS" panose="030F0702030302020204" pitchFamily="66" charset="0"/>
              </a:rPr>
              <a:t>the horror movie. </a:t>
            </a:r>
            <a:r>
              <a:rPr lang="en-US" sz="2000" dirty="0">
                <a:solidFill>
                  <a:schemeClr val="tx1">
                    <a:lumMod val="50000"/>
                    <a:lumOff val="50000"/>
                  </a:schemeClr>
                </a:solidFill>
                <a:latin typeface="Comic Sans MS" panose="030F0702030302020204" pitchFamily="66" charset="0"/>
              </a:rPr>
              <a:t>(action </a:t>
            </a:r>
            <a:r>
              <a:rPr lang="en-US" sz="2000" dirty="0" err="1">
                <a:solidFill>
                  <a:schemeClr val="tx1">
                    <a:lumMod val="50000"/>
                    <a:lumOff val="50000"/>
                  </a:schemeClr>
                </a:solidFill>
                <a:latin typeface="Comic Sans MS" panose="030F0702030302020204" pitchFamily="66" charset="0"/>
              </a:rPr>
              <a:t>en</a:t>
            </a:r>
            <a:r>
              <a:rPr lang="en-US" sz="2000" dirty="0">
                <a:solidFill>
                  <a:schemeClr val="tx1">
                    <a:lumMod val="50000"/>
                    <a:lumOff val="50000"/>
                  </a:schemeClr>
                </a:solidFill>
                <a:latin typeface="Comic Sans MS" panose="030F0702030302020204" pitchFamily="66" charset="0"/>
              </a:rPr>
              <a:t> </a:t>
            </a:r>
            <a:r>
              <a:rPr lang="en-US" sz="2000" dirty="0" err="1">
                <a:solidFill>
                  <a:schemeClr val="tx1">
                    <a:lumMod val="50000"/>
                    <a:lumOff val="50000"/>
                  </a:schemeClr>
                </a:solidFill>
                <a:latin typeface="Comic Sans MS" panose="030F0702030302020204" pitchFamily="66" charset="0"/>
              </a:rPr>
              <a:t>déroulement</a:t>
            </a:r>
            <a:r>
              <a:rPr lang="en-US" sz="2000" dirty="0">
                <a:solidFill>
                  <a:schemeClr val="tx1">
                    <a:lumMod val="50000"/>
                    <a:lumOff val="50000"/>
                  </a:schemeClr>
                </a:solidFill>
                <a:latin typeface="Comic Sans MS" panose="030F0702030302020204" pitchFamily="66" charset="0"/>
              </a:rPr>
              <a:t> : </a:t>
            </a:r>
            <a:r>
              <a:rPr lang="en-US" sz="2000" dirty="0" err="1">
                <a:solidFill>
                  <a:schemeClr val="tx1">
                    <a:lumMod val="50000"/>
                    <a:lumOff val="50000"/>
                  </a:schemeClr>
                </a:solidFill>
                <a:latin typeface="Comic Sans MS" panose="030F0702030302020204" pitchFamily="66" charset="0"/>
              </a:rPr>
              <a:t>regarder</a:t>
            </a:r>
            <a:r>
              <a:rPr lang="en-US" sz="2000" dirty="0">
                <a:solidFill>
                  <a:schemeClr val="tx1">
                    <a:lumMod val="50000"/>
                    <a:lumOff val="50000"/>
                  </a:schemeClr>
                </a:solidFill>
                <a:latin typeface="Comic Sans MS" panose="030F0702030302020204" pitchFamily="66" charset="0"/>
              </a:rPr>
              <a:t> un film)</a:t>
            </a:r>
            <a:endParaRPr lang="en-US" sz="2000" dirty="0">
              <a:latin typeface="Comic Sans MS" panose="030F0702030302020204" pitchFamily="66" charset="0"/>
            </a:endParaRPr>
          </a:p>
          <a:p>
            <a:pPr algn="just">
              <a:lnSpc>
                <a:spcPct val="150000"/>
              </a:lnSpc>
              <a:buFontTx/>
              <a:buChar char="-"/>
            </a:pPr>
            <a:r>
              <a:rPr lang="en-US" sz="2000" dirty="0">
                <a:latin typeface="Comic Sans MS" panose="030F0702030302020204" pitchFamily="66" charset="0"/>
              </a:rPr>
              <a:t>I was scared when we </a:t>
            </a:r>
            <a:r>
              <a:rPr lang="en-US" sz="2000" dirty="0">
                <a:solidFill>
                  <a:srgbClr val="FF0000"/>
                </a:solidFill>
                <a:highlight>
                  <a:srgbClr val="00FFFF"/>
                </a:highlight>
                <a:latin typeface="Comic Sans MS" panose="030F0702030302020204" pitchFamily="66" charset="0"/>
              </a:rPr>
              <a:t>were</a:t>
            </a:r>
            <a:r>
              <a:rPr lang="en-US" sz="2000" dirty="0">
                <a:solidFill>
                  <a:srgbClr val="FF0000"/>
                </a:solidFill>
                <a:latin typeface="Comic Sans MS" panose="030F0702030302020204" pitchFamily="66" charset="0"/>
              </a:rPr>
              <a:t> </a:t>
            </a:r>
            <a:r>
              <a:rPr lang="en-US" sz="2000" dirty="0">
                <a:solidFill>
                  <a:srgbClr val="FF0000"/>
                </a:solidFill>
                <a:highlight>
                  <a:srgbClr val="00FFFF"/>
                </a:highlight>
                <a:latin typeface="Comic Sans MS" panose="030F0702030302020204" pitchFamily="66" charset="0"/>
              </a:rPr>
              <a:t>walking</a:t>
            </a:r>
            <a:r>
              <a:rPr lang="en-US" sz="2000" dirty="0">
                <a:solidFill>
                  <a:srgbClr val="FF0000"/>
                </a:solidFill>
                <a:latin typeface="Comic Sans MS" panose="030F0702030302020204" pitchFamily="66" charset="0"/>
              </a:rPr>
              <a:t> </a:t>
            </a:r>
            <a:r>
              <a:rPr lang="en-US" sz="2000" dirty="0">
                <a:latin typeface="Comic Sans MS" panose="030F0702030302020204" pitchFamily="66" charset="0"/>
              </a:rPr>
              <a:t>in the forest at night. </a:t>
            </a:r>
            <a:r>
              <a:rPr lang="en-US" sz="2000" dirty="0">
                <a:solidFill>
                  <a:schemeClr val="tx1">
                    <a:lumMod val="50000"/>
                    <a:lumOff val="50000"/>
                  </a:schemeClr>
                </a:solidFill>
                <a:latin typeface="Comic Sans MS" panose="030F0702030302020204" pitchFamily="66" charset="0"/>
              </a:rPr>
              <a:t>(action </a:t>
            </a:r>
            <a:r>
              <a:rPr lang="en-US" sz="2000" dirty="0" err="1">
                <a:solidFill>
                  <a:schemeClr val="tx1">
                    <a:lumMod val="50000"/>
                    <a:lumOff val="50000"/>
                  </a:schemeClr>
                </a:solidFill>
                <a:latin typeface="Comic Sans MS" panose="030F0702030302020204" pitchFamily="66" charset="0"/>
              </a:rPr>
              <a:t>en</a:t>
            </a:r>
            <a:r>
              <a:rPr lang="en-US" sz="2000" dirty="0">
                <a:solidFill>
                  <a:schemeClr val="tx1">
                    <a:lumMod val="50000"/>
                    <a:lumOff val="50000"/>
                  </a:schemeClr>
                </a:solidFill>
                <a:latin typeface="Comic Sans MS" panose="030F0702030302020204" pitchFamily="66" charset="0"/>
              </a:rPr>
              <a:t> </a:t>
            </a:r>
            <a:r>
              <a:rPr lang="en-US" sz="2000" dirty="0" err="1">
                <a:solidFill>
                  <a:schemeClr val="tx1">
                    <a:lumMod val="50000"/>
                    <a:lumOff val="50000"/>
                  </a:schemeClr>
                </a:solidFill>
                <a:latin typeface="Comic Sans MS" panose="030F0702030302020204" pitchFamily="66" charset="0"/>
              </a:rPr>
              <a:t>déroulement</a:t>
            </a:r>
            <a:r>
              <a:rPr lang="en-US" sz="2000" dirty="0">
                <a:solidFill>
                  <a:schemeClr val="tx1">
                    <a:lumMod val="50000"/>
                    <a:lumOff val="50000"/>
                  </a:schemeClr>
                </a:solidFill>
                <a:latin typeface="Comic Sans MS" panose="030F0702030302020204" pitchFamily="66" charset="0"/>
              </a:rPr>
              <a:t> : marcher dans la </a:t>
            </a:r>
            <a:r>
              <a:rPr lang="en-US" sz="2000" dirty="0" err="1">
                <a:solidFill>
                  <a:schemeClr val="tx1">
                    <a:lumMod val="50000"/>
                    <a:lumOff val="50000"/>
                  </a:schemeClr>
                </a:solidFill>
                <a:latin typeface="Comic Sans MS" panose="030F0702030302020204" pitchFamily="66" charset="0"/>
              </a:rPr>
              <a:t>forêt</a:t>
            </a:r>
            <a:r>
              <a:rPr lang="en-US" sz="2000" dirty="0">
                <a:solidFill>
                  <a:schemeClr val="tx1">
                    <a:lumMod val="50000"/>
                    <a:lumOff val="50000"/>
                  </a:schemeClr>
                </a:solidFill>
                <a:latin typeface="Comic Sans MS" panose="030F0702030302020204" pitchFamily="66" charset="0"/>
              </a:rPr>
              <a:t>)</a:t>
            </a:r>
            <a:endParaRPr lang="en-US" sz="2000" dirty="0">
              <a:latin typeface="Comic Sans MS" panose="030F0702030302020204" pitchFamily="66" charset="0"/>
            </a:endParaRPr>
          </a:p>
          <a:p>
            <a:pPr marL="0" indent="0" algn="just">
              <a:lnSpc>
                <a:spcPct val="150000"/>
              </a:lnSpc>
              <a:buNone/>
            </a:pPr>
            <a:endParaRPr lang="en-US" sz="2000" dirty="0">
              <a:latin typeface="Comic Sans MS" panose="030F0702030302020204" pitchFamily="66" charset="0"/>
            </a:endParaRPr>
          </a:p>
          <a:p>
            <a:pPr marL="0" indent="0" algn="ctr">
              <a:lnSpc>
                <a:spcPct val="150000"/>
              </a:lnSpc>
              <a:buNone/>
            </a:pPr>
            <a:r>
              <a:rPr lang="en-US" sz="2000" dirty="0" err="1">
                <a:solidFill>
                  <a:srgbClr val="FF0000"/>
                </a:solidFill>
                <a:highlight>
                  <a:srgbClr val="FFFF00"/>
                </a:highlight>
                <a:latin typeface="Comic Sans MS" panose="030F0702030302020204" pitchFamily="66" charset="0"/>
              </a:rPr>
              <a:t>Prétérit</a:t>
            </a:r>
            <a:r>
              <a:rPr lang="en-US" sz="2000" dirty="0">
                <a:solidFill>
                  <a:srgbClr val="FF0000"/>
                </a:solidFill>
                <a:latin typeface="Comic Sans MS" panose="030F0702030302020204" pitchFamily="66" charset="0"/>
              </a:rPr>
              <a:t> </a:t>
            </a:r>
            <a:r>
              <a:rPr lang="en-US" sz="2000" dirty="0">
                <a:solidFill>
                  <a:srgbClr val="FF0000"/>
                </a:solidFill>
                <a:highlight>
                  <a:srgbClr val="FFFF00"/>
                </a:highlight>
                <a:latin typeface="Comic Sans MS" panose="030F0702030302020204" pitchFamily="66" charset="0"/>
              </a:rPr>
              <a:t>simple</a:t>
            </a:r>
            <a:r>
              <a:rPr lang="en-US" sz="2000" dirty="0">
                <a:solidFill>
                  <a:srgbClr val="FF0000"/>
                </a:solidFill>
                <a:latin typeface="Comic Sans MS" panose="030F0702030302020204" pitchFamily="66" charset="0"/>
              </a:rPr>
              <a:t> 						</a:t>
            </a:r>
            <a:r>
              <a:rPr lang="en-US" sz="2000" dirty="0">
                <a:latin typeface="Comic Sans MS" panose="030F0702030302020204" pitchFamily="66" charset="0"/>
              </a:rPr>
              <a:t> </a:t>
            </a:r>
            <a:r>
              <a:rPr lang="en-US" sz="2000" dirty="0" err="1">
                <a:solidFill>
                  <a:srgbClr val="FF0000"/>
                </a:solidFill>
                <a:highlight>
                  <a:srgbClr val="00FFFF"/>
                </a:highlight>
                <a:latin typeface="Comic Sans MS" panose="030F0702030302020204" pitchFamily="66" charset="0"/>
              </a:rPr>
              <a:t>Prétérit</a:t>
            </a:r>
            <a:r>
              <a:rPr lang="en-US" sz="2000" dirty="0">
                <a:solidFill>
                  <a:srgbClr val="FF0000"/>
                </a:solidFill>
                <a:highlight>
                  <a:srgbClr val="00FFFF"/>
                </a:highlight>
                <a:latin typeface="Comic Sans MS" panose="030F0702030302020204" pitchFamily="66" charset="0"/>
              </a:rPr>
              <a:t> </a:t>
            </a:r>
            <a:r>
              <a:rPr lang="en-US" sz="2000" dirty="0" err="1">
                <a:solidFill>
                  <a:srgbClr val="FF0000"/>
                </a:solidFill>
                <a:highlight>
                  <a:srgbClr val="00FFFF"/>
                </a:highlight>
                <a:latin typeface="Comic Sans MS" panose="030F0702030302020204" pitchFamily="66" charset="0"/>
              </a:rPr>
              <a:t>en</a:t>
            </a:r>
            <a:r>
              <a:rPr lang="en-US" sz="2000" dirty="0">
                <a:solidFill>
                  <a:srgbClr val="FF0000"/>
                </a:solidFill>
                <a:highlight>
                  <a:srgbClr val="00FFFF"/>
                </a:highlight>
                <a:latin typeface="Comic Sans MS" panose="030F0702030302020204" pitchFamily="66" charset="0"/>
              </a:rPr>
              <a:t> </a:t>
            </a:r>
            <a:r>
              <a:rPr lang="en-US" sz="2000" b="1" dirty="0">
                <a:solidFill>
                  <a:srgbClr val="FF0000"/>
                </a:solidFill>
                <a:highlight>
                  <a:srgbClr val="00FFFF"/>
                </a:highlight>
                <a:latin typeface="Comic Sans MS" panose="030F0702030302020204" pitchFamily="66" charset="0"/>
              </a:rPr>
              <a:t>be + V-</a:t>
            </a:r>
            <a:r>
              <a:rPr lang="en-US" sz="2000" b="1" dirty="0" err="1">
                <a:solidFill>
                  <a:srgbClr val="FF0000"/>
                </a:solidFill>
                <a:highlight>
                  <a:srgbClr val="00FFFF"/>
                </a:highlight>
                <a:latin typeface="Comic Sans MS" panose="030F0702030302020204" pitchFamily="66" charset="0"/>
              </a:rPr>
              <a:t>ing</a:t>
            </a:r>
            <a:endParaRPr lang="en-US" sz="2000" b="1" dirty="0">
              <a:solidFill>
                <a:srgbClr val="FF0000"/>
              </a:solidFill>
              <a:highlight>
                <a:srgbClr val="00FFFF"/>
              </a:highlight>
              <a:latin typeface="Comic Sans MS" panose="030F0702030302020204" pitchFamily="66" charset="0"/>
            </a:endParaRPr>
          </a:p>
          <a:p>
            <a:pPr algn="just">
              <a:lnSpc>
                <a:spcPct val="150000"/>
              </a:lnSpc>
              <a:buFont typeface="Wingdings" panose="05000000000000000000" pitchFamily="2" charset="2"/>
              <a:buChar char="Ø"/>
            </a:pPr>
            <a:endParaRPr lang="en-US" sz="2000" dirty="0">
              <a:latin typeface="Comic Sans MS" panose="030F0702030302020204" pitchFamily="66" charset="0"/>
            </a:endParaRP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spTree>
    <p:extLst>
      <p:ext uri="{BB962C8B-B14F-4D97-AF65-F5344CB8AC3E}">
        <p14:creationId xmlns:p14="http://schemas.microsoft.com/office/powerpoint/2010/main" val="261013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E8C7A1-441A-4702-B45C-745F526FFF85}"/>
              </a:ext>
            </a:extLst>
          </p:cNvPr>
          <p:cNvPicPr>
            <a:picLocks noChangeAspect="1"/>
          </p:cNvPicPr>
          <p:nvPr/>
        </p:nvPicPr>
        <p:blipFill>
          <a:blip r:embed="rId2"/>
          <a:stretch>
            <a:fillRect/>
          </a:stretch>
        </p:blipFill>
        <p:spPr>
          <a:xfrm>
            <a:off x="763276" y="1956077"/>
            <a:ext cx="10665447" cy="4280527"/>
          </a:xfrm>
          <a:prstGeom prst="rect">
            <a:avLst/>
          </a:prstGeom>
        </p:spPr>
      </p:pic>
      <p:sp>
        <p:nvSpPr>
          <p:cNvPr id="5" name="Titre 1">
            <a:extLst>
              <a:ext uri="{FF2B5EF4-FFF2-40B4-BE49-F238E27FC236}">
                <a16:creationId xmlns:a16="http://schemas.microsoft.com/office/drawing/2014/main" id="{8EEF7DCF-120A-4216-B511-07703A6F3281}"/>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spTree>
    <p:extLst>
      <p:ext uri="{BB962C8B-B14F-4D97-AF65-F5344CB8AC3E}">
        <p14:creationId xmlns:p14="http://schemas.microsoft.com/office/powerpoint/2010/main" val="18532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0225DB-481F-433B-BC12-1B3E6B733AC5}"/>
              </a:ext>
            </a:extLst>
          </p:cNvPr>
          <p:cNvSpPr>
            <a:spLocks noGrp="1"/>
          </p:cNvSpPr>
          <p:nvPr>
            <p:ph type="title"/>
          </p:nvPr>
        </p:nvSpPr>
        <p:spPr>
          <a:xfrm>
            <a:off x="594359" y="1474757"/>
            <a:ext cx="4945203" cy="3210269"/>
          </a:xfrm>
        </p:spPr>
        <p:txBody>
          <a:bodyPr vert="horz" lIns="91440" tIns="45720" rIns="91440" bIns="45720" rtlCol="0" anchor="ctr">
            <a:normAutofit/>
          </a:bodyPr>
          <a:lstStyle/>
          <a:p>
            <a:r>
              <a:rPr lang="en-US" sz="5400" kern="1200" dirty="0">
                <a:solidFill>
                  <a:schemeClr val="tx1"/>
                </a:solidFill>
                <a:latin typeface="+mj-lt"/>
                <a:ea typeface="+mj-ea"/>
                <a:cs typeface="+mj-cs"/>
              </a:rPr>
              <a:t>Reading comprehension</a:t>
            </a:r>
          </a:p>
        </p:txBody>
      </p:sp>
      <p:grpSp>
        <p:nvGrpSpPr>
          <p:cNvPr id="15" name="Group 14">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6"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461C28E8-76D3-4ACA-B553-5DCD468A0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2669" y="365760"/>
            <a:ext cx="5594465" cy="5594465"/>
          </a:xfrm>
          <a:prstGeom prst="rect">
            <a:avLst/>
          </a:prstGeom>
        </p:spPr>
      </p:pic>
      <p:sp>
        <p:nvSpPr>
          <p:cNvPr id="39" name="Rectangle 3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2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B5C0B-5F97-4C42-9AFF-0183A5D99853}"/>
              </a:ext>
            </a:extLst>
          </p:cNvPr>
          <p:cNvSpPr>
            <a:spLocks noGrp="1"/>
          </p:cNvSpPr>
          <p:nvPr>
            <p:ph type="title"/>
          </p:nvPr>
        </p:nvSpPr>
        <p:spPr>
          <a:solidFill>
            <a:schemeClr val="bg2"/>
          </a:solidFill>
        </p:spPr>
        <p:txBody>
          <a:bodyPr/>
          <a:lstStyle/>
          <a:p>
            <a:r>
              <a:rPr lang="fr-FR" dirty="0" err="1"/>
              <a:t>Today</a:t>
            </a:r>
            <a:r>
              <a:rPr lang="fr-FR" dirty="0"/>
              <a:t>: Reading </a:t>
            </a:r>
            <a:r>
              <a:rPr lang="fr-FR" dirty="0" err="1"/>
              <a:t>comprehension</a:t>
            </a:r>
            <a:endParaRPr lang="fr-FR" dirty="0"/>
          </a:p>
        </p:txBody>
      </p:sp>
      <p:sp>
        <p:nvSpPr>
          <p:cNvPr id="3" name="Espace réservé du contenu 2">
            <a:extLst>
              <a:ext uri="{FF2B5EF4-FFF2-40B4-BE49-F238E27FC236}">
                <a16:creationId xmlns:a16="http://schemas.microsoft.com/office/drawing/2014/main" id="{40396E3C-D16D-4A68-B1D9-3FE982273AA0}"/>
              </a:ext>
            </a:extLst>
          </p:cNvPr>
          <p:cNvSpPr>
            <a:spLocks noGrp="1"/>
          </p:cNvSpPr>
          <p:nvPr>
            <p:ph idx="1"/>
          </p:nvPr>
        </p:nvSpPr>
        <p:spPr/>
        <p:txBody>
          <a:bodyPr>
            <a:normAutofit lnSpcReduction="10000"/>
          </a:bodyPr>
          <a:lstStyle/>
          <a:p>
            <a:pPr marL="0" indent="0" algn="just">
              <a:buNone/>
            </a:pPr>
            <a:r>
              <a:rPr lang="fr-FR" u="sng" dirty="0"/>
              <a:t>Conseils :</a:t>
            </a:r>
          </a:p>
          <a:p>
            <a:pPr marL="0" indent="0" algn="just">
              <a:buNone/>
            </a:pPr>
            <a:endParaRPr lang="fr-FR" u="sng" dirty="0"/>
          </a:p>
          <a:p>
            <a:pPr algn="just"/>
            <a:r>
              <a:rPr lang="fr-FR" dirty="0"/>
              <a:t>Lorsque tu liras les textes, lis d’abord d’un coup sans t’arrêter sur les mots que tu ne comprends pas.</a:t>
            </a:r>
          </a:p>
          <a:p>
            <a:pPr marL="0" indent="0" algn="just">
              <a:buNone/>
            </a:pPr>
            <a:endParaRPr lang="fr-FR" dirty="0"/>
          </a:p>
          <a:p>
            <a:pPr algn="just"/>
            <a:r>
              <a:rPr lang="fr-FR" dirty="0"/>
              <a:t>Concentre-toi d’abord sur tout ce que tu connais déjà.</a:t>
            </a:r>
          </a:p>
          <a:p>
            <a:pPr marL="0" indent="0" algn="just">
              <a:buNone/>
            </a:pPr>
            <a:endParaRPr lang="fr-FR" dirty="0"/>
          </a:p>
          <a:p>
            <a:pPr algn="just"/>
            <a:r>
              <a:rPr lang="fr-FR" dirty="0"/>
              <a:t>Dans un deuxième temps, recherche dans le dictionnaire les mots dont tu n’arrives absolument pas à deviner le sens et note leur définition pour ne pas les oublier.</a:t>
            </a:r>
          </a:p>
        </p:txBody>
      </p:sp>
    </p:spTree>
    <p:extLst>
      <p:ext uri="{BB962C8B-B14F-4D97-AF65-F5344CB8AC3E}">
        <p14:creationId xmlns:p14="http://schemas.microsoft.com/office/powerpoint/2010/main" val="339127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868FE-94D0-4FF5-A9C4-CF0D90948B5B}"/>
              </a:ext>
            </a:extLst>
          </p:cNvPr>
          <p:cNvSpPr>
            <a:spLocks noGrp="1"/>
          </p:cNvSpPr>
          <p:nvPr>
            <p:ph type="title"/>
          </p:nvPr>
        </p:nvSpPr>
        <p:spPr>
          <a:solidFill>
            <a:schemeClr val="bg2"/>
          </a:solidFill>
        </p:spPr>
        <p:txBody>
          <a:bodyPr/>
          <a:lstStyle/>
          <a:p>
            <a:r>
              <a:rPr lang="fr-FR" dirty="0"/>
              <a:t>Read the </a:t>
            </a:r>
            <a:r>
              <a:rPr lang="fr-FR" dirty="0" err="1"/>
              <a:t>text</a:t>
            </a:r>
            <a:endParaRPr lang="fr-FR" dirty="0"/>
          </a:p>
        </p:txBody>
      </p:sp>
      <p:sp>
        <p:nvSpPr>
          <p:cNvPr id="3" name="Espace réservé du contenu 2">
            <a:extLst>
              <a:ext uri="{FF2B5EF4-FFF2-40B4-BE49-F238E27FC236}">
                <a16:creationId xmlns:a16="http://schemas.microsoft.com/office/drawing/2014/main" id="{D2C7C10F-7310-42F8-869B-CE598703B6A0}"/>
              </a:ext>
            </a:extLst>
          </p:cNvPr>
          <p:cNvSpPr>
            <a:spLocks noGrp="1"/>
          </p:cNvSpPr>
          <p:nvPr>
            <p:ph idx="1"/>
          </p:nvPr>
        </p:nvSpPr>
        <p:spPr>
          <a:xfrm>
            <a:off x="838200" y="1825625"/>
            <a:ext cx="10515600" cy="4667250"/>
          </a:xfrm>
        </p:spPr>
        <p:txBody>
          <a:bodyPr>
            <a:normAutofit fontScale="62500" lnSpcReduction="20000"/>
          </a:bodyPr>
          <a:lstStyle/>
          <a:p>
            <a:pPr marL="0" indent="0" algn="just">
              <a:lnSpc>
                <a:spcPct val="170000"/>
              </a:lnSpc>
              <a:buNone/>
            </a:pPr>
            <a:r>
              <a:rPr lang="en-US" dirty="0">
                <a:latin typeface="Arial Nova" panose="020B0504020202020204" pitchFamily="34" charset="0"/>
              </a:rPr>
              <a:t>From the listless repose of the place, and the peculiar character of its inhabitants, who are descendants from the original Dutch settlers, this sequestered glen has long been known by the name of Sleepy Hollow [...]. A drowsy, dreamy influence seems to hang over the land, and to pervade the very atmosphere. Some say that the place was bewitched by a high German doctor […]; others, [by] an old Indian chief […]. Certain it is, the place still continues under the sway of some witching power, that holds a spell over the minds of the good people, causing them to walk in a continual reverie. They are given to all kinds of </a:t>
            </a:r>
            <a:r>
              <a:rPr lang="en-US" dirty="0" err="1">
                <a:latin typeface="Arial Nova" panose="020B0504020202020204" pitchFamily="34" charset="0"/>
              </a:rPr>
              <a:t>marvellous</a:t>
            </a:r>
            <a:r>
              <a:rPr lang="en-US" dirty="0">
                <a:latin typeface="Arial Nova" panose="020B0504020202020204" pitchFamily="34" charset="0"/>
              </a:rPr>
              <a:t> beliefs; are subject to trances and visions; and frequently see strange sights, and hear music and voices in the air. The whole neighborhood abounds with local tales, haunted spots, and twilight superstitions […]. </a:t>
            </a:r>
          </a:p>
          <a:p>
            <a:pPr marL="0" indent="0" algn="just">
              <a:lnSpc>
                <a:spcPct val="170000"/>
              </a:lnSpc>
              <a:buNone/>
            </a:pPr>
            <a:r>
              <a:rPr lang="en-US" b="1" i="1" dirty="0">
                <a:latin typeface="Arial Nova" panose="020B0504020202020204" pitchFamily="34" charset="0"/>
              </a:rPr>
              <a:t>The Legend of Sleepy Hollow, Washington Irving, 1819</a:t>
            </a:r>
            <a:endParaRPr lang="fr-FR" b="1" i="1" dirty="0">
              <a:latin typeface="Arial Nova" panose="020B0504020202020204" pitchFamily="34" charset="0"/>
            </a:endParaRPr>
          </a:p>
        </p:txBody>
      </p:sp>
    </p:spTree>
    <p:extLst>
      <p:ext uri="{BB962C8B-B14F-4D97-AF65-F5344CB8AC3E}">
        <p14:creationId xmlns:p14="http://schemas.microsoft.com/office/powerpoint/2010/main" val="140869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D6596-BBEC-4E67-A7FE-346FFC108D75}"/>
              </a:ext>
            </a:extLst>
          </p:cNvPr>
          <p:cNvSpPr>
            <a:spLocks noGrp="1"/>
          </p:cNvSpPr>
          <p:nvPr>
            <p:ph type="title"/>
          </p:nvPr>
        </p:nvSpPr>
        <p:spPr>
          <a:solidFill>
            <a:schemeClr val="bg2"/>
          </a:solidFill>
        </p:spPr>
        <p:txBody>
          <a:bodyPr/>
          <a:lstStyle/>
          <a:p>
            <a:r>
              <a:rPr lang="fr-FR" dirty="0" err="1"/>
              <a:t>Answer</a:t>
            </a:r>
            <a:r>
              <a:rPr lang="fr-FR" dirty="0"/>
              <a:t> the questions in </a:t>
            </a:r>
            <a:r>
              <a:rPr lang="fr-FR" dirty="0" err="1"/>
              <a:t>your</a:t>
            </a:r>
            <a:r>
              <a:rPr lang="fr-FR" dirty="0"/>
              <a:t> </a:t>
            </a:r>
            <a:r>
              <a:rPr lang="fr-FR" dirty="0" err="1"/>
              <a:t>copybook</a:t>
            </a:r>
            <a:endParaRPr lang="fr-FR" dirty="0"/>
          </a:p>
        </p:txBody>
      </p:sp>
      <p:sp>
        <p:nvSpPr>
          <p:cNvPr id="3" name="Espace réservé du contenu 2">
            <a:extLst>
              <a:ext uri="{FF2B5EF4-FFF2-40B4-BE49-F238E27FC236}">
                <a16:creationId xmlns:a16="http://schemas.microsoft.com/office/drawing/2014/main" id="{467965A1-709F-478D-8E32-5F48B92AE901}"/>
              </a:ext>
            </a:extLst>
          </p:cNvPr>
          <p:cNvSpPr>
            <a:spLocks noGrp="1"/>
          </p:cNvSpPr>
          <p:nvPr>
            <p:ph idx="1"/>
          </p:nvPr>
        </p:nvSpPr>
        <p:spPr/>
        <p:txBody>
          <a:bodyPr>
            <a:normAutofit fontScale="77500" lnSpcReduction="20000"/>
          </a:bodyPr>
          <a:lstStyle/>
          <a:p>
            <a:pPr marL="514350" indent="-514350" algn="just">
              <a:lnSpc>
                <a:spcPct val="160000"/>
              </a:lnSpc>
              <a:buAutoNum type="arabicPeriod"/>
            </a:pPr>
            <a:r>
              <a:rPr lang="fr-FR" dirty="0"/>
              <a:t>Lis attentivement le paragraphe. </a:t>
            </a:r>
          </a:p>
          <a:p>
            <a:pPr marL="514350" indent="-514350" algn="just">
              <a:lnSpc>
                <a:spcPct val="160000"/>
              </a:lnSpc>
              <a:buAutoNum type="arabicPeriod"/>
            </a:pPr>
            <a:r>
              <a:rPr lang="fr-FR" dirty="0"/>
              <a:t>Relève les mots transparents qui peuvent décrire l’atmosphère de </a:t>
            </a:r>
            <a:r>
              <a:rPr lang="fr-FR" dirty="0" err="1"/>
              <a:t>Sleepy</a:t>
            </a:r>
            <a:r>
              <a:rPr lang="fr-FR" dirty="0"/>
              <a:t> </a:t>
            </a:r>
            <a:r>
              <a:rPr lang="fr-FR" dirty="0" err="1"/>
              <a:t>Hollow</a:t>
            </a:r>
            <a:r>
              <a:rPr lang="fr-FR" dirty="0"/>
              <a:t>.</a:t>
            </a:r>
          </a:p>
          <a:p>
            <a:pPr marL="514350" indent="-514350" algn="just">
              <a:lnSpc>
                <a:spcPct val="160000"/>
              </a:lnSpc>
              <a:buAutoNum type="arabicPeriod"/>
            </a:pPr>
            <a:r>
              <a:rPr lang="fr-FR" dirty="0"/>
              <a:t>Relève les adjectifs pouvant décrire l’atmosphère dans ce passage. Classe-les par terminaison (adjectifs en –y ; en –</a:t>
            </a:r>
            <a:r>
              <a:rPr lang="fr-FR" dirty="0" err="1"/>
              <a:t>ed</a:t>
            </a:r>
            <a:r>
              <a:rPr lang="fr-FR" dirty="0"/>
              <a:t> ; autres terminaisons).</a:t>
            </a:r>
          </a:p>
          <a:p>
            <a:pPr marL="514350" indent="-514350" algn="just">
              <a:lnSpc>
                <a:spcPct val="160000"/>
              </a:lnSpc>
              <a:buAutoNum type="arabicPeriod"/>
            </a:pPr>
            <a:r>
              <a:rPr lang="fr-FR" dirty="0"/>
              <a:t>Relève les groupes nominaux (adjectif + nom) qui peuvent t’aider à déterminer l’atmosphère.</a:t>
            </a:r>
          </a:p>
          <a:p>
            <a:pPr marL="514350" indent="-514350" algn="just">
              <a:lnSpc>
                <a:spcPct val="160000"/>
              </a:lnSpc>
              <a:buAutoNum type="arabicPeriod"/>
            </a:pPr>
            <a:r>
              <a:rPr lang="fr-FR" dirty="0"/>
              <a:t>Rédige un court paragraphe en t’aidant des termes que tu as trouvés dans le texte.</a:t>
            </a:r>
          </a:p>
        </p:txBody>
      </p:sp>
    </p:spTree>
    <p:extLst>
      <p:ext uri="{BB962C8B-B14F-4D97-AF65-F5344CB8AC3E}">
        <p14:creationId xmlns:p14="http://schemas.microsoft.com/office/powerpoint/2010/main" val="76293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5A1FD-8D21-416D-835C-4FD67B204368}"/>
              </a:ext>
            </a:extLst>
          </p:cNvPr>
          <p:cNvSpPr>
            <a:spLocks noGrp="1"/>
          </p:cNvSpPr>
          <p:nvPr>
            <p:ph type="title"/>
          </p:nvPr>
        </p:nvSpPr>
        <p:spPr/>
        <p:txBody>
          <a:bodyPr/>
          <a:lstStyle/>
          <a:p>
            <a:r>
              <a:rPr lang="fr-FR" dirty="0"/>
              <a:t>For </a:t>
            </a:r>
            <a:r>
              <a:rPr lang="fr-FR" dirty="0" err="1"/>
              <a:t>our</a:t>
            </a:r>
            <a:r>
              <a:rPr lang="fr-FR" dirty="0"/>
              <a:t> </a:t>
            </a:r>
            <a:r>
              <a:rPr lang="fr-FR" dirty="0" err="1"/>
              <a:t>further</a:t>
            </a:r>
            <a:r>
              <a:rPr lang="fr-FR" dirty="0"/>
              <a:t> </a:t>
            </a:r>
            <a:r>
              <a:rPr lang="fr-FR" dirty="0" err="1"/>
              <a:t>lessons</a:t>
            </a:r>
            <a:r>
              <a:rPr lang="fr-FR" dirty="0"/>
              <a:t> and classes:</a:t>
            </a:r>
            <a:br>
              <a:rPr lang="fr-FR" dirty="0"/>
            </a:br>
            <a:endParaRPr lang="fr-FR" dirty="0"/>
          </a:p>
        </p:txBody>
      </p:sp>
      <p:sp>
        <p:nvSpPr>
          <p:cNvPr id="3" name="Espace réservé du contenu 2">
            <a:extLst>
              <a:ext uri="{FF2B5EF4-FFF2-40B4-BE49-F238E27FC236}">
                <a16:creationId xmlns:a16="http://schemas.microsoft.com/office/drawing/2014/main" id="{8393F2D5-69C8-46FB-B0D6-32FF78AC17C9}"/>
              </a:ext>
            </a:extLst>
          </p:cNvPr>
          <p:cNvSpPr>
            <a:spLocks noGrp="1"/>
          </p:cNvSpPr>
          <p:nvPr>
            <p:ph idx="1"/>
          </p:nvPr>
        </p:nvSpPr>
        <p:spPr>
          <a:xfrm>
            <a:off x="838200" y="1825625"/>
            <a:ext cx="10515600" cy="4351338"/>
          </a:xfrm>
        </p:spPr>
        <p:txBody>
          <a:bodyPr/>
          <a:lstStyle/>
          <a:p>
            <a:r>
              <a:rPr lang="fr-FR" dirty="0" err="1"/>
              <a:t>Redo</a:t>
            </a:r>
            <a:r>
              <a:rPr lang="fr-FR" dirty="0"/>
              <a:t> the </a:t>
            </a:r>
            <a:r>
              <a:rPr lang="fr-FR" dirty="0" err="1"/>
              <a:t>activities</a:t>
            </a:r>
            <a:r>
              <a:rPr lang="fr-FR" dirty="0"/>
              <a:t> and </a:t>
            </a:r>
            <a:r>
              <a:rPr lang="fr-FR" dirty="0" err="1"/>
              <a:t>exercises</a:t>
            </a:r>
            <a:r>
              <a:rPr lang="fr-FR" dirty="0"/>
              <a:t> </a:t>
            </a:r>
            <a:r>
              <a:rPr lang="fr-FR" dirty="0" err="1"/>
              <a:t>that</a:t>
            </a:r>
            <a:r>
              <a:rPr lang="fr-FR" dirty="0"/>
              <a:t> </a:t>
            </a:r>
            <a:r>
              <a:rPr lang="fr-FR" dirty="0" err="1"/>
              <a:t>you</a:t>
            </a:r>
            <a:r>
              <a:rPr lang="fr-FR" dirty="0"/>
              <a:t> </a:t>
            </a:r>
            <a:r>
              <a:rPr lang="fr-FR" dirty="0" err="1"/>
              <a:t>did</a:t>
            </a:r>
            <a:r>
              <a:rPr lang="fr-FR" dirty="0"/>
              <a:t> not </a:t>
            </a:r>
            <a:r>
              <a:rPr lang="fr-FR" dirty="0" err="1"/>
              <a:t>understand</a:t>
            </a:r>
            <a:r>
              <a:rPr lang="fr-FR" dirty="0"/>
              <a:t>.</a:t>
            </a:r>
          </a:p>
          <a:p>
            <a:pPr marL="0" indent="0">
              <a:buNone/>
            </a:pPr>
            <a:endParaRPr lang="fr-FR" dirty="0"/>
          </a:p>
          <a:p>
            <a:r>
              <a:rPr lang="fr-FR" dirty="0" err="1"/>
              <a:t>When</a:t>
            </a:r>
            <a:r>
              <a:rPr lang="fr-FR" dirty="0"/>
              <a:t> </a:t>
            </a:r>
            <a:r>
              <a:rPr lang="fr-FR" dirty="0" err="1"/>
              <a:t>you</a:t>
            </a:r>
            <a:r>
              <a:rPr lang="fr-FR" dirty="0"/>
              <a:t> are </a:t>
            </a:r>
            <a:r>
              <a:rPr lang="fr-FR" dirty="0" err="1"/>
              <a:t>done</a:t>
            </a:r>
            <a:r>
              <a:rPr lang="fr-FR" dirty="0"/>
              <a:t> </a:t>
            </a:r>
            <a:r>
              <a:rPr lang="fr-FR" dirty="0" err="1"/>
              <a:t>with</a:t>
            </a:r>
            <a:r>
              <a:rPr lang="fr-FR" dirty="0"/>
              <a:t> </a:t>
            </a:r>
            <a:r>
              <a:rPr lang="fr-FR" dirty="0" err="1"/>
              <a:t>today’s</a:t>
            </a:r>
            <a:r>
              <a:rPr lang="fr-FR" dirty="0"/>
              <a:t> </a:t>
            </a:r>
            <a:r>
              <a:rPr lang="fr-FR" dirty="0" err="1"/>
              <a:t>activity</a:t>
            </a:r>
            <a:r>
              <a:rPr lang="fr-FR" dirty="0"/>
              <a:t>, </a:t>
            </a:r>
            <a:r>
              <a:rPr lang="fr-FR" dirty="0" err="1">
                <a:solidFill>
                  <a:srgbClr val="FF0000"/>
                </a:solidFill>
              </a:rPr>
              <a:t>send</a:t>
            </a:r>
            <a:r>
              <a:rPr lang="fr-FR" dirty="0">
                <a:solidFill>
                  <a:srgbClr val="FF0000"/>
                </a:solidFill>
              </a:rPr>
              <a:t> me a copy or a </a:t>
            </a:r>
            <a:r>
              <a:rPr lang="fr-FR" dirty="0" err="1">
                <a:solidFill>
                  <a:srgbClr val="FF0000"/>
                </a:solidFill>
              </a:rPr>
              <a:t>picture</a:t>
            </a:r>
            <a:r>
              <a:rPr lang="fr-FR" dirty="0">
                <a:solidFill>
                  <a:srgbClr val="FF0000"/>
                </a:solidFill>
              </a:rPr>
              <a:t> of </a:t>
            </a:r>
            <a:r>
              <a:rPr lang="fr-FR" dirty="0" err="1">
                <a:solidFill>
                  <a:srgbClr val="FF0000"/>
                </a:solidFill>
              </a:rPr>
              <a:t>your</a:t>
            </a:r>
            <a:r>
              <a:rPr lang="fr-FR" dirty="0">
                <a:solidFill>
                  <a:srgbClr val="FF0000"/>
                </a:solidFill>
              </a:rPr>
              <a:t> </a:t>
            </a:r>
            <a:r>
              <a:rPr lang="fr-FR" dirty="0" err="1">
                <a:solidFill>
                  <a:srgbClr val="FF0000"/>
                </a:solidFill>
              </a:rPr>
              <a:t>work</a:t>
            </a:r>
            <a:r>
              <a:rPr lang="fr-FR" dirty="0">
                <a:solidFill>
                  <a:srgbClr val="FF0000"/>
                </a:solidFill>
              </a:rPr>
              <a:t> at: </a:t>
            </a:r>
            <a:r>
              <a:rPr lang="fr-FR" dirty="0">
                <a:hlinkClick r:id="rId2"/>
              </a:rPr>
              <a:t>camille.fabre1@ecollege78.fr</a:t>
            </a:r>
            <a:r>
              <a:rPr lang="fr-FR" dirty="0"/>
              <a:t> </a:t>
            </a:r>
          </a:p>
          <a:p>
            <a:endParaRPr lang="fr-FR" dirty="0"/>
          </a:p>
        </p:txBody>
      </p:sp>
      <p:pic>
        <p:nvPicPr>
          <p:cNvPr id="5" name="Image 4" descr="Une image contenant signe, ordinateur&#10;&#10;Description générée automatiquement">
            <a:extLst>
              <a:ext uri="{FF2B5EF4-FFF2-40B4-BE49-F238E27FC236}">
                <a16:creationId xmlns:a16="http://schemas.microsoft.com/office/drawing/2014/main" id="{2DC4BC82-403F-492E-AEC2-9D31143718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3080" y="4796712"/>
            <a:ext cx="868041" cy="680261"/>
          </a:xfrm>
          <a:prstGeom prst="rect">
            <a:avLst/>
          </a:prstGeom>
        </p:spPr>
      </p:pic>
      <p:pic>
        <p:nvPicPr>
          <p:cNvPr id="8" name="Image 7" descr="Une image contenant lumière&#10;&#10;Description générée automatiquement">
            <a:extLst>
              <a:ext uri="{FF2B5EF4-FFF2-40B4-BE49-F238E27FC236}">
                <a16:creationId xmlns:a16="http://schemas.microsoft.com/office/drawing/2014/main" id="{1336CE1D-9E21-4586-B08B-C60D4D03B5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30475" y="4648528"/>
            <a:ext cx="828445" cy="828445"/>
          </a:xfrm>
          <a:prstGeom prst="rect">
            <a:avLst/>
          </a:prstGeom>
        </p:spPr>
      </p:pic>
    </p:spTree>
    <p:extLst>
      <p:ext uri="{BB962C8B-B14F-4D97-AF65-F5344CB8AC3E}">
        <p14:creationId xmlns:p14="http://schemas.microsoft.com/office/powerpoint/2010/main" val="9177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B5443C-2AAF-48AB-9CCC-4ABE8C059FF2}"/>
              </a:ext>
            </a:extLst>
          </p:cNvPr>
          <p:cNvSpPr>
            <a:spLocks noGrp="1"/>
          </p:cNvSpPr>
          <p:nvPr>
            <p:ph idx="1"/>
          </p:nvPr>
        </p:nvSpPr>
        <p:spPr>
          <a:xfrm>
            <a:off x="6843712" y="2370156"/>
            <a:ext cx="1495425" cy="650447"/>
          </a:xfrm>
        </p:spPr>
        <p:txBody>
          <a:bodyPr/>
          <a:lstStyle/>
          <a:p>
            <a:pPr marL="0" indent="0">
              <a:buNone/>
            </a:pPr>
            <a:r>
              <a:rPr lang="fr-FR"/>
              <a:t>Bye :-)</a:t>
            </a:r>
            <a:endParaRPr lang="fr-FR" dirty="0"/>
          </a:p>
        </p:txBody>
      </p:sp>
      <p:pic>
        <p:nvPicPr>
          <p:cNvPr id="4" name="Image 3">
            <a:extLst>
              <a:ext uri="{FF2B5EF4-FFF2-40B4-BE49-F238E27FC236}">
                <a16:creationId xmlns:a16="http://schemas.microsoft.com/office/drawing/2014/main" id="{AE63218F-38BE-4BC3-8487-0F759C2FC713}"/>
              </a:ext>
            </a:extLst>
          </p:cNvPr>
          <p:cNvPicPr>
            <a:picLocks noChangeAspect="1"/>
          </p:cNvPicPr>
          <p:nvPr/>
        </p:nvPicPr>
        <p:blipFill>
          <a:blip r:embed="rId2"/>
          <a:stretch>
            <a:fillRect/>
          </a:stretch>
        </p:blipFill>
        <p:spPr>
          <a:xfrm>
            <a:off x="5348287" y="2271712"/>
            <a:ext cx="1495425" cy="2314575"/>
          </a:xfrm>
          <a:prstGeom prst="rect">
            <a:avLst/>
          </a:prstGeom>
        </p:spPr>
      </p:pic>
    </p:spTree>
    <p:extLst>
      <p:ext uri="{BB962C8B-B14F-4D97-AF65-F5344CB8AC3E}">
        <p14:creationId xmlns:p14="http://schemas.microsoft.com/office/powerpoint/2010/main" val="103894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607B6-D10A-48AA-9626-B93A70E6B940}"/>
              </a:ext>
            </a:extLst>
          </p:cNvPr>
          <p:cNvSpPr>
            <a:spLocks noGrp="1"/>
          </p:cNvSpPr>
          <p:nvPr>
            <p:ph type="title"/>
          </p:nvPr>
        </p:nvSpPr>
        <p:spPr>
          <a:xfrm>
            <a:off x="648929" y="629266"/>
            <a:ext cx="5127031" cy="1676603"/>
          </a:xfrm>
        </p:spPr>
        <p:txBody>
          <a:bodyPr>
            <a:normAutofit/>
          </a:bodyPr>
          <a:lstStyle/>
          <a:p>
            <a:r>
              <a:rPr lang="fr-FR" dirty="0"/>
              <a:t>Résumé de l’épisode précédent (mardi 24)</a:t>
            </a:r>
          </a:p>
        </p:txBody>
      </p:sp>
      <p:sp>
        <p:nvSpPr>
          <p:cNvPr id="3" name="Espace réservé du contenu 2">
            <a:extLst>
              <a:ext uri="{FF2B5EF4-FFF2-40B4-BE49-F238E27FC236}">
                <a16:creationId xmlns:a16="http://schemas.microsoft.com/office/drawing/2014/main" id="{6A2799BF-29A3-4A12-87E9-BDED5FB69515}"/>
              </a:ext>
            </a:extLst>
          </p:cNvPr>
          <p:cNvSpPr>
            <a:spLocks noGrp="1"/>
          </p:cNvSpPr>
          <p:nvPr>
            <p:ph idx="1"/>
          </p:nvPr>
        </p:nvSpPr>
        <p:spPr>
          <a:xfrm>
            <a:off x="648930" y="2438400"/>
            <a:ext cx="5902699" cy="3785419"/>
          </a:xfrm>
        </p:spPr>
        <p:txBody>
          <a:bodyPr vert="horz" lIns="91440" tIns="45720" rIns="91440" bIns="45720" rtlCol="0">
            <a:normAutofit/>
          </a:bodyPr>
          <a:lstStyle/>
          <a:p>
            <a:r>
              <a:rPr lang="fr-FR" sz="2400" dirty="0" err="1"/>
              <a:t>Activities</a:t>
            </a:r>
            <a:r>
              <a:rPr lang="fr-FR" sz="2400" dirty="0"/>
              <a:t> and </a:t>
            </a:r>
            <a:r>
              <a:rPr lang="fr-FR" sz="2400" dirty="0" err="1"/>
              <a:t>exercises</a:t>
            </a:r>
            <a:r>
              <a:rPr lang="fr-FR" sz="2400" dirty="0"/>
              <a:t> correction.</a:t>
            </a:r>
          </a:p>
          <a:p>
            <a:pPr marL="0" indent="0">
              <a:buNone/>
            </a:pPr>
            <a:endParaRPr lang="fr-FR" sz="2400" dirty="0"/>
          </a:p>
          <a:p>
            <a:r>
              <a:rPr lang="fr-FR" sz="2400" dirty="0" err="1"/>
              <a:t>Understanding</a:t>
            </a:r>
            <a:r>
              <a:rPr lang="fr-FR" sz="2400" dirty="0"/>
              <a:t> a </a:t>
            </a:r>
            <a:r>
              <a:rPr lang="fr-FR" sz="2400" dirty="0" err="1"/>
              <a:t>video</a:t>
            </a:r>
            <a:r>
              <a:rPr lang="fr-FR" sz="2400" dirty="0"/>
              <a:t>.</a:t>
            </a:r>
          </a:p>
          <a:p>
            <a:pPr marL="0" indent="0">
              <a:buNone/>
            </a:pPr>
            <a:endParaRPr lang="fr-FR" sz="2400" dirty="0"/>
          </a:p>
          <a:p>
            <a:r>
              <a:rPr lang="fr-FR" sz="2400" dirty="0" err="1"/>
              <a:t>Going</a:t>
            </a:r>
            <a:r>
              <a:rPr lang="fr-FR" sz="2400" dirty="0"/>
              <a:t> </a:t>
            </a:r>
            <a:r>
              <a:rPr lang="fr-FR" sz="2400" dirty="0" err="1"/>
              <a:t>further</a:t>
            </a:r>
            <a:r>
              <a:rPr lang="fr-FR" sz="2400" dirty="0"/>
              <a:t>: </a:t>
            </a:r>
            <a:r>
              <a:rPr lang="fr-FR" sz="2400" dirty="0" err="1"/>
              <a:t>vocabulary</a:t>
            </a:r>
            <a:r>
              <a:rPr lang="fr-FR" sz="2400" dirty="0"/>
              <a:t> and </a:t>
            </a:r>
            <a:r>
              <a:rPr lang="fr-FR" sz="2400" dirty="0" err="1"/>
              <a:t>grammar</a:t>
            </a:r>
            <a:r>
              <a:rPr lang="fr-FR" sz="2400" dirty="0"/>
              <a:t>.</a:t>
            </a:r>
          </a:p>
          <a:p>
            <a:pPr marL="0" indent="0">
              <a:buNone/>
            </a:pPr>
            <a:endParaRPr lang="fr-FR" sz="2400" dirty="0">
              <a:cs typeface="Calibri" panose="020F0502020204030204"/>
            </a:endParaRPr>
          </a:p>
        </p:txBody>
      </p:sp>
      <p:pic>
        <p:nvPicPr>
          <p:cNvPr id="14" name="Image 13">
            <a:extLst>
              <a:ext uri="{FF2B5EF4-FFF2-40B4-BE49-F238E27FC236}">
                <a16:creationId xmlns:a16="http://schemas.microsoft.com/office/drawing/2014/main" id="{81A180C3-2D6B-4464-B4BA-14DDF45A22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5" b="3"/>
          <a:stretch/>
        </p:blipFill>
        <p:spPr>
          <a:xfrm>
            <a:off x="6627042" y="629266"/>
            <a:ext cx="4916027" cy="5020539"/>
          </a:xfrm>
          <a:prstGeom prst="rect">
            <a:avLst/>
          </a:prstGeom>
          <a:effectLst/>
        </p:spPr>
      </p:pic>
    </p:spTree>
    <p:extLst>
      <p:ext uri="{BB962C8B-B14F-4D97-AF65-F5344CB8AC3E}">
        <p14:creationId xmlns:p14="http://schemas.microsoft.com/office/powerpoint/2010/main" val="200903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C55C2-FC5C-4F5D-BBB8-9A87207037C0}"/>
              </a:ext>
            </a:extLst>
          </p:cNvPr>
          <p:cNvSpPr>
            <a:spLocks noGrp="1"/>
          </p:cNvSpPr>
          <p:nvPr>
            <p:ph type="title"/>
          </p:nvPr>
        </p:nvSpPr>
        <p:spPr/>
        <p:txBody>
          <a:bodyPr/>
          <a:lstStyle/>
          <a:p>
            <a:r>
              <a:rPr lang="fr-FR" dirty="0"/>
              <a:t>Conseils avant de commencer :</a:t>
            </a:r>
          </a:p>
        </p:txBody>
      </p:sp>
      <p:sp>
        <p:nvSpPr>
          <p:cNvPr id="3" name="Espace réservé du contenu 2">
            <a:extLst>
              <a:ext uri="{FF2B5EF4-FFF2-40B4-BE49-F238E27FC236}">
                <a16:creationId xmlns:a16="http://schemas.microsoft.com/office/drawing/2014/main" id="{C086430D-A3C8-4E8B-8907-7859595E9285}"/>
              </a:ext>
            </a:extLst>
          </p:cNvPr>
          <p:cNvSpPr>
            <a:spLocks noGrp="1"/>
          </p:cNvSpPr>
          <p:nvPr>
            <p:ph idx="1"/>
          </p:nvPr>
        </p:nvSpPr>
        <p:spPr/>
        <p:txBody>
          <a:bodyPr>
            <a:normAutofit fontScale="92500" lnSpcReduction="10000"/>
          </a:bodyPr>
          <a:lstStyle/>
          <a:p>
            <a:r>
              <a:rPr lang="fr-FR" dirty="0"/>
              <a:t>Relire les leçons et exercices précédents.</a:t>
            </a:r>
          </a:p>
          <a:p>
            <a:r>
              <a:rPr lang="fr-FR" dirty="0"/>
              <a:t>S’assurer qu’on se souvient du vocabulaire rencontré pendant les dernières séances.</a:t>
            </a:r>
          </a:p>
          <a:p>
            <a:r>
              <a:rPr lang="fr-FR" dirty="0"/>
              <a:t>Avoir son cahier, de quoi noter, de quoi vérifier/rechercher le vocabulaire (dictionnaire en ligne ou papier) : je note systématiquement le vocabulaire inconnu dans mon cahier, avec sa traduction.</a:t>
            </a:r>
          </a:p>
          <a:p>
            <a:pPr marL="0" indent="0">
              <a:buNone/>
            </a:pPr>
            <a:endParaRPr lang="fr-FR" dirty="0"/>
          </a:p>
          <a:p>
            <a:pPr marL="0" indent="0">
              <a:buNone/>
            </a:pPr>
            <a:r>
              <a:rPr lang="fr-FR" dirty="0"/>
              <a:t>Liens utiles :</a:t>
            </a:r>
          </a:p>
          <a:p>
            <a:pPr>
              <a:buFont typeface="Wingdings" panose="05000000000000000000" pitchFamily="2" charset="2"/>
              <a:buChar char="ü"/>
            </a:pPr>
            <a:r>
              <a:rPr lang="fr-FR" dirty="0">
                <a:hlinkClick r:id="rId2"/>
              </a:rPr>
              <a:t>Un bon dictionnaire en ligne</a:t>
            </a:r>
            <a:endParaRPr lang="fr-FR" dirty="0"/>
          </a:p>
          <a:p>
            <a:pPr>
              <a:buFont typeface="Wingdings" panose="05000000000000000000" pitchFamily="2" charset="2"/>
              <a:buChar char="ü"/>
            </a:pPr>
            <a:r>
              <a:rPr lang="fr-FR" dirty="0"/>
              <a:t> </a:t>
            </a:r>
            <a:r>
              <a:rPr lang="fr-FR" dirty="0">
                <a:hlinkClick r:id="rId3"/>
              </a:rPr>
              <a:t>Vos séances sur le blog</a:t>
            </a: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5104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5092A-FA49-4570-9BDF-F66FE560AF05}"/>
              </a:ext>
            </a:extLst>
          </p:cNvPr>
          <p:cNvSpPr>
            <a:spLocks noGrp="1"/>
          </p:cNvSpPr>
          <p:nvPr>
            <p:ph type="title"/>
          </p:nvPr>
        </p:nvSpPr>
        <p:spPr/>
        <p:txBody>
          <a:bodyPr/>
          <a:lstStyle/>
          <a:p>
            <a:r>
              <a:rPr lang="fr-FR" dirty="0" err="1"/>
              <a:t>Today</a:t>
            </a:r>
            <a:endParaRPr lang="fr-FR" dirty="0"/>
          </a:p>
        </p:txBody>
      </p:sp>
      <p:sp>
        <p:nvSpPr>
          <p:cNvPr id="3" name="Espace réservé du contenu 2">
            <a:extLst>
              <a:ext uri="{FF2B5EF4-FFF2-40B4-BE49-F238E27FC236}">
                <a16:creationId xmlns:a16="http://schemas.microsoft.com/office/drawing/2014/main" id="{A3A0AF3C-6F56-4D40-A56F-859FFC3102DB}"/>
              </a:ext>
            </a:extLst>
          </p:cNvPr>
          <p:cNvSpPr>
            <a:spLocks noGrp="1"/>
          </p:cNvSpPr>
          <p:nvPr>
            <p:ph idx="1"/>
          </p:nvPr>
        </p:nvSpPr>
        <p:spPr/>
        <p:txBody>
          <a:bodyPr/>
          <a:lstStyle/>
          <a:p>
            <a:r>
              <a:rPr lang="fr-FR" dirty="0" err="1"/>
              <a:t>Activities</a:t>
            </a:r>
            <a:r>
              <a:rPr lang="fr-FR" dirty="0"/>
              <a:t> and </a:t>
            </a:r>
            <a:r>
              <a:rPr lang="fr-FR" dirty="0" err="1"/>
              <a:t>exercises</a:t>
            </a:r>
            <a:r>
              <a:rPr lang="fr-FR" dirty="0"/>
              <a:t> correction.</a:t>
            </a:r>
          </a:p>
          <a:p>
            <a:pPr marL="0" indent="0">
              <a:buNone/>
            </a:pPr>
            <a:endParaRPr lang="fr-FR" dirty="0"/>
          </a:p>
          <a:p>
            <a:r>
              <a:rPr lang="fr-FR" dirty="0"/>
              <a:t>Reading </a:t>
            </a:r>
            <a:r>
              <a:rPr lang="fr-FR" dirty="0" err="1"/>
              <a:t>comprehension</a:t>
            </a:r>
            <a:r>
              <a:rPr lang="fr-FR" dirty="0"/>
              <a:t>.</a:t>
            </a:r>
          </a:p>
          <a:p>
            <a:pPr marL="0" indent="0">
              <a:buNone/>
            </a:pPr>
            <a:endParaRPr lang="fr-FR" dirty="0"/>
          </a:p>
        </p:txBody>
      </p:sp>
    </p:spTree>
    <p:extLst>
      <p:ext uri="{BB962C8B-B14F-4D97-AF65-F5344CB8AC3E}">
        <p14:creationId xmlns:p14="http://schemas.microsoft.com/office/powerpoint/2010/main" val="35806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71865A8-FFE9-44C6-B019-ADB1EA876066}"/>
              </a:ext>
            </a:extLst>
          </p:cNvPr>
          <p:cNvSpPr>
            <a:spLocks noGrp="1"/>
          </p:cNvSpPr>
          <p:nvPr>
            <p:ph type="title"/>
          </p:nvPr>
        </p:nvSpPr>
        <p:spPr>
          <a:xfrm>
            <a:off x="594359" y="909733"/>
            <a:ext cx="10594571" cy="3886711"/>
          </a:xfrm>
        </p:spPr>
        <p:txBody>
          <a:bodyPr vert="horz" lIns="91440" tIns="45720" rIns="91440" bIns="45720" rtlCol="0" anchor="ctr">
            <a:normAutofit/>
          </a:bodyPr>
          <a:lstStyle/>
          <a:p>
            <a:r>
              <a:rPr lang="en-US" sz="8000" kern="1200">
                <a:solidFill>
                  <a:schemeClr val="tx1"/>
                </a:solidFill>
                <a:latin typeface="+mj-lt"/>
                <a:ea typeface="+mj-ea"/>
                <a:cs typeface="+mj-cs"/>
              </a:rPr>
              <a:t>Correction</a:t>
            </a:r>
          </a:p>
        </p:txBody>
      </p:sp>
      <p:sp>
        <p:nvSpPr>
          <p:cNvPr id="47" name="Rectangle 46">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99105"/>
            <a:ext cx="10806546"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50"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01384"/>
            <a:ext cx="11371811"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5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838200" y="2205872"/>
            <a:ext cx="10515600" cy="3930978"/>
          </a:xfrm>
        </p:spPr>
        <p:txBody>
          <a:bodyPr>
            <a:normAutofit fontScale="92500" lnSpcReduction="10000"/>
          </a:bodyPr>
          <a:lstStyle/>
          <a:p>
            <a:pPr marL="0" indent="0">
              <a:buNone/>
            </a:pPr>
            <a:r>
              <a:rPr lang="fr-FR" u="sng" dirty="0"/>
              <a:t>Possible </a:t>
            </a:r>
            <a:r>
              <a:rPr lang="fr-FR" u="sng" dirty="0" err="1"/>
              <a:t>summary</a:t>
            </a:r>
            <a:r>
              <a:rPr lang="fr-FR" u="sng" dirty="0"/>
              <a:t> of the story </a:t>
            </a:r>
            <a:r>
              <a:rPr lang="fr-FR" u="sng" dirty="0" err="1"/>
              <a:t>from</a:t>
            </a:r>
            <a:r>
              <a:rPr lang="fr-FR" u="sng" dirty="0"/>
              <a:t> </a:t>
            </a:r>
            <a:r>
              <a:rPr lang="fr-FR" u="sng" dirty="0" err="1"/>
              <a:t>Sleepy</a:t>
            </a:r>
            <a:r>
              <a:rPr lang="fr-FR" u="sng" dirty="0"/>
              <a:t> </a:t>
            </a:r>
            <a:r>
              <a:rPr lang="fr-FR" u="sng" dirty="0" err="1"/>
              <a:t>Hollow</a:t>
            </a:r>
            <a:r>
              <a:rPr lang="fr-FR" u="sng" dirty="0"/>
              <a:t> trailer:</a:t>
            </a:r>
          </a:p>
          <a:p>
            <a:pPr marL="0" indent="0">
              <a:buNone/>
            </a:pPr>
            <a:endParaRPr lang="fr-FR" dirty="0"/>
          </a:p>
          <a:p>
            <a:pPr marL="0" indent="0" algn="just">
              <a:lnSpc>
                <a:spcPct val="150000"/>
              </a:lnSpc>
              <a:buNone/>
            </a:pPr>
            <a:r>
              <a:rPr lang="en-US" sz="2400" u="sng" dirty="0">
                <a:latin typeface="Comic Sans MS" panose="030F0702030302020204" pitchFamily="66" charset="0"/>
              </a:rPr>
              <a:t>Sleepy Hollow</a:t>
            </a:r>
            <a:r>
              <a:rPr lang="en-US" sz="2400" dirty="0">
                <a:latin typeface="Comic Sans MS" panose="030F0702030302020204" pitchFamily="66" charset="0"/>
              </a:rPr>
              <a:t> is a movie directed by </a:t>
            </a:r>
            <a:r>
              <a:rPr lang="en-US" sz="2400" u="sng" dirty="0">
                <a:latin typeface="Comic Sans MS" panose="030F0702030302020204" pitchFamily="66" charset="0"/>
              </a:rPr>
              <a:t>Tim Burton</a:t>
            </a:r>
            <a:r>
              <a:rPr lang="en-US" sz="2400" dirty="0">
                <a:latin typeface="Comic Sans MS" panose="030F0702030302020204" pitchFamily="66" charset="0"/>
              </a:rPr>
              <a:t>. </a:t>
            </a:r>
            <a:r>
              <a:rPr lang="en-US" sz="2400" u="sng" dirty="0">
                <a:latin typeface="Comic Sans MS" panose="030F0702030302020204" pitchFamily="66" charset="0"/>
              </a:rPr>
              <a:t>Ichabod Crane</a:t>
            </a:r>
            <a:r>
              <a:rPr lang="en-US" sz="2400" dirty="0">
                <a:latin typeface="Comic Sans MS" panose="030F0702030302020204" pitchFamily="66" charset="0"/>
              </a:rPr>
              <a:t> is from New York. He comes to Sleepy Hollow to </a:t>
            </a:r>
            <a:r>
              <a:rPr lang="en-US" sz="2400" dirty="0">
                <a:solidFill>
                  <a:srgbClr val="00B050"/>
                </a:solidFill>
                <a:latin typeface="Comic Sans MS" panose="030F0702030302020204" pitchFamily="66" charset="0"/>
              </a:rPr>
              <a:t>investigate murders</a:t>
            </a:r>
            <a:r>
              <a:rPr lang="en-US" sz="2400" dirty="0">
                <a:latin typeface="Comic Sans MS" panose="030F0702030302020204" pitchFamily="66" charset="0"/>
              </a:rPr>
              <a:t> committed by </a:t>
            </a:r>
            <a:r>
              <a:rPr lang="en-US" sz="2400" u="sng" dirty="0">
                <a:latin typeface="Comic Sans MS" panose="030F0702030302020204" pitchFamily="66" charset="0"/>
              </a:rPr>
              <a:t>the Headless Horseman</a:t>
            </a:r>
            <a:r>
              <a:rPr lang="en-US" sz="2400" dirty="0">
                <a:latin typeface="Comic Sans MS" panose="030F0702030302020204" pitchFamily="66" charset="0"/>
              </a:rPr>
              <a:t>. The Horseman </a:t>
            </a:r>
            <a:r>
              <a:rPr lang="en-US" sz="2400" dirty="0">
                <a:solidFill>
                  <a:srgbClr val="00B050"/>
                </a:solidFill>
                <a:latin typeface="Comic Sans MS" panose="030F0702030302020204" pitchFamily="66" charset="0"/>
              </a:rPr>
              <a:t>beheads</a:t>
            </a:r>
            <a:r>
              <a:rPr lang="en-US" sz="2400" dirty="0">
                <a:latin typeface="Comic Sans MS" panose="030F0702030302020204" pitchFamily="66" charset="0"/>
              </a:rPr>
              <a:t> / </a:t>
            </a:r>
            <a:r>
              <a:rPr lang="en-US" sz="2400" dirty="0">
                <a:solidFill>
                  <a:srgbClr val="00B050"/>
                </a:solidFill>
                <a:latin typeface="Comic Sans MS" panose="030F0702030302020204" pitchFamily="66" charset="0"/>
              </a:rPr>
              <a:t>cuts the head off </a:t>
            </a:r>
            <a:r>
              <a:rPr lang="en-US" sz="2400" dirty="0">
                <a:latin typeface="Comic Sans MS" panose="030F0702030302020204" pitchFamily="66" charset="0"/>
              </a:rPr>
              <a:t>of inhabitants of Sleepy Hollow in the woods with his </a:t>
            </a:r>
            <a:r>
              <a:rPr lang="en-US" sz="2400" dirty="0">
                <a:solidFill>
                  <a:srgbClr val="00B050"/>
                </a:solidFill>
                <a:latin typeface="Comic Sans MS" panose="030F0702030302020204" pitchFamily="66" charset="0"/>
              </a:rPr>
              <a:t>swords</a:t>
            </a:r>
            <a:r>
              <a:rPr lang="en-US" sz="2400" dirty="0">
                <a:latin typeface="Comic Sans MS" panose="030F0702030302020204" pitchFamily="66" charset="0"/>
              </a:rPr>
              <a:t>. The movie is very </a:t>
            </a:r>
            <a:r>
              <a:rPr lang="en-US" sz="2400" dirty="0">
                <a:solidFill>
                  <a:srgbClr val="00B050"/>
                </a:solidFill>
                <a:latin typeface="Comic Sans MS" panose="030F0702030302020204" pitchFamily="66" charset="0"/>
              </a:rPr>
              <a:t>gloomy</a:t>
            </a:r>
            <a:r>
              <a:rPr lang="en-US" sz="2400" dirty="0">
                <a:latin typeface="Comic Sans MS" panose="030F0702030302020204" pitchFamily="66" charset="0"/>
              </a:rPr>
              <a:t> and </a:t>
            </a:r>
            <a:r>
              <a:rPr lang="en-US" sz="2400" dirty="0">
                <a:solidFill>
                  <a:srgbClr val="00B050"/>
                </a:solidFill>
                <a:latin typeface="Comic Sans MS" panose="030F0702030302020204" pitchFamily="66" charset="0"/>
              </a:rPr>
              <a:t>creepy</a:t>
            </a:r>
            <a:r>
              <a:rPr lang="en-US" sz="2400" dirty="0">
                <a:latin typeface="Comic Sans MS" panose="030F0702030302020204" pitchFamily="66" charset="0"/>
              </a:rPr>
              <a:t>, and the </a:t>
            </a:r>
            <a:r>
              <a:rPr lang="en-US" sz="2400" dirty="0">
                <a:solidFill>
                  <a:srgbClr val="00B050"/>
                </a:solidFill>
                <a:latin typeface="Comic Sans MS" panose="030F0702030302020204" pitchFamily="66" charset="0"/>
              </a:rPr>
              <a:t>atmosphere</a:t>
            </a:r>
            <a:r>
              <a:rPr lang="en-US" sz="2400" dirty="0">
                <a:latin typeface="Comic Sans MS" panose="030F0702030302020204" pitchFamily="66" charset="0"/>
              </a:rPr>
              <a:t> is </a:t>
            </a:r>
            <a:r>
              <a:rPr lang="en-US" sz="2400" dirty="0">
                <a:solidFill>
                  <a:srgbClr val="00B050"/>
                </a:solidFill>
                <a:latin typeface="Comic Sans MS" panose="030F0702030302020204" pitchFamily="66" charset="0"/>
              </a:rPr>
              <a:t>dark</a:t>
            </a:r>
            <a:r>
              <a:rPr lang="en-US" sz="2400" dirty="0">
                <a:latin typeface="Comic Sans MS" panose="030F0702030302020204" pitchFamily="66" charset="0"/>
              </a:rPr>
              <a:t>. I was </a:t>
            </a:r>
            <a:r>
              <a:rPr lang="en-US" sz="2400" dirty="0">
                <a:solidFill>
                  <a:srgbClr val="00B050"/>
                </a:solidFill>
                <a:latin typeface="Comic Sans MS" panose="030F0702030302020204" pitchFamily="66" charset="0"/>
              </a:rPr>
              <a:t>on the edge of my seat </a:t>
            </a:r>
            <a:r>
              <a:rPr lang="en-US" sz="2400" dirty="0">
                <a:latin typeface="Comic Sans MS" panose="030F0702030302020204" pitchFamily="66" charset="0"/>
              </a:rPr>
              <a:t>when I watched the trailer.</a:t>
            </a: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pic>
        <p:nvPicPr>
          <p:cNvPr id="2" name="Image 1">
            <a:extLst>
              <a:ext uri="{FF2B5EF4-FFF2-40B4-BE49-F238E27FC236}">
                <a16:creationId xmlns:a16="http://schemas.microsoft.com/office/drawing/2014/main" id="{F8995D1C-7213-4822-AB59-1FB8A9C0DE08}"/>
              </a:ext>
            </a:extLst>
          </p:cNvPr>
          <p:cNvPicPr>
            <a:picLocks noChangeAspect="1"/>
          </p:cNvPicPr>
          <p:nvPr/>
        </p:nvPicPr>
        <p:blipFill>
          <a:blip r:embed="rId2"/>
          <a:stretch>
            <a:fillRect/>
          </a:stretch>
        </p:blipFill>
        <p:spPr>
          <a:xfrm>
            <a:off x="7858125" y="0"/>
            <a:ext cx="4333875" cy="1905000"/>
          </a:xfrm>
          <a:prstGeom prst="rect">
            <a:avLst/>
          </a:prstGeom>
        </p:spPr>
      </p:pic>
    </p:spTree>
    <p:extLst>
      <p:ext uri="{BB962C8B-B14F-4D97-AF65-F5344CB8AC3E}">
        <p14:creationId xmlns:p14="http://schemas.microsoft.com/office/powerpoint/2010/main" val="114059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2324885" y="2280300"/>
            <a:ext cx="7542229" cy="3930978"/>
          </a:xfrm>
        </p:spPr>
        <p:txBody>
          <a:bodyPr>
            <a:normAutofit/>
          </a:bodyPr>
          <a:lstStyle/>
          <a:p>
            <a:pPr marL="0" indent="0" algn="just">
              <a:buNone/>
            </a:pPr>
            <a:r>
              <a:rPr lang="fr-FR" u="sng" dirty="0"/>
              <a:t>Possible </a:t>
            </a:r>
            <a:r>
              <a:rPr lang="fr-FR" u="sng" dirty="0" err="1"/>
              <a:t>reactions</a:t>
            </a:r>
            <a:r>
              <a:rPr lang="fr-FR" u="sng" dirty="0"/>
              <a:t> </a:t>
            </a:r>
            <a:r>
              <a:rPr lang="fr-FR" u="sng" dirty="0" err="1"/>
              <a:t>when</a:t>
            </a:r>
            <a:r>
              <a:rPr lang="fr-FR" u="sng" dirty="0"/>
              <a:t> </a:t>
            </a:r>
            <a:r>
              <a:rPr lang="fr-FR" u="sng" dirty="0" err="1"/>
              <a:t>you</a:t>
            </a:r>
            <a:r>
              <a:rPr lang="fr-FR" u="sng" dirty="0"/>
              <a:t> </a:t>
            </a:r>
            <a:r>
              <a:rPr lang="fr-FR" u="sng" dirty="0" err="1"/>
              <a:t>saw</a:t>
            </a:r>
            <a:r>
              <a:rPr lang="fr-FR" u="sng" dirty="0"/>
              <a:t> the « </a:t>
            </a:r>
            <a:r>
              <a:rPr lang="fr-FR" u="sng" dirty="0" err="1"/>
              <a:t>monsters</a:t>
            </a:r>
            <a:r>
              <a:rPr lang="fr-FR" u="sng" dirty="0"/>
              <a:t> »:</a:t>
            </a:r>
          </a:p>
          <a:p>
            <a:pPr marL="0" indent="0" algn="just">
              <a:buNone/>
            </a:pPr>
            <a:endParaRPr lang="fr-FR" dirty="0"/>
          </a:p>
          <a:p>
            <a:pPr marL="0" indent="0" algn="just">
              <a:buNone/>
            </a:pPr>
            <a:r>
              <a:rPr lang="en-US" sz="2200" dirty="0">
                <a:latin typeface="Comic Sans MS" panose="030F0702030302020204" pitchFamily="66" charset="0"/>
              </a:rPr>
              <a:t>One night, I saw </a:t>
            </a:r>
            <a:r>
              <a:rPr lang="en-US" sz="2200" u="sng" dirty="0">
                <a:latin typeface="Comic Sans MS" panose="030F0702030302020204" pitchFamily="66" charset="0"/>
              </a:rPr>
              <a:t>Nosferatu the </a:t>
            </a:r>
            <a:r>
              <a:rPr lang="en-US" sz="2200" u="sng" dirty="0">
                <a:solidFill>
                  <a:srgbClr val="00B050"/>
                </a:solidFill>
                <a:latin typeface="Comic Sans MS" panose="030F0702030302020204" pitchFamily="66" charset="0"/>
              </a:rPr>
              <a:t>vampire</a:t>
            </a:r>
            <a:r>
              <a:rPr lang="en-US" sz="2200" dirty="0">
                <a:latin typeface="Comic Sans MS" panose="030F0702030302020204" pitchFamily="66" charset="0"/>
              </a:rPr>
              <a:t>, he </a:t>
            </a:r>
            <a:r>
              <a:rPr lang="en-US" sz="2200" dirty="0">
                <a:solidFill>
                  <a:srgbClr val="00B050"/>
                </a:solidFill>
                <a:latin typeface="Comic Sans MS" panose="030F0702030302020204" pitchFamily="66" charset="0"/>
              </a:rPr>
              <a:t>scared the hell out of me</a:t>
            </a:r>
            <a:r>
              <a:rPr lang="en-US" sz="2200" dirty="0">
                <a:latin typeface="Comic Sans MS" panose="030F0702030302020204" pitchFamily="66" charset="0"/>
              </a:rPr>
              <a:t>!</a:t>
            </a:r>
          </a:p>
          <a:p>
            <a:pPr marL="0" indent="0" algn="just">
              <a:buNone/>
            </a:pPr>
            <a:endParaRPr lang="en-US" sz="2200" dirty="0">
              <a:latin typeface="Comic Sans MS" panose="030F0702030302020204" pitchFamily="66" charset="0"/>
            </a:endParaRPr>
          </a:p>
          <a:p>
            <a:pPr marL="0" indent="0" algn="just">
              <a:buNone/>
            </a:pPr>
            <a:r>
              <a:rPr lang="en-US" sz="2200" u="sng" dirty="0">
                <a:latin typeface="Comic Sans MS" panose="030F0702030302020204" pitchFamily="66" charset="0"/>
              </a:rPr>
              <a:t>Frankenstein’s creature</a:t>
            </a:r>
            <a:r>
              <a:rPr lang="en-US" sz="2200" dirty="0">
                <a:latin typeface="Comic Sans MS" panose="030F0702030302020204" pitchFamily="66" charset="0"/>
              </a:rPr>
              <a:t> is so </a:t>
            </a:r>
            <a:r>
              <a:rPr lang="en-US" sz="2200" dirty="0">
                <a:solidFill>
                  <a:srgbClr val="00B050"/>
                </a:solidFill>
                <a:latin typeface="Comic Sans MS" panose="030F0702030302020204" pitchFamily="66" charset="0"/>
              </a:rPr>
              <a:t>impressive</a:t>
            </a:r>
            <a:r>
              <a:rPr lang="en-US" sz="2200" dirty="0">
                <a:latin typeface="Comic Sans MS" panose="030F0702030302020204" pitchFamily="66" charset="0"/>
              </a:rPr>
              <a:t> that when I saw him, I </a:t>
            </a:r>
            <a:r>
              <a:rPr lang="en-US" sz="2200" dirty="0">
                <a:solidFill>
                  <a:srgbClr val="00B050"/>
                </a:solidFill>
                <a:latin typeface="Comic Sans MS" panose="030F0702030302020204" pitchFamily="66" charset="0"/>
              </a:rPr>
              <a:t>became</a:t>
            </a:r>
            <a:r>
              <a:rPr lang="en-US" sz="2200" dirty="0">
                <a:latin typeface="Comic Sans MS" panose="030F0702030302020204" pitchFamily="66" charset="0"/>
              </a:rPr>
              <a:t> </a:t>
            </a:r>
            <a:r>
              <a:rPr lang="en-US" sz="2200" dirty="0">
                <a:solidFill>
                  <a:srgbClr val="00B050"/>
                </a:solidFill>
                <a:latin typeface="Comic Sans MS" panose="030F0702030302020204" pitchFamily="66" charset="0"/>
              </a:rPr>
              <a:t>as white as a ghost</a:t>
            </a:r>
            <a:r>
              <a:rPr lang="en-US" sz="2200" dirty="0">
                <a:latin typeface="Comic Sans MS" panose="030F0702030302020204" pitchFamily="66" charset="0"/>
              </a:rPr>
              <a:t>.</a:t>
            </a:r>
          </a:p>
          <a:p>
            <a:pPr marL="0" indent="0" algn="just">
              <a:buNone/>
            </a:pPr>
            <a:endParaRPr lang="en-US" sz="2200" dirty="0">
              <a:latin typeface="Comic Sans MS" panose="030F0702030302020204" pitchFamily="66" charset="0"/>
            </a:endParaRPr>
          </a:p>
          <a:p>
            <a:pPr marL="0" indent="0" algn="just">
              <a:buNone/>
            </a:pPr>
            <a:r>
              <a:rPr lang="en-US" sz="2200" u="sng" dirty="0">
                <a:latin typeface="Comic Sans MS" panose="030F0702030302020204" pitchFamily="66" charset="0"/>
              </a:rPr>
              <a:t>Godzilla</a:t>
            </a:r>
            <a:r>
              <a:rPr lang="en-US" sz="2200" dirty="0">
                <a:latin typeface="Comic Sans MS" panose="030F0702030302020204" pitchFamily="66" charset="0"/>
              </a:rPr>
              <a:t> is so </a:t>
            </a:r>
            <a:r>
              <a:rPr lang="en-US" sz="2200" dirty="0">
                <a:solidFill>
                  <a:srgbClr val="00B050"/>
                </a:solidFill>
                <a:latin typeface="Comic Sans MS" panose="030F0702030302020204" pitchFamily="66" charset="0"/>
              </a:rPr>
              <a:t>scary</a:t>
            </a:r>
            <a:r>
              <a:rPr lang="en-US" sz="2200" dirty="0">
                <a:latin typeface="Comic Sans MS" panose="030F0702030302020204" pitchFamily="66" charset="0"/>
              </a:rPr>
              <a:t>; he </a:t>
            </a:r>
            <a:r>
              <a:rPr lang="en-US" sz="2200" dirty="0">
                <a:solidFill>
                  <a:srgbClr val="00B050"/>
                </a:solidFill>
                <a:latin typeface="Comic Sans MS" panose="030F0702030302020204" pitchFamily="66" charset="0"/>
              </a:rPr>
              <a:t>makes my hair stand on end</a:t>
            </a:r>
            <a:r>
              <a:rPr lang="en-US" sz="2200" dirty="0">
                <a:latin typeface="Comic Sans MS" panose="030F0702030302020204" pitchFamily="66" charset="0"/>
              </a:rPr>
              <a:t>!</a:t>
            </a:r>
            <a:endParaRPr lang="fr-FR" sz="2200" dirty="0">
              <a:latin typeface="Comic Sans MS" panose="030F0702030302020204" pitchFamily="66" charset="0"/>
            </a:endParaRP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pic>
        <p:nvPicPr>
          <p:cNvPr id="2" name="Image 1">
            <a:extLst>
              <a:ext uri="{FF2B5EF4-FFF2-40B4-BE49-F238E27FC236}">
                <a16:creationId xmlns:a16="http://schemas.microsoft.com/office/drawing/2014/main" id="{D5D9DDEB-F400-4970-BD7B-F26C9F4F5581}"/>
              </a:ext>
            </a:extLst>
          </p:cNvPr>
          <p:cNvPicPr>
            <a:picLocks noChangeAspect="1"/>
          </p:cNvPicPr>
          <p:nvPr/>
        </p:nvPicPr>
        <p:blipFill rotWithShape="1">
          <a:blip r:embed="rId2"/>
          <a:srcRect b="14138"/>
          <a:stretch/>
        </p:blipFill>
        <p:spPr>
          <a:xfrm>
            <a:off x="9867114" y="2834453"/>
            <a:ext cx="799576" cy="1189094"/>
          </a:xfrm>
          <a:prstGeom prst="rect">
            <a:avLst/>
          </a:prstGeom>
        </p:spPr>
      </p:pic>
      <p:pic>
        <p:nvPicPr>
          <p:cNvPr id="5" name="Image 4">
            <a:extLst>
              <a:ext uri="{FF2B5EF4-FFF2-40B4-BE49-F238E27FC236}">
                <a16:creationId xmlns:a16="http://schemas.microsoft.com/office/drawing/2014/main" id="{F5BF41E4-02CC-4709-8F6A-CECCF6C4FB88}"/>
              </a:ext>
            </a:extLst>
          </p:cNvPr>
          <p:cNvPicPr>
            <a:picLocks noChangeAspect="1"/>
          </p:cNvPicPr>
          <p:nvPr/>
        </p:nvPicPr>
        <p:blipFill>
          <a:blip r:embed="rId3"/>
          <a:stretch>
            <a:fillRect/>
          </a:stretch>
        </p:blipFill>
        <p:spPr>
          <a:xfrm>
            <a:off x="1555077" y="4245789"/>
            <a:ext cx="769808" cy="1115347"/>
          </a:xfrm>
          <a:prstGeom prst="rect">
            <a:avLst/>
          </a:prstGeom>
        </p:spPr>
      </p:pic>
      <p:pic>
        <p:nvPicPr>
          <p:cNvPr id="6" name="Image 5">
            <a:extLst>
              <a:ext uri="{FF2B5EF4-FFF2-40B4-BE49-F238E27FC236}">
                <a16:creationId xmlns:a16="http://schemas.microsoft.com/office/drawing/2014/main" id="{C8A4A03C-BB36-4F96-98C5-86C8E5CC9305}"/>
              </a:ext>
            </a:extLst>
          </p:cNvPr>
          <p:cNvPicPr>
            <a:picLocks noChangeAspect="1"/>
          </p:cNvPicPr>
          <p:nvPr/>
        </p:nvPicPr>
        <p:blipFill>
          <a:blip r:embed="rId4"/>
          <a:stretch>
            <a:fillRect/>
          </a:stretch>
        </p:blipFill>
        <p:spPr>
          <a:xfrm>
            <a:off x="9278645" y="5361136"/>
            <a:ext cx="988257" cy="960586"/>
          </a:xfrm>
          <a:prstGeom prst="rect">
            <a:avLst/>
          </a:prstGeom>
        </p:spPr>
      </p:pic>
    </p:spTree>
    <p:extLst>
      <p:ext uri="{BB962C8B-B14F-4D97-AF65-F5344CB8AC3E}">
        <p14:creationId xmlns:p14="http://schemas.microsoft.com/office/powerpoint/2010/main" val="105572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838200" y="1819373"/>
            <a:ext cx="10515600" cy="4317477"/>
          </a:xfrm>
        </p:spPr>
        <p:txBody>
          <a:bodyPr>
            <a:normAutofit fontScale="85000" lnSpcReduction="20000"/>
          </a:bodyPr>
          <a:lstStyle/>
          <a:p>
            <a:pPr marL="0" indent="0">
              <a:buNone/>
            </a:pPr>
            <a:r>
              <a:rPr lang="fr-FR" u="sng" dirty="0"/>
              <a:t>Correction des exercices de la rubrique « Go </a:t>
            </a:r>
            <a:r>
              <a:rPr lang="fr-FR" u="sng" dirty="0" err="1"/>
              <a:t>further</a:t>
            </a:r>
            <a:r>
              <a:rPr lang="fr-FR" u="sng" dirty="0"/>
              <a:t> ».</a:t>
            </a:r>
          </a:p>
          <a:p>
            <a:pPr marL="0" indent="0">
              <a:buNone/>
            </a:pPr>
            <a:endParaRPr lang="fr-FR" u="sng" dirty="0"/>
          </a:p>
          <a:p>
            <a:pPr algn="just">
              <a:lnSpc>
                <a:spcPct val="150000"/>
              </a:lnSpc>
              <a:buFont typeface="Wingdings" panose="05000000000000000000" pitchFamily="2" charset="2"/>
              <a:buChar char="Ø"/>
            </a:pPr>
            <a:r>
              <a:rPr lang="en-US" sz="2400" dirty="0">
                <a:latin typeface="Comic Sans MS" panose="030F0702030302020204" pitchFamily="66" charset="0"/>
              </a:rPr>
              <a:t> Si je </a:t>
            </a:r>
            <a:r>
              <a:rPr lang="en-US" sz="2400" dirty="0" err="1">
                <a:latin typeface="Comic Sans MS" panose="030F0702030302020204" pitchFamily="66" charset="0"/>
              </a:rPr>
              <a:t>veux</a:t>
            </a:r>
            <a:r>
              <a:rPr lang="en-US" sz="2400" dirty="0">
                <a:latin typeface="Comic Sans MS" panose="030F0702030302020204" pitchFamily="66" charset="0"/>
              </a:rPr>
              <a:t> </a:t>
            </a:r>
            <a:r>
              <a:rPr lang="en-US" sz="2400" dirty="0" err="1">
                <a:latin typeface="Comic Sans MS" panose="030F0702030302020204" pitchFamily="66" charset="0"/>
              </a:rPr>
              <a:t>raconter</a:t>
            </a:r>
            <a:r>
              <a:rPr lang="en-US" sz="2400" dirty="0">
                <a:latin typeface="Comic Sans MS" panose="030F0702030302020204" pitchFamily="66" charset="0"/>
              </a:rPr>
              <a:t> </a:t>
            </a:r>
            <a:r>
              <a:rPr lang="en-US" sz="2400" dirty="0" err="1">
                <a:latin typeface="Comic Sans MS" panose="030F0702030302020204" pitchFamily="66" charset="0"/>
              </a:rPr>
              <a:t>une</a:t>
            </a:r>
            <a:r>
              <a:rPr lang="en-US" sz="2400" dirty="0">
                <a:latin typeface="Comic Sans MS" panose="030F0702030302020204" pitchFamily="66" charset="0"/>
              </a:rPr>
              <a:t> </a:t>
            </a:r>
            <a:r>
              <a:rPr lang="en-US" sz="2400" dirty="0" err="1">
                <a:latin typeface="Comic Sans MS" panose="030F0702030302020204" pitchFamily="66" charset="0"/>
              </a:rPr>
              <a:t>histoire</a:t>
            </a:r>
            <a:r>
              <a:rPr lang="en-US" sz="2400" dirty="0">
                <a:latin typeface="Comic Sans MS" panose="030F0702030302020204" pitchFamily="66" charset="0"/>
              </a:rPr>
              <a:t> </a:t>
            </a:r>
            <a:r>
              <a:rPr lang="en-US" sz="2400" dirty="0" err="1">
                <a:latin typeface="Comic Sans MS" panose="030F0702030302020204" pitchFamily="66" charset="0"/>
              </a:rPr>
              <a:t>brève</a:t>
            </a:r>
            <a:r>
              <a:rPr lang="en-US" sz="2400" dirty="0">
                <a:latin typeface="Comic Sans MS" panose="030F0702030302020204" pitchFamily="66" charset="0"/>
              </a:rPr>
              <a:t>, je </a:t>
            </a:r>
            <a:r>
              <a:rPr lang="en-US" sz="2400" dirty="0" err="1">
                <a:latin typeface="Comic Sans MS" panose="030F0702030302020204" pitchFamily="66" charset="0"/>
              </a:rPr>
              <a:t>vais</a:t>
            </a:r>
            <a:r>
              <a:rPr lang="en-US" sz="2400" dirty="0">
                <a:latin typeface="Comic Sans MS" panose="030F0702030302020204" pitchFamily="66" charset="0"/>
              </a:rPr>
              <a:t> </a:t>
            </a:r>
            <a:r>
              <a:rPr lang="en-US" sz="2400" dirty="0" err="1">
                <a:latin typeface="Comic Sans MS" panose="030F0702030302020204" pitchFamily="66" charset="0"/>
              </a:rPr>
              <a:t>utiliser</a:t>
            </a:r>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le </a:t>
            </a:r>
            <a:r>
              <a:rPr lang="en-US" sz="2400" dirty="0" err="1">
                <a:solidFill>
                  <a:srgbClr val="FF0000"/>
                </a:solidFill>
                <a:latin typeface="Comic Sans MS" panose="030F0702030302020204" pitchFamily="66" charset="0"/>
              </a:rPr>
              <a:t>prétérit</a:t>
            </a:r>
            <a:r>
              <a:rPr lang="en-US" sz="2400" dirty="0">
                <a:solidFill>
                  <a:srgbClr val="FF0000"/>
                </a:solidFill>
                <a:latin typeface="Comic Sans MS" panose="030F0702030302020204" pitchFamily="66" charset="0"/>
              </a:rPr>
              <a:t> simple </a:t>
            </a:r>
            <a:r>
              <a:rPr lang="en-US" sz="2400" dirty="0">
                <a:latin typeface="Comic Sans MS" panose="030F0702030302020204" pitchFamily="66" charset="0"/>
              </a:rPr>
              <a:t>(I jumped, I saw, I screamed, I ran away…).</a:t>
            </a:r>
          </a:p>
          <a:p>
            <a:pPr marL="0" indent="0" algn="just">
              <a:lnSpc>
                <a:spcPct val="150000"/>
              </a:lnSpc>
              <a:buNone/>
            </a:pPr>
            <a:endParaRPr lang="en-US" sz="2400" dirty="0">
              <a:latin typeface="Comic Sans MS" panose="030F0702030302020204" pitchFamily="66" charset="0"/>
            </a:endParaRPr>
          </a:p>
          <a:p>
            <a:pPr algn="just">
              <a:lnSpc>
                <a:spcPct val="150000"/>
              </a:lnSpc>
              <a:buFont typeface="Wingdings" panose="05000000000000000000" pitchFamily="2" charset="2"/>
              <a:buChar char="Ø"/>
            </a:pPr>
            <a:r>
              <a:rPr lang="en-US" sz="2400" dirty="0">
                <a:latin typeface="Comic Sans MS" panose="030F0702030302020204" pitchFamily="66" charset="0"/>
              </a:rPr>
              <a:t> </a:t>
            </a:r>
            <a:r>
              <a:rPr lang="en-US" sz="2400" dirty="0" err="1">
                <a:latin typeface="Comic Sans MS" panose="030F0702030302020204" pitchFamily="66" charset="0"/>
              </a:rPr>
              <a:t>Exemples</a:t>
            </a:r>
            <a:r>
              <a:rPr lang="en-US" sz="2400" dirty="0">
                <a:latin typeface="Comic Sans MS" panose="030F0702030302020204" pitchFamily="66" charset="0"/>
              </a:rPr>
              <a:t> de phrases au </a:t>
            </a:r>
            <a:r>
              <a:rPr lang="en-US" sz="2400" dirty="0" err="1">
                <a:latin typeface="Comic Sans MS" panose="030F0702030302020204" pitchFamily="66" charset="0"/>
              </a:rPr>
              <a:t>prétérit</a:t>
            </a:r>
            <a:r>
              <a:rPr lang="en-US" sz="2400" dirty="0">
                <a:latin typeface="Comic Sans MS" panose="030F0702030302020204" pitchFamily="66" charset="0"/>
              </a:rPr>
              <a:t> avec des expressions de la </a:t>
            </a:r>
            <a:r>
              <a:rPr lang="en-US" sz="2400" dirty="0" err="1">
                <a:latin typeface="Comic Sans MS" panose="030F0702030302020204" pitchFamily="66" charset="0"/>
              </a:rPr>
              <a:t>peur</a:t>
            </a:r>
            <a:r>
              <a:rPr lang="en-US" sz="2400" dirty="0">
                <a:latin typeface="Comic Sans MS" panose="030F0702030302020204" pitchFamily="66" charset="0"/>
              </a:rPr>
              <a:t> :</a:t>
            </a:r>
          </a:p>
          <a:p>
            <a:pPr lvl="1" algn="just">
              <a:lnSpc>
                <a:spcPct val="150000"/>
              </a:lnSpc>
              <a:buFont typeface="Wingdings" panose="05000000000000000000" pitchFamily="2" charset="2"/>
              <a:buChar char="Ø"/>
            </a:pPr>
            <a:r>
              <a:rPr lang="en-US" sz="2000" dirty="0">
                <a:solidFill>
                  <a:srgbClr val="00B050"/>
                </a:solidFill>
                <a:latin typeface="Comic Sans MS" panose="030F0702030302020204" pitchFamily="66" charset="0"/>
              </a:rPr>
              <a:t> He </a:t>
            </a:r>
            <a:r>
              <a:rPr lang="en-US" sz="2000" dirty="0">
                <a:solidFill>
                  <a:srgbClr val="FF0000"/>
                </a:solidFill>
                <a:latin typeface="Comic Sans MS" panose="030F0702030302020204" pitchFamily="66" charset="0"/>
              </a:rPr>
              <a:t>became</a:t>
            </a:r>
            <a:r>
              <a:rPr lang="en-US" sz="2000" dirty="0">
                <a:solidFill>
                  <a:srgbClr val="00B050"/>
                </a:solidFill>
                <a:latin typeface="Comic Sans MS" panose="030F0702030302020204" pitchFamily="66" charset="0"/>
              </a:rPr>
              <a:t> as white as a ghost.</a:t>
            </a:r>
          </a:p>
          <a:p>
            <a:pPr lvl="1" algn="just">
              <a:lnSpc>
                <a:spcPct val="150000"/>
              </a:lnSpc>
              <a:buFont typeface="Wingdings" panose="05000000000000000000" pitchFamily="2" charset="2"/>
              <a:buChar char="Ø"/>
            </a:pPr>
            <a:r>
              <a:rPr lang="en-US" sz="2000" dirty="0">
                <a:solidFill>
                  <a:srgbClr val="00B050"/>
                </a:solidFill>
                <a:latin typeface="Comic Sans MS" panose="030F0702030302020204" pitchFamily="66" charset="0"/>
              </a:rPr>
              <a:t> She </a:t>
            </a:r>
            <a:r>
              <a:rPr lang="en-US" sz="2000" dirty="0">
                <a:solidFill>
                  <a:srgbClr val="FF0000"/>
                </a:solidFill>
                <a:latin typeface="Comic Sans MS" panose="030F0702030302020204" pitchFamily="66" charset="0"/>
              </a:rPr>
              <a:t>got</a:t>
            </a:r>
            <a:r>
              <a:rPr lang="en-US" sz="2000" dirty="0">
                <a:solidFill>
                  <a:srgbClr val="00B050"/>
                </a:solidFill>
                <a:latin typeface="Comic Sans MS" panose="030F0702030302020204" pitchFamily="66" charset="0"/>
              </a:rPr>
              <a:t> goosebumps.</a:t>
            </a:r>
          </a:p>
          <a:p>
            <a:pPr lvl="1" algn="just">
              <a:lnSpc>
                <a:spcPct val="150000"/>
              </a:lnSpc>
              <a:buFont typeface="Wingdings" panose="05000000000000000000" pitchFamily="2" charset="2"/>
              <a:buChar char="Ø"/>
            </a:pPr>
            <a:r>
              <a:rPr lang="en-US" sz="2000" dirty="0">
                <a:solidFill>
                  <a:srgbClr val="00B050"/>
                </a:solidFill>
                <a:latin typeface="Comic Sans MS" panose="030F0702030302020204" pitchFamily="66" charset="0"/>
              </a:rPr>
              <a:t> It </a:t>
            </a:r>
            <a:r>
              <a:rPr lang="en-US" sz="2000" dirty="0">
                <a:solidFill>
                  <a:srgbClr val="FF0000"/>
                </a:solidFill>
                <a:latin typeface="Comic Sans MS" panose="030F0702030302020204" pitchFamily="66" charset="0"/>
              </a:rPr>
              <a:t>made</a:t>
            </a:r>
            <a:r>
              <a:rPr lang="en-US" sz="2000" dirty="0">
                <a:solidFill>
                  <a:srgbClr val="00B050"/>
                </a:solidFill>
                <a:latin typeface="Comic Sans MS" panose="030F0702030302020204" pitchFamily="66" charset="0"/>
              </a:rPr>
              <a:t> my hair stand on end.</a:t>
            </a:r>
          </a:p>
          <a:p>
            <a:pPr lvl="1" algn="just">
              <a:lnSpc>
                <a:spcPct val="150000"/>
              </a:lnSpc>
              <a:buFont typeface="Wingdings" panose="05000000000000000000" pitchFamily="2" charset="2"/>
              <a:buChar char="Ø"/>
            </a:pPr>
            <a:r>
              <a:rPr lang="en-US" sz="2000" dirty="0">
                <a:solidFill>
                  <a:srgbClr val="00B050"/>
                </a:solidFill>
                <a:latin typeface="Comic Sans MS" panose="030F0702030302020204" pitchFamily="66" charset="0"/>
              </a:rPr>
              <a:t> You </a:t>
            </a:r>
            <a:r>
              <a:rPr lang="en-US" sz="2000" dirty="0">
                <a:solidFill>
                  <a:srgbClr val="FF0000"/>
                </a:solidFill>
                <a:latin typeface="Comic Sans MS" panose="030F0702030302020204" pitchFamily="66" charset="0"/>
              </a:rPr>
              <a:t>scared</a:t>
            </a:r>
            <a:r>
              <a:rPr lang="en-US" sz="2000" dirty="0">
                <a:solidFill>
                  <a:srgbClr val="00B050"/>
                </a:solidFill>
                <a:latin typeface="Comic Sans MS" panose="030F0702030302020204" pitchFamily="66" charset="0"/>
              </a:rPr>
              <a:t> the hell out of me!</a:t>
            </a:r>
          </a:p>
          <a:p>
            <a:pPr algn="just">
              <a:lnSpc>
                <a:spcPct val="150000"/>
              </a:lnSpc>
              <a:buFont typeface="Wingdings" panose="05000000000000000000" pitchFamily="2" charset="2"/>
              <a:buChar char="Ø"/>
            </a:pPr>
            <a:endParaRPr lang="en-US" sz="2400" dirty="0">
              <a:latin typeface="Comic Sans MS" panose="030F0702030302020204" pitchFamily="66" charset="0"/>
            </a:endParaRPr>
          </a:p>
          <a:p>
            <a:pPr algn="just">
              <a:lnSpc>
                <a:spcPct val="150000"/>
              </a:lnSpc>
              <a:buFont typeface="Wingdings" panose="05000000000000000000" pitchFamily="2" charset="2"/>
              <a:buChar char="Ø"/>
            </a:pPr>
            <a:endParaRPr lang="en-US" sz="2400" dirty="0">
              <a:latin typeface="Comic Sans MS" panose="030F0702030302020204" pitchFamily="66" charset="0"/>
            </a:endParaRP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spTree>
    <p:extLst>
      <p:ext uri="{BB962C8B-B14F-4D97-AF65-F5344CB8AC3E}">
        <p14:creationId xmlns:p14="http://schemas.microsoft.com/office/powerpoint/2010/main" val="215494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727726-DC1E-4348-89C2-E33E5D632B51}"/>
              </a:ext>
            </a:extLst>
          </p:cNvPr>
          <p:cNvSpPr>
            <a:spLocks noGrp="1"/>
          </p:cNvSpPr>
          <p:nvPr>
            <p:ph idx="1"/>
          </p:nvPr>
        </p:nvSpPr>
        <p:spPr>
          <a:xfrm>
            <a:off x="838200" y="1819373"/>
            <a:ext cx="10515600" cy="4317477"/>
          </a:xfrm>
        </p:spPr>
        <p:txBody>
          <a:bodyPr>
            <a:normAutofit fontScale="85000" lnSpcReduction="20000"/>
          </a:bodyPr>
          <a:lstStyle/>
          <a:p>
            <a:pPr marL="0" indent="0">
              <a:buNone/>
            </a:pPr>
            <a:r>
              <a:rPr lang="fr-FR" u="sng" dirty="0"/>
              <a:t>Correction des exercices de la rubrique « Go </a:t>
            </a:r>
            <a:r>
              <a:rPr lang="fr-FR" u="sng" dirty="0" err="1"/>
              <a:t>further</a:t>
            </a:r>
            <a:r>
              <a:rPr lang="fr-FR" u="sng" dirty="0"/>
              <a:t> ».</a:t>
            </a:r>
          </a:p>
          <a:p>
            <a:pPr marL="0" indent="0">
              <a:buNone/>
            </a:pPr>
            <a:endParaRPr lang="fr-FR" u="sng" dirty="0"/>
          </a:p>
          <a:p>
            <a:pPr marL="0" indent="0" algn="just">
              <a:lnSpc>
                <a:spcPct val="150000"/>
              </a:lnSpc>
              <a:buNone/>
            </a:pPr>
            <a:r>
              <a:rPr lang="en-US" sz="2400" dirty="0">
                <a:latin typeface="Comic Sans MS" panose="030F0702030302020204" pitchFamily="66" charset="0"/>
              </a:rPr>
              <a:t>Attention, </a:t>
            </a:r>
            <a:r>
              <a:rPr lang="en-US" sz="2400" dirty="0" err="1">
                <a:latin typeface="Comic Sans MS" panose="030F0702030302020204" pitchFamily="66" charset="0"/>
              </a:rPr>
              <a:t>si</a:t>
            </a:r>
            <a:r>
              <a:rPr lang="en-US" sz="2400" dirty="0">
                <a:latin typeface="Comic Sans MS" panose="030F0702030302020204" pitchFamily="66" charset="0"/>
              </a:rPr>
              <a:t> je </a:t>
            </a:r>
            <a:r>
              <a:rPr lang="en-US" sz="2400" dirty="0" err="1">
                <a:latin typeface="Comic Sans MS" panose="030F0702030302020204" pitchFamily="66" charset="0"/>
              </a:rPr>
              <a:t>veux</a:t>
            </a:r>
            <a:r>
              <a:rPr lang="en-US" sz="2400" dirty="0">
                <a:latin typeface="Comic Sans MS" panose="030F0702030302020204" pitchFamily="66" charset="0"/>
              </a:rPr>
              <a:t> </a:t>
            </a:r>
            <a:r>
              <a:rPr lang="en-US" sz="2400" dirty="0" err="1">
                <a:latin typeface="Comic Sans MS" panose="030F0702030302020204" pitchFamily="66" charset="0"/>
              </a:rPr>
              <a:t>parler</a:t>
            </a:r>
            <a:r>
              <a:rPr lang="en-US" sz="2400" dirty="0">
                <a:latin typeface="Comic Sans MS" panose="030F0702030302020204" pitchFamily="66" charset="0"/>
              </a:rPr>
              <a:t> </a:t>
            </a:r>
            <a:r>
              <a:rPr lang="en-US" sz="2400" dirty="0" err="1">
                <a:latin typeface="Comic Sans MS" panose="030F0702030302020204" pitchFamily="66" charset="0"/>
              </a:rPr>
              <a:t>d’une</a:t>
            </a:r>
            <a:r>
              <a:rPr lang="en-US" sz="2400" dirty="0">
                <a:latin typeface="Comic Sans MS" panose="030F0702030302020204" pitchFamily="66" charset="0"/>
              </a:rPr>
              <a:t> action </a:t>
            </a:r>
            <a:r>
              <a:rPr lang="en-US" sz="2400" dirty="0" err="1">
                <a:latin typeface="Comic Sans MS" panose="030F0702030302020204" pitchFamily="66" charset="0"/>
              </a:rPr>
              <a:t>en</a:t>
            </a:r>
            <a:r>
              <a:rPr lang="en-US" sz="2400" dirty="0">
                <a:latin typeface="Comic Sans MS" panose="030F0702030302020204" pitchFamily="66" charset="0"/>
              </a:rPr>
              <a:t> </a:t>
            </a:r>
            <a:r>
              <a:rPr lang="en-US" sz="2400" dirty="0" err="1">
                <a:latin typeface="Comic Sans MS" panose="030F0702030302020204" pitchFamily="66" charset="0"/>
              </a:rPr>
              <a:t>déroulement</a:t>
            </a:r>
            <a:r>
              <a:rPr lang="en-US" sz="2400" dirty="0">
                <a:latin typeface="Comic Sans MS" panose="030F0702030302020204" pitchFamily="66" charset="0"/>
              </a:rPr>
              <a:t> à un moment du passé, je </a:t>
            </a:r>
            <a:r>
              <a:rPr lang="en-US" sz="2400" dirty="0" err="1">
                <a:latin typeface="Comic Sans MS" panose="030F0702030302020204" pitchFamily="66" charset="0"/>
              </a:rPr>
              <a:t>vais</a:t>
            </a:r>
            <a:r>
              <a:rPr lang="en-US" sz="2400" dirty="0">
                <a:latin typeface="Comic Sans MS" panose="030F0702030302020204" pitchFamily="66" charset="0"/>
              </a:rPr>
              <a:t> </a:t>
            </a:r>
            <a:r>
              <a:rPr lang="en-US" sz="2400" dirty="0" err="1">
                <a:latin typeface="Comic Sans MS" panose="030F0702030302020204" pitchFamily="66" charset="0"/>
              </a:rPr>
              <a:t>utiliser</a:t>
            </a:r>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le </a:t>
            </a:r>
            <a:r>
              <a:rPr lang="en-US" sz="2400" dirty="0" err="1">
                <a:solidFill>
                  <a:srgbClr val="FF0000"/>
                </a:solidFill>
                <a:latin typeface="Comic Sans MS" panose="030F0702030302020204" pitchFamily="66" charset="0"/>
              </a:rPr>
              <a:t>prétérit</a:t>
            </a:r>
            <a:r>
              <a:rPr lang="en-US" sz="2400" dirty="0">
                <a:solidFill>
                  <a:srgbClr val="FF0000"/>
                </a:solidFill>
                <a:latin typeface="Comic Sans MS" panose="030F0702030302020204" pitchFamily="66" charset="0"/>
              </a:rPr>
              <a:t> </a:t>
            </a:r>
            <a:r>
              <a:rPr lang="en-US" sz="2400" dirty="0" err="1">
                <a:solidFill>
                  <a:srgbClr val="FF0000"/>
                </a:solidFill>
                <a:latin typeface="Comic Sans MS" panose="030F0702030302020204" pitchFamily="66" charset="0"/>
              </a:rPr>
              <a:t>continu</a:t>
            </a:r>
            <a:r>
              <a:rPr lang="en-US" sz="2400" dirty="0">
                <a:solidFill>
                  <a:srgbClr val="FF0000"/>
                </a:solidFill>
                <a:latin typeface="Comic Sans MS" panose="030F0702030302020204" pitchFamily="66" charset="0"/>
              </a:rPr>
              <a:t> </a:t>
            </a:r>
            <a:r>
              <a:rPr lang="en-US" sz="2400" dirty="0">
                <a:latin typeface="Comic Sans MS" panose="030F0702030302020204" pitchFamily="66" charset="0"/>
              </a:rPr>
              <a:t>(</a:t>
            </a:r>
            <a:r>
              <a:rPr lang="en-US" sz="2400" dirty="0" err="1">
                <a:latin typeface="Comic Sans MS" panose="030F0702030302020204" pitchFamily="66" charset="0"/>
              </a:rPr>
              <a:t>ou</a:t>
            </a:r>
            <a:r>
              <a:rPr lang="en-US" sz="2400" dirty="0">
                <a:latin typeface="Comic Sans MS" panose="030F0702030302020204" pitchFamily="66" charset="0"/>
              </a:rPr>
              <a:t> </a:t>
            </a:r>
            <a:r>
              <a:rPr lang="en-US" sz="2400" dirty="0" err="1">
                <a:latin typeface="Comic Sans MS" panose="030F0702030302020204" pitchFamily="66" charset="0"/>
              </a:rPr>
              <a:t>prétérit</a:t>
            </a:r>
            <a:r>
              <a:rPr lang="en-US" sz="2400" dirty="0">
                <a:latin typeface="Comic Sans MS" panose="030F0702030302020204" pitchFamily="66" charset="0"/>
              </a:rPr>
              <a:t> </a:t>
            </a:r>
            <a:r>
              <a:rPr lang="en-US" sz="2400" dirty="0" err="1">
                <a:latin typeface="Comic Sans MS" panose="030F0702030302020204" pitchFamily="66" charset="0"/>
              </a:rPr>
              <a:t>en</a:t>
            </a:r>
            <a:r>
              <a:rPr lang="en-US" sz="2400" dirty="0">
                <a:latin typeface="Comic Sans MS" panose="030F0702030302020204" pitchFamily="66" charset="0"/>
              </a:rPr>
              <a:t> be + V-</a:t>
            </a:r>
            <a:r>
              <a:rPr lang="en-US" sz="2400" dirty="0" err="1">
                <a:latin typeface="Comic Sans MS" panose="030F0702030302020204" pitchFamily="66" charset="0"/>
              </a:rPr>
              <a:t>ing</a:t>
            </a:r>
            <a:r>
              <a:rPr lang="en-US" sz="2400" dirty="0">
                <a:latin typeface="Comic Sans MS" panose="030F0702030302020204" pitchFamily="66" charset="0"/>
              </a:rPr>
              <a:t>, </a:t>
            </a:r>
            <a:r>
              <a:rPr lang="en-US" sz="2400" dirty="0" err="1">
                <a:latin typeface="Comic Sans MS" panose="030F0702030302020204" pitchFamily="66" charset="0"/>
              </a:rPr>
              <a:t>c’est</a:t>
            </a:r>
            <a:r>
              <a:rPr lang="en-US" sz="2400" dirty="0">
                <a:latin typeface="Comic Sans MS" panose="030F0702030302020204" pitchFamily="66" charset="0"/>
              </a:rPr>
              <a:t>-à-dire </a:t>
            </a:r>
            <a:r>
              <a:rPr lang="en-US" sz="2400" dirty="0" err="1">
                <a:latin typeface="Comic Sans MS" panose="030F0702030302020204" pitchFamily="66" charset="0"/>
              </a:rPr>
              <a:t>l’auxiliaire</a:t>
            </a:r>
            <a:r>
              <a:rPr lang="en-US" sz="2400" dirty="0">
                <a:latin typeface="Comic Sans MS" panose="030F0702030302020204" pitchFamily="66" charset="0"/>
              </a:rPr>
              <a:t> BE au </a:t>
            </a:r>
            <a:r>
              <a:rPr lang="en-US" sz="2400" dirty="0" err="1">
                <a:latin typeface="Comic Sans MS" panose="030F0702030302020204" pitchFamily="66" charset="0"/>
              </a:rPr>
              <a:t>prétérit</a:t>
            </a:r>
            <a:r>
              <a:rPr lang="en-US" sz="2400" dirty="0">
                <a:latin typeface="Comic Sans MS" panose="030F0702030302020204" pitchFamily="66" charset="0"/>
              </a:rPr>
              <a:t> simple + la base </a:t>
            </a:r>
            <a:r>
              <a:rPr lang="en-US" sz="2400" dirty="0" err="1">
                <a:latin typeface="Comic Sans MS" panose="030F0702030302020204" pitchFamily="66" charset="0"/>
              </a:rPr>
              <a:t>verbale</a:t>
            </a:r>
            <a:r>
              <a:rPr lang="en-US" sz="2400" dirty="0">
                <a:latin typeface="Comic Sans MS" panose="030F0702030302020204" pitchFamily="66" charset="0"/>
              </a:rPr>
              <a:t> à </a:t>
            </a:r>
            <a:r>
              <a:rPr lang="en-US" sz="2400" dirty="0" err="1">
                <a:latin typeface="Comic Sans MS" panose="030F0702030302020204" pitchFamily="66" charset="0"/>
              </a:rPr>
              <a:t>laquelle</a:t>
            </a:r>
            <a:r>
              <a:rPr lang="en-US" sz="2400" dirty="0">
                <a:latin typeface="Comic Sans MS" panose="030F0702030302020204" pitchFamily="66" charset="0"/>
              </a:rPr>
              <a:t> on </a:t>
            </a:r>
            <a:r>
              <a:rPr lang="en-US" sz="2400" dirty="0" err="1">
                <a:latin typeface="Comic Sans MS" panose="030F0702030302020204" pitchFamily="66" charset="0"/>
              </a:rPr>
              <a:t>ajoute</a:t>
            </a:r>
            <a:r>
              <a:rPr lang="en-US" sz="2400" dirty="0">
                <a:latin typeface="Comic Sans MS" panose="030F0702030302020204" pitchFamily="66" charset="0"/>
              </a:rPr>
              <a:t> “</a:t>
            </a:r>
            <a:r>
              <a:rPr lang="en-US" sz="2400" dirty="0" err="1">
                <a:latin typeface="Comic Sans MS" panose="030F0702030302020204" pitchFamily="66" charset="0"/>
              </a:rPr>
              <a:t>ing</a:t>
            </a:r>
            <a:r>
              <a:rPr lang="en-US" sz="2400" dirty="0">
                <a:latin typeface="Comic Sans MS" panose="030F0702030302020204" pitchFamily="66" charset="0"/>
              </a:rPr>
              <a:t>”).</a:t>
            </a:r>
          </a:p>
          <a:p>
            <a:pPr marL="0" indent="0" algn="just">
              <a:lnSpc>
                <a:spcPct val="150000"/>
              </a:lnSpc>
              <a:buNone/>
            </a:pPr>
            <a:endParaRPr lang="en-US" sz="2400" dirty="0">
              <a:latin typeface="Comic Sans MS" panose="030F0702030302020204" pitchFamily="66" charset="0"/>
            </a:endParaRPr>
          </a:p>
          <a:p>
            <a:pPr marL="0" indent="0" algn="just">
              <a:lnSpc>
                <a:spcPct val="150000"/>
              </a:lnSpc>
              <a:buNone/>
            </a:pPr>
            <a:r>
              <a:rPr lang="en-US" sz="2400" dirty="0">
                <a:latin typeface="Comic Sans MS" panose="030F0702030302020204" pitchFamily="66" charset="0"/>
              </a:rPr>
              <a:t>Par </a:t>
            </a:r>
            <a:r>
              <a:rPr lang="en-US" sz="2400" dirty="0" err="1">
                <a:latin typeface="Comic Sans MS" panose="030F0702030302020204" pitchFamily="66" charset="0"/>
              </a:rPr>
              <a:t>exemple</a:t>
            </a:r>
            <a:r>
              <a:rPr lang="en-US" sz="2400" dirty="0">
                <a:latin typeface="Comic Sans MS" panose="030F0702030302020204" pitchFamily="66" charset="0"/>
              </a:rPr>
              <a:t>, </a:t>
            </a:r>
            <a:r>
              <a:rPr lang="en-US" sz="2400" dirty="0" err="1">
                <a:latin typeface="Comic Sans MS" panose="030F0702030302020204" pitchFamily="66" charset="0"/>
              </a:rPr>
              <a:t>l’expression</a:t>
            </a:r>
            <a:r>
              <a:rPr lang="en-US" sz="2400" dirty="0">
                <a:latin typeface="Comic Sans MS" panose="030F0702030302020204" pitchFamily="66" charset="0"/>
              </a:rPr>
              <a:t> “</a:t>
            </a:r>
            <a:r>
              <a:rPr lang="en-US" sz="2400" dirty="0">
                <a:solidFill>
                  <a:srgbClr val="00B050"/>
                </a:solidFill>
                <a:latin typeface="Comic Sans MS" panose="030F0702030302020204" pitchFamily="66" charset="0"/>
              </a:rPr>
              <a:t>to shake like a leaf</a:t>
            </a:r>
            <a:r>
              <a:rPr lang="en-US" sz="2400" dirty="0">
                <a:latin typeface="Comic Sans MS" panose="030F0702030302020204" pitchFamily="66" charset="0"/>
              </a:rPr>
              <a:t>” (trembler </a:t>
            </a:r>
            <a:r>
              <a:rPr lang="en-US" sz="2400" dirty="0" err="1">
                <a:latin typeface="Comic Sans MS" panose="030F0702030302020204" pitchFamily="66" charset="0"/>
              </a:rPr>
              <a:t>comme</a:t>
            </a:r>
            <a:r>
              <a:rPr lang="en-US" sz="2400" dirty="0">
                <a:latin typeface="Comic Sans MS" panose="030F0702030302020204" pitchFamily="66" charset="0"/>
              </a:rPr>
              <a:t> </a:t>
            </a:r>
            <a:r>
              <a:rPr lang="en-US" sz="2400" dirty="0" err="1">
                <a:latin typeface="Comic Sans MS" panose="030F0702030302020204" pitchFamily="66" charset="0"/>
              </a:rPr>
              <a:t>une</a:t>
            </a:r>
            <a:r>
              <a:rPr lang="en-US" sz="2400" dirty="0">
                <a:latin typeface="Comic Sans MS" panose="030F0702030302020204" pitchFamily="66" charset="0"/>
              </a:rPr>
              <a:t> </a:t>
            </a:r>
            <a:r>
              <a:rPr lang="en-US" sz="2400" dirty="0" err="1">
                <a:latin typeface="Comic Sans MS" panose="030F0702030302020204" pitchFamily="66" charset="0"/>
              </a:rPr>
              <a:t>feuille</a:t>
            </a:r>
            <a:r>
              <a:rPr lang="en-US" sz="2400" dirty="0">
                <a:latin typeface="Comic Sans MS" panose="030F0702030302020204" pitchFamily="66" charset="0"/>
              </a:rPr>
              <a:t>) </a:t>
            </a:r>
            <a:r>
              <a:rPr lang="en-US" sz="2400" dirty="0" err="1">
                <a:latin typeface="Comic Sans MS" panose="030F0702030302020204" pitchFamily="66" charset="0"/>
              </a:rPr>
              <a:t>n’indique</a:t>
            </a:r>
            <a:r>
              <a:rPr lang="en-US" sz="2400" dirty="0">
                <a:latin typeface="Comic Sans MS" panose="030F0702030302020204" pitchFamily="66" charset="0"/>
              </a:rPr>
              <a:t> pas </a:t>
            </a:r>
            <a:r>
              <a:rPr lang="en-US" sz="2400" dirty="0" err="1">
                <a:latin typeface="Comic Sans MS" panose="030F0702030302020204" pitchFamily="66" charset="0"/>
              </a:rPr>
              <a:t>une</a:t>
            </a:r>
            <a:r>
              <a:rPr lang="en-US" sz="2400" dirty="0">
                <a:latin typeface="Comic Sans MS" panose="030F0702030302020204" pitchFamily="66" charset="0"/>
              </a:rPr>
              <a:t> action </a:t>
            </a:r>
            <a:r>
              <a:rPr lang="en-US" sz="2400" dirty="0" err="1">
                <a:latin typeface="Comic Sans MS" panose="030F0702030302020204" pitchFamily="66" charset="0"/>
              </a:rPr>
              <a:t>brève</a:t>
            </a:r>
            <a:r>
              <a:rPr lang="en-US" sz="2400" dirty="0">
                <a:latin typeface="Comic Sans MS" panose="030F0702030302020204" pitchFamily="66" charset="0"/>
              </a:rPr>
              <a:t> et </a:t>
            </a:r>
            <a:r>
              <a:rPr lang="en-US" sz="2400" dirty="0" err="1">
                <a:latin typeface="Comic Sans MS" panose="030F0702030302020204" pitchFamily="66" charset="0"/>
              </a:rPr>
              <a:t>soudaine</a:t>
            </a:r>
            <a:r>
              <a:rPr lang="en-US" sz="2400" dirty="0">
                <a:latin typeface="Comic Sans MS" panose="030F0702030302020204" pitchFamily="66" charset="0"/>
              </a:rPr>
              <a:t> </a:t>
            </a:r>
            <a:r>
              <a:rPr lang="en-US" sz="2400" dirty="0" err="1">
                <a:latin typeface="Comic Sans MS" panose="030F0702030302020204" pitchFamily="66" charset="0"/>
              </a:rPr>
              <a:t>mais</a:t>
            </a:r>
            <a:r>
              <a:rPr lang="en-US" sz="2400" dirty="0">
                <a:latin typeface="Comic Sans MS" panose="030F0702030302020204" pitchFamily="66" charset="0"/>
              </a:rPr>
              <a:t> </a:t>
            </a:r>
            <a:r>
              <a:rPr lang="en-US" sz="2400" dirty="0" err="1">
                <a:latin typeface="Comic Sans MS" panose="030F0702030302020204" pitchFamily="66" charset="0"/>
              </a:rPr>
              <a:t>une</a:t>
            </a:r>
            <a:r>
              <a:rPr lang="en-US" sz="2400" dirty="0">
                <a:latin typeface="Comic Sans MS" panose="030F0702030302020204" pitchFamily="66" charset="0"/>
              </a:rPr>
              <a:t> action progressive. La </a:t>
            </a:r>
            <a:r>
              <a:rPr lang="en-US" sz="2400" dirty="0" err="1">
                <a:latin typeface="Comic Sans MS" panose="030F0702030302020204" pitchFamily="66" charset="0"/>
              </a:rPr>
              <a:t>personne</a:t>
            </a:r>
            <a:r>
              <a:rPr lang="en-US" sz="2400" dirty="0">
                <a:latin typeface="Comic Sans MS" panose="030F0702030302020204" pitchFamily="66" charset="0"/>
              </a:rPr>
              <a:t> </a:t>
            </a:r>
            <a:r>
              <a:rPr lang="en-US" sz="2400" dirty="0" err="1">
                <a:latin typeface="Comic Sans MS" panose="030F0702030302020204" pitchFamily="66" charset="0"/>
              </a:rPr>
              <a:t>va</a:t>
            </a:r>
            <a:r>
              <a:rPr lang="en-US" sz="2400" dirty="0">
                <a:latin typeface="Comic Sans MS" panose="030F0702030302020204" pitchFamily="66" charset="0"/>
              </a:rPr>
              <a:t> trembler </a:t>
            </a:r>
            <a:r>
              <a:rPr lang="en-US" sz="2400" dirty="0" err="1">
                <a:latin typeface="Comic Sans MS" panose="030F0702030302020204" pitchFamily="66" charset="0"/>
              </a:rPr>
              <a:t>comme</a:t>
            </a:r>
            <a:r>
              <a:rPr lang="en-US" sz="2400" dirty="0">
                <a:latin typeface="Comic Sans MS" panose="030F0702030302020204" pitchFamily="66" charset="0"/>
              </a:rPr>
              <a:t> </a:t>
            </a:r>
            <a:r>
              <a:rPr lang="en-US" sz="2400" dirty="0" err="1">
                <a:latin typeface="Comic Sans MS" panose="030F0702030302020204" pitchFamily="66" charset="0"/>
              </a:rPr>
              <a:t>une</a:t>
            </a:r>
            <a:r>
              <a:rPr lang="en-US" sz="2400" dirty="0">
                <a:latin typeface="Comic Sans MS" panose="030F0702030302020204" pitchFamily="66" charset="0"/>
              </a:rPr>
              <a:t> </a:t>
            </a:r>
            <a:r>
              <a:rPr lang="en-US" sz="2400" dirty="0" err="1">
                <a:latin typeface="Comic Sans MS" panose="030F0702030302020204" pitchFamily="66" charset="0"/>
              </a:rPr>
              <a:t>feuille</a:t>
            </a:r>
            <a:r>
              <a:rPr lang="en-US" sz="2400" dirty="0">
                <a:latin typeface="Comic Sans MS" panose="030F0702030302020204" pitchFamily="66" charset="0"/>
              </a:rPr>
              <a:t> pendant au </a:t>
            </a:r>
            <a:r>
              <a:rPr lang="en-US" sz="2400" dirty="0" err="1">
                <a:latin typeface="Comic Sans MS" panose="030F0702030302020204" pitchFamily="66" charset="0"/>
              </a:rPr>
              <a:t>moins</a:t>
            </a:r>
            <a:r>
              <a:rPr lang="en-US" sz="2400" dirty="0">
                <a:latin typeface="Comic Sans MS" panose="030F0702030302020204" pitchFamily="66" charset="0"/>
              </a:rPr>
              <a:t> </a:t>
            </a:r>
            <a:r>
              <a:rPr lang="en-US" sz="2400" dirty="0" err="1">
                <a:latin typeface="Comic Sans MS" panose="030F0702030302020204" pitchFamily="66" charset="0"/>
              </a:rPr>
              <a:t>quelques</a:t>
            </a:r>
            <a:r>
              <a:rPr lang="en-US" sz="2400" dirty="0">
                <a:latin typeface="Comic Sans MS" panose="030F0702030302020204" pitchFamily="66" charset="0"/>
              </a:rPr>
              <a:t> minutes : </a:t>
            </a:r>
            <a:r>
              <a:rPr lang="en-US" sz="2400" i="1" dirty="0">
                <a:latin typeface="Comic Sans MS" panose="030F0702030302020204" pitchFamily="66" charset="0"/>
              </a:rPr>
              <a:t>I </a:t>
            </a:r>
            <a:r>
              <a:rPr lang="en-US" sz="2400" i="1" dirty="0">
                <a:solidFill>
                  <a:srgbClr val="FF0000"/>
                </a:solidFill>
                <a:latin typeface="Comic Sans MS" panose="030F0702030302020204" pitchFamily="66" charset="0"/>
              </a:rPr>
              <a:t>was shaking </a:t>
            </a:r>
            <a:r>
              <a:rPr lang="en-US" sz="2400" i="1" dirty="0">
                <a:latin typeface="Comic Sans MS" panose="030F0702030302020204" pitchFamily="66" charset="0"/>
              </a:rPr>
              <a:t>like a leaf (et non “</a:t>
            </a:r>
            <a:r>
              <a:rPr lang="en-US" sz="2400" i="1" strike="sngStrike" dirty="0">
                <a:latin typeface="Comic Sans MS" panose="030F0702030302020204" pitchFamily="66" charset="0"/>
              </a:rPr>
              <a:t>I shook like a leaf</a:t>
            </a:r>
            <a:r>
              <a:rPr lang="en-US" sz="2400" i="1" dirty="0">
                <a:latin typeface="Comic Sans MS" panose="030F0702030302020204" pitchFamily="66" charset="0"/>
              </a:rPr>
              <a:t>.”)</a:t>
            </a:r>
            <a:endParaRPr lang="en-US" sz="2400" dirty="0">
              <a:latin typeface="Comic Sans MS" panose="030F0702030302020204" pitchFamily="66" charset="0"/>
            </a:endParaRPr>
          </a:p>
          <a:p>
            <a:pPr algn="just">
              <a:lnSpc>
                <a:spcPct val="150000"/>
              </a:lnSpc>
              <a:buFont typeface="Wingdings" panose="05000000000000000000" pitchFamily="2" charset="2"/>
              <a:buChar char="Ø"/>
            </a:pPr>
            <a:endParaRPr lang="en-US" sz="2400" dirty="0">
              <a:latin typeface="Comic Sans MS" panose="030F0702030302020204" pitchFamily="66" charset="0"/>
            </a:endParaRPr>
          </a:p>
        </p:txBody>
      </p:sp>
      <p:sp>
        <p:nvSpPr>
          <p:cNvPr id="4" name="Titre 1">
            <a:extLst>
              <a:ext uri="{FF2B5EF4-FFF2-40B4-BE49-F238E27FC236}">
                <a16:creationId xmlns:a16="http://schemas.microsoft.com/office/drawing/2014/main" id="{794B59F4-6EE9-4499-A685-588BF972B979}"/>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fr-FR" dirty="0"/>
              <a:t>Correction</a:t>
            </a:r>
          </a:p>
        </p:txBody>
      </p:sp>
    </p:spTree>
    <p:extLst>
      <p:ext uri="{BB962C8B-B14F-4D97-AF65-F5344CB8AC3E}">
        <p14:creationId xmlns:p14="http://schemas.microsoft.com/office/powerpoint/2010/main" val="41455475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1016</Words>
  <Application>Microsoft Office PowerPoint</Application>
  <PresentationFormat>Grand écran</PresentationFormat>
  <Paragraphs>89</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 Nova</vt:lpstr>
      <vt:lpstr>Calibri</vt:lpstr>
      <vt:lpstr>Calibri Light</vt:lpstr>
      <vt:lpstr>Comic Sans MS</vt:lpstr>
      <vt:lpstr>Wingdings</vt:lpstr>
      <vt:lpstr>Thème Office</vt:lpstr>
      <vt:lpstr>English class</vt:lpstr>
      <vt:lpstr>Résumé de l’épisode précédent (mardi 24)</vt:lpstr>
      <vt:lpstr>Conseils avant de commencer :</vt:lpstr>
      <vt:lpstr>Today</vt:lpstr>
      <vt:lpstr>Correction</vt:lpstr>
      <vt:lpstr>Correction</vt:lpstr>
      <vt:lpstr>Correction</vt:lpstr>
      <vt:lpstr>Correction</vt:lpstr>
      <vt:lpstr>Correction</vt:lpstr>
      <vt:lpstr>Correction</vt:lpstr>
      <vt:lpstr>Correction</vt:lpstr>
      <vt:lpstr>Correction</vt:lpstr>
      <vt:lpstr>Reading comprehension</vt:lpstr>
      <vt:lpstr>Today: Reading comprehension</vt:lpstr>
      <vt:lpstr>Read the text</vt:lpstr>
      <vt:lpstr>Answer the questions in your copybook</vt:lpstr>
      <vt:lpstr>For our further lessons and classes: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class</dc:title>
  <dc:creator>Camille FABRE</dc:creator>
  <cp:lastModifiedBy>Camille FABRE</cp:lastModifiedBy>
  <cp:revision>1</cp:revision>
  <dcterms:created xsi:type="dcterms:W3CDTF">2020-03-26T08:54:57Z</dcterms:created>
  <dcterms:modified xsi:type="dcterms:W3CDTF">2020-03-26T08:58:45Z</dcterms:modified>
</cp:coreProperties>
</file>