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0" r:id="rId4"/>
    <p:sldId id="263" r:id="rId5"/>
    <p:sldId id="274" r:id="rId6"/>
    <p:sldId id="271" r:id="rId7"/>
    <p:sldId id="275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2" r:id="rId16"/>
    <p:sldId id="273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562D60-93EE-453D-B68C-1FE5017E0B29}" v="67" dt="2020-03-24T11:55:06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8" d="100"/>
          <a:sy n="68" d="100"/>
        </p:scale>
        <p:origin x="4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e FABRE" userId="61a62dbaa4ae00dc" providerId="LiveId" clId="{28562D60-93EE-453D-B68C-1FE5017E0B29}"/>
    <pc:docChg chg="undo custSel mod addSld delSld modSld sldOrd">
      <pc:chgData name="Camille FABRE" userId="61a62dbaa4ae00dc" providerId="LiveId" clId="{28562D60-93EE-453D-B68C-1FE5017E0B29}" dt="2020-03-24T11:55:06.989" v="1092" actId="113"/>
      <pc:docMkLst>
        <pc:docMk/>
      </pc:docMkLst>
      <pc:sldChg chg="del">
        <pc:chgData name="Camille FABRE" userId="61a62dbaa4ae00dc" providerId="LiveId" clId="{28562D60-93EE-453D-B68C-1FE5017E0B29}" dt="2020-03-24T09:13:43.068" v="1" actId="47"/>
        <pc:sldMkLst>
          <pc:docMk/>
          <pc:sldMk cId="3784089036" sldId="256"/>
        </pc:sldMkLst>
      </pc:sldChg>
      <pc:sldChg chg="addSp modSp add mod setBg setClrOvrMap">
        <pc:chgData name="Camille FABRE" userId="61a62dbaa4ae00dc" providerId="LiveId" clId="{28562D60-93EE-453D-B68C-1FE5017E0B29}" dt="2020-03-24T09:17:56.827" v="382" actId="962"/>
        <pc:sldMkLst>
          <pc:docMk/>
          <pc:sldMk cId="1708733209" sldId="257"/>
        </pc:sldMkLst>
        <pc:spChg chg="mod">
          <ac:chgData name="Camille FABRE" userId="61a62dbaa4ae00dc" providerId="LiveId" clId="{28562D60-93EE-453D-B68C-1FE5017E0B29}" dt="2020-03-24T09:17:42.602" v="380" actId="26606"/>
          <ac:spMkLst>
            <pc:docMk/>
            <pc:sldMk cId="1708733209" sldId="257"/>
            <ac:spMk id="2" creationId="{00000000-0000-0000-0000-000000000000}"/>
          </ac:spMkLst>
        </pc:spChg>
        <pc:spChg chg="mod">
          <ac:chgData name="Camille FABRE" userId="61a62dbaa4ae00dc" providerId="LiveId" clId="{28562D60-93EE-453D-B68C-1FE5017E0B29}" dt="2020-03-24T09:17:42.602" v="380" actId="26606"/>
          <ac:spMkLst>
            <pc:docMk/>
            <pc:sldMk cId="1708733209" sldId="257"/>
            <ac:spMk id="3" creationId="{00000000-0000-0000-0000-000000000000}"/>
          </ac:spMkLst>
        </pc:spChg>
        <pc:spChg chg="add">
          <ac:chgData name="Camille FABRE" userId="61a62dbaa4ae00dc" providerId="LiveId" clId="{28562D60-93EE-453D-B68C-1FE5017E0B29}" dt="2020-03-24T09:17:37.064" v="379"/>
          <ac:spMkLst>
            <pc:docMk/>
            <pc:sldMk cId="1708733209" sldId="257"/>
            <ac:spMk id="5" creationId="{B01AB846-33C4-4874-BE7C-F51A7CE64BC8}"/>
          </ac:spMkLst>
        </pc:spChg>
        <pc:spChg chg="add">
          <ac:chgData name="Camille FABRE" userId="61a62dbaa4ae00dc" providerId="LiveId" clId="{28562D60-93EE-453D-B68C-1FE5017E0B29}" dt="2020-03-24T09:17:42.602" v="380" actId="26606"/>
          <ac:spMkLst>
            <pc:docMk/>
            <pc:sldMk cId="1708733209" sldId="257"/>
            <ac:spMk id="10" creationId="{71B2258F-86CA-4D4D-8270-BC05FCDEBFB3}"/>
          </ac:spMkLst>
        </pc:spChg>
        <pc:picChg chg="add mod ord">
          <ac:chgData name="Camille FABRE" userId="61a62dbaa4ae00dc" providerId="LiveId" clId="{28562D60-93EE-453D-B68C-1FE5017E0B29}" dt="2020-03-24T09:17:56.827" v="382" actId="962"/>
          <ac:picMkLst>
            <pc:docMk/>
            <pc:sldMk cId="1708733209" sldId="257"/>
            <ac:picMk id="4" creationId="{45554470-09E0-48F8-8FD2-D571829868DB}"/>
          </ac:picMkLst>
        </pc:picChg>
      </pc:sldChg>
      <pc:sldChg chg="modSp add">
        <pc:chgData name="Camille FABRE" userId="61a62dbaa4ae00dc" providerId="LiveId" clId="{28562D60-93EE-453D-B68C-1FE5017E0B29}" dt="2020-03-24T09:15:53.045" v="292" actId="20577"/>
        <pc:sldMkLst>
          <pc:docMk/>
          <pc:sldMk cId="3851042125" sldId="260"/>
        </pc:sldMkLst>
        <pc:spChg chg="mod">
          <ac:chgData name="Camille FABRE" userId="61a62dbaa4ae00dc" providerId="LiveId" clId="{28562D60-93EE-453D-B68C-1FE5017E0B29}" dt="2020-03-24T09:15:53.045" v="292" actId="20577"/>
          <ac:spMkLst>
            <pc:docMk/>
            <pc:sldMk cId="3851042125" sldId="260"/>
            <ac:spMk id="3" creationId="{C086430D-A3C8-4E8B-8907-7859595E9285}"/>
          </ac:spMkLst>
        </pc:spChg>
      </pc:sldChg>
      <pc:sldChg chg="modSp add">
        <pc:chgData name="Camille FABRE" userId="61a62dbaa4ae00dc" providerId="LiveId" clId="{28562D60-93EE-453D-B68C-1FE5017E0B29}" dt="2020-03-24T09:15:33.108" v="254" actId="14100"/>
        <pc:sldMkLst>
          <pc:docMk/>
          <pc:sldMk cId="2009035632" sldId="261"/>
        </pc:sldMkLst>
        <pc:spChg chg="mod">
          <ac:chgData name="Camille FABRE" userId="61a62dbaa4ae00dc" providerId="LiveId" clId="{28562D60-93EE-453D-B68C-1FE5017E0B29}" dt="2020-03-24T09:14:00.205" v="22" actId="20577"/>
          <ac:spMkLst>
            <pc:docMk/>
            <pc:sldMk cId="2009035632" sldId="261"/>
            <ac:spMk id="2" creationId="{4F4607B6-D10A-48AA-9626-B93A70E6B940}"/>
          </ac:spMkLst>
        </pc:spChg>
        <pc:spChg chg="mod">
          <ac:chgData name="Camille FABRE" userId="61a62dbaa4ae00dc" providerId="LiveId" clId="{28562D60-93EE-453D-B68C-1FE5017E0B29}" dt="2020-03-24T09:15:29.104" v="252" actId="14100"/>
          <ac:spMkLst>
            <pc:docMk/>
            <pc:sldMk cId="2009035632" sldId="261"/>
            <ac:spMk id="3" creationId="{6A2799BF-29A3-4A12-87E9-BDED5FB69515}"/>
          </ac:spMkLst>
        </pc:spChg>
        <pc:picChg chg="mod">
          <ac:chgData name="Camille FABRE" userId="61a62dbaa4ae00dc" providerId="LiveId" clId="{28562D60-93EE-453D-B68C-1FE5017E0B29}" dt="2020-03-24T09:15:33.108" v="254" actId="14100"/>
          <ac:picMkLst>
            <pc:docMk/>
            <pc:sldMk cId="2009035632" sldId="261"/>
            <ac:picMk id="14" creationId="{81A180C3-2D6B-4464-B4BA-14DDF45A2223}"/>
          </ac:picMkLst>
        </pc:picChg>
      </pc:sldChg>
      <pc:sldChg chg="modSp add">
        <pc:chgData name="Camille FABRE" userId="61a62dbaa4ae00dc" providerId="LiveId" clId="{28562D60-93EE-453D-B68C-1FE5017E0B29}" dt="2020-03-24T09:43:35.658" v="732" actId="5793"/>
        <pc:sldMkLst>
          <pc:docMk/>
          <pc:sldMk cId="3580687268" sldId="263"/>
        </pc:sldMkLst>
        <pc:spChg chg="mod">
          <ac:chgData name="Camille FABRE" userId="61a62dbaa4ae00dc" providerId="LiveId" clId="{28562D60-93EE-453D-B68C-1FE5017E0B29}" dt="2020-03-24T09:43:35.658" v="732" actId="5793"/>
          <ac:spMkLst>
            <pc:docMk/>
            <pc:sldMk cId="3580687268" sldId="263"/>
            <ac:spMk id="3" creationId="{A3A0AF3C-6F56-4D40-A56F-859FFC3102DB}"/>
          </ac:spMkLst>
        </pc:spChg>
      </pc:sldChg>
      <pc:sldChg chg="addSp delSp modSp add modAnim">
        <pc:chgData name="Camille FABRE" userId="61a62dbaa4ae00dc" providerId="LiveId" clId="{28562D60-93EE-453D-B68C-1FE5017E0B29}" dt="2020-03-24T11:44:22.986" v="733"/>
        <pc:sldMkLst>
          <pc:docMk/>
          <pc:sldMk cId="3279232752" sldId="264"/>
        </pc:sldMkLst>
        <pc:spChg chg="mod">
          <ac:chgData name="Camille FABRE" userId="61a62dbaa4ae00dc" providerId="LiveId" clId="{28562D60-93EE-453D-B68C-1FE5017E0B29}" dt="2020-03-24T09:40:51.365" v="658" actId="207"/>
          <ac:spMkLst>
            <pc:docMk/>
            <pc:sldMk cId="3279232752" sldId="264"/>
            <ac:spMk id="2" creationId="{9321C65B-D5FE-4DC7-80A3-5513B69554C1}"/>
          </ac:spMkLst>
        </pc:spChg>
        <pc:spChg chg="del">
          <ac:chgData name="Camille FABRE" userId="61a62dbaa4ae00dc" providerId="LiveId" clId="{28562D60-93EE-453D-B68C-1FE5017E0B29}" dt="2020-03-24T11:44:22.986" v="733"/>
          <ac:spMkLst>
            <pc:docMk/>
            <pc:sldMk cId="3279232752" sldId="264"/>
            <ac:spMk id="3" creationId="{2BA8E8EA-3A39-411D-971B-6DAEF45064FE}"/>
          </ac:spMkLst>
        </pc:spChg>
        <pc:picChg chg="add mod">
          <ac:chgData name="Camille FABRE" userId="61a62dbaa4ae00dc" providerId="LiveId" clId="{28562D60-93EE-453D-B68C-1FE5017E0B29}" dt="2020-03-24T11:44:22.986" v="733"/>
          <ac:picMkLst>
            <pc:docMk/>
            <pc:sldMk cId="3279232752" sldId="264"/>
            <ac:picMk id="4" creationId="{838B62A7-E61D-441C-8C0A-EC6920248534}"/>
          </ac:picMkLst>
        </pc:picChg>
      </pc:sldChg>
      <pc:sldChg chg="addSp delSp modSp add">
        <pc:chgData name="Camille FABRE" userId="61a62dbaa4ae00dc" providerId="LiveId" clId="{28562D60-93EE-453D-B68C-1FE5017E0B29}" dt="2020-03-24T09:35:46.559" v="540" actId="207"/>
        <pc:sldMkLst>
          <pc:docMk/>
          <pc:sldMk cId="983612559" sldId="265"/>
        </pc:sldMkLst>
        <pc:spChg chg="mod">
          <ac:chgData name="Camille FABRE" userId="61a62dbaa4ae00dc" providerId="LiveId" clId="{28562D60-93EE-453D-B68C-1FE5017E0B29}" dt="2020-03-24T09:35:46.559" v="540" actId="207"/>
          <ac:spMkLst>
            <pc:docMk/>
            <pc:sldMk cId="983612559" sldId="265"/>
            <ac:spMk id="2" creationId="{6CF2D0ED-3134-4B94-9FE0-E7A572EFAD56}"/>
          </ac:spMkLst>
        </pc:spChg>
        <pc:spChg chg="del">
          <ac:chgData name="Camille FABRE" userId="61a62dbaa4ae00dc" providerId="LiveId" clId="{28562D60-93EE-453D-B68C-1FE5017E0B29}" dt="2020-03-24T09:23:08.412" v="425" actId="478"/>
          <ac:spMkLst>
            <pc:docMk/>
            <pc:sldMk cId="983612559" sldId="265"/>
            <ac:spMk id="3" creationId="{8374ED4E-C80F-496C-A93F-C3BED5B5A3E9}"/>
          </ac:spMkLst>
        </pc:spChg>
        <pc:picChg chg="add mod">
          <ac:chgData name="Camille FABRE" userId="61a62dbaa4ae00dc" providerId="LiveId" clId="{28562D60-93EE-453D-B68C-1FE5017E0B29}" dt="2020-03-24T09:27:18.031" v="469" actId="1076"/>
          <ac:picMkLst>
            <pc:docMk/>
            <pc:sldMk cId="983612559" sldId="265"/>
            <ac:picMk id="4" creationId="{E002585D-F9C6-4C92-ACD1-97293CEBFF50}"/>
          </ac:picMkLst>
        </pc:picChg>
      </pc:sldChg>
      <pc:sldChg chg="addSp delSp modSp add">
        <pc:chgData name="Camille FABRE" userId="61a62dbaa4ae00dc" providerId="LiveId" clId="{28562D60-93EE-453D-B68C-1FE5017E0B29}" dt="2020-03-24T09:35:50.998" v="541" actId="207"/>
        <pc:sldMkLst>
          <pc:docMk/>
          <pc:sldMk cId="3072354889" sldId="266"/>
        </pc:sldMkLst>
        <pc:spChg chg="mod">
          <ac:chgData name="Camille FABRE" userId="61a62dbaa4ae00dc" providerId="LiveId" clId="{28562D60-93EE-453D-B68C-1FE5017E0B29}" dt="2020-03-24T09:35:50.998" v="541" actId="207"/>
          <ac:spMkLst>
            <pc:docMk/>
            <pc:sldMk cId="3072354889" sldId="266"/>
            <ac:spMk id="2" creationId="{D4701E28-8FD5-4359-AC47-741495CF1FB2}"/>
          </ac:spMkLst>
        </pc:spChg>
        <pc:spChg chg="del">
          <ac:chgData name="Camille FABRE" userId="61a62dbaa4ae00dc" providerId="LiveId" clId="{28562D60-93EE-453D-B68C-1FE5017E0B29}" dt="2020-03-24T09:23:40.444" v="466" actId="478"/>
          <ac:spMkLst>
            <pc:docMk/>
            <pc:sldMk cId="3072354889" sldId="266"/>
            <ac:spMk id="3" creationId="{6E238271-D467-414C-BF11-75D82320A1F8}"/>
          </ac:spMkLst>
        </pc:spChg>
        <pc:picChg chg="add mod">
          <ac:chgData name="Camille FABRE" userId="61a62dbaa4ae00dc" providerId="LiveId" clId="{28562D60-93EE-453D-B68C-1FE5017E0B29}" dt="2020-03-24T09:27:11.631" v="468" actId="1076"/>
          <ac:picMkLst>
            <pc:docMk/>
            <pc:sldMk cId="3072354889" sldId="266"/>
            <ac:picMk id="4" creationId="{35C26F2B-6F5E-4E67-A7D9-B2E05E2B18B2}"/>
          </ac:picMkLst>
        </pc:picChg>
      </pc:sldChg>
      <pc:sldChg chg="addSp delSp modSp add">
        <pc:chgData name="Camille FABRE" userId="61a62dbaa4ae00dc" providerId="LiveId" clId="{28562D60-93EE-453D-B68C-1FE5017E0B29}" dt="2020-03-24T09:36:07.245" v="543" actId="1076"/>
        <pc:sldMkLst>
          <pc:docMk/>
          <pc:sldMk cId="1778973167" sldId="267"/>
        </pc:sldMkLst>
        <pc:spChg chg="mod">
          <ac:chgData name="Camille FABRE" userId="61a62dbaa4ae00dc" providerId="LiveId" clId="{28562D60-93EE-453D-B68C-1FE5017E0B29}" dt="2020-03-24T09:36:05.023" v="542" actId="207"/>
          <ac:spMkLst>
            <pc:docMk/>
            <pc:sldMk cId="1778973167" sldId="267"/>
            <ac:spMk id="2" creationId="{D4701E28-8FD5-4359-AC47-741495CF1FB2}"/>
          </ac:spMkLst>
        </pc:spChg>
        <pc:picChg chg="add mod">
          <ac:chgData name="Camille FABRE" userId="61a62dbaa4ae00dc" providerId="LiveId" clId="{28562D60-93EE-453D-B68C-1FE5017E0B29}" dt="2020-03-24T09:36:07.245" v="543" actId="1076"/>
          <ac:picMkLst>
            <pc:docMk/>
            <pc:sldMk cId="1778973167" sldId="267"/>
            <ac:picMk id="3" creationId="{4CDE823E-E91A-49CD-A2B3-6A3CC06129B1}"/>
          </ac:picMkLst>
        </pc:picChg>
        <pc:picChg chg="del">
          <ac:chgData name="Camille FABRE" userId="61a62dbaa4ae00dc" providerId="LiveId" clId="{28562D60-93EE-453D-B68C-1FE5017E0B29}" dt="2020-03-24T09:27:30.067" v="481" actId="478"/>
          <ac:picMkLst>
            <pc:docMk/>
            <pc:sldMk cId="1778973167" sldId="267"/>
            <ac:picMk id="4" creationId="{35C26F2B-6F5E-4E67-A7D9-B2E05E2B18B2}"/>
          </ac:picMkLst>
        </pc:picChg>
      </pc:sldChg>
      <pc:sldChg chg="addSp delSp modSp add">
        <pc:chgData name="Camille FABRE" userId="61a62dbaa4ae00dc" providerId="LiveId" clId="{28562D60-93EE-453D-B68C-1FE5017E0B29}" dt="2020-03-24T09:36:17.394" v="545" actId="207"/>
        <pc:sldMkLst>
          <pc:docMk/>
          <pc:sldMk cId="2886602609" sldId="268"/>
        </pc:sldMkLst>
        <pc:spChg chg="mod">
          <ac:chgData name="Camille FABRE" userId="61a62dbaa4ae00dc" providerId="LiveId" clId="{28562D60-93EE-453D-B68C-1FE5017E0B29}" dt="2020-03-24T09:36:17.394" v="545" actId="207"/>
          <ac:spMkLst>
            <pc:docMk/>
            <pc:sldMk cId="2886602609" sldId="268"/>
            <ac:spMk id="2" creationId="{84165853-FAEB-4F12-A4A6-909D680B2195}"/>
          </ac:spMkLst>
        </pc:spChg>
        <pc:spChg chg="del">
          <ac:chgData name="Camille FABRE" userId="61a62dbaa4ae00dc" providerId="LiveId" clId="{28562D60-93EE-453D-B68C-1FE5017E0B29}" dt="2020-03-24T09:34:36.979" v="507" actId="478"/>
          <ac:spMkLst>
            <pc:docMk/>
            <pc:sldMk cId="2886602609" sldId="268"/>
            <ac:spMk id="3" creationId="{13B43897-1330-414E-9434-52FB760ACC2C}"/>
          </ac:spMkLst>
        </pc:spChg>
        <pc:picChg chg="add mod">
          <ac:chgData name="Camille FABRE" userId="61a62dbaa4ae00dc" providerId="LiveId" clId="{28562D60-93EE-453D-B68C-1FE5017E0B29}" dt="2020-03-24T09:34:41.885" v="509" actId="1076"/>
          <ac:picMkLst>
            <pc:docMk/>
            <pc:sldMk cId="2886602609" sldId="268"/>
            <ac:picMk id="4" creationId="{EF84C0F7-DBE1-419E-A527-7BDF4E5BF309}"/>
          </ac:picMkLst>
        </pc:picChg>
      </pc:sldChg>
      <pc:sldChg chg="addSp delSp modSp add">
        <pc:chgData name="Camille FABRE" userId="61a62dbaa4ae00dc" providerId="LiveId" clId="{28562D60-93EE-453D-B68C-1FE5017E0B29}" dt="2020-03-24T09:36:12.186" v="544" actId="207"/>
        <pc:sldMkLst>
          <pc:docMk/>
          <pc:sldMk cId="1626981545" sldId="269"/>
        </pc:sldMkLst>
        <pc:spChg chg="mod">
          <ac:chgData name="Camille FABRE" userId="61a62dbaa4ae00dc" providerId="LiveId" clId="{28562D60-93EE-453D-B68C-1FE5017E0B29}" dt="2020-03-24T09:36:12.186" v="544" actId="207"/>
          <ac:spMkLst>
            <pc:docMk/>
            <pc:sldMk cId="1626981545" sldId="269"/>
            <ac:spMk id="2" creationId="{D4701E28-8FD5-4359-AC47-741495CF1FB2}"/>
          </ac:spMkLst>
        </pc:spChg>
        <pc:spChg chg="add mod">
          <ac:chgData name="Camille FABRE" userId="61a62dbaa4ae00dc" providerId="LiveId" clId="{28562D60-93EE-453D-B68C-1FE5017E0B29}" dt="2020-03-24T09:29:16.116" v="501" actId="2085"/>
          <ac:spMkLst>
            <pc:docMk/>
            <pc:sldMk cId="1626981545" sldId="269"/>
            <ac:spMk id="5" creationId="{E62157A0-AF5A-4475-9A9E-1BEFBAED85FF}"/>
          </ac:spMkLst>
        </pc:spChg>
        <pc:picChg chg="del">
          <ac:chgData name="Camille FABRE" userId="61a62dbaa4ae00dc" providerId="LiveId" clId="{28562D60-93EE-453D-B68C-1FE5017E0B29}" dt="2020-03-24T09:28:20.499" v="496" actId="478"/>
          <ac:picMkLst>
            <pc:docMk/>
            <pc:sldMk cId="1626981545" sldId="269"/>
            <ac:picMk id="3" creationId="{4CDE823E-E91A-49CD-A2B3-6A3CC06129B1}"/>
          </ac:picMkLst>
        </pc:picChg>
        <pc:picChg chg="add mod">
          <ac:chgData name="Camille FABRE" userId="61a62dbaa4ae00dc" providerId="LiveId" clId="{28562D60-93EE-453D-B68C-1FE5017E0B29}" dt="2020-03-24T09:33:02.946" v="503" actId="14100"/>
          <ac:picMkLst>
            <pc:docMk/>
            <pc:sldMk cId="1626981545" sldId="269"/>
            <ac:picMk id="4" creationId="{A3B02433-8A2B-4B6B-879D-0833A044176F}"/>
          </ac:picMkLst>
        </pc:picChg>
        <pc:picChg chg="add mod">
          <ac:chgData name="Camille FABRE" userId="61a62dbaa4ae00dc" providerId="LiveId" clId="{28562D60-93EE-453D-B68C-1FE5017E0B29}" dt="2020-03-24T09:33:17.157" v="506"/>
          <ac:picMkLst>
            <pc:docMk/>
            <pc:sldMk cId="1626981545" sldId="269"/>
            <ac:picMk id="6" creationId="{BB921BA4-7BD4-4E57-8CA5-672AD96DD5EC}"/>
          </ac:picMkLst>
        </pc:picChg>
      </pc:sldChg>
      <pc:sldChg chg="addSp delSp modSp add">
        <pc:chgData name="Camille FABRE" userId="61a62dbaa4ae00dc" providerId="LiveId" clId="{28562D60-93EE-453D-B68C-1FE5017E0B29}" dt="2020-03-24T09:37:55.066" v="628" actId="20577"/>
        <pc:sldMkLst>
          <pc:docMk/>
          <pc:sldMk cId="1928457883" sldId="270"/>
        </pc:sldMkLst>
        <pc:spChg chg="mod">
          <ac:chgData name="Camille FABRE" userId="61a62dbaa4ae00dc" providerId="LiveId" clId="{28562D60-93EE-453D-B68C-1FE5017E0B29}" dt="2020-03-24T09:37:15.486" v="572" actId="207"/>
          <ac:spMkLst>
            <pc:docMk/>
            <pc:sldMk cId="1928457883" sldId="270"/>
            <ac:spMk id="2" creationId="{C8507055-6644-419E-9869-FEE143FEDAED}"/>
          </ac:spMkLst>
        </pc:spChg>
        <pc:spChg chg="del">
          <ac:chgData name="Camille FABRE" userId="61a62dbaa4ae00dc" providerId="LiveId" clId="{28562D60-93EE-453D-B68C-1FE5017E0B29}" dt="2020-03-24T09:36:57.226" v="547" actId="478"/>
          <ac:spMkLst>
            <pc:docMk/>
            <pc:sldMk cId="1928457883" sldId="270"/>
            <ac:spMk id="3" creationId="{C7ACA5EE-8E16-48A5-8820-1114734682EC}"/>
          </ac:spMkLst>
        </pc:spChg>
        <pc:spChg chg="add mod">
          <ac:chgData name="Camille FABRE" userId="61a62dbaa4ae00dc" providerId="LiveId" clId="{28562D60-93EE-453D-B68C-1FE5017E0B29}" dt="2020-03-24T09:37:55.066" v="628" actId="20577"/>
          <ac:spMkLst>
            <pc:docMk/>
            <pc:sldMk cId="1928457883" sldId="270"/>
            <ac:spMk id="5" creationId="{76E0848F-F48E-4CF2-9448-60EF342E35B6}"/>
          </ac:spMkLst>
        </pc:spChg>
        <pc:picChg chg="add mod">
          <ac:chgData name="Camille FABRE" userId="61a62dbaa4ae00dc" providerId="LiveId" clId="{28562D60-93EE-453D-B68C-1FE5017E0B29}" dt="2020-03-24T09:37:05.602" v="551" actId="14100"/>
          <ac:picMkLst>
            <pc:docMk/>
            <pc:sldMk cId="1928457883" sldId="270"/>
            <ac:picMk id="4" creationId="{5F0EB4C8-3B76-4869-A21C-8703DAD2474C}"/>
          </ac:picMkLst>
        </pc:picChg>
      </pc:sldChg>
      <pc:sldChg chg="modSp add">
        <pc:chgData name="Camille FABRE" userId="61a62dbaa4ae00dc" providerId="LiveId" clId="{28562D60-93EE-453D-B68C-1FE5017E0B29}" dt="2020-03-24T11:52:30.436" v="902" actId="27636"/>
        <pc:sldMkLst>
          <pc:docMk/>
          <pc:sldMk cId="3129473152" sldId="271"/>
        </pc:sldMkLst>
        <pc:spChg chg="mod">
          <ac:chgData name="Camille FABRE" userId="61a62dbaa4ae00dc" providerId="LiveId" clId="{28562D60-93EE-453D-B68C-1FE5017E0B29}" dt="2020-03-24T09:41:32.772" v="670" actId="207"/>
          <ac:spMkLst>
            <pc:docMk/>
            <pc:sldMk cId="3129473152" sldId="271"/>
            <ac:spMk id="2" creationId="{3A359992-C3F3-446E-9E0A-0476A24E1188}"/>
          </ac:spMkLst>
        </pc:spChg>
        <pc:spChg chg="mod">
          <ac:chgData name="Camille FABRE" userId="61a62dbaa4ae00dc" providerId="LiveId" clId="{28562D60-93EE-453D-B68C-1FE5017E0B29}" dt="2020-03-24T11:52:30.436" v="902" actId="27636"/>
          <ac:spMkLst>
            <pc:docMk/>
            <pc:sldMk cId="3129473152" sldId="271"/>
            <ac:spMk id="3" creationId="{CF605888-3718-4A05-B667-610BC86D0A40}"/>
          </ac:spMkLst>
        </pc:spChg>
      </pc:sldChg>
      <pc:sldChg chg="modSp add">
        <pc:chgData name="Camille FABRE" userId="61a62dbaa4ae00dc" providerId="LiveId" clId="{28562D60-93EE-453D-B68C-1FE5017E0B29}" dt="2020-03-24T09:42:21.832" v="672" actId="13926"/>
        <pc:sldMkLst>
          <pc:docMk/>
          <pc:sldMk cId="91778711" sldId="272"/>
        </pc:sldMkLst>
        <pc:spChg chg="mod">
          <ac:chgData name="Camille FABRE" userId="61a62dbaa4ae00dc" providerId="LiveId" clId="{28562D60-93EE-453D-B68C-1FE5017E0B29}" dt="2020-03-24T09:42:21.832" v="672" actId="13926"/>
          <ac:spMkLst>
            <pc:docMk/>
            <pc:sldMk cId="91778711" sldId="272"/>
            <ac:spMk id="3" creationId="{8393F2D5-69C8-46FB-B0D6-32FF78AC17C9}"/>
          </ac:spMkLst>
        </pc:spChg>
      </pc:sldChg>
      <pc:sldChg chg="addSp delSp modSp add ord">
        <pc:chgData name="Camille FABRE" userId="61a62dbaa4ae00dc" providerId="LiveId" clId="{28562D60-93EE-453D-B68C-1FE5017E0B29}" dt="2020-03-24T09:43:13.907" v="687"/>
        <pc:sldMkLst>
          <pc:docMk/>
          <pc:sldMk cId="1038942250" sldId="273"/>
        </pc:sldMkLst>
        <pc:spChg chg="del">
          <ac:chgData name="Camille FABRE" userId="61a62dbaa4ae00dc" providerId="LiveId" clId="{28562D60-93EE-453D-B68C-1FE5017E0B29}" dt="2020-03-24T09:42:46.729" v="674" actId="478"/>
          <ac:spMkLst>
            <pc:docMk/>
            <pc:sldMk cId="1038942250" sldId="273"/>
            <ac:spMk id="2" creationId="{E11DA76D-7593-4737-A04C-B6E29BD2DFFB}"/>
          </ac:spMkLst>
        </pc:spChg>
        <pc:spChg chg="mod">
          <ac:chgData name="Camille FABRE" userId="61a62dbaa4ae00dc" providerId="LiveId" clId="{28562D60-93EE-453D-B68C-1FE5017E0B29}" dt="2020-03-24T09:43:03.828" v="685" actId="1076"/>
          <ac:spMkLst>
            <pc:docMk/>
            <pc:sldMk cId="1038942250" sldId="273"/>
            <ac:spMk id="3" creationId="{9AB5443C-2AAF-48AB-9CCC-4ABE8C059FF2}"/>
          </ac:spMkLst>
        </pc:spChg>
        <pc:picChg chg="add">
          <ac:chgData name="Camille FABRE" userId="61a62dbaa4ae00dc" providerId="LiveId" clId="{28562D60-93EE-453D-B68C-1FE5017E0B29}" dt="2020-03-24T09:42:56.970" v="683"/>
          <ac:picMkLst>
            <pc:docMk/>
            <pc:sldMk cId="1038942250" sldId="273"/>
            <ac:picMk id="4" creationId="{AE63218F-38BE-4BC3-8487-0F759C2FC713}"/>
          </ac:picMkLst>
        </pc:picChg>
      </pc:sldChg>
      <pc:sldChg chg="addSp delSp modSp add">
        <pc:chgData name="Camille FABRE" userId="61a62dbaa4ae00dc" providerId="LiveId" clId="{28562D60-93EE-453D-B68C-1FE5017E0B29}" dt="2020-03-24T11:52:20.888" v="900"/>
        <pc:sldMkLst>
          <pc:docMk/>
          <pc:sldMk cId="1140592727" sldId="274"/>
        </pc:sldMkLst>
        <pc:spChg chg="del">
          <ac:chgData name="Camille FABRE" userId="61a62dbaa4ae00dc" providerId="LiveId" clId="{28562D60-93EE-453D-B68C-1FE5017E0B29}" dt="2020-03-24T11:52:19.651" v="899" actId="478"/>
          <ac:spMkLst>
            <pc:docMk/>
            <pc:sldMk cId="1140592727" sldId="274"/>
            <ac:spMk id="2" creationId="{B6E076A8-F2B0-4EED-B0DA-68698BDFD609}"/>
          </ac:spMkLst>
        </pc:spChg>
        <pc:spChg chg="mod">
          <ac:chgData name="Camille FABRE" userId="61a62dbaa4ae00dc" providerId="LiveId" clId="{28562D60-93EE-453D-B68C-1FE5017E0B29}" dt="2020-03-24T11:52:10.869" v="898" actId="115"/>
          <ac:spMkLst>
            <pc:docMk/>
            <pc:sldMk cId="1140592727" sldId="274"/>
            <ac:spMk id="3" creationId="{AF727726-DC1E-4348-89C2-E33E5D632B51}"/>
          </ac:spMkLst>
        </pc:spChg>
        <pc:spChg chg="add">
          <ac:chgData name="Camille FABRE" userId="61a62dbaa4ae00dc" providerId="LiveId" clId="{28562D60-93EE-453D-B68C-1FE5017E0B29}" dt="2020-03-24T11:52:20.888" v="900"/>
          <ac:spMkLst>
            <pc:docMk/>
            <pc:sldMk cId="1140592727" sldId="274"/>
            <ac:spMk id="4" creationId="{794B59F4-6EE9-4499-A685-588BF972B979}"/>
          </ac:spMkLst>
        </pc:spChg>
      </pc:sldChg>
      <pc:sldChg chg="addSp delSp modSp add">
        <pc:chgData name="Camille FABRE" userId="61a62dbaa4ae00dc" providerId="LiveId" clId="{28562D60-93EE-453D-B68C-1FE5017E0B29}" dt="2020-03-24T11:55:06.989" v="1092" actId="113"/>
        <pc:sldMkLst>
          <pc:docMk/>
          <pc:sldMk cId="4036771893" sldId="275"/>
        </pc:sldMkLst>
        <pc:spChg chg="del">
          <ac:chgData name="Camille FABRE" userId="61a62dbaa4ae00dc" providerId="LiveId" clId="{28562D60-93EE-453D-B68C-1FE5017E0B29}" dt="2020-03-24T11:52:38.426" v="904" actId="478"/>
          <ac:spMkLst>
            <pc:docMk/>
            <pc:sldMk cId="4036771893" sldId="275"/>
            <ac:spMk id="2" creationId="{5F9554E9-06BA-4333-8C0E-B059AED40F1B}"/>
          </ac:spMkLst>
        </pc:spChg>
        <pc:spChg chg="mod">
          <ac:chgData name="Camille FABRE" userId="61a62dbaa4ae00dc" providerId="LiveId" clId="{28562D60-93EE-453D-B68C-1FE5017E0B29}" dt="2020-03-24T11:55:02.534" v="1090" actId="207"/>
          <ac:spMkLst>
            <pc:docMk/>
            <pc:sldMk cId="4036771893" sldId="275"/>
            <ac:spMk id="3" creationId="{C0EA3719-75E7-4AA6-8BAA-A888F1F2188A}"/>
          </ac:spMkLst>
        </pc:spChg>
        <pc:spChg chg="add mod">
          <ac:chgData name="Camille FABRE" userId="61a62dbaa4ae00dc" providerId="LiveId" clId="{28562D60-93EE-453D-B68C-1FE5017E0B29}" dt="2020-03-24T11:55:06.989" v="1092" actId="113"/>
          <ac:spMkLst>
            <pc:docMk/>
            <pc:sldMk cId="4036771893" sldId="275"/>
            <ac:spMk id="4" creationId="{3D9F5B8E-4411-42AA-A3C4-B2F2DD3A2C5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de-DE" smtClean="0"/>
              <a:t>24.03.2020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ml.wikipedia.org/wiki/Il_mistero_di_Sleepy_Hollow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mailto:camille.fabre1@ecollege78.f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Camera-photo.svg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en.wikipedia.org/wiki/File:Send-email.sv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adinertech.blogspot.com/2013/04/the-to-do-reminder-lists-i-use-google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ac-versailles.fr/myonlineenglishclass/index.php/category/4%C2%B02-S%C3%A9ances-en-ligne2" TargetMode="External"/><Relationship Id="rId2" Type="http://schemas.openxmlformats.org/officeDocument/2006/relationships/hyperlink" Target="https://www.wordreferenc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1drv.ms/b/s!AtwArqS6LaZh5QVdXU8zr_vfYtLf?e=YmVsj6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554470-09E0-48F8-8FD2-D57182986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111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  <a:cs typeface="Calibri Light"/>
              </a:rPr>
              <a:t>English class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de-DE">
              <a:solidFill>
                <a:srgbClr val="FFFFFF"/>
              </a:solidFill>
            </a:endParaRPr>
          </a:p>
          <a:p>
            <a:r>
              <a:rPr lang="de-DE">
                <a:solidFill>
                  <a:srgbClr val="FFFFFF"/>
                </a:solidFill>
                <a:cs typeface="Calibri"/>
              </a:rPr>
              <a:t>Tuesday, March 24th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01AB846-33C4-4874-BE7C-F51A7CE64BC8}"/>
              </a:ext>
            </a:extLst>
          </p:cNvPr>
          <p:cNvSpPr txBox="1"/>
          <p:nvPr/>
        </p:nvSpPr>
        <p:spPr>
          <a:xfrm>
            <a:off x="9609242" y="6657945"/>
            <a:ext cx="258275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700">
                <a:solidFill>
                  <a:srgbClr val="FFFFFF"/>
                </a:solidFill>
                <a:hlinkClick r:id="rId3" tooltip="https://eml.wikipedia.org/wiki/Il_mistero_di_Sleepy_Hollow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fr-FR" sz="700">
                <a:solidFill>
                  <a:srgbClr val="FFFFFF"/>
                </a:solidFill>
              </a:rPr>
              <a:t> par Auteur inconnu est soumise à la licence </a:t>
            </a:r>
            <a:r>
              <a:rPr lang="fr-FR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fr-F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733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701E28-8FD5-4359-AC47-741495CF1FB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fr-FR" dirty="0" err="1"/>
              <a:t>Understanding</a:t>
            </a:r>
            <a:r>
              <a:rPr lang="fr-FR" dirty="0"/>
              <a:t> a </a:t>
            </a:r>
            <a:r>
              <a:rPr lang="fr-FR" dirty="0" err="1"/>
              <a:t>video</a:t>
            </a:r>
            <a:r>
              <a:rPr lang="fr-FR" dirty="0"/>
              <a:t> – </a:t>
            </a:r>
            <a:r>
              <a:rPr lang="fr-FR" dirty="0" err="1"/>
              <a:t>Step</a:t>
            </a:r>
            <a:r>
              <a:rPr lang="fr-FR" dirty="0"/>
              <a:t> 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C26F2B-6F5E-4E67-A7D9-B2E05E2B1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98298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54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701E28-8FD5-4359-AC47-741495CF1FB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dirty="0"/>
              <a:t>Go </a:t>
            </a:r>
            <a:r>
              <a:rPr lang="fr-FR" dirty="0" err="1"/>
              <a:t>further</a:t>
            </a:r>
            <a:r>
              <a:rPr lang="fr-FR" dirty="0"/>
              <a:t> – </a:t>
            </a:r>
            <a:r>
              <a:rPr lang="fr-FR" dirty="0" err="1"/>
              <a:t>Step</a:t>
            </a:r>
            <a:r>
              <a:rPr lang="fr-FR" dirty="0"/>
              <a:t> 1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DE823E-E91A-49CD-A2B3-6A3CC0612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1908157"/>
            <a:ext cx="923925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73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701E28-8FD5-4359-AC47-741495CF1FB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dirty="0"/>
              <a:t>Go </a:t>
            </a:r>
            <a:r>
              <a:rPr lang="fr-FR" dirty="0" err="1"/>
              <a:t>further</a:t>
            </a:r>
            <a:r>
              <a:rPr lang="fr-FR" dirty="0"/>
              <a:t> – </a:t>
            </a:r>
            <a:r>
              <a:rPr lang="fr-FR" dirty="0" err="1"/>
              <a:t>Step</a:t>
            </a:r>
            <a:r>
              <a:rPr lang="fr-FR" dirty="0"/>
              <a:t> 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B02433-8A2B-4B6B-879D-0833A0441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29" y="1690688"/>
            <a:ext cx="9563100" cy="24860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2157A0-AF5A-4475-9A9E-1BEFBAED85FF}"/>
              </a:ext>
            </a:extLst>
          </p:cNvPr>
          <p:cNvSpPr/>
          <p:nvPr/>
        </p:nvSpPr>
        <p:spPr>
          <a:xfrm>
            <a:off x="4839128" y="1690688"/>
            <a:ext cx="3349375" cy="302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921BA4-7BD4-4E57-8CA5-672AD96DD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1275" y="0"/>
            <a:ext cx="199072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81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165853-FAEB-4F12-A4A6-909D680B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062109" cy="612775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r-FR" dirty="0"/>
              <a:t>Go </a:t>
            </a:r>
            <a:r>
              <a:rPr lang="fr-FR" dirty="0" err="1"/>
              <a:t>further</a:t>
            </a:r>
            <a:r>
              <a:rPr lang="fr-FR" dirty="0"/>
              <a:t> </a:t>
            </a:r>
            <a:br>
              <a:rPr lang="fr-FR" dirty="0"/>
            </a:br>
            <a:br>
              <a:rPr lang="fr-FR" dirty="0"/>
            </a:br>
            <a:r>
              <a:rPr lang="fr-FR" dirty="0" err="1"/>
              <a:t>Step</a:t>
            </a:r>
            <a:r>
              <a:rPr lang="fr-FR" dirty="0"/>
              <a:t> 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84C0F7-DBE1-419E-A527-7BDF4E5BF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09" y="365125"/>
            <a:ext cx="86106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02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507055-6644-419E-9869-FEE143FEDAE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dirty="0"/>
              <a:t>Go </a:t>
            </a:r>
            <a:r>
              <a:rPr lang="fr-FR" dirty="0" err="1"/>
              <a:t>further</a:t>
            </a:r>
            <a:r>
              <a:rPr lang="fr-FR" dirty="0"/>
              <a:t> – </a:t>
            </a:r>
            <a:r>
              <a:rPr lang="fr-FR" dirty="0" err="1"/>
              <a:t>Step</a:t>
            </a:r>
            <a:r>
              <a:rPr lang="fr-FR" dirty="0"/>
              <a:t> 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0EB4C8-3B76-4869-A21C-8703DAD24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71621"/>
            <a:ext cx="10515600" cy="41184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6E0848F-F48E-4CF2-9448-60EF342E35B6}"/>
              </a:ext>
            </a:extLst>
          </p:cNvPr>
          <p:cNvSpPr txBox="1"/>
          <p:nvPr/>
        </p:nvSpPr>
        <p:spPr>
          <a:xfrm>
            <a:off x="1232899" y="6174769"/>
            <a:ext cx="1027415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HELP: </a:t>
            </a:r>
            <a:r>
              <a:rPr lang="fr-FR" dirty="0" err="1"/>
              <a:t>my</a:t>
            </a:r>
            <a:r>
              <a:rPr lang="fr-FR" dirty="0"/>
              <a:t> / </a:t>
            </a:r>
            <a:r>
              <a:rPr lang="fr-FR" dirty="0" err="1"/>
              <a:t>your</a:t>
            </a:r>
            <a:r>
              <a:rPr lang="fr-FR" dirty="0"/>
              <a:t> / </a:t>
            </a:r>
            <a:r>
              <a:rPr lang="fr-FR" dirty="0" err="1"/>
              <a:t>his</a:t>
            </a:r>
            <a:r>
              <a:rPr lang="fr-FR" dirty="0"/>
              <a:t> / </a:t>
            </a:r>
            <a:r>
              <a:rPr lang="fr-FR" dirty="0" err="1"/>
              <a:t>her</a:t>
            </a:r>
            <a:r>
              <a:rPr lang="fr-FR" dirty="0"/>
              <a:t> / </a:t>
            </a:r>
            <a:r>
              <a:rPr lang="fr-FR" dirty="0" err="1"/>
              <a:t>its</a:t>
            </a:r>
            <a:r>
              <a:rPr lang="fr-FR" dirty="0"/>
              <a:t> / </a:t>
            </a:r>
            <a:r>
              <a:rPr lang="fr-FR" dirty="0" err="1"/>
              <a:t>our</a:t>
            </a:r>
            <a:r>
              <a:rPr lang="fr-FR" dirty="0"/>
              <a:t> / </a:t>
            </a:r>
            <a:r>
              <a:rPr lang="fr-FR" dirty="0" err="1"/>
              <a:t>your</a:t>
            </a:r>
            <a:r>
              <a:rPr lang="fr-FR" dirty="0"/>
              <a:t> / </a:t>
            </a:r>
            <a:r>
              <a:rPr lang="fr-FR" dirty="0" err="1"/>
              <a:t>their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8457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55A1FD-8D21-416D-835C-4FD67B204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For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further</a:t>
            </a:r>
            <a:r>
              <a:rPr lang="fr-FR" dirty="0"/>
              <a:t> </a:t>
            </a:r>
            <a:r>
              <a:rPr lang="fr-FR" dirty="0" err="1"/>
              <a:t>lessons</a:t>
            </a:r>
            <a:r>
              <a:rPr lang="fr-FR" dirty="0"/>
              <a:t> and classes: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93F2D5-69C8-46FB-B0D6-32FF78AC1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32043" cy="4351338"/>
          </a:xfrm>
        </p:spPr>
        <p:txBody>
          <a:bodyPr/>
          <a:lstStyle/>
          <a:p>
            <a:r>
              <a:rPr lang="fr-FR" dirty="0" err="1"/>
              <a:t>Redo</a:t>
            </a:r>
            <a:r>
              <a:rPr lang="fr-FR" dirty="0"/>
              <a:t> the </a:t>
            </a:r>
            <a:r>
              <a:rPr lang="fr-FR" dirty="0" err="1"/>
              <a:t>activities</a:t>
            </a:r>
            <a:r>
              <a:rPr lang="fr-FR" dirty="0"/>
              <a:t> and </a:t>
            </a:r>
            <a:r>
              <a:rPr lang="fr-FR" dirty="0" err="1"/>
              <a:t>exercises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did</a:t>
            </a:r>
            <a:r>
              <a:rPr lang="fr-FR" dirty="0"/>
              <a:t> not </a:t>
            </a:r>
            <a:r>
              <a:rPr lang="fr-FR" dirty="0" err="1"/>
              <a:t>understand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Don’t 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forget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 to 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send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 me 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your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paragraph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 about 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Invictus’s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opening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fr-FR" dirty="0" err="1">
                <a:solidFill>
                  <a:srgbClr val="FF0000"/>
                </a:solidFill>
                <a:highlight>
                  <a:srgbClr val="FFFF00"/>
                </a:highlight>
              </a:rPr>
              <a:t>scene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are </a:t>
            </a:r>
            <a:r>
              <a:rPr lang="fr-FR" dirty="0" err="1"/>
              <a:t>done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today’s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, </a:t>
            </a:r>
            <a:r>
              <a:rPr lang="fr-FR" dirty="0" err="1">
                <a:solidFill>
                  <a:srgbClr val="FF0000"/>
                </a:solidFill>
              </a:rPr>
              <a:t>send</a:t>
            </a:r>
            <a:r>
              <a:rPr lang="fr-FR" dirty="0">
                <a:solidFill>
                  <a:srgbClr val="FF0000"/>
                </a:solidFill>
              </a:rPr>
              <a:t> me a copy or a </a:t>
            </a:r>
            <a:r>
              <a:rPr lang="fr-FR" dirty="0" err="1">
                <a:solidFill>
                  <a:srgbClr val="FF0000"/>
                </a:solidFill>
              </a:rPr>
              <a:t>picture</a:t>
            </a:r>
            <a:r>
              <a:rPr lang="fr-FR" dirty="0">
                <a:solidFill>
                  <a:srgbClr val="FF0000"/>
                </a:solidFill>
              </a:rPr>
              <a:t> of </a:t>
            </a:r>
            <a:r>
              <a:rPr lang="fr-FR" dirty="0" err="1">
                <a:solidFill>
                  <a:srgbClr val="FF0000"/>
                </a:solidFill>
              </a:rPr>
              <a:t>your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work</a:t>
            </a:r>
            <a:r>
              <a:rPr lang="fr-FR" dirty="0">
                <a:solidFill>
                  <a:srgbClr val="FF0000"/>
                </a:solidFill>
              </a:rPr>
              <a:t> at: </a:t>
            </a:r>
            <a:r>
              <a:rPr lang="fr-FR" dirty="0">
                <a:hlinkClick r:id="rId2"/>
              </a:rPr>
              <a:t>camille.fabre1@ecollege78.fr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pic>
        <p:nvPicPr>
          <p:cNvPr id="5" name="Image 4" descr="Une image contenant signe, ordinateur&#10;&#10;Description générée automatiquement">
            <a:extLst>
              <a:ext uri="{FF2B5EF4-FFF2-40B4-BE49-F238E27FC236}">
                <a16:creationId xmlns:a16="http://schemas.microsoft.com/office/drawing/2014/main" id="{2DC4BC82-403F-492E-AEC2-9D3114371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849725" y="2996193"/>
            <a:ext cx="1469061" cy="1151264"/>
          </a:xfrm>
          <a:prstGeom prst="rect">
            <a:avLst/>
          </a:prstGeom>
        </p:spPr>
      </p:pic>
      <p:pic>
        <p:nvPicPr>
          <p:cNvPr id="8" name="Image 7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1336CE1D-9E21-4586-B08B-C60D4D03B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727166" y="4648528"/>
            <a:ext cx="1844347" cy="184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8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B5443C-2AAF-48AB-9CCC-4ABE8C059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3712" y="2370156"/>
            <a:ext cx="1495425" cy="65044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Bye :-)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63218F-38BE-4BC3-8487-0F759C2FC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287" y="2271712"/>
            <a:ext cx="149542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42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4607B6-D10A-48AA-9626-B93A70E6B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fr-FR" dirty="0"/>
              <a:t>Résumé de l’épisode précédent (lundi 23)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2799BF-29A3-4A12-87E9-BDED5FB69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90269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FR" sz="2400" b="1" dirty="0">
                <a:cs typeface="Calibri" panose="020F0502020204030204"/>
              </a:rPr>
              <a:t>Dernières consignes pour la thématique Afrique du Sud.</a:t>
            </a:r>
          </a:p>
          <a:p>
            <a:pPr marL="0" indent="0">
              <a:buNone/>
            </a:pPr>
            <a:endParaRPr lang="fr-FR" sz="2400" dirty="0">
              <a:cs typeface="Calibri" panose="020F0502020204030204"/>
            </a:endParaRPr>
          </a:p>
          <a:p>
            <a:r>
              <a:rPr lang="fr-FR" sz="2400" b="1" dirty="0">
                <a:cs typeface="Calibri" panose="020F0502020204030204"/>
              </a:rPr>
              <a:t>Nouvelle thématique : </a:t>
            </a:r>
            <a:r>
              <a:rPr lang="fr-FR" sz="2400" b="1" dirty="0" err="1">
                <a:cs typeface="Calibri" panose="020F0502020204030204"/>
              </a:rPr>
              <a:t>Horror</a:t>
            </a:r>
            <a:r>
              <a:rPr lang="fr-FR" sz="2400" b="1" dirty="0">
                <a:cs typeface="Calibri" panose="020F0502020204030204"/>
              </a:rPr>
              <a:t> stories.</a:t>
            </a:r>
          </a:p>
          <a:p>
            <a:pPr lvl="1"/>
            <a:r>
              <a:rPr lang="fr-FR" dirty="0">
                <a:cs typeface="Calibri" panose="020F0502020204030204"/>
              </a:rPr>
              <a:t>Brainstorming à partir de photographies.</a:t>
            </a:r>
          </a:p>
          <a:p>
            <a:pPr lvl="1"/>
            <a:r>
              <a:rPr lang="fr-FR" dirty="0">
                <a:cs typeface="Calibri" panose="020F0502020204030204"/>
              </a:rPr>
              <a:t>Définition de la « </a:t>
            </a:r>
            <a:r>
              <a:rPr lang="fr-FR" dirty="0" err="1">
                <a:cs typeface="Calibri" panose="020F0502020204030204"/>
              </a:rPr>
              <a:t>horror</a:t>
            </a:r>
            <a:r>
              <a:rPr lang="fr-FR" dirty="0">
                <a:cs typeface="Calibri" panose="020F0502020204030204"/>
              </a:rPr>
              <a:t> story » ?</a:t>
            </a:r>
          </a:p>
          <a:p>
            <a:pPr lvl="1"/>
            <a:r>
              <a:rPr lang="fr-FR" dirty="0">
                <a:cs typeface="Calibri" panose="020F0502020204030204"/>
              </a:rPr>
              <a:t>Analyse de tableau.</a:t>
            </a:r>
          </a:p>
          <a:p>
            <a:endParaRPr lang="fr-FR" sz="2400" dirty="0">
              <a:cs typeface="Calibri" panose="020F0502020204030204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1A180C3-2D6B-4464-B4BA-14DDF45A2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085" b="3"/>
          <a:stretch/>
        </p:blipFill>
        <p:spPr>
          <a:xfrm>
            <a:off x="6627042" y="629266"/>
            <a:ext cx="4916027" cy="50205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09035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3C55C2-FC5C-4F5D-BBB8-9A872070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Avant de commencer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86430D-A3C8-4E8B-8907-7859595E9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Relire les leçons et exercices précédents.</a:t>
            </a:r>
          </a:p>
          <a:p>
            <a:r>
              <a:rPr lang="fr-FR" dirty="0"/>
              <a:t>Refaire des activités de révision du vocabulaire.</a:t>
            </a:r>
          </a:p>
          <a:p>
            <a:r>
              <a:rPr lang="fr-FR" dirty="0"/>
              <a:t>Avoir son cahier, de quoi noter, de quoi vérifier/rechercher le vocabulaire (dictionnaire en ligne ou papier).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Liens utiles 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>
                <a:hlinkClick r:id="rId2"/>
              </a:rPr>
              <a:t>Un bon dictionnaire en ligne</a:t>
            </a:r>
            <a:endParaRPr lang="fr-FR" dirty="0"/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 </a:t>
            </a:r>
            <a:r>
              <a:rPr lang="fr-FR" dirty="0">
                <a:hlinkClick r:id="rId3"/>
              </a:rPr>
              <a:t>Vos séances sur le blog</a:t>
            </a:r>
            <a:endParaRPr lang="fr-FR" dirty="0"/>
          </a:p>
          <a:p>
            <a:pPr>
              <a:buFont typeface="Wingdings" panose="05000000000000000000" pitchFamily="2" charset="2"/>
              <a:buChar char="ü"/>
            </a:pPr>
            <a:r>
              <a:rPr lang="fr-FR" dirty="0">
                <a:hlinkClick r:id="rId4"/>
              </a:rPr>
              <a:t>Compte-rendu de la classe virtuelle du lundi 23 mars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1042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65092A-FA49-4570-9BDF-F66FE560A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Today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A0AF3C-6F56-4D40-A56F-859FFC310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Activities</a:t>
            </a:r>
            <a:r>
              <a:rPr lang="fr-FR" dirty="0"/>
              <a:t> and </a:t>
            </a:r>
            <a:r>
              <a:rPr lang="fr-FR" dirty="0" err="1"/>
              <a:t>exercises</a:t>
            </a:r>
            <a:r>
              <a:rPr lang="fr-FR" dirty="0"/>
              <a:t> correction.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err="1"/>
              <a:t>Understanding</a:t>
            </a:r>
            <a:r>
              <a:rPr lang="fr-FR" dirty="0"/>
              <a:t> a </a:t>
            </a:r>
            <a:r>
              <a:rPr lang="fr-FR" dirty="0" err="1"/>
              <a:t>video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err="1"/>
              <a:t>Going</a:t>
            </a:r>
            <a:r>
              <a:rPr lang="fr-FR" dirty="0"/>
              <a:t> </a:t>
            </a:r>
            <a:r>
              <a:rPr lang="fr-FR" dirty="0" err="1"/>
              <a:t>further</a:t>
            </a:r>
            <a:r>
              <a:rPr lang="fr-FR" dirty="0"/>
              <a:t>: </a:t>
            </a:r>
            <a:r>
              <a:rPr lang="fr-FR" dirty="0" err="1"/>
              <a:t>vocabulary</a:t>
            </a:r>
            <a:r>
              <a:rPr lang="fr-FR" dirty="0"/>
              <a:t> and </a:t>
            </a:r>
            <a:r>
              <a:rPr lang="fr-FR" dirty="0" err="1"/>
              <a:t>grammar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0687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727726-DC1E-4348-89C2-E33E5D632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14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/>
              <a:t>Possible sentences about the first documents: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Comic Sans MS" panose="030F0702030302020204" pitchFamily="66" charset="0"/>
              </a:rPr>
              <a:t>These are two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frightening</a:t>
            </a:r>
            <a:r>
              <a:rPr lang="en-US" sz="2400" dirty="0">
                <a:latin typeface="Comic Sans MS" panose="030F0702030302020204" pitchFamily="66" charset="0"/>
              </a:rPr>
              <a:t> pictures from American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horror movies and TV shows</a:t>
            </a:r>
            <a:r>
              <a:rPr lang="en-US" sz="2400" dirty="0">
                <a:latin typeface="Comic Sans MS" panose="030F0702030302020204" pitchFamily="66" charset="0"/>
              </a:rPr>
              <a:t>. The girls from </a:t>
            </a:r>
            <a:r>
              <a:rPr lang="en-US" sz="2400" u="sng" dirty="0">
                <a:latin typeface="Comic Sans MS" panose="030F0702030302020204" pitchFamily="66" charset="0"/>
              </a:rPr>
              <a:t>Scream Queens</a:t>
            </a:r>
            <a:r>
              <a:rPr lang="en-US" sz="2400" dirty="0">
                <a:latin typeface="Comic Sans MS" panose="030F0702030302020204" pitchFamily="66" charset="0"/>
              </a:rPr>
              <a:t> are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screaming</a:t>
            </a:r>
            <a:r>
              <a:rPr lang="en-US" sz="2400" dirty="0">
                <a:latin typeface="Comic Sans MS" panose="030F0702030302020204" pitchFamily="66" charset="0"/>
              </a:rPr>
              <a:t>, maybe because they have seen something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terrible</a:t>
            </a:r>
            <a:r>
              <a:rPr lang="en-US" sz="2400" dirty="0">
                <a:latin typeface="Comic Sans MS" panose="030F0702030302020204" pitchFamily="66" charset="0"/>
              </a:rPr>
              <a:t>. The children from </a:t>
            </a:r>
            <a:r>
              <a:rPr lang="en-US" sz="2400" u="sng" dirty="0">
                <a:latin typeface="Comic Sans MS" panose="030F0702030302020204" pitchFamily="66" charset="0"/>
              </a:rPr>
              <a:t>Village of the Damned</a:t>
            </a:r>
            <a:r>
              <a:rPr lang="en-US" sz="2400" dirty="0">
                <a:latin typeface="Comic Sans MS" panose="030F0702030302020204" pitchFamily="66" charset="0"/>
              </a:rPr>
              <a:t> are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scary</a:t>
            </a:r>
            <a:r>
              <a:rPr lang="en-US" sz="2400" dirty="0">
                <a:latin typeface="Comic Sans MS" panose="030F0702030302020204" pitchFamily="66" charset="0"/>
              </a:rPr>
              <a:t> because of their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glowing eyes</a:t>
            </a:r>
            <a:r>
              <a:rPr lang="en-US" sz="2400" dirty="0">
                <a:latin typeface="Comic Sans MS" panose="030F0702030302020204" pitchFamily="66" charset="0"/>
              </a:rPr>
              <a:t>. A horror story is a story with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monsters</a:t>
            </a:r>
            <a:r>
              <a:rPr lang="en-US" sz="2400" dirty="0">
                <a:latin typeface="Comic Sans MS" panose="030F0702030302020204" pitchFamily="66" charset="0"/>
              </a:rPr>
              <a:t> or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killers</a:t>
            </a:r>
            <a:r>
              <a:rPr lang="en-US" sz="2400" dirty="0">
                <a:latin typeface="Comic Sans MS" panose="030F0702030302020204" pitchFamily="66" charset="0"/>
              </a:rPr>
              <a:t>. It is a story that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terrifies</a:t>
            </a:r>
            <a:r>
              <a:rPr lang="en-US" sz="2400" dirty="0">
                <a:latin typeface="Comic Sans MS" panose="030F0702030302020204" pitchFamily="66" charset="0"/>
              </a:rPr>
              <a:t> you, like the story of </a:t>
            </a:r>
            <a:r>
              <a:rPr lang="en-US" sz="2400" u="sng" dirty="0">
                <a:latin typeface="Comic Sans MS" panose="030F0702030302020204" pitchFamily="66" charset="0"/>
              </a:rPr>
              <a:t>the White Lady</a:t>
            </a:r>
            <a:r>
              <a:rPr lang="en-US" sz="2400" dirty="0">
                <a:latin typeface="Comic Sans MS" panose="030F0702030302020204" pitchFamily="66" charset="0"/>
              </a:rPr>
              <a:t> or </a:t>
            </a:r>
            <a:r>
              <a:rPr lang="en-US" sz="2400" u="sng" dirty="0">
                <a:latin typeface="Comic Sans MS" panose="030F0702030302020204" pitchFamily="66" charset="0"/>
              </a:rPr>
              <a:t>Frankenstein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94B59F4-6EE9-4499-A685-588BF972B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dirty="0"/>
              <a:t>Correction</a:t>
            </a:r>
          </a:p>
        </p:txBody>
      </p:sp>
    </p:spTree>
    <p:extLst>
      <p:ext uri="{BB962C8B-B14F-4D97-AF65-F5344CB8AC3E}">
        <p14:creationId xmlns:p14="http://schemas.microsoft.com/office/powerpoint/2010/main" val="1140592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59992-C3F3-446E-9E0A-0476A24E118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dirty="0"/>
              <a:t>Correction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605888-3718-4A05-B667-610BC86D0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657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u="sng" dirty="0"/>
              <a:t>Possible description of the painting: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400" dirty="0">
                <a:latin typeface="Comic Sans MS" panose="030F0702030302020204" pitchFamily="66" charset="0"/>
              </a:rPr>
              <a:t>This document is a painting by William John </a:t>
            </a:r>
            <a:r>
              <a:rPr lang="en-US" sz="2400" dirty="0" err="1">
                <a:latin typeface="Comic Sans MS" panose="030F0702030302020204" pitchFamily="66" charset="0"/>
              </a:rPr>
              <a:t>Wilgus</a:t>
            </a:r>
            <a:r>
              <a:rPr lang="en-US" sz="2400" dirty="0">
                <a:latin typeface="Comic Sans MS" panose="030F0702030302020204" pitchFamily="66" charset="0"/>
              </a:rPr>
              <a:t> entitled Ichabod Crane. There are two characters on the painting: Ichabod Crane and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the Headless Horseman</a:t>
            </a:r>
            <a:r>
              <a:rPr lang="en-US" sz="2400" dirty="0">
                <a:latin typeface="Comic Sans MS" panose="030F0702030302020204" pitchFamily="66" charset="0"/>
              </a:rPr>
              <a:t>. There is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a dark atmosphere</a:t>
            </a:r>
            <a:r>
              <a:rPr lang="en-US" sz="2400" dirty="0">
                <a:latin typeface="Comic Sans MS" panose="030F0702030302020204" pitchFamily="66" charset="0"/>
              </a:rPr>
              <a:t> in this painting because it is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night-time</a:t>
            </a:r>
            <a:r>
              <a:rPr lang="en-US" sz="2400" dirty="0">
                <a:latin typeface="Comic Sans MS" panose="030F0702030302020204" pitchFamily="66" charset="0"/>
              </a:rPr>
              <a:t>, the scene is taking place in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dark woods</a:t>
            </a:r>
            <a:r>
              <a:rPr lang="en-US" sz="2400" dirty="0">
                <a:latin typeface="Comic Sans MS" panose="030F0702030302020204" pitchFamily="66" charset="0"/>
              </a:rPr>
              <a:t> and there is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a church </a:t>
            </a:r>
            <a:r>
              <a:rPr lang="en-US" sz="2400" dirty="0">
                <a:latin typeface="Comic Sans MS" panose="030F0702030302020204" pitchFamily="66" charset="0"/>
              </a:rPr>
              <a:t>in the background. Ichabod Crane must be really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scared</a:t>
            </a:r>
            <a:r>
              <a:rPr lang="en-US" sz="2400" dirty="0">
                <a:latin typeface="Comic Sans MS" panose="030F0702030302020204" pitchFamily="66" charset="0"/>
              </a:rPr>
              <a:t> right now. Maybe he thinks that he is going to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die</a:t>
            </a:r>
            <a:r>
              <a:rPr lang="en-US" sz="2400" dirty="0">
                <a:latin typeface="Comic Sans MS" panose="030F0702030302020204" pitchFamily="66" charset="0"/>
              </a:rPr>
              <a:t>. He is trying to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escape</a:t>
            </a:r>
            <a:r>
              <a:rPr lang="en-US" sz="2400" dirty="0">
                <a:latin typeface="Comic Sans MS" panose="030F0702030302020204" pitchFamily="66" charset="0"/>
              </a:rPr>
              <a:t> but he is </a:t>
            </a:r>
            <a:r>
              <a:rPr lang="en-US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scared to death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  <a:endParaRPr lang="fr-F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473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EA3719-75E7-4AA6-8BAA-A888F1F21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FF0000"/>
                </a:solidFill>
              </a:rPr>
              <a:t>Read </a:t>
            </a:r>
            <a:r>
              <a:rPr lang="fr-FR" dirty="0" err="1">
                <a:solidFill>
                  <a:srgbClr val="FF0000"/>
                </a:solidFill>
              </a:rPr>
              <a:t>again</a:t>
            </a:r>
            <a:r>
              <a:rPr lang="fr-FR" dirty="0">
                <a:solidFill>
                  <a:srgbClr val="FF0000"/>
                </a:solidFill>
              </a:rPr>
              <a:t> the </a:t>
            </a:r>
            <a:r>
              <a:rPr lang="fr-FR" dirty="0" err="1">
                <a:solidFill>
                  <a:srgbClr val="FF0000"/>
                </a:solidFill>
              </a:rPr>
              <a:t>two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previous</a:t>
            </a:r>
            <a:r>
              <a:rPr lang="fr-FR" dirty="0">
                <a:solidFill>
                  <a:srgbClr val="FF0000"/>
                </a:solidFill>
              </a:rPr>
              <a:t> pages and look up </a:t>
            </a:r>
            <a:r>
              <a:rPr lang="fr-FR" dirty="0">
                <a:solidFill>
                  <a:srgbClr val="00B050"/>
                </a:solidFill>
                <a:latin typeface="Comic Sans MS" panose="030F0702030302020204" pitchFamily="66" charset="0"/>
              </a:rPr>
              <a:t>the </a:t>
            </a:r>
            <a:r>
              <a:rPr lang="fr-FR" dirty="0" err="1">
                <a:solidFill>
                  <a:srgbClr val="00B050"/>
                </a:solidFill>
                <a:latin typeface="Comic Sans MS" panose="030F0702030302020204" pitchFamily="66" charset="0"/>
              </a:rPr>
              <a:t>words</a:t>
            </a:r>
            <a:r>
              <a:rPr lang="fr-FR" dirty="0">
                <a:solidFill>
                  <a:srgbClr val="00B050"/>
                </a:solidFill>
                <a:latin typeface="Comic Sans MS" panose="030F0702030302020204" pitchFamily="66" charset="0"/>
              </a:rPr>
              <a:t> in green </a:t>
            </a:r>
            <a:r>
              <a:rPr lang="fr-FR" dirty="0">
                <a:solidFill>
                  <a:srgbClr val="FF0000"/>
                </a:solidFill>
              </a:rPr>
              <a:t>in a </a:t>
            </a:r>
            <a:r>
              <a:rPr lang="fr-FR" dirty="0" err="1">
                <a:solidFill>
                  <a:srgbClr val="FF0000"/>
                </a:solidFill>
              </a:rPr>
              <a:t>dictionary</a:t>
            </a:r>
            <a:r>
              <a:rPr lang="fr-FR" dirty="0">
                <a:solidFill>
                  <a:srgbClr val="FF0000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FF0000"/>
                </a:solidFill>
              </a:rPr>
              <a:t>Write down </a:t>
            </a:r>
            <a:r>
              <a:rPr lang="fr-FR" dirty="0" err="1">
                <a:solidFill>
                  <a:srgbClr val="FF0000"/>
                </a:solidFill>
              </a:rPr>
              <a:t>their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definitions</a:t>
            </a:r>
            <a:r>
              <a:rPr lang="fr-FR" dirty="0">
                <a:solidFill>
                  <a:srgbClr val="FF0000"/>
                </a:solidFill>
              </a:rPr>
              <a:t> in </a:t>
            </a:r>
            <a:r>
              <a:rPr lang="fr-FR" dirty="0" err="1">
                <a:solidFill>
                  <a:srgbClr val="FF0000"/>
                </a:solidFill>
              </a:rPr>
              <a:t>your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copybook</a:t>
            </a:r>
            <a:r>
              <a:rPr lang="fr-FR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D9F5B8E-4411-42AA-A3C4-B2F2DD3A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To do:</a:t>
            </a:r>
          </a:p>
        </p:txBody>
      </p:sp>
    </p:spTree>
    <p:extLst>
      <p:ext uri="{BB962C8B-B14F-4D97-AF65-F5344CB8AC3E}">
        <p14:creationId xmlns:p14="http://schemas.microsoft.com/office/powerpoint/2010/main" val="4036771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21C65B-D5FE-4DC7-80A3-5513B69554C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fr-FR" dirty="0"/>
              <a:t>Watch the </a:t>
            </a:r>
            <a:r>
              <a:rPr lang="fr-FR" dirty="0" err="1"/>
              <a:t>video</a:t>
            </a:r>
            <a:endParaRPr lang="fr-FR" dirty="0"/>
          </a:p>
        </p:txBody>
      </p:sp>
      <p:pic>
        <p:nvPicPr>
          <p:cNvPr id="4" name="Sleepy_Hollow_trailer">
            <a:hlinkClick r:id="" action="ppaction://media"/>
            <a:extLst>
              <a:ext uri="{FF2B5EF4-FFF2-40B4-BE49-F238E27FC236}">
                <a16:creationId xmlns:a16="http://schemas.microsoft.com/office/drawing/2014/main" id="{838B62A7-E61D-441C-8C0A-EC69202485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0438" y="1825625"/>
            <a:ext cx="7732712" cy="4351338"/>
          </a:xfrm>
        </p:spPr>
      </p:pic>
    </p:spTree>
    <p:extLst>
      <p:ext uri="{BB962C8B-B14F-4D97-AF65-F5344CB8AC3E}">
        <p14:creationId xmlns:p14="http://schemas.microsoft.com/office/powerpoint/2010/main" val="32792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F2D0ED-3134-4B94-9FE0-E7A572EFAD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/>
          <a:p>
            <a:r>
              <a:rPr lang="fr-FR" dirty="0" err="1"/>
              <a:t>Understanding</a:t>
            </a:r>
            <a:r>
              <a:rPr lang="fr-FR" dirty="0"/>
              <a:t> a </a:t>
            </a:r>
            <a:r>
              <a:rPr lang="fr-FR" dirty="0" err="1"/>
              <a:t>video</a:t>
            </a:r>
            <a:r>
              <a:rPr lang="fr-FR" dirty="0"/>
              <a:t> – </a:t>
            </a:r>
            <a:r>
              <a:rPr lang="fr-FR" dirty="0" err="1"/>
              <a:t>Step</a:t>
            </a:r>
            <a:r>
              <a:rPr lang="fr-FR" dirty="0"/>
              <a:t> 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02585D-F9C6-4C92-ACD1-97293CEBF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6075"/>
            <a:ext cx="934402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125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458</Words>
  <Application>Microsoft Office PowerPoint</Application>
  <PresentationFormat>Grand écran</PresentationFormat>
  <Paragraphs>54</Paragraphs>
  <Slides>16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Wingdings</vt:lpstr>
      <vt:lpstr>Thème Office</vt:lpstr>
      <vt:lpstr>English class</vt:lpstr>
      <vt:lpstr>Résumé de l’épisode précédent (lundi 23)</vt:lpstr>
      <vt:lpstr>Avant de commencer :</vt:lpstr>
      <vt:lpstr>Today</vt:lpstr>
      <vt:lpstr>Correction</vt:lpstr>
      <vt:lpstr>Correction</vt:lpstr>
      <vt:lpstr>To do:</vt:lpstr>
      <vt:lpstr>Watch the video</vt:lpstr>
      <vt:lpstr>Understanding a video – Step 1</vt:lpstr>
      <vt:lpstr>Understanding a video – Step 2</vt:lpstr>
      <vt:lpstr>Go further – Step 1</vt:lpstr>
      <vt:lpstr>Go further – Step 2</vt:lpstr>
      <vt:lpstr>Go further   Step 3</vt:lpstr>
      <vt:lpstr>Go further – Step 4</vt:lpstr>
      <vt:lpstr>For our further lessons and classes: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class</dc:title>
  <dc:creator>Camille FABRE</dc:creator>
  <cp:lastModifiedBy>Camille FABRE</cp:lastModifiedBy>
  <cp:revision>1</cp:revision>
  <dcterms:created xsi:type="dcterms:W3CDTF">2020-03-24T09:17:42Z</dcterms:created>
  <dcterms:modified xsi:type="dcterms:W3CDTF">2020-03-24T11:55:15Z</dcterms:modified>
</cp:coreProperties>
</file>