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1D0DF-D45E-4D61-9713-21241B73EE97}" v="29" dt="2020-03-23T17:49:33.700"/>
    <p1510:client id="{E2507674-54FA-41E0-B9B2-187065309030}" v="46" dt="2020-03-23T16:26:17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CAB1D0DF-D45E-4D61-9713-21241B73EE97}"/>
    <pc:docChg chg="undo custSel mod addSld modSld">
      <pc:chgData name="Camille FABRE" userId="61a62dbaa4ae00dc" providerId="LiveId" clId="{CAB1D0DF-D45E-4D61-9713-21241B73EE97}" dt="2020-03-23T17:50:07.277" v="2212" actId="20577"/>
      <pc:docMkLst>
        <pc:docMk/>
      </pc:docMkLst>
      <pc:sldChg chg="addSp delSp">
        <pc:chgData name="Camille FABRE" userId="61a62dbaa4ae00dc" providerId="LiveId" clId="{CAB1D0DF-D45E-4D61-9713-21241B73EE97}" dt="2020-03-23T16:27:03.411" v="1"/>
        <pc:sldMkLst>
          <pc:docMk/>
          <pc:sldMk cId="3784089036" sldId="256"/>
        </pc:sldMkLst>
        <pc:spChg chg="add del">
          <ac:chgData name="Camille FABRE" userId="61a62dbaa4ae00dc" providerId="LiveId" clId="{CAB1D0DF-D45E-4D61-9713-21241B73EE97}" dt="2020-03-23T16:27:03.411" v="1"/>
          <ac:spMkLst>
            <pc:docMk/>
            <pc:sldMk cId="3784089036" sldId="256"/>
            <ac:spMk id="4" creationId="{BA1708C5-539C-4CBB-83DB-474BE103A4BB}"/>
          </ac:spMkLst>
        </pc:spChg>
      </pc:sldChg>
      <pc:sldChg chg="modSp add">
        <pc:chgData name="Camille FABRE" userId="61a62dbaa4ae00dc" providerId="LiveId" clId="{CAB1D0DF-D45E-4D61-9713-21241B73EE97}" dt="2020-03-23T17:50:07.277" v="2212" actId="20577"/>
        <pc:sldMkLst>
          <pc:docMk/>
          <pc:sldMk cId="3851042125" sldId="260"/>
        </pc:sldMkLst>
        <pc:spChg chg="mod">
          <ac:chgData name="Camille FABRE" userId="61a62dbaa4ae00dc" providerId="LiveId" clId="{CAB1D0DF-D45E-4D61-9713-21241B73EE97}" dt="2020-03-23T17:50:07.277" v="2212" actId="20577"/>
          <ac:spMkLst>
            <pc:docMk/>
            <pc:sldMk cId="3851042125" sldId="260"/>
            <ac:spMk id="3" creationId="{C086430D-A3C8-4E8B-8907-7859595E9285}"/>
          </ac:spMkLst>
        </pc:spChg>
      </pc:sldChg>
      <pc:sldChg chg="modSp add setBg">
        <pc:chgData name="Camille FABRE" userId="61a62dbaa4ae00dc" providerId="LiveId" clId="{CAB1D0DF-D45E-4D61-9713-21241B73EE97}" dt="2020-03-23T16:29:12.479" v="145" actId="20577"/>
        <pc:sldMkLst>
          <pc:docMk/>
          <pc:sldMk cId="2009035632" sldId="261"/>
        </pc:sldMkLst>
        <pc:spChg chg="mod">
          <ac:chgData name="Camille FABRE" userId="61a62dbaa4ae00dc" providerId="LiveId" clId="{CAB1D0DF-D45E-4D61-9713-21241B73EE97}" dt="2020-03-23T16:27:45.710" v="11" actId="20577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CAB1D0DF-D45E-4D61-9713-21241B73EE97}" dt="2020-03-23T16:29:12.479" v="145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modSp add">
        <pc:chgData name="Camille FABRE" userId="61a62dbaa4ae00dc" providerId="LiveId" clId="{CAB1D0DF-D45E-4D61-9713-21241B73EE97}" dt="2020-03-23T16:59:25.347" v="189" actId="20577"/>
        <pc:sldMkLst>
          <pc:docMk/>
          <pc:sldMk cId="3580687268" sldId="263"/>
        </pc:sldMkLst>
        <pc:spChg chg="mod">
          <ac:chgData name="Camille FABRE" userId="61a62dbaa4ae00dc" providerId="LiveId" clId="{CAB1D0DF-D45E-4D61-9713-21241B73EE97}" dt="2020-03-23T16:59:25.347" v="189" actId="20577"/>
          <ac:spMkLst>
            <pc:docMk/>
            <pc:sldMk cId="3580687268" sldId="263"/>
            <ac:spMk id="3" creationId="{A3A0AF3C-6F56-4D40-A56F-859FFC3102DB}"/>
          </ac:spMkLst>
        </pc:spChg>
      </pc:sldChg>
      <pc:sldChg chg="modSp add">
        <pc:chgData name="Camille FABRE" userId="61a62dbaa4ae00dc" providerId="LiveId" clId="{CAB1D0DF-D45E-4D61-9713-21241B73EE97}" dt="2020-03-23T17:02:30.226" v="923" actId="207"/>
        <pc:sldMkLst>
          <pc:docMk/>
          <pc:sldMk cId="1824816350" sldId="264"/>
        </pc:sldMkLst>
        <pc:spChg chg="mod">
          <ac:chgData name="Camille FABRE" userId="61a62dbaa4ae00dc" providerId="LiveId" clId="{CAB1D0DF-D45E-4D61-9713-21241B73EE97}" dt="2020-03-23T16:59:45.377" v="222" actId="20577"/>
          <ac:spMkLst>
            <pc:docMk/>
            <pc:sldMk cId="1824816350" sldId="264"/>
            <ac:spMk id="2" creationId="{F71DFD59-1C31-4259-A64F-C45967035320}"/>
          </ac:spMkLst>
        </pc:spChg>
        <pc:spChg chg="mod">
          <ac:chgData name="Camille FABRE" userId="61a62dbaa4ae00dc" providerId="LiveId" clId="{CAB1D0DF-D45E-4D61-9713-21241B73EE97}" dt="2020-03-23T17:02:30.226" v="923" actId="207"/>
          <ac:spMkLst>
            <pc:docMk/>
            <pc:sldMk cId="1824816350" sldId="264"/>
            <ac:spMk id="3" creationId="{316B0E28-6F1D-47C1-ABB9-D9E8481B78D0}"/>
          </ac:spMkLst>
        </pc:spChg>
      </pc:sldChg>
      <pc:sldChg chg="delSp modSp add">
        <pc:chgData name="Camille FABRE" userId="61a62dbaa4ae00dc" providerId="LiveId" clId="{CAB1D0DF-D45E-4D61-9713-21241B73EE97}" dt="2020-03-23T17:26:02.413" v="935" actId="14100"/>
        <pc:sldMkLst>
          <pc:docMk/>
          <pc:sldMk cId="3049149925" sldId="265"/>
        </pc:sldMkLst>
        <pc:spChg chg="mod">
          <ac:chgData name="Camille FABRE" userId="61a62dbaa4ae00dc" providerId="LiveId" clId="{CAB1D0DF-D45E-4D61-9713-21241B73EE97}" dt="2020-03-23T17:26:02.413" v="935" actId="14100"/>
          <ac:spMkLst>
            <pc:docMk/>
            <pc:sldMk cId="3049149925" sldId="265"/>
            <ac:spMk id="2" creationId="{FEA691DB-DA7E-4B66-BC40-B23A7F5C3F40}"/>
          </ac:spMkLst>
        </pc:spChg>
        <pc:spChg chg="del">
          <ac:chgData name="Camille FABRE" userId="61a62dbaa4ae00dc" providerId="LiveId" clId="{CAB1D0DF-D45E-4D61-9713-21241B73EE97}" dt="2020-03-23T17:25:56.820" v="934" actId="478"/>
          <ac:spMkLst>
            <pc:docMk/>
            <pc:sldMk cId="3049149925" sldId="265"/>
            <ac:spMk id="3" creationId="{C33D2C43-5F41-496F-8257-5FF4522AF32B}"/>
          </ac:spMkLst>
        </pc:spChg>
      </pc:sldChg>
      <pc:sldChg chg="addSp delSp modSp add mod setBg">
        <pc:chgData name="Camille FABRE" userId="61a62dbaa4ae00dc" providerId="LiveId" clId="{CAB1D0DF-D45E-4D61-9713-21241B73EE97}" dt="2020-03-23T17:27:09.376" v="1078" actId="26606"/>
        <pc:sldMkLst>
          <pc:docMk/>
          <pc:sldMk cId="555302693" sldId="266"/>
        </pc:sldMkLst>
        <pc:spChg chg="mod ord">
          <ac:chgData name="Camille FABRE" userId="61a62dbaa4ae00dc" providerId="LiveId" clId="{CAB1D0DF-D45E-4D61-9713-21241B73EE97}" dt="2020-03-23T17:27:09.376" v="1078" actId="26606"/>
          <ac:spMkLst>
            <pc:docMk/>
            <pc:sldMk cId="555302693" sldId="266"/>
            <ac:spMk id="2" creationId="{1D0CC257-8010-4434-9A06-A816CE4C650B}"/>
          </ac:spMkLst>
        </pc:spChg>
        <pc:spChg chg="del">
          <ac:chgData name="Camille FABRE" userId="61a62dbaa4ae00dc" providerId="LiveId" clId="{CAB1D0DF-D45E-4D61-9713-21241B73EE97}" dt="2020-03-23T17:26:39.127" v="1072" actId="478"/>
          <ac:spMkLst>
            <pc:docMk/>
            <pc:sldMk cId="555302693" sldId="266"/>
            <ac:spMk id="3" creationId="{05DC0BB9-5FC6-4F5F-9A80-D73CC5A1586A}"/>
          </ac:spMkLst>
        </pc:spChg>
        <pc:spChg chg="add mod">
          <ac:chgData name="Camille FABRE" userId="61a62dbaa4ae00dc" providerId="LiveId" clId="{CAB1D0DF-D45E-4D61-9713-21241B73EE97}" dt="2020-03-23T17:27:09.376" v="1078" actId="26606"/>
          <ac:spMkLst>
            <pc:docMk/>
            <pc:sldMk cId="555302693" sldId="266"/>
            <ac:spMk id="6" creationId="{5FD90888-569A-46CA-8662-D3A41367F983}"/>
          </ac:spMkLst>
        </pc:spChg>
        <pc:spChg chg="add">
          <ac:chgData name="Camille FABRE" userId="61a62dbaa4ae00dc" providerId="LiveId" clId="{CAB1D0DF-D45E-4D61-9713-21241B73EE97}" dt="2020-03-23T17:27:09.376" v="1078" actId="26606"/>
          <ac:spMkLst>
            <pc:docMk/>
            <pc:sldMk cId="555302693" sldId="266"/>
            <ac:spMk id="11" creationId="{6B3BAD04-E614-4C16-8360-019FCF0045AC}"/>
          </ac:spMkLst>
        </pc:spChg>
        <pc:picChg chg="add mod">
          <ac:chgData name="Camille FABRE" userId="61a62dbaa4ae00dc" providerId="LiveId" clId="{CAB1D0DF-D45E-4D61-9713-21241B73EE97}" dt="2020-03-23T17:27:09.376" v="1078" actId="26606"/>
          <ac:picMkLst>
            <pc:docMk/>
            <pc:sldMk cId="555302693" sldId="266"/>
            <ac:picMk id="5" creationId="{D02C68EA-D451-4C6A-AB2D-69F3C7B783E4}"/>
          </ac:picMkLst>
        </pc:picChg>
      </pc:sldChg>
      <pc:sldChg chg="addSp modSp add">
        <pc:chgData name="Camille FABRE" userId="61a62dbaa4ae00dc" providerId="LiveId" clId="{CAB1D0DF-D45E-4D61-9713-21241B73EE97}" dt="2020-03-23T17:34:56.511" v="1282" actId="20577"/>
        <pc:sldMkLst>
          <pc:docMk/>
          <pc:sldMk cId="1397648009" sldId="267"/>
        </pc:sldMkLst>
        <pc:spChg chg="mod">
          <ac:chgData name="Camille FABRE" userId="61a62dbaa4ae00dc" providerId="LiveId" clId="{CAB1D0DF-D45E-4D61-9713-21241B73EE97}" dt="2020-03-23T17:33:54.438" v="1103" actId="1076"/>
          <ac:spMkLst>
            <pc:docMk/>
            <pc:sldMk cId="1397648009" sldId="267"/>
            <ac:spMk id="2" creationId="{6426571F-FD29-4FB7-BD44-741FC4442625}"/>
          </ac:spMkLst>
        </pc:spChg>
        <pc:spChg chg="mod">
          <ac:chgData name="Camille FABRE" userId="61a62dbaa4ae00dc" providerId="LiveId" clId="{CAB1D0DF-D45E-4D61-9713-21241B73EE97}" dt="2020-03-23T17:34:56.511" v="1282" actId="20577"/>
          <ac:spMkLst>
            <pc:docMk/>
            <pc:sldMk cId="1397648009" sldId="267"/>
            <ac:spMk id="3" creationId="{D3F2C12F-E97D-465C-AD32-AFAC42467560}"/>
          </ac:spMkLst>
        </pc:spChg>
        <pc:picChg chg="add mod">
          <ac:chgData name="Camille FABRE" userId="61a62dbaa4ae00dc" providerId="LiveId" clId="{CAB1D0DF-D45E-4D61-9713-21241B73EE97}" dt="2020-03-23T17:33:49.954" v="1102" actId="1076"/>
          <ac:picMkLst>
            <pc:docMk/>
            <pc:sldMk cId="1397648009" sldId="267"/>
            <ac:picMk id="4" creationId="{3274F2E0-12EF-4C0C-AC1D-75FD707BF7B9}"/>
          </ac:picMkLst>
        </pc:picChg>
      </pc:sldChg>
      <pc:sldChg chg="addSp delSp modSp add">
        <pc:chgData name="Camille FABRE" userId="61a62dbaa4ae00dc" providerId="LiveId" clId="{CAB1D0DF-D45E-4D61-9713-21241B73EE97}" dt="2020-03-23T17:40:19.186" v="1500" actId="1076"/>
        <pc:sldMkLst>
          <pc:docMk/>
          <pc:sldMk cId="3675121646" sldId="268"/>
        </pc:sldMkLst>
        <pc:spChg chg="mod">
          <ac:chgData name="Camille FABRE" userId="61a62dbaa4ae00dc" providerId="LiveId" clId="{CAB1D0DF-D45E-4D61-9713-21241B73EE97}" dt="2020-03-23T17:40:09.445" v="1497" actId="1076"/>
          <ac:spMkLst>
            <pc:docMk/>
            <pc:sldMk cId="3675121646" sldId="268"/>
            <ac:spMk id="2" creationId="{942DAF52-3603-4896-9752-89C9718AF563}"/>
          </ac:spMkLst>
        </pc:spChg>
        <pc:spChg chg="del mod">
          <ac:chgData name="Camille FABRE" userId="61a62dbaa4ae00dc" providerId="LiveId" clId="{CAB1D0DF-D45E-4D61-9713-21241B73EE97}" dt="2020-03-23T17:40:02.429" v="1494" actId="478"/>
          <ac:spMkLst>
            <pc:docMk/>
            <pc:sldMk cId="3675121646" sldId="268"/>
            <ac:spMk id="3" creationId="{8A968E73-5D52-4214-81AB-40678D53BF94}"/>
          </ac:spMkLst>
        </pc:spChg>
        <pc:spChg chg="add del mod">
          <ac:chgData name="Camille FABRE" userId="61a62dbaa4ae00dc" providerId="LiveId" clId="{CAB1D0DF-D45E-4D61-9713-21241B73EE97}" dt="2020-03-23T17:40:04.326" v="1495" actId="478"/>
          <ac:spMkLst>
            <pc:docMk/>
            <pc:sldMk cId="3675121646" sldId="268"/>
            <ac:spMk id="6" creationId="{A9FB9351-B793-49DD-9BF0-05F433FF49E2}"/>
          </ac:spMkLst>
        </pc:spChg>
        <pc:picChg chg="add mod">
          <ac:chgData name="Camille FABRE" userId="61a62dbaa4ae00dc" providerId="LiveId" clId="{CAB1D0DF-D45E-4D61-9713-21241B73EE97}" dt="2020-03-23T17:40:19.186" v="1500" actId="1076"/>
          <ac:picMkLst>
            <pc:docMk/>
            <pc:sldMk cId="3675121646" sldId="268"/>
            <ac:picMk id="4" creationId="{4D77E31E-5B8D-4C4F-A47F-865935599649}"/>
          </ac:picMkLst>
        </pc:picChg>
      </pc:sldChg>
      <pc:sldChg chg="addSp delSp modSp add">
        <pc:chgData name="Camille FABRE" userId="61a62dbaa4ae00dc" providerId="LiveId" clId="{CAB1D0DF-D45E-4D61-9713-21241B73EE97}" dt="2020-03-23T17:44:33.861" v="1821" actId="20577"/>
        <pc:sldMkLst>
          <pc:docMk/>
          <pc:sldMk cId="2423251018" sldId="269"/>
        </pc:sldMkLst>
        <pc:spChg chg="mod">
          <ac:chgData name="Camille FABRE" userId="61a62dbaa4ae00dc" providerId="LiveId" clId="{CAB1D0DF-D45E-4D61-9713-21241B73EE97}" dt="2020-03-23T17:40:32.006" v="1502" actId="1076"/>
          <ac:spMkLst>
            <pc:docMk/>
            <pc:sldMk cId="2423251018" sldId="269"/>
            <ac:spMk id="2" creationId="{942DAF52-3603-4896-9752-89C9718AF563}"/>
          </ac:spMkLst>
        </pc:spChg>
        <pc:spChg chg="mod">
          <ac:chgData name="Camille FABRE" userId="61a62dbaa4ae00dc" providerId="LiveId" clId="{CAB1D0DF-D45E-4D61-9713-21241B73EE97}" dt="2020-03-23T17:40:46.746" v="1528" actId="115"/>
          <ac:spMkLst>
            <pc:docMk/>
            <pc:sldMk cId="2423251018" sldId="269"/>
            <ac:spMk id="3" creationId="{8A968E73-5D52-4214-81AB-40678D53BF94}"/>
          </ac:spMkLst>
        </pc:spChg>
        <pc:spChg chg="add mod">
          <ac:chgData name="Camille FABRE" userId="61a62dbaa4ae00dc" providerId="LiveId" clId="{CAB1D0DF-D45E-4D61-9713-21241B73EE97}" dt="2020-03-23T17:44:30.853" v="1820" actId="20577"/>
          <ac:spMkLst>
            <pc:docMk/>
            <pc:sldMk cId="2423251018" sldId="269"/>
            <ac:spMk id="5" creationId="{6A0C9B7A-7A33-441E-9AC7-F59B2077FB79}"/>
          </ac:spMkLst>
        </pc:spChg>
        <pc:spChg chg="add mod">
          <ac:chgData name="Camille FABRE" userId="61a62dbaa4ae00dc" providerId="LiveId" clId="{CAB1D0DF-D45E-4D61-9713-21241B73EE97}" dt="2020-03-23T17:44:33.861" v="1821" actId="20577"/>
          <ac:spMkLst>
            <pc:docMk/>
            <pc:sldMk cId="2423251018" sldId="269"/>
            <ac:spMk id="6" creationId="{171227C3-0640-4474-9278-A986C571D628}"/>
          </ac:spMkLst>
        </pc:spChg>
        <pc:picChg chg="del">
          <ac:chgData name="Camille FABRE" userId="61a62dbaa4ae00dc" providerId="LiveId" clId="{CAB1D0DF-D45E-4D61-9713-21241B73EE97}" dt="2020-03-23T17:40:26.733" v="1501" actId="478"/>
          <ac:picMkLst>
            <pc:docMk/>
            <pc:sldMk cId="2423251018" sldId="269"/>
            <ac:picMk id="4" creationId="{4D77E31E-5B8D-4C4F-A47F-865935599649}"/>
          </ac:picMkLst>
        </pc:picChg>
      </pc:sldChg>
      <pc:sldChg chg="addSp delSp modSp add">
        <pc:chgData name="Camille FABRE" userId="61a62dbaa4ae00dc" providerId="LiveId" clId="{CAB1D0DF-D45E-4D61-9713-21241B73EE97}" dt="2020-03-23T17:49:33.700" v="2201" actId="207"/>
        <pc:sldMkLst>
          <pc:docMk/>
          <pc:sldMk cId="91778711" sldId="270"/>
        </pc:sldMkLst>
        <pc:spChg chg="mod">
          <ac:chgData name="Camille FABRE" userId="61a62dbaa4ae00dc" providerId="LiveId" clId="{CAB1D0DF-D45E-4D61-9713-21241B73EE97}" dt="2020-03-23T17:46:53.405" v="2056" actId="20577"/>
          <ac:spMkLst>
            <pc:docMk/>
            <pc:sldMk cId="91778711" sldId="270"/>
            <ac:spMk id="2" creationId="{9A55A1FD-8D21-416D-835C-4FD67B204368}"/>
          </ac:spMkLst>
        </pc:spChg>
        <pc:spChg chg="mod">
          <ac:chgData name="Camille FABRE" userId="61a62dbaa4ae00dc" providerId="LiveId" clId="{CAB1D0DF-D45E-4D61-9713-21241B73EE97}" dt="2020-03-23T17:49:33.700" v="2201" actId="207"/>
          <ac:spMkLst>
            <pc:docMk/>
            <pc:sldMk cId="91778711" sldId="270"/>
            <ac:spMk id="3" creationId="{8393F2D5-69C8-46FB-B0D6-32FF78AC17C9}"/>
          </ac:spMkLst>
        </pc:spChg>
        <pc:spChg chg="add del mod">
          <ac:chgData name="Camille FABRE" userId="61a62dbaa4ae00dc" providerId="LiveId" clId="{CAB1D0DF-D45E-4D61-9713-21241B73EE97}" dt="2020-03-23T17:48:16.741" v="2188" actId="478"/>
          <ac:spMkLst>
            <pc:docMk/>
            <pc:sldMk cId="91778711" sldId="270"/>
            <ac:spMk id="6" creationId="{D91E1431-7714-43E1-8408-53073C817E57}"/>
          </ac:spMkLst>
        </pc:spChg>
        <pc:spChg chg="add del mod">
          <ac:chgData name="Camille FABRE" userId="61a62dbaa4ae00dc" providerId="LiveId" clId="{CAB1D0DF-D45E-4D61-9713-21241B73EE97}" dt="2020-03-23T17:48:56.181" v="2196" actId="478"/>
          <ac:spMkLst>
            <pc:docMk/>
            <pc:sldMk cId="91778711" sldId="270"/>
            <ac:spMk id="9" creationId="{2A338951-50CD-499F-B606-E226219EA221}"/>
          </ac:spMkLst>
        </pc:spChg>
        <pc:picChg chg="add mod">
          <ac:chgData name="Camille FABRE" userId="61a62dbaa4ae00dc" providerId="LiveId" clId="{CAB1D0DF-D45E-4D61-9713-21241B73EE97}" dt="2020-03-23T17:48:14.437" v="2187" actId="1076"/>
          <ac:picMkLst>
            <pc:docMk/>
            <pc:sldMk cId="91778711" sldId="270"/>
            <ac:picMk id="5" creationId="{2DC4BC82-403F-492E-AEC2-9D3114371839}"/>
          </ac:picMkLst>
        </pc:picChg>
        <pc:picChg chg="add mod">
          <ac:chgData name="Camille FABRE" userId="61a62dbaa4ae00dc" providerId="LiveId" clId="{CAB1D0DF-D45E-4D61-9713-21241B73EE97}" dt="2020-03-23T17:48:49.997" v="2195" actId="1076"/>
          <ac:picMkLst>
            <pc:docMk/>
            <pc:sldMk cId="91778711" sldId="270"/>
            <ac:picMk id="8" creationId="{1336CE1D-9E21-4586-B08B-C60D4D03B516}"/>
          </ac:picMkLst>
        </pc:picChg>
      </pc:sldChg>
    </pc:docChg>
  </pc:docChgLst>
  <pc:docChgLst>
    <pc:chgData name="Camille FABRE" userId="61a62dbaa4ae00dc" providerId="Windows Live" clId="Web-{E2507674-54FA-41E0-B9B2-187065309030}"/>
    <pc:docChg chg="modSld">
      <pc:chgData name="Camille FABRE" userId="61a62dbaa4ae00dc" providerId="Windows Live" clId="Web-{E2507674-54FA-41E0-B9B2-187065309030}" dt="2020-03-23T16:26:16.958" v="43" actId="20577"/>
      <pc:docMkLst>
        <pc:docMk/>
      </pc:docMkLst>
      <pc:sldChg chg="modSp">
        <pc:chgData name="Camille FABRE" userId="61a62dbaa4ae00dc" providerId="Windows Live" clId="Web-{E2507674-54FA-41E0-B9B2-187065309030}" dt="2020-03-23T16:26:15.926" v="41" actId="20577"/>
        <pc:sldMkLst>
          <pc:docMk/>
          <pc:sldMk cId="3784089036" sldId="256"/>
        </pc:sldMkLst>
        <pc:spChg chg="mod">
          <ac:chgData name="Camille FABRE" userId="61a62dbaa4ae00dc" providerId="Windows Live" clId="Web-{E2507674-54FA-41E0-B9B2-187065309030}" dt="2020-03-23T16:24:31.270" v="20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Windows Live" clId="Web-{E2507674-54FA-41E0-B9B2-187065309030}" dt="2020-03-23T16:26:15.926" v="41" actId="20577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amille.fabre1@ecollege78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amera-photo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File:Send-email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b/s!AtwArqS6LaZh5QVdXU8zr_vfYtLf?e=YmVsj6" TargetMode="External"/><Relationship Id="rId2" Type="http://schemas.openxmlformats.org/officeDocument/2006/relationships/hyperlink" Target="https://www.wordreferenc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amille.fabre1@ecollege78.f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l.wikipedia.org/wiki/Il_mistero_di_Sleepy_Hollo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English </a:t>
            </a:r>
            <a:r>
              <a:rPr lang="de-DE" dirty="0" err="1">
                <a:cs typeface="Calibri Light"/>
              </a:rPr>
              <a:t>class</a:t>
            </a:r>
            <a:endParaRPr lang="de-DE" dirty="0" err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r>
              <a:rPr lang="de-DE" dirty="0">
                <a:cs typeface="Calibri"/>
              </a:rPr>
              <a:t>Monday, March 23rd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DAF52-3603-4896-9752-89C9718A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Explore: Painting a </a:t>
            </a:r>
            <a:r>
              <a:rPr lang="fr-FR" dirty="0" err="1"/>
              <a:t>ghost</a:t>
            </a:r>
            <a:r>
              <a:rPr lang="fr-FR" dirty="0"/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68E73-5D52-4214-81AB-40678D53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82082"/>
            <a:ext cx="5159829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err="1"/>
              <a:t>Answer</a:t>
            </a:r>
            <a:r>
              <a:rPr lang="fr-FR" b="1" u="sng" dirty="0"/>
              <a:t> the questions: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arenR"/>
            </a:pP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artist</a:t>
            </a:r>
            <a:r>
              <a:rPr lang="fr-FR" dirty="0"/>
              <a:t>?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title</a:t>
            </a:r>
            <a:r>
              <a:rPr lang="fr-FR" dirty="0"/>
              <a:t> of the document?</a:t>
            </a:r>
          </a:p>
          <a:p>
            <a:pPr marL="514350" indent="-514350">
              <a:buAutoNum type="arabicParenR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painting made?</a:t>
            </a:r>
          </a:p>
          <a:p>
            <a:pPr marL="514350" indent="-514350">
              <a:buAutoNum type="arabicParenR"/>
            </a:pPr>
            <a:r>
              <a:rPr lang="fr-FR" dirty="0" err="1"/>
              <a:t>Describe</a:t>
            </a:r>
            <a:r>
              <a:rPr lang="fr-FR" dirty="0"/>
              <a:t> the painting.</a:t>
            </a:r>
          </a:p>
          <a:p>
            <a:pPr marL="514350" indent="-514350">
              <a:buAutoNum type="arabicParenR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A0C9B7A-7A33-441E-9AC7-F59B2077FB79}"/>
              </a:ext>
            </a:extLst>
          </p:cNvPr>
          <p:cNvSpPr txBox="1">
            <a:spLocks/>
          </p:cNvSpPr>
          <p:nvPr/>
        </p:nvSpPr>
        <p:spPr>
          <a:xfrm>
            <a:off x="5708716" y="1782082"/>
            <a:ext cx="2671712" cy="300280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Help:</a:t>
            </a:r>
          </a:p>
          <a:p>
            <a:pPr>
              <a:buFontTx/>
              <a:buChar char="-"/>
            </a:pPr>
            <a:r>
              <a:rPr lang="fr-FR" i="1" dirty="0"/>
              <a:t>in the centre</a:t>
            </a:r>
          </a:p>
          <a:p>
            <a:pPr>
              <a:buFontTx/>
              <a:buChar char="-"/>
            </a:pPr>
            <a:r>
              <a:rPr lang="fr-FR" i="1" dirty="0"/>
              <a:t>on the </a:t>
            </a:r>
            <a:r>
              <a:rPr lang="fr-FR" i="1" dirty="0" err="1"/>
              <a:t>left</a:t>
            </a:r>
            <a:endParaRPr lang="fr-FR" i="1" dirty="0"/>
          </a:p>
          <a:p>
            <a:pPr>
              <a:buFontTx/>
              <a:buChar char="-"/>
            </a:pPr>
            <a:r>
              <a:rPr lang="fr-FR" i="1" dirty="0"/>
              <a:t>on the right</a:t>
            </a:r>
          </a:p>
          <a:p>
            <a:pPr>
              <a:buFontTx/>
              <a:buChar char="-"/>
            </a:pPr>
            <a:r>
              <a:rPr lang="fr-FR" i="1" dirty="0"/>
              <a:t>in the middle</a:t>
            </a:r>
          </a:p>
          <a:p>
            <a:pPr>
              <a:buFontTx/>
              <a:buChar char="-"/>
            </a:pPr>
            <a:r>
              <a:rPr lang="fr-FR" i="1" dirty="0"/>
              <a:t>at the top</a:t>
            </a:r>
          </a:p>
          <a:p>
            <a:pPr>
              <a:buFontTx/>
              <a:buChar char="-"/>
            </a:pPr>
            <a:r>
              <a:rPr lang="fr-FR" i="1" dirty="0"/>
              <a:t>at the </a:t>
            </a:r>
            <a:r>
              <a:rPr lang="fr-FR" i="1" dirty="0" err="1"/>
              <a:t>bottom</a:t>
            </a:r>
            <a:endParaRPr lang="fr-FR" i="1" dirty="0"/>
          </a:p>
          <a:p>
            <a:pPr>
              <a:buFontTx/>
              <a:buChar char="-"/>
            </a:pPr>
            <a:r>
              <a:rPr lang="fr-FR" i="1" dirty="0"/>
              <a:t>in the </a:t>
            </a:r>
            <a:r>
              <a:rPr lang="fr-FR" i="1" dirty="0" err="1"/>
              <a:t>foreground</a:t>
            </a:r>
            <a:endParaRPr lang="fr-FR" i="1" dirty="0"/>
          </a:p>
          <a:p>
            <a:pPr>
              <a:buFontTx/>
              <a:buChar char="-"/>
            </a:pPr>
            <a:r>
              <a:rPr lang="fr-FR" i="1" dirty="0"/>
              <a:t>in the background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71227C3-0640-4474-9278-A986C571D628}"/>
              </a:ext>
            </a:extLst>
          </p:cNvPr>
          <p:cNvSpPr txBox="1">
            <a:spLocks/>
          </p:cNvSpPr>
          <p:nvPr/>
        </p:nvSpPr>
        <p:spPr>
          <a:xfrm>
            <a:off x="8719795" y="1782082"/>
            <a:ext cx="2671712" cy="43513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Help:</a:t>
            </a:r>
          </a:p>
          <a:p>
            <a:pPr>
              <a:buFontTx/>
              <a:buChar char="-"/>
            </a:pPr>
            <a:r>
              <a:rPr lang="fr-FR" dirty="0" err="1"/>
              <a:t>dreadful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gloomy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gruesome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haunted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hideous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horrid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odd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peculiar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scary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strange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uncanny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weird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2325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A1FD-8D21-416D-835C-4FD67B2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lessons</a:t>
            </a:r>
            <a:r>
              <a:rPr lang="fr-FR" dirty="0"/>
              <a:t> and classes: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F2D5-69C8-46FB-B0D6-32FF78AC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32043" cy="4351338"/>
          </a:xfrm>
        </p:spPr>
        <p:txBody>
          <a:bodyPr/>
          <a:lstStyle/>
          <a:p>
            <a:r>
              <a:rPr lang="fr-FR" dirty="0" err="1"/>
              <a:t>Redo</a:t>
            </a:r>
            <a:r>
              <a:rPr lang="fr-FR" dirty="0"/>
              <a:t> the </a:t>
            </a:r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understand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Don’t </a:t>
            </a:r>
            <a:r>
              <a:rPr lang="fr-FR" dirty="0" err="1">
                <a:solidFill>
                  <a:srgbClr val="FF0000"/>
                </a:solidFill>
              </a:rPr>
              <a:t>forget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send</a:t>
            </a:r>
            <a:r>
              <a:rPr lang="fr-FR" dirty="0">
                <a:solidFill>
                  <a:srgbClr val="FF0000"/>
                </a:solidFill>
              </a:rPr>
              <a:t> me </a:t>
            </a:r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paragraph</a:t>
            </a:r>
            <a:r>
              <a:rPr lang="fr-FR" dirty="0">
                <a:solidFill>
                  <a:srgbClr val="FF0000"/>
                </a:solidFill>
              </a:rPr>
              <a:t> about </a:t>
            </a:r>
            <a:r>
              <a:rPr lang="fr-FR" dirty="0" err="1">
                <a:solidFill>
                  <a:srgbClr val="FF0000"/>
                </a:solidFill>
              </a:rPr>
              <a:t>Invictus’s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opening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scene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today’s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, </a:t>
            </a:r>
            <a:r>
              <a:rPr lang="fr-FR" dirty="0" err="1">
                <a:solidFill>
                  <a:srgbClr val="FF0000"/>
                </a:solidFill>
              </a:rPr>
              <a:t>send</a:t>
            </a:r>
            <a:r>
              <a:rPr lang="fr-FR" dirty="0">
                <a:solidFill>
                  <a:srgbClr val="FF0000"/>
                </a:solidFill>
              </a:rPr>
              <a:t> me a copy or a </a:t>
            </a:r>
            <a:r>
              <a:rPr lang="fr-FR" dirty="0" err="1">
                <a:solidFill>
                  <a:srgbClr val="FF0000"/>
                </a:solidFill>
              </a:rPr>
              <a:t>picture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work</a:t>
            </a:r>
            <a:r>
              <a:rPr lang="fr-FR" dirty="0">
                <a:solidFill>
                  <a:srgbClr val="FF0000"/>
                </a:solidFill>
              </a:rPr>
              <a:t> at: </a:t>
            </a:r>
            <a:r>
              <a:rPr lang="fr-FR" dirty="0">
                <a:hlinkClick r:id="rId2"/>
              </a:rPr>
              <a:t>camille.fabre1@ecollege78.fr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5" name="Image 4" descr="Une image contenant signe, ordinateur&#10;&#10;Description générée automatiquement">
            <a:extLst>
              <a:ext uri="{FF2B5EF4-FFF2-40B4-BE49-F238E27FC236}">
                <a16:creationId xmlns:a16="http://schemas.microsoft.com/office/drawing/2014/main" id="{2DC4BC82-403F-492E-AEC2-9D3114371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725" y="2996193"/>
            <a:ext cx="1469061" cy="1151264"/>
          </a:xfrm>
          <a:prstGeom prst="rect">
            <a:avLst/>
          </a:prstGeom>
        </p:spPr>
      </p:pic>
      <p:pic>
        <p:nvPicPr>
          <p:cNvPr id="8" name="Image 7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1336CE1D-9E21-4586-B08B-C60D4D03B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27166" y="4648528"/>
            <a:ext cx="1844347" cy="18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r-FR" dirty="0"/>
              <a:t>Résumé de l’épisode précédent (jeudi 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1700" dirty="0">
                <a:cs typeface="Calibri" panose="020F0502020204030204"/>
              </a:rPr>
              <a:t>Correction des activités du mardi 17 et des devoirs pour le jeudi 19.</a:t>
            </a:r>
          </a:p>
          <a:p>
            <a:r>
              <a:rPr lang="fr-FR" sz="1700" dirty="0">
                <a:cs typeface="Calibri" panose="020F0502020204030204"/>
              </a:rPr>
              <a:t>Compréhension audiovisuelle pour remettre l’apartheid en contexte.</a:t>
            </a:r>
          </a:p>
          <a:p>
            <a:r>
              <a:rPr lang="fr-FR" sz="1700" dirty="0">
                <a:cs typeface="Calibri" panose="020F0502020204030204"/>
              </a:rPr>
              <a:t>Expression écrite à partir de la compréhension audiovisuelle.</a:t>
            </a:r>
          </a:p>
          <a:p>
            <a:endParaRPr lang="fr-FR" sz="17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vérifier/rechercher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2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Compte-rendu de la classe virtuelle du lundi 23 mars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South </a:t>
            </a:r>
            <a:r>
              <a:rPr lang="fr-FR" dirty="0" err="1"/>
              <a:t>Africa</a:t>
            </a:r>
            <a:r>
              <a:rPr lang="fr-FR" dirty="0"/>
              <a:t>: conclusion.</a:t>
            </a:r>
          </a:p>
          <a:p>
            <a:r>
              <a:rPr lang="fr-FR" dirty="0"/>
              <a:t>New </a:t>
            </a:r>
            <a:r>
              <a:rPr lang="fr-FR" dirty="0" err="1"/>
              <a:t>theme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DFD59-1C31-4259-A64F-C4596703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South </a:t>
            </a:r>
            <a:r>
              <a:rPr lang="fr-FR" dirty="0" err="1"/>
              <a:t>Africa</a:t>
            </a:r>
            <a:r>
              <a:rPr lang="fr-FR" dirty="0"/>
              <a:t>: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B0E28-6F1D-47C1-ABB9-D9E8481B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Concernant les activités sur l’Afrique du Sud et après avoir pu parler au tiers de la classe pendant la classe virtuelle de 14h :</a:t>
            </a:r>
          </a:p>
          <a:p>
            <a:r>
              <a:rPr lang="fr-FR" dirty="0"/>
              <a:t>Je laisse le temps à tout le monde de rattraper les activités des séances de lundi, mardi et jeudi.</a:t>
            </a:r>
          </a:p>
          <a:p>
            <a:r>
              <a:rPr lang="fr-FR" dirty="0">
                <a:solidFill>
                  <a:srgbClr val="FF0000"/>
                </a:solidFill>
              </a:rPr>
              <a:t>Pour tout le monde : envoyez-moi par mail le paragraphe que vous avez rédigé pour décrire la scène d’ouverture d’Invictus et la mettre en lien avec le chapitre (photo du cahier ou document texte).</a:t>
            </a:r>
          </a:p>
          <a:p>
            <a:r>
              <a:rPr lang="fr-FR" dirty="0"/>
              <a:t>Mon adresse : </a:t>
            </a:r>
            <a:r>
              <a:rPr lang="fr-FR" dirty="0">
                <a:hlinkClick r:id="rId2"/>
              </a:rPr>
              <a:t>camille.fabre1@ecollege78.fr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81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691DB-DA7E-4B66-BC40-B23A7F5C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4846"/>
          </a:xfrm>
        </p:spPr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theme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14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abits, femme, homme&#10;&#10;Description générée automatiquement">
            <a:extLst>
              <a:ext uri="{FF2B5EF4-FFF2-40B4-BE49-F238E27FC236}">
                <a16:creationId xmlns:a16="http://schemas.microsoft.com/office/drawing/2014/main" id="{D02C68EA-D451-4C6A-AB2D-69F3C7B78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0CC257-8010-4434-9A06-A816CE4C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Horror stories</a:t>
            </a:r>
            <a:br>
              <a:rPr lang="en-US" sz="3000">
                <a:solidFill>
                  <a:srgbClr val="FFFFFF"/>
                </a:solidFill>
              </a:rPr>
            </a:b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Between legend and reality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D90888-569A-46CA-8662-D3A41367F983}"/>
              </a:ext>
            </a:extLst>
          </p:cNvPr>
          <p:cNvSpPr txBox="1"/>
          <p:nvPr/>
        </p:nvSpPr>
        <p:spPr>
          <a:xfrm>
            <a:off x="9609242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eml.wikipedia.org/wiki/Il_mistero_di_Sleepy_Holl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6571F-FD29-4FB7-BD44-741FC444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039"/>
            <a:ext cx="10515600" cy="1325563"/>
          </a:xfrm>
        </p:spPr>
        <p:txBody>
          <a:bodyPr/>
          <a:lstStyle/>
          <a:p>
            <a:r>
              <a:rPr lang="fr-FR" dirty="0"/>
              <a:t>Brainstorming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2C12F-E97D-465C-AD32-AFAC4246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567"/>
            <a:ext cx="10515600" cy="195330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fr-FR" dirty="0"/>
              <a:t>Write about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reaction</a:t>
            </a:r>
            <a:r>
              <a:rPr lang="fr-FR" dirty="0"/>
              <a:t> to the </a:t>
            </a:r>
            <a:r>
              <a:rPr lang="fr-FR" dirty="0" err="1"/>
              <a:t>picture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come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?</a:t>
            </a:r>
          </a:p>
          <a:p>
            <a:pPr marL="514350" indent="-514350">
              <a:buAutoNum type="arabicParenR"/>
            </a:pP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a </a:t>
            </a:r>
            <a:r>
              <a:rPr lang="fr-FR" dirty="0" err="1"/>
              <a:t>horror</a:t>
            </a:r>
            <a:r>
              <a:rPr lang="fr-FR" dirty="0"/>
              <a:t> story </a:t>
            </a:r>
            <a:r>
              <a:rPr lang="fr-FR" dirty="0" err="1"/>
              <a:t>is</a:t>
            </a:r>
            <a:r>
              <a:rPr lang="fr-FR" dirty="0"/>
              <a:t>. Do </a:t>
            </a:r>
            <a:r>
              <a:rPr lang="fr-FR" dirty="0" err="1"/>
              <a:t>you</a:t>
            </a:r>
            <a:r>
              <a:rPr lang="fr-FR" dirty="0"/>
              <a:t> know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horror</a:t>
            </a:r>
            <a:r>
              <a:rPr lang="fr-FR" dirty="0"/>
              <a:t> stories or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legends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74F2E0-12EF-4C0C-AC1D-75FD707B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422956"/>
            <a:ext cx="68199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DAF52-3603-4896-9752-89C9718A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Explore: Painting a </a:t>
            </a:r>
            <a:r>
              <a:rPr lang="fr-FR" dirty="0" err="1"/>
              <a:t>ghost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77E31E-5B8D-4C4F-A47F-86593559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49" y="938305"/>
            <a:ext cx="7424702" cy="59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1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399</Words>
  <Application>Microsoft Office PowerPoint</Application>
  <PresentationFormat>Grand écran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English class</vt:lpstr>
      <vt:lpstr>Résumé de l’épisode précédent (jeudi 19)</vt:lpstr>
      <vt:lpstr>Avant de commencer :</vt:lpstr>
      <vt:lpstr>Today</vt:lpstr>
      <vt:lpstr>South Africa: conclusion</vt:lpstr>
      <vt:lpstr>New theme</vt:lpstr>
      <vt:lpstr>Horror stories  Between legend and reality</vt:lpstr>
      <vt:lpstr>Brainstorming</vt:lpstr>
      <vt:lpstr>Explore: Painting a ghost.</vt:lpstr>
      <vt:lpstr>Explore: Painting a ghost.</vt:lpstr>
      <vt:lpstr>For our further lessons and classes: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2020-03-23T17:27:09Z</dcterms:created>
  <dcterms:modified xsi:type="dcterms:W3CDTF">2020-03-23T17:50:15Z</dcterms:modified>
</cp:coreProperties>
</file>