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65" r:id="rId3"/>
    <p:sldId id="257" r:id="rId4"/>
    <p:sldId id="258" r:id="rId5"/>
    <p:sldId id="259" r:id="rId6"/>
    <p:sldId id="266" r:id="rId7"/>
    <p:sldId id="273" r:id="rId8"/>
    <p:sldId id="261" r:id="rId9"/>
    <p:sldId id="262" r:id="rId10"/>
    <p:sldId id="267" r:id="rId11"/>
    <p:sldId id="264" r:id="rId12"/>
    <p:sldId id="26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112" d="100"/>
          <a:sy n="112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guee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8EA8052-67E3-AE49-B397-BD84B668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15" y="388620"/>
            <a:ext cx="10915135" cy="613458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B8D38B-107F-CE47-A59D-B5CB55D8D724}"/>
              </a:ext>
            </a:extLst>
          </p:cNvPr>
          <p:cNvSpPr txBox="1">
            <a:spLocks/>
          </p:cNvSpPr>
          <p:nvPr/>
        </p:nvSpPr>
        <p:spPr>
          <a:xfrm>
            <a:off x="922020" y="1536277"/>
            <a:ext cx="3577589" cy="233849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Do you remember the description of this picture ? </a:t>
            </a:r>
          </a:p>
        </p:txBody>
      </p:sp>
    </p:spTree>
    <p:extLst>
      <p:ext uri="{BB962C8B-B14F-4D97-AF65-F5344CB8AC3E}">
        <p14:creationId xmlns:p14="http://schemas.microsoft.com/office/powerpoint/2010/main" val="78989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3220A-F62C-9340-9960-98A260C2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Correction</a:t>
            </a:r>
            <a:r>
              <a:rPr lang="en-GB"/>
              <a:t>: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E6C768A-932B-9740-9AD3-D5EBD1DFF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0460" y="1694425"/>
            <a:ext cx="3529012" cy="4679353"/>
          </a:xfrm>
        </p:spPr>
      </p:pic>
    </p:spTree>
    <p:extLst>
      <p:ext uri="{BB962C8B-B14F-4D97-AF65-F5344CB8AC3E}">
        <p14:creationId xmlns:p14="http://schemas.microsoft.com/office/powerpoint/2010/main" val="422246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2C0AA-D009-AD4E-978F-6817CEAD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5 minutes</a:t>
            </a:r>
            <a:br>
              <a:rPr lang="fr-FR" b="1" u="sng" dirty="0"/>
            </a:br>
            <a:br>
              <a:rPr lang="fr-FR" b="1" u="sng" dirty="0"/>
            </a:br>
            <a:r>
              <a:rPr lang="fr-FR" b="1" u="sng" dirty="0"/>
              <a:t>Write down </a:t>
            </a:r>
            <a:r>
              <a:rPr lang="fr-FR" b="1" u="sng" dirty="0" err="1"/>
              <a:t>why</a:t>
            </a:r>
            <a:r>
              <a:rPr lang="fr-FR" b="1" u="sng" dirty="0"/>
              <a:t> </a:t>
            </a:r>
            <a:r>
              <a:rPr lang="fr-FR" b="1" u="sng" dirty="0" err="1"/>
              <a:t>we</a:t>
            </a:r>
            <a:r>
              <a:rPr lang="fr-FR" b="1" u="sng" dirty="0"/>
              <a:t> use robots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E1766-0B0F-724C-8F4E-1AADBAFBC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err="1"/>
              <a:t>We</a:t>
            </a:r>
            <a:r>
              <a:rPr lang="fr-FR" sz="3200" dirty="0"/>
              <a:t> </a:t>
            </a:r>
            <a:r>
              <a:rPr lang="fr-FR" sz="3200" dirty="0" err="1"/>
              <a:t>can</a:t>
            </a:r>
            <a:r>
              <a:rPr lang="fr-FR" sz="3200" dirty="0"/>
              <a:t> use robots to… </a:t>
            </a:r>
          </a:p>
        </p:txBody>
      </p:sp>
    </p:spTree>
    <p:extLst>
      <p:ext uri="{BB962C8B-B14F-4D97-AF65-F5344CB8AC3E}">
        <p14:creationId xmlns:p14="http://schemas.microsoft.com/office/powerpoint/2010/main" val="65113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A0BD8-B1BC-6F40-995F-DCD65508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Correction: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8B9403-F029-2043-9A65-E9CDFEDD8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/>
              <a:t>We can use robots to teleport, destroy things, travel in time, multiply things, think, replace humans and teachers in class ! 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54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8C8D9-A910-CD4A-96E8-AB8C6BE1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8792"/>
            <a:ext cx="10131425" cy="1167442"/>
          </a:xfrm>
        </p:spPr>
        <p:txBody>
          <a:bodyPr/>
          <a:lstStyle/>
          <a:p>
            <a:r>
              <a:rPr lang="fr-FR" b="1" u="sng"/>
              <a:t>Homework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B9B089-1F59-EC4A-9509-0A6A278D5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/>
              <a:t>*Underline all the new words in course 1 and find their definition on </a:t>
            </a:r>
            <a:r>
              <a:rPr lang="fr-FR" sz="3200" b="1">
                <a:hlinkClick r:id="rId2"/>
              </a:rPr>
              <a:t>https://www.linguee.fr/</a:t>
            </a:r>
            <a:endParaRPr lang="fr-FR" sz="3200" b="1"/>
          </a:p>
          <a:p>
            <a:pPr marL="0" indent="0">
              <a:buNone/>
            </a:pPr>
            <a:endParaRPr lang="fr-FR" sz="3200" b="1"/>
          </a:p>
          <a:p>
            <a:pPr marL="0" indent="0">
              <a:buNone/>
            </a:pPr>
            <a:r>
              <a:rPr lang="fr-FR" sz="3200" b="1" err="1"/>
              <a:t>*Learn the lesson and the new vocabulary</a:t>
            </a:r>
          </a:p>
          <a:p>
            <a:pPr marL="0" indent="0">
              <a:buNone/>
            </a:pPr>
            <a:endParaRPr lang="fr-FR" sz="3200" b="1"/>
          </a:p>
          <a:p>
            <a:pPr marL="0" indent="0">
              <a:buNone/>
            </a:pPr>
            <a:r>
              <a:rPr lang="fr-FR" sz="3200" b="1"/>
              <a:t>*Good luck </a:t>
            </a:r>
            <a:r>
              <a:rPr lang="fr-FR" sz="3200" b="1">
                <a:sym typeface="Wingdings" pitchFamily="2" charset="2"/>
              </a:rPr>
              <a:t></a:t>
            </a:r>
            <a:endParaRPr lang="fr-FR" sz="3200" b="1"/>
          </a:p>
        </p:txBody>
      </p:sp>
    </p:spTree>
    <p:extLst>
      <p:ext uri="{BB962C8B-B14F-4D97-AF65-F5344CB8AC3E}">
        <p14:creationId xmlns:p14="http://schemas.microsoft.com/office/powerpoint/2010/main" val="145503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1C777-0785-9342-8464-704BE894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READ the text and answer the questions</a:t>
            </a:r>
          </a:p>
        </p:txBody>
      </p:sp>
    </p:spTree>
    <p:extLst>
      <p:ext uri="{BB962C8B-B14F-4D97-AF65-F5344CB8AC3E}">
        <p14:creationId xmlns:p14="http://schemas.microsoft.com/office/powerpoint/2010/main" val="273516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E7623E8-7424-1B4B-8286-8ACA68F4A7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0" y="240030"/>
            <a:ext cx="968121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6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771BEDF-CDC4-5E4D-B7D4-7E7AB130F3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" y="411480"/>
            <a:ext cx="10515600" cy="60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4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CEF701-8511-8A4A-AD56-8C544A8750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468630"/>
            <a:ext cx="1032129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8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D0A6E-30F1-FF4E-A758-8DFB3A78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1" y="0"/>
            <a:ext cx="10131425" cy="1456267"/>
          </a:xfrm>
        </p:spPr>
        <p:txBody>
          <a:bodyPr/>
          <a:lstStyle/>
          <a:p>
            <a:r>
              <a:rPr lang="en-GB" b="1" u="sng"/>
              <a:t>Correction: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70C368E-839F-C54B-BCF3-3CBF2A45F28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" y="1456267"/>
            <a:ext cx="9155430" cy="51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9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D0A6E-30F1-FF4E-A758-8DFB3A78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1" y="0"/>
            <a:ext cx="10131425" cy="1456267"/>
          </a:xfrm>
        </p:spPr>
        <p:txBody>
          <a:bodyPr/>
          <a:lstStyle/>
          <a:p>
            <a:r>
              <a:rPr lang="en-GB" b="1" u="sng"/>
              <a:t>Correction: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2CCB1D3-7C30-3F4F-8F79-80B27D631D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" y="1257301"/>
            <a:ext cx="926973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1BD6DA-4C33-F745-B0E7-421B750C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250"/>
            <a:ext cx="10131425" cy="1456267"/>
          </a:xfrm>
        </p:spPr>
        <p:txBody>
          <a:bodyPr/>
          <a:lstStyle/>
          <a:p>
            <a:r>
              <a:rPr lang="fr-FR" b="1" u="sng" dirty="0"/>
              <a:t>Point de grammaire: ’Pour’ en anglais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58B0CA-8480-2F48-AFBF-D00A080E7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05890"/>
            <a:ext cx="10131425" cy="5212079"/>
          </a:xfrm>
        </p:spPr>
        <p:txBody>
          <a:bodyPr>
            <a:normAutofit/>
          </a:bodyPr>
          <a:lstStyle/>
          <a:p>
            <a:r>
              <a:rPr lang="fr-FR" sz="2400" dirty="0"/>
              <a:t>Pour exprimer ‘pour’ en anglais, on utilise ‘for’ ou ‘to’: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fr-FR" sz="2400" dirty="0">
                <a:sym typeface="Wingdings" pitchFamily="2" charset="2"/>
              </a:rPr>
              <a:t></a:t>
            </a:r>
            <a:r>
              <a:rPr lang="fr-FR" sz="2400" dirty="0"/>
              <a:t>For:</a:t>
            </a:r>
          </a:p>
          <a:p>
            <a:pPr marL="0" indent="0">
              <a:buNone/>
            </a:pPr>
            <a:r>
              <a:rPr lang="fr-FR" sz="2400" dirty="0"/>
              <a:t>Il est suivi d'un pronom ou d'un nom.</a:t>
            </a:r>
          </a:p>
          <a:p>
            <a:pPr marL="0" indent="0">
              <a:buNone/>
            </a:pPr>
            <a:r>
              <a:rPr lang="fr-FR" sz="2400" dirty="0"/>
              <a:t>Ex: I want to buy a robot </a:t>
            </a:r>
            <a:r>
              <a:rPr lang="fr-FR" sz="2400" b="1" u="sng" dirty="0"/>
              <a:t>for</a:t>
            </a:r>
            <a:r>
              <a:rPr lang="fr-FR" sz="2400" dirty="0"/>
              <a:t> my little sister. </a:t>
            </a:r>
          </a:p>
          <a:p>
            <a:pPr marL="0" indent="0">
              <a:buNone/>
            </a:pPr>
            <a:r>
              <a:rPr lang="fr-FR" sz="2400" dirty="0"/>
              <a:t> </a:t>
            </a:r>
          </a:p>
          <a:p>
            <a:pPr marL="0" indent="0">
              <a:buNone/>
            </a:pPr>
            <a:r>
              <a:rPr lang="fr-FR" sz="2400" dirty="0">
                <a:sym typeface="Wingdings" pitchFamily="2" charset="2"/>
              </a:rPr>
              <a:t></a:t>
            </a:r>
            <a:r>
              <a:rPr lang="fr-FR" sz="2400" dirty="0"/>
              <a:t>To:</a:t>
            </a:r>
          </a:p>
          <a:p>
            <a:pPr marL="0" indent="0">
              <a:buNone/>
            </a:pPr>
            <a:r>
              <a:rPr lang="fr-FR" sz="2400" dirty="0"/>
              <a:t>Il est suivi d'un verbe</a:t>
            </a:r>
          </a:p>
          <a:p>
            <a:pPr marL="0" indent="0">
              <a:buNone/>
            </a:pPr>
            <a:r>
              <a:rPr lang="fr-FR" sz="2400" dirty="0"/>
              <a:t>Ex: I want to buy a robot </a:t>
            </a:r>
            <a:r>
              <a:rPr lang="fr-FR" sz="2400" b="1" u="sng" dirty="0"/>
              <a:t>to</a:t>
            </a:r>
            <a:r>
              <a:rPr lang="fr-FR" sz="2400" dirty="0"/>
              <a:t> clean my bedroom. </a:t>
            </a:r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2276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366533-3CE9-DF4B-9483-E58CDC68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270510"/>
            <a:ext cx="10131425" cy="1456267"/>
          </a:xfrm>
        </p:spPr>
        <p:txBody>
          <a:bodyPr/>
          <a:lstStyle/>
          <a:p>
            <a:r>
              <a:rPr lang="fr-FR" b="1" u="sng" dirty="0"/>
              <a:t>Questions : Choisis entre 'to' et 'for'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20936D-84A5-8444-98EB-84AA4243F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9067"/>
            <a:ext cx="10131425" cy="5264573"/>
          </a:xfrm>
        </p:spPr>
        <p:txBody>
          <a:bodyPr>
            <a:normAutofit/>
          </a:bodyPr>
          <a:lstStyle/>
          <a:p>
            <a:r>
              <a:rPr lang="fr-FR" sz="2400" dirty="0"/>
              <a:t>1. Can </a:t>
            </a:r>
            <a:r>
              <a:rPr lang="fr-FR" sz="2400" dirty="0" err="1"/>
              <a:t>you</a:t>
            </a:r>
            <a:r>
              <a:rPr lang="fr-FR" sz="2400" dirty="0"/>
              <a:t> do </a:t>
            </a:r>
            <a:r>
              <a:rPr lang="fr-FR" sz="2400" dirty="0" err="1"/>
              <a:t>this</a:t>
            </a:r>
            <a:r>
              <a:rPr lang="fr-FR" sz="2400" dirty="0"/>
              <a:t> _____________________________ me ?</a:t>
            </a:r>
          </a:p>
          <a:p>
            <a:r>
              <a:rPr lang="fr-FR" sz="2400" dirty="0"/>
              <a:t> 2. Have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bought</a:t>
            </a:r>
            <a:r>
              <a:rPr lang="fr-FR" sz="2400" dirty="0"/>
              <a:t> </a:t>
            </a:r>
            <a:r>
              <a:rPr lang="fr-FR" sz="2400" dirty="0" err="1"/>
              <a:t>anything</a:t>
            </a:r>
            <a:r>
              <a:rPr lang="fr-FR" sz="2400" dirty="0"/>
              <a:t> new _____________________________ </a:t>
            </a:r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bedroom</a:t>
            </a:r>
            <a:r>
              <a:rPr lang="fr-FR" sz="2400" dirty="0"/>
              <a:t> ? </a:t>
            </a:r>
          </a:p>
          <a:p>
            <a:r>
              <a:rPr lang="fr-FR" sz="2400" dirty="0"/>
              <a:t>3. He </a:t>
            </a:r>
            <a:r>
              <a:rPr lang="fr-FR" sz="2400" dirty="0" err="1"/>
              <a:t>left</a:t>
            </a:r>
            <a:r>
              <a:rPr lang="fr-FR" sz="2400" dirty="0"/>
              <a:t> _____________________________ </a:t>
            </a:r>
            <a:r>
              <a:rPr lang="fr-FR" sz="2400" dirty="0" err="1"/>
              <a:t>his</a:t>
            </a:r>
            <a:r>
              <a:rPr lang="fr-FR" sz="2400" dirty="0"/>
              <a:t> </a:t>
            </a:r>
            <a:r>
              <a:rPr lang="fr-FR" sz="2400" dirty="0" err="1"/>
              <a:t>holidays</a:t>
            </a:r>
            <a:r>
              <a:rPr lang="fr-FR" sz="2400" dirty="0"/>
              <a:t> on </a:t>
            </a:r>
            <a:r>
              <a:rPr lang="fr-FR" sz="2400" dirty="0" err="1"/>
              <a:t>Monday</a:t>
            </a:r>
            <a:r>
              <a:rPr lang="fr-FR" sz="2400" dirty="0"/>
              <a:t>. </a:t>
            </a:r>
          </a:p>
          <a:p>
            <a:r>
              <a:rPr lang="fr-FR" sz="2400" dirty="0"/>
              <a:t>4. Open the </a:t>
            </a:r>
            <a:r>
              <a:rPr lang="fr-FR" sz="2400" dirty="0" err="1"/>
              <a:t>window</a:t>
            </a:r>
            <a:r>
              <a:rPr lang="fr-FR" sz="2400" dirty="0"/>
              <a:t> _____________________________ let in </a:t>
            </a:r>
            <a:r>
              <a:rPr lang="fr-FR" sz="2400" dirty="0" err="1"/>
              <a:t>some</a:t>
            </a:r>
            <a:r>
              <a:rPr lang="fr-FR" sz="2400" dirty="0"/>
              <a:t> </a:t>
            </a:r>
            <a:r>
              <a:rPr lang="fr-FR" sz="2400" dirty="0" err="1"/>
              <a:t>fresh</a:t>
            </a:r>
            <a:r>
              <a:rPr lang="fr-FR" sz="2400" dirty="0"/>
              <a:t> air. </a:t>
            </a:r>
          </a:p>
          <a:p>
            <a:r>
              <a:rPr lang="fr-FR" sz="2400" dirty="0"/>
              <a:t>5. </a:t>
            </a:r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need</a:t>
            </a:r>
            <a:r>
              <a:rPr lang="fr-FR" sz="2400" dirty="0"/>
              <a:t> more time _____________________________ finish </a:t>
            </a:r>
            <a:r>
              <a:rPr lang="fr-FR" sz="2400" dirty="0" err="1"/>
              <a:t>this</a:t>
            </a:r>
            <a:r>
              <a:rPr lang="fr-FR" sz="2400" dirty="0"/>
              <a:t> test ! </a:t>
            </a:r>
          </a:p>
          <a:p>
            <a:r>
              <a:rPr lang="fr-FR" sz="2400" dirty="0"/>
              <a:t>6. This </a:t>
            </a:r>
            <a:r>
              <a:rPr lang="fr-FR" sz="2400" dirty="0" err="1"/>
              <a:t>exercise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too</a:t>
            </a:r>
            <a:r>
              <a:rPr lang="fr-FR" sz="2400" dirty="0"/>
              <a:t> </a:t>
            </a:r>
            <a:r>
              <a:rPr lang="fr-FR" sz="2400" dirty="0" err="1"/>
              <a:t>difficult</a:t>
            </a:r>
            <a:r>
              <a:rPr lang="fr-FR" sz="2400" dirty="0"/>
              <a:t> _____________________________ me ... </a:t>
            </a:r>
          </a:p>
          <a:p>
            <a:r>
              <a:rPr lang="fr-FR" sz="2400" dirty="0"/>
              <a:t>7. _____________________________ </a:t>
            </a:r>
            <a:r>
              <a:rPr lang="fr-FR" sz="2400" dirty="0" err="1"/>
              <a:t>begin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, </a:t>
            </a:r>
            <a:r>
              <a:rPr lang="fr-FR" sz="2400" dirty="0" err="1"/>
              <a:t>let's</a:t>
            </a:r>
            <a:r>
              <a:rPr lang="fr-FR" sz="2400" dirty="0"/>
              <a:t> have a drink. </a:t>
            </a:r>
          </a:p>
          <a:p>
            <a:r>
              <a:rPr lang="fr-FR" sz="2400" dirty="0"/>
              <a:t>8. </a:t>
            </a:r>
            <a:r>
              <a:rPr lang="fr-FR" sz="2400" dirty="0" err="1"/>
              <a:t>I've</a:t>
            </a:r>
            <a:r>
              <a:rPr lang="fr-FR" sz="2400" dirty="0"/>
              <a:t> </a:t>
            </a:r>
            <a:r>
              <a:rPr lang="fr-FR" sz="2400" dirty="0" err="1"/>
              <a:t>got</a:t>
            </a:r>
            <a:r>
              <a:rPr lang="fr-FR" sz="2400" dirty="0"/>
              <a:t> a </a:t>
            </a:r>
            <a:r>
              <a:rPr lang="fr-FR" sz="2400" dirty="0" err="1"/>
              <a:t>little</a:t>
            </a:r>
            <a:r>
              <a:rPr lang="fr-FR" sz="2400" dirty="0"/>
              <a:t> </a:t>
            </a:r>
            <a:r>
              <a:rPr lang="fr-FR" sz="2400" dirty="0" err="1"/>
              <a:t>present</a:t>
            </a:r>
            <a:r>
              <a:rPr lang="fr-FR" sz="2400" dirty="0"/>
              <a:t> _____________________________ </a:t>
            </a:r>
            <a:r>
              <a:rPr lang="fr-FR" sz="2400" dirty="0" err="1"/>
              <a:t>you</a:t>
            </a:r>
            <a:r>
              <a:rPr lang="fr-FR" sz="2400" dirty="0"/>
              <a:t>. </a:t>
            </a:r>
          </a:p>
          <a:p>
            <a:r>
              <a:rPr lang="fr-FR" sz="2400" dirty="0"/>
              <a:t>9. He 's </a:t>
            </a:r>
            <a:r>
              <a:rPr lang="fr-FR" sz="2400" dirty="0" err="1"/>
              <a:t>too</a:t>
            </a:r>
            <a:r>
              <a:rPr lang="fr-FR" sz="2400" dirty="0"/>
              <a:t> </a:t>
            </a:r>
            <a:r>
              <a:rPr lang="fr-FR" sz="2400" dirty="0" err="1"/>
              <a:t>young</a:t>
            </a:r>
            <a:r>
              <a:rPr lang="fr-FR" sz="2400" dirty="0"/>
              <a:t> _____________________________ come </a:t>
            </a:r>
            <a:r>
              <a:rPr lang="fr-FR" sz="2400" dirty="0" err="1"/>
              <a:t>with</a:t>
            </a:r>
            <a:r>
              <a:rPr lang="fr-FR" sz="2400" dirty="0"/>
              <a:t> us. </a:t>
            </a:r>
          </a:p>
          <a:p>
            <a:r>
              <a:rPr lang="fr-FR" sz="2400" dirty="0"/>
              <a:t>10. The </a:t>
            </a:r>
            <a:r>
              <a:rPr lang="fr-FR" sz="2400" dirty="0" err="1"/>
              <a:t>peaches</a:t>
            </a:r>
            <a:r>
              <a:rPr lang="fr-FR" sz="2400" dirty="0"/>
              <a:t> are not ripe </a:t>
            </a:r>
            <a:r>
              <a:rPr lang="fr-FR" sz="2400" dirty="0" err="1"/>
              <a:t>enough</a:t>
            </a:r>
            <a:r>
              <a:rPr lang="fr-FR" sz="2400" dirty="0"/>
              <a:t> _____________________________ </a:t>
            </a:r>
            <a:r>
              <a:rPr lang="fr-FR" sz="2400" dirty="0" err="1"/>
              <a:t>eat</a:t>
            </a:r>
            <a:r>
              <a:rPr lang="fr-F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2655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Céleste</Template>
  <TotalTime>52</TotalTime>
  <Words>290</Words>
  <Application>Microsoft Macintosh PowerPoint</Application>
  <PresentationFormat>Grand écran</PresentationFormat>
  <Paragraphs>36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Céleste</vt:lpstr>
      <vt:lpstr>Présentation PowerPoint</vt:lpstr>
      <vt:lpstr>READ the text and answer the questions</vt:lpstr>
      <vt:lpstr>Présentation PowerPoint</vt:lpstr>
      <vt:lpstr>Présentation PowerPoint</vt:lpstr>
      <vt:lpstr>Présentation PowerPoint</vt:lpstr>
      <vt:lpstr>Correction:</vt:lpstr>
      <vt:lpstr>Correction:</vt:lpstr>
      <vt:lpstr>Point de grammaire: ’Pour’ en anglais</vt:lpstr>
      <vt:lpstr>Questions : Choisis entre 'to' et 'for'</vt:lpstr>
      <vt:lpstr>Correction:</vt:lpstr>
      <vt:lpstr>5 minutes  Write down why we use robots</vt:lpstr>
      <vt:lpstr>Correction: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Maetz</dc:creator>
  <cp:lastModifiedBy>Sophie Maetz</cp:lastModifiedBy>
  <cp:revision>13</cp:revision>
  <dcterms:created xsi:type="dcterms:W3CDTF">2020-03-08T22:57:45Z</dcterms:created>
  <dcterms:modified xsi:type="dcterms:W3CDTF">2020-03-17T22:28:04Z</dcterms:modified>
</cp:coreProperties>
</file>