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8" r:id="rId5"/>
    <p:sldId id="269" r:id="rId6"/>
    <p:sldId id="266" r:id="rId7"/>
    <p:sldId id="267" r:id="rId8"/>
    <p:sldId id="259" r:id="rId9"/>
    <p:sldId id="262" r:id="rId10"/>
    <p:sldId id="270" r:id="rId11"/>
    <p:sldId id="263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112" d="100"/>
          <a:sy n="112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guee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5D301-975F-9843-8DC0-2B39084AF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258" y="-253154"/>
            <a:ext cx="8027671" cy="4916594"/>
          </a:xfrm>
        </p:spPr>
        <p:txBody>
          <a:bodyPr/>
          <a:lstStyle/>
          <a:p>
            <a:r>
              <a:rPr lang="fr-FR" dirty="0" err="1"/>
              <a:t>Describe the picture. </a:t>
            </a:r>
            <a:br>
              <a:rPr lang="fr-FR" dirty="0" err="1"/>
            </a:br>
            <a:r>
              <a:rPr lang="fr-FR" dirty="0" err="1"/>
              <a:t>Do you see Anything</a:t>
            </a:r>
            <a:r>
              <a:rPr lang="fr-FR" dirty="0"/>
              <a:t> </a:t>
            </a:r>
            <a:r>
              <a:rPr lang="fr-FR" dirty="0" err="1"/>
              <a:t>special</a:t>
            </a:r>
            <a:r>
              <a:rPr lang="fr-FR" dirty="0"/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6526AB-C9E8-FA43-9AB9-23A64E24A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40" y="1035050"/>
            <a:ext cx="2425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DA411-65CD-414D-984B-D6EE6ACD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02354"/>
            <a:ext cx="10131425" cy="1456267"/>
          </a:xfrm>
        </p:spPr>
        <p:txBody>
          <a:bodyPr/>
          <a:lstStyle/>
          <a:p>
            <a:r>
              <a:rPr lang="en-GB" b="1" u="sng"/>
              <a:t>Correction</a:t>
            </a:r>
            <a:r>
              <a:rPr lang="en-GB"/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DDB4A-5D55-B445-95CB-3EA9EBA7F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3407"/>
            <a:ext cx="10131425" cy="4898813"/>
          </a:xfrm>
        </p:spPr>
        <p:txBody>
          <a:bodyPr/>
          <a:lstStyle/>
          <a:p>
            <a:r>
              <a:rPr lang="fr-FR" sz="2400" i="1"/>
              <a:t>Picture A: they have no arms, no legs, no hands, no face. They look very aggressive. They are like an army. The man is giving them orders / leading them and they are obeying him. They are imitating him.</a:t>
            </a:r>
          </a:p>
          <a:p>
            <a:r>
              <a:rPr lang="fr-FR" sz="2400" i="1"/>
              <a:t> Picture B: the robot looks like a human. It has got limbs: arms and legs, a head. It has a human attitude. It looks very gentle and kind. It is helping the woman. </a:t>
            </a:r>
            <a:endParaRPr lang="fr-FR" sz="2400"/>
          </a:p>
          <a:p>
            <a:r>
              <a:rPr lang="fr-FR" sz="2400" i="1"/>
              <a:t>Their common point: they both help / assist humans, they both live with human beings, they both interact with them. </a:t>
            </a:r>
          </a:p>
          <a:p>
            <a:endParaRPr lang="fr-FR" sz="2400" i="1"/>
          </a:p>
          <a:p>
            <a:r>
              <a:rPr lang="fr-FR" sz="2400" i="1"/>
              <a:t>The women are working on a computer. They are creating a programme. They are developers. Maybe they are working on Scratch. </a:t>
            </a:r>
            <a:br>
              <a:rPr lang="fr-FR" sz="2400" i="1"/>
            </a:br>
            <a:r>
              <a:rPr lang="fr-FR" sz="2400" i="1"/>
              <a:t>Scratch is a software to learn coding. You can code and make an object move: it can go up, it can go down, it can turn right, it can turn left. </a:t>
            </a:r>
            <a:endParaRPr lang="fr-FR" sz="24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5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334F6-97B9-6347-8889-D28E53C0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/>
              <a:t>5 minutes: write in your copybook</a:t>
            </a:r>
            <a:br>
              <a:rPr lang="fr-FR" b="1" u="sng" dirty="0"/>
            </a:br>
            <a:br>
              <a:rPr lang="fr-FR" dirty="0"/>
            </a:br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think</a:t>
            </a:r>
            <a:r>
              <a:rPr lang="fr-FR" dirty="0"/>
              <a:t> of robots ?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to have one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14AC1E-19C9-184B-A77D-130F4FD41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62107"/>
            <a:ext cx="10131425" cy="3649133"/>
          </a:xfrm>
        </p:spPr>
        <p:txBody>
          <a:bodyPr>
            <a:normAutofit/>
          </a:bodyPr>
          <a:lstStyle/>
          <a:p>
            <a:r>
              <a:rPr lang="fr-FR" sz="2400" dirty="0"/>
              <a:t>I would like to have a robot because... </a:t>
            </a:r>
          </a:p>
          <a:p>
            <a:r>
              <a:rPr lang="fr-FR" sz="2400" dirty="0"/>
              <a:t>I want my robot to... </a:t>
            </a:r>
          </a:p>
        </p:txBody>
      </p:sp>
    </p:spTree>
    <p:extLst>
      <p:ext uri="{BB962C8B-B14F-4D97-AF65-F5344CB8AC3E}">
        <p14:creationId xmlns:p14="http://schemas.microsoft.com/office/powerpoint/2010/main" val="428990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899F8-9CA1-EC43-A5FC-EBFDF126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Correction: do you want a robot?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64822-590E-FC4F-B286-425B5934B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i="1"/>
              <a:t>I think robots are fantastic / scary / useful / useless / helpful / expensive. They are gadgets. They are / aren’t necessary. </a:t>
            </a:r>
            <a:br>
              <a:rPr lang="fr-FR" sz="2800" i="1"/>
            </a:br>
            <a:r>
              <a:rPr lang="fr-FR" sz="2800" i="1"/>
              <a:t>I would love to have a robot because I would love to have a servant. </a:t>
            </a:r>
            <a:endParaRPr lang="fr-FR" sz="2800"/>
          </a:p>
          <a:p>
            <a:r>
              <a:rPr lang="fr-FR" sz="2800" i="1"/>
              <a:t>I don’t want a robot because I prefer to have friends. </a:t>
            </a:r>
            <a:endParaRPr lang="fr-FR" sz="28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8C8D9-A910-CD4A-96E8-AB8C6BE1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8792"/>
            <a:ext cx="10131425" cy="1167442"/>
          </a:xfrm>
        </p:spPr>
        <p:txBody>
          <a:bodyPr/>
          <a:lstStyle/>
          <a:p>
            <a:r>
              <a:rPr lang="fr-FR" b="1" u="sng"/>
              <a:t>Homework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B9B089-1F59-EC4A-9509-0A6A278D5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/>
              <a:t>*Underline all the new words in course 1 and find their definition on </a:t>
            </a:r>
            <a:r>
              <a:rPr lang="fr-FR" sz="3200" b="1">
                <a:hlinkClick r:id="rId2"/>
              </a:rPr>
              <a:t>https://www.linguee.fr/</a:t>
            </a:r>
            <a:endParaRPr lang="fr-FR" sz="3200" b="1"/>
          </a:p>
          <a:p>
            <a:pPr marL="0" indent="0">
              <a:buNone/>
            </a:pPr>
            <a:endParaRPr lang="fr-FR" sz="3200" b="1"/>
          </a:p>
          <a:p>
            <a:pPr marL="0" indent="0">
              <a:buNone/>
            </a:pPr>
            <a:r>
              <a:rPr lang="fr-FR" sz="3200" b="1" err="1"/>
              <a:t>*Learn the lesson and the new vocabulary</a:t>
            </a:r>
          </a:p>
          <a:p>
            <a:pPr marL="0" indent="0">
              <a:buNone/>
            </a:pPr>
            <a:endParaRPr lang="fr-FR" sz="3200" b="1"/>
          </a:p>
          <a:p>
            <a:pPr marL="0" indent="0">
              <a:buNone/>
            </a:pPr>
            <a:r>
              <a:rPr lang="fr-FR" sz="3200" b="1"/>
              <a:t>*Good luck </a:t>
            </a:r>
            <a:r>
              <a:rPr lang="fr-FR" sz="3200" b="1">
                <a:sym typeface="Wingdings" pitchFamily="2" charset="2"/>
              </a:rPr>
              <a:t></a:t>
            </a:r>
            <a:endParaRPr lang="fr-FR" sz="3200" b="1"/>
          </a:p>
        </p:txBody>
      </p:sp>
    </p:spTree>
    <p:extLst>
      <p:ext uri="{BB962C8B-B14F-4D97-AF65-F5344CB8AC3E}">
        <p14:creationId xmlns:p14="http://schemas.microsoft.com/office/powerpoint/2010/main" val="325151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67FDCA1-0B5F-E34B-85A1-56FBD3D65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15" y="388620"/>
            <a:ext cx="10915135" cy="6134582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8F393616-5E3C-FE45-B1CC-A59C19314A68}"/>
              </a:ext>
            </a:extLst>
          </p:cNvPr>
          <p:cNvSpPr txBox="1">
            <a:spLocks/>
          </p:cNvSpPr>
          <p:nvPr/>
        </p:nvSpPr>
        <p:spPr>
          <a:xfrm>
            <a:off x="1196338" y="1141306"/>
            <a:ext cx="8027671" cy="49165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err="1"/>
              <a:t>And now?</a:t>
            </a:r>
          </a:p>
          <a:p>
            <a:r>
              <a:rPr lang="fr-FR" dirty="0" err="1"/>
              <a:t>Who is this person?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96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F04AD-C805-C94F-B35D-84D0137D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err="1"/>
              <a:t>Copybook:</a:t>
            </a:r>
            <a:r>
              <a:rPr lang="fr-FR" b="1" dirty="0" err="1"/>
              <a:t> </a:t>
            </a:r>
            <a:r>
              <a:rPr lang="fr-FR" b="1" u="sng" dirty="0" err="1">
                <a:solidFill>
                  <a:srgbClr val="FF0000"/>
                </a:solidFill>
              </a:rPr>
              <a:t>Sequence</a:t>
            </a:r>
            <a:r>
              <a:rPr lang="fr-FR" b="1" u="sng" dirty="0">
                <a:solidFill>
                  <a:srgbClr val="FF0000"/>
                </a:solidFill>
              </a:rPr>
              <a:t> 4: Are </a:t>
            </a:r>
            <a:r>
              <a:rPr lang="fr-FR" b="1" u="sng" dirty="0" err="1">
                <a:solidFill>
                  <a:srgbClr val="FF0000"/>
                </a:solidFill>
              </a:rPr>
              <a:t>we</a:t>
            </a:r>
            <a:r>
              <a:rPr lang="fr-FR" b="1" u="sng" dirty="0">
                <a:solidFill>
                  <a:srgbClr val="FF0000"/>
                </a:solidFill>
              </a:rPr>
              <a:t> robot-</a:t>
            </a:r>
            <a:r>
              <a:rPr lang="fr-FR" b="1" u="sng" dirty="0" err="1">
                <a:solidFill>
                  <a:srgbClr val="FF0000"/>
                </a:solidFill>
              </a:rPr>
              <a:t>ready</a:t>
            </a:r>
            <a:r>
              <a:rPr lang="fr-FR" b="1" u="sng" dirty="0">
                <a:solidFill>
                  <a:srgbClr val="FF000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09542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9E54F6-F5D2-D54F-B8BC-1E92B55E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38666"/>
            <a:ext cx="10131425" cy="1456267"/>
          </a:xfrm>
        </p:spPr>
        <p:txBody>
          <a:bodyPr/>
          <a:lstStyle/>
          <a:p>
            <a:r>
              <a:rPr lang="en-GB" b="1" u="sng"/>
              <a:t>Correction: description of the picture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03E714-9B4C-1748-BC7C-40C65A1B7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sz="2400" i="1"/>
              <a:t>This picture is quite surprising, it’s a bit creepy / freaky. This human-like robot, called Sophia, looks like a science fiction character. Its face looks like a woman’s. But when we take a closer look, the face looks like a wax doll’s. The back of its head is a robot’s head. We can see the mechanism and circuits. It looks very complicated: there are electrical wires, springs and perhaps micro- phones and recording tapes. </a:t>
            </a:r>
            <a:endParaRPr lang="fr-FR" sz="2400"/>
          </a:p>
          <a:p>
            <a:pPr marL="0" indent="0" algn="just">
              <a:buNone/>
            </a:pPr>
            <a:endParaRPr lang="fr-FR" sz="2400" i="1"/>
          </a:p>
          <a:p>
            <a:pPr marL="0" indent="0" algn="just">
              <a:buNone/>
            </a:pPr>
            <a:r>
              <a:rPr lang="fr-FR" sz="2400" i="1"/>
              <a:t>This robot is fitted with artificial intelligence. But we wonder how far its skills / abilities can go. Can it move? Is it able to walk? Can it answer questions? Can it solve a maths problem? </a:t>
            </a:r>
            <a:endParaRPr lang="fr-FR" sz="24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0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F3DC1-7CCE-4B40-8D28-EDAEA830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/>
              <a:t>2 minutes: in your copybook</a:t>
            </a:r>
            <a:br>
              <a:rPr lang="fr-FR" b="1" u="sng"/>
            </a:b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95CA7E-B197-484D-97EC-5DBD373B6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600"/>
              <a:t>Find as many words as possible in link with robot and programme</a:t>
            </a:r>
            <a:endParaRPr lang="fr-FR" sz="3600" dirty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4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88289-F2AB-654A-925D-949CC3DB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Correction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FE97BF-B51E-8842-8A3F-4078D001C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sz="3200"/>
              <a:t>Automatic - a programme - a computer - a scientist - science-fiction - robots - a developer - software - a programmer - artificial intelligence - AI - a code - humanoid - a home assistant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54AB3-2C44-F841-B571-C3FA38D3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Now listen to the words and repeat them</a:t>
            </a:r>
          </a:p>
        </p:txBody>
      </p:sp>
      <p:pic>
        <p:nvPicPr>
          <p:cNvPr id="4" name="9782210111233-son-anglais4e-audio-26.mp3" descr="9782210111233-son-anglais4e-audio-26.mp3">
            <a:hlinkClick r:id="" action="ppaction://media"/>
            <a:extLst>
              <a:ext uri="{FF2B5EF4-FFF2-40B4-BE49-F238E27FC236}">
                <a16:creationId xmlns:a16="http://schemas.microsoft.com/office/drawing/2014/main" id="{12FDAF35-0B4D-E141-9C79-9DE5AD1A2F3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5113" y="3559175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4000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37294-C4CE-644C-9914-7C875D7B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262890"/>
            <a:ext cx="3680885" cy="4834889"/>
          </a:xfrm>
        </p:spPr>
        <p:txBody>
          <a:bodyPr>
            <a:normAutofit/>
          </a:bodyPr>
          <a:lstStyle/>
          <a:p>
            <a:r>
              <a:rPr lang="fr-FR" b="1" u="sng" dirty="0"/>
              <a:t>2 minutes: out loud (à haute voix)</a:t>
            </a:r>
            <a:br>
              <a:rPr lang="fr-FR" b="1" u="sng" dirty="0"/>
            </a:br>
            <a:br>
              <a:rPr lang="fr-FR" dirty="0"/>
            </a:br>
            <a:r>
              <a:rPr lang="fr-FR" dirty="0"/>
              <a:t>*</a:t>
            </a:r>
            <a:r>
              <a:rPr lang="fr-FR" dirty="0" err="1"/>
              <a:t>describe</a:t>
            </a:r>
            <a:r>
              <a:rPr lang="fr-FR" dirty="0"/>
              <a:t> the robot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 a</a:t>
            </a:r>
            <a:br>
              <a:rPr lang="fr-FR" dirty="0"/>
            </a:br>
            <a:br>
              <a:rPr lang="fr-FR" dirty="0"/>
            </a:br>
            <a:r>
              <a:rPr lang="fr-FR" dirty="0"/>
              <a:t>*</a:t>
            </a:r>
            <a:r>
              <a:rPr lang="fr-FR" dirty="0" err="1"/>
              <a:t>describe</a:t>
            </a:r>
            <a:r>
              <a:rPr lang="fr-FR" dirty="0"/>
              <a:t> the robot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 b</a:t>
            </a:r>
            <a:br>
              <a:rPr lang="fr-FR" dirty="0"/>
            </a:br>
            <a:br>
              <a:rPr lang="fr-FR" dirty="0"/>
            </a:br>
            <a:r>
              <a:rPr lang="fr-FR" dirty="0"/>
              <a:t>*compare the robots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EC66268-67C2-0D42-A60D-2F85C0561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112" y="609600"/>
            <a:ext cx="68897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7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37294-C4CE-644C-9914-7C875D7BB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1228513"/>
            <a:ext cx="3680885" cy="1371600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2 minutes: out loud</a:t>
            </a:r>
            <a:br>
              <a:rPr lang="fr-FR" b="1" u="sng" dirty="0"/>
            </a:br>
            <a:br>
              <a:rPr lang="fr-FR" dirty="0"/>
            </a:br>
            <a:r>
              <a:rPr lang="fr-FR" dirty="0"/>
              <a:t>Imagine </a:t>
            </a:r>
            <a:r>
              <a:rPr lang="fr-FR" dirty="0" err="1"/>
              <a:t>what</a:t>
            </a:r>
            <a:r>
              <a:rPr lang="fr-FR" dirty="0"/>
              <a:t> the 2 </a:t>
            </a:r>
            <a:r>
              <a:rPr lang="fr-FR" dirty="0" err="1"/>
              <a:t>women</a:t>
            </a:r>
            <a:r>
              <a:rPr lang="fr-FR" dirty="0"/>
              <a:t> are </a:t>
            </a:r>
            <a:r>
              <a:rPr lang="fr-FR" dirty="0" err="1"/>
              <a:t>doing</a:t>
            </a:r>
            <a:r>
              <a:rPr lang="fr-FR" dirty="0"/>
              <a:t>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EEB83D-8CDD-444F-96C1-7E6F59D69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400" u="sng" dirty="0" err="1"/>
              <a:t>They</a:t>
            </a:r>
            <a:r>
              <a:rPr lang="fr-FR" sz="2400" u="sng" dirty="0"/>
              <a:t> are…</a:t>
            </a:r>
            <a:endParaRPr lang="fr-FR" sz="2400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F6F6CB4-2FE0-5C4A-99C8-9A2B4BA5E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0" y="1089944"/>
            <a:ext cx="6951662" cy="47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6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97</TotalTime>
  <Words>594</Words>
  <Application>Microsoft Macintosh PowerPoint</Application>
  <PresentationFormat>Grand écran</PresentationFormat>
  <Paragraphs>34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Céleste</vt:lpstr>
      <vt:lpstr>Describe the picture.  Do you see Anything special?</vt:lpstr>
      <vt:lpstr>Présentation PowerPoint</vt:lpstr>
      <vt:lpstr>Copybook: Sequence 4: Are we robot-ready ? </vt:lpstr>
      <vt:lpstr>Correction: description of the picture</vt:lpstr>
      <vt:lpstr>2 minutes: in your copybook </vt:lpstr>
      <vt:lpstr>Correction</vt:lpstr>
      <vt:lpstr>Now listen to the words and repeat them</vt:lpstr>
      <vt:lpstr>2 minutes: out loud (à haute voix)  *describe the robot from picture a  *describe the robot from picture b  *compare the robots </vt:lpstr>
      <vt:lpstr>2 minutes: out loud  Imagine what the 2 women are doing.</vt:lpstr>
      <vt:lpstr>Correction:</vt:lpstr>
      <vt:lpstr>5 minutes: write in your copybook  What do you think of robots ? Would you like to have one ? </vt:lpstr>
      <vt:lpstr>Correction: do you want a robot?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Maetz</dc:creator>
  <cp:lastModifiedBy>Sophie Maetz</cp:lastModifiedBy>
  <cp:revision>11</cp:revision>
  <dcterms:created xsi:type="dcterms:W3CDTF">2020-03-08T21:00:42Z</dcterms:created>
  <dcterms:modified xsi:type="dcterms:W3CDTF">2020-03-16T23:58:26Z</dcterms:modified>
</cp:coreProperties>
</file>