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81" r:id="rId2"/>
    <p:sldId id="268" r:id="rId3"/>
    <p:sldId id="269" r:id="rId4"/>
    <p:sldId id="272" r:id="rId5"/>
    <p:sldId id="273" r:id="rId6"/>
    <p:sldId id="274" r:id="rId7"/>
    <p:sldId id="275" r:id="rId8"/>
    <p:sldId id="276" r:id="rId9"/>
    <p:sldId id="279" r:id="rId10"/>
    <p:sldId id="277" r:id="rId11"/>
    <p:sldId id="278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95581"/>
  </p:normalViewPr>
  <p:slideViewPr>
    <p:cSldViewPr snapToGrid="0" snapToObjects="1">
      <p:cViewPr varScale="1">
        <p:scale>
          <a:sx n="93" d="100"/>
          <a:sy n="93" d="100"/>
        </p:scale>
        <p:origin x="216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1" d="100"/>
          <a:sy n="81" d="100"/>
        </p:scale>
        <p:origin x="402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A71A0-2A35-614B-A2F5-30B8C4BB8765}" type="datetimeFigureOut">
              <a:rPr lang="fr-FR" smtClean="0"/>
              <a:t>19/03/2020</a:t>
            </a:fld>
            <a:endParaRPr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C5648-41DC-6045-ADE9-4EBF296C98E1}" type="slidenum">
              <a:rPr lang="fr-FR" smtClean="0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9437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/>
              <a:pPr/>
              <a:t>3/19/20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‹N°›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3/19/20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3/19/20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3/19/20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3/19/20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3/19/20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3/19/20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3/19/20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3/19/20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3/19/20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3/19/20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3/19/20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3/19/20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3/19/20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3/19/20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3/19/20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3/19/20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/>
              <a:pPr/>
              <a:t>3/19/20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/>
              <a:pPr/>
              <a:t>‹N°›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1B725D-8454-524F-8408-23B148BF0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0675" y="955963"/>
            <a:ext cx="4232562" cy="1456267"/>
          </a:xfrm>
        </p:spPr>
        <p:txBody>
          <a:bodyPr/>
          <a:lstStyle/>
          <a:p>
            <a:r>
              <a:rPr lang="en-GB" b="1" u="sng"/>
              <a:t>Dystopia: course 3</a:t>
            </a:r>
          </a:p>
        </p:txBody>
      </p:sp>
    </p:spTree>
    <p:extLst>
      <p:ext uri="{BB962C8B-B14F-4D97-AF65-F5344CB8AC3E}">
        <p14:creationId xmlns:p14="http://schemas.microsoft.com/office/powerpoint/2010/main" val="2805593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230425A-C91B-4447-852A-DBF5AE03C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922" y="0"/>
            <a:ext cx="48901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809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8301932-8196-F24B-9062-076C7900A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031" y="0"/>
            <a:ext cx="4489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791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28C8D9-A910-CD4A-96E8-AB8C6BE19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58792"/>
            <a:ext cx="10131425" cy="1167442"/>
          </a:xfrm>
        </p:spPr>
        <p:txBody>
          <a:bodyPr/>
          <a:lstStyle/>
          <a:p>
            <a:r>
              <a:rPr lang="fr-FR" b="1" u="sng"/>
              <a:t>Homework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B9B089-1F59-EC4A-9509-0A6A278D5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41871"/>
            <a:ext cx="10896600" cy="43649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b="1" u="sng"/>
              <a:t>*Write the story of one of the book covers. Publish it on OZE</a:t>
            </a:r>
          </a:p>
          <a:p>
            <a:pPr marL="0" indent="0" algn="just">
              <a:buNone/>
            </a:pPr>
            <a:r>
              <a:rPr lang="fr-FR" sz="3200" b="1" i="1"/>
              <a:t>Ecris l'histoire d'un des deux livres présentés dans le powerpoint (tu dois l'inventer puis la publier sur OZE ou me l'envoyer par mail si tu n'arrives pas à l'envoyer). </a:t>
            </a:r>
          </a:p>
          <a:p>
            <a:pPr marL="0" indent="0" algn="just">
              <a:buNone/>
            </a:pPr>
            <a:r>
              <a:rPr lang="fr-FR" sz="3200" b="1" i="1"/>
              <a:t>A envoyer avant </a:t>
            </a:r>
            <a:r>
              <a:rPr lang="fr-FR" sz="3200" b="1" i="1" u="sng"/>
              <a:t>lundi midi</a:t>
            </a:r>
            <a:r>
              <a:rPr lang="fr-FR" sz="3200" b="1" i="1"/>
              <a:t>. Ensuite, l'espace sera fermé. </a:t>
            </a:r>
          </a:p>
        </p:txBody>
      </p:sp>
    </p:spTree>
    <p:extLst>
      <p:ext uri="{BB962C8B-B14F-4D97-AF65-F5344CB8AC3E}">
        <p14:creationId xmlns:p14="http://schemas.microsoft.com/office/powerpoint/2010/main" val="345901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1B725D-8454-524F-8408-23B148BF0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/>
              <a:t>Equilibrium: What is the movie about 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A2846E-7E4B-8547-822D-D9E56A60D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/>
              <a:t>What is allowed ? </a:t>
            </a:r>
          </a:p>
          <a:p>
            <a:r>
              <a:rPr lang="en-GB" sz="3200"/>
              <a:t>What is forbidden ? </a:t>
            </a:r>
          </a:p>
          <a:p>
            <a:r>
              <a:rPr lang="en-GB" sz="3200"/>
              <a:t>Why ? </a:t>
            </a:r>
          </a:p>
        </p:txBody>
      </p:sp>
    </p:spTree>
    <p:extLst>
      <p:ext uri="{BB962C8B-B14F-4D97-AF65-F5344CB8AC3E}">
        <p14:creationId xmlns:p14="http://schemas.microsoft.com/office/powerpoint/2010/main" val="2421663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95B7B6-7DE4-C24C-9319-107772ED2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/>
              <a:t>Point de Grammaire: Lis la leçon et Ecris la dans ton cahier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AB35AAF-E646-CE46-8F85-C15798A005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559" y="2396498"/>
            <a:ext cx="11760881" cy="2830086"/>
          </a:xfrm>
        </p:spPr>
      </p:pic>
    </p:spTree>
    <p:extLst>
      <p:ext uri="{BB962C8B-B14F-4D97-AF65-F5344CB8AC3E}">
        <p14:creationId xmlns:p14="http://schemas.microsoft.com/office/powerpoint/2010/main" val="3502325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8F9D2D-EBD5-7B4E-AA64-F4FEF08FA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2142068"/>
            <a:ext cx="5753100" cy="1584806"/>
          </a:xfrm>
        </p:spPr>
        <p:txBody>
          <a:bodyPr>
            <a:normAutofit/>
          </a:bodyPr>
          <a:lstStyle/>
          <a:p>
            <a:r>
              <a:rPr lang="en-GB" sz="3200"/>
              <a:t>Ex: phrases 2 et 4.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9599E2B-4278-2047-B412-9784C6191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854" y="281709"/>
            <a:ext cx="5803900" cy="20828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6E06882-31B9-5643-ABE4-18D770E73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654" y="3429000"/>
            <a:ext cx="5753100" cy="1765300"/>
          </a:xfrm>
          <a:prstGeom prst="rect">
            <a:avLst/>
          </a:prstGeom>
        </p:spPr>
      </p:pic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4309351D-DB19-4C42-907B-C9079F80ED9E}"/>
              </a:ext>
            </a:extLst>
          </p:cNvPr>
          <p:cNvSpPr txBox="1">
            <a:spLocks/>
          </p:cNvSpPr>
          <p:nvPr/>
        </p:nvSpPr>
        <p:spPr>
          <a:xfrm>
            <a:off x="636228" y="5194300"/>
            <a:ext cx="5753100" cy="1584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/>
              <a:t>Ex: phrases 1 et 3. </a:t>
            </a:r>
          </a:p>
        </p:txBody>
      </p:sp>
    </p:spTree>
    <p:extLst>
      <p:ext uri="{BB962C8B-B14F-4D97-AF65-F5344CB8AC3E}">
        <p14:creationId xmlns:p14="http://schemas.microsoft.com/office/powerpoint/2010/main" val="3219616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19FA04A-D0DE-714D-B6CF-8F15FB1B8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919" y="900545"/>
            <a:ext cx="8441206" cy="516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796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62BA82F-8F0F-2D41-A48C-5C4FA1933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200" y="31750"/>
            <a:ext cx="9499600" cy="679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834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EDB5DF-76E7-EB4E-9E5E-E06313576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/>
              <a:t>Correction: obligatoire/interdit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DC0EFC-3E4C-834D-9AD2-53C0B5F6D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200"/>
              <a:t>In this society, people </a:t>
            </a:r>
            <a:r>
              <a:rPr lang="fr-FR" sz="3200" b="1" u="sng"/>
              <a:t>must</a:t>
            </a:r>
            <a:r>
              <a:rPr lang="fr-FR" sz="3200"/>
              <a:t> obey the rules. They </a:t>
            </a:r>
            <a:r>
              <a:rPr lang="fr-FR" sz="3200" b="1" u="sng"/>
              <a:t>cannot</a:t>
            </a:r>
            <a:r>
              <a:rPr lang="fr-FR" sz="3200"/>
              <a:t> read or write and they </a:t>
            </a:r>
            <a:r>
              <a:rPr lang="fr-FR" sz="3200" b="1" u="sng"/>
              <a:t>are not allowed </a:t>
            </a:r>
            <a:r>
              <a:rPr lang="fr-FR" sz="3200"/>
              <a:t>to listen or play music.</a:t>
            </a:r>
            <a:br>
              <a:rPr lang="fr-FR" sz="3200"/>
            </a:br>
            <a:r>
              <a:rPr lang="fr-FR" sz="3200"/>
              <a:t>In this society, you </a:t>
            </a:r>
            <a:r>
              <a:rPr lang="fr-FR" sz="3200" b="1" u="sng"/>
              <a:t>are</a:t>
            </a:r>
            <a:r>
              <a:rPr lang="fr-FR" sz="3200" u="sng"/>
              <a:t> </a:t>
            </a:r>
            <a:r>
              <a:rPr lang="fr-FR" sz="3200" b="1" u="sng"/>
              <a:t>not allowed </a:t>
            </a:r>
            <a:r>
              <a:rPr lang="fr-FR" sz="3200"/>
              <a:t>to fall in love. Citizens </a:t>
            </a:r>
            <a:r>
              <a:rPr lang="fr-FR" sz="3200" b="1" u="sng"/>
              <a:t>have to </a:t>
            </a:r>
            <a:r>
              <a:rPr lang="fr-FR" sz="3200"/>
              <a:t>listen to Big Brother’s speech every morning. People </a:t>
            </a:r>
            <a:r>
              <a:rPr lang="fr-FR" sz="3200" b="1" u="sng"/>
              <a:t>cannot</a:t>
            </a:r>
            <a:r>
              <a:rPr lang="fr-FR" sz="3200"/>
              <a:t> laugh or tell jokes. </a:t>
            </a:r>
          </a:p>
        </p:txBody>
      </p:sp>
    </p:spTree>
    <p:extLst>
      <p:ext uri="{BB962C8B-B14F-4D97-AF65-F5344CB8AC3E}">
        <p14:creationId xmlns:p14="http://schemas.microsoft.com/office/powerpoint/2010/main" val="301447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971AC9-0966-FB42-8A21-0BBD33B6B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/>
              <a:t>Choose one of the book covers and imagine the story. Write it and Then publish it on oze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718D897-4231-954F-8DCB-27FFBCA701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69184" y="2366169"/>
            <a:ext cx="5237014" cy="3649662"/>
          </a:xfrm>
        </p:spPr>
      </p:pic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16F2F4DF-6F2E-D248-96BC-CDEEE324A4B0}"/>
              </a:ext>
            </a:extLst>
          </p:cNvPr>
          <p:cNvSpPr txBox="1">
            <a:spLocks/>
          </p:cNvSpPr>
          <p:nvPr/>
        </p:nvSpPr>
        <p:spPr>
          <a:xfrm>
            <a:off x="685802" y="2590800"/>
            <a:ext cx="5237014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/>
              <a:t>A publier dans l'espace collaboratif de la classe </a:t>
            </a:r>
            <a:r>
              <a:rPr lang="fr-FR" sz="3200" u="sng">
                <a:solidFill>
                  <a:srgbClr val="FF0000"/>
                </a:solidFill>
              </a:rPr>
              <a:t>avant lundi midi</a:t>
            </a:r>
            <a:r>
              <a:rPr lang="fr-FR" sz="3200"/>
              <a:t>. </a:t>
            </a:r>
          </a:p>
          <a:p>
            <a:r>
              <a:rPr lang="fr-FR" sz="3200"/>
              <a:t>Si vous n'arrivez pas à le publier, vous pouvez me l'envoyer par mail (tapé à l'ordinateur ou un écrit pris en photo).</a:t>
            </a:r>
          </a:p>
          <a:p>
            <a:r>
              <a:rPr lang="fr-FR" sz="3200"/>
              <a:t>Minimum 75 mots</a:t>
            </a:r>
          </a:p>
        </p:txBody>
      </p:sp>
    </p:spTree>
    <p:extLst>
      <p:ext uri="{BB962C8B-B14F-4D97-AF65-F5344CB8AC3E}">
        <p14:creationId xmlns:p14="http://schemas.microsoft.com/office/powerpoint/2010/main" val="1791148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E3D8EA-7CE6-8542-8964-44928DF5A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84474"/>
            <a:ext cx="10131425" cy="1456267"/>
          </a:xfrm>
        </p:spPr>
        <p:txBody>
          <a:bodyPr/>
          <a:lstStyle/>
          <a:p>
            <a:r>
              <a:rPr lang="en-GB"/>
              <a:t>1. </a:t>
            </a:r>
            <a:r>
              <a:rPr lang="en-GB" b="1" i="1"/>
              <a:t>Situation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046B05-BAD8-BF43-B768-3CF151C04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8" y="1397192"/>
            <a:ext cx="10131425" cy="767388"/>
          </a:xfrm>
        </p:spPr>
        <p:txBody>
          <a:bodyPr>
            <a:normAutofit/>
          </a:bodyPr>
          <a:lstStyle/>
          <a:p>
            <a:r>
              <a:rPr lang="en-GB" sz="2800"/>
              <a:t>Explain where it starts, when, who are the main characters. 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B6BD1FC5-7A6C-8D48-9900-E8DCC6C6E621}"/>
              </a:ext>
            </a:extLst>
          </p:cNvPr>
          <p:cNvSpPr txBox="1">
            <a:spLocks/>
          </p:cNvSpPr>
          <p:nvPr/>
        </p:nvSpPr>
        <p:spPr>
          <a:xfrm>
            <a:off x="685797" y="1972733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/>
              <a:t>2. </a:t>
            </a:r>
            <a:r>
              <a:rPr lang="en-GB" b="1" i="1"/>
              <a:t>Problem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5F6A74E0-5ADB-7846-BD9E-CF848BA4FF91}"/>
              </a:ext>
            </a:extLst>
          </p:cNvPr>
          <p:cNvSpPr txBox="1">
            <a:spLocks/>
          </p:cNvSpPr>
          <p:nvPr/>
        </p:nvSpPr>
        <p:spPr>
          <a:xfrm>
            <a:off x="685797" y="3315854"/>
            <a:ext cx="10131425" cy="767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/>
              <a:t>Every story has problems/conflicts. Invent them, and use the link words: but, however, until, unfortunately... 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F2BBEF6C-2DE5-104B-84B1-623473549DF1}"/>
              </a:ext>
            </a:extLst>
          </p:cNvPr>
          <p:cNvSpPr txBox="1">
            <a:spLocks/>
          </p:cNvSpPr>
          <p:nvPr/>
        </p:nvSpPr>
        <p:spPr>
          <a:xfrm>
            <a:off x="685796" y="3860992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b="1" i="1"/>
              <a:t>3. twist &amp; hope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102FD14B-9111-5D41-AF5B-13A733959BA5}"/>
              </a:ext>
            </a:extLst>
          </p:cNvPr>
          <p:cNvSpPr txBox="1">
            <a:spLocks/>
          </p:cNvSpPr>
          <p:nvPr/>
        </p:nvSpPr>
        <p:spPr>
          <a:xfrm>
            <a:off x="685795" y="5234516"/>
            <a:ext cx="10131425" cy="767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/>
              <a:t>Explain the finale twist (change in a situation). What happens at the end, who wins, does the crisis end ? Is there hope ?</a:t>
            </a:r>
          </a:p>
        </p:txBody>
      </p:sp>
    </p:spTree>
    <p:extLst>
      <p:ext uri="{BB962C8B-B14F-4D97-AF65-F5344CB8AC3E}">
        <p14:creationId xmlns:p14="http://schemas.microsoft.com/office/powerpoint/2010/main" val="20374216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éleste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{9A821FC2-376F-4442-9DD7-440B20DC40B9}tf10001058</Template>
  <TotalTime>473</TotalTime>
  <Words>306</Words>
  <Application>Microsoft Macintosh PowerPoint</Application>
  <PresentationFormat>Grand écran</PresentationFormat>
  <Paragraphs>24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Céleste</vt:lpstr>
      <vt:lpstr>Dystopia: course 3</vt:lpstr>
      <vt:lpstr>Equilibrium: What is the movie about ? </vt:lpstr>
      <vt:lpstr>Point de Grammaire: Lis la leçon et Ecris la dans ton cahier</vt:lpstr>
      <vt:lpstr>Présentation PowerPoint</vt:lpstr>
      <vt:lpstr>Présentation PowerPoint</vt:lpstr>
      <vt:lpstr>Présentation PowerPoint</vt:lpstr>
      <vt:lpstr>Correction: obligatoire/interdit</vt:lpstr>
      <vt:lpstr>Choose one of the book covers and imagine the story. Write it and Then publish it on oze</vt:lpstr>
      <vt:lpstr>1. Situation</vt:lpstr>
      <vt:lpstr>Présentation PowerPoint</vt:lpstr>
      <vt:lpstr>Présentation PowerPoint</vt:lpstr>
      <vt:lpstr>Homework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Pair work: 2 minutes  Student 1 explains movie 1 to student 2 Student 2 explains movie 2 to student 1</dc:title>
  <dc:creator>Sophie Maetz</dc:creator>
  <cp:lastModifiedBy>Sophie Maetz</cp:lastModifiedBy>
  <cp:revision>39</cp:revision>
  <dcterms:created xsi:type="dcterms:W3CDTF">2020-03-09T08:53:35Z</dcterms:created>
  <dcterms:modified xsi:type="dcterms:W3CDTF">2020-03-18T23:07:32Z</dcterms:modified>
</cp:coreProperties>
</file>