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7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368CE-2136-44E4-B043-A64BC524C79B}" type="datetimeFigureOut">
              <a:rPr lang="fr-FR" smtClean="0"/>
              <a:t>11/11/2018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2F6C-6C33-44C5-A9E3-53D85C4A5F4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368CE-2136-44E4-B043-A64BC524C79B}" type="datetimeFigureOut">
              <a:rPr lang="fr-FR" smtClean="0"/>
              <a:t>11/11/2018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2F6C-6C33-44C5-A9E3-53D85C4A5F4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368CE-2136-44E4-B043-A64BC524C79B}" type="datetimeFigureOut">
              <a:rPr lang="fr-FR" smtClean="0"/>
              <a:t>11/11/2018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2F6C-6C33-44C5-A9E3-53D85C4A5F4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368CE-2136-44E4-B043-A64BC524C79B}" type="datetimeFigureOut">
              <a:rPr lang="fr-FR" smtClean="0"/>
              <a:t>11/11/2018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2F6C-6C33-44C5-A9E3-53D85C4A5F4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368CE-2136-44E4-B043-A64BC524C79B}" type="datetimeFigureOut">
              <a:rPr lang="fr-FR" smtClean="0"/>
              <a:t>11/11/2018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2F6C-6C33-44C5-A9E3-53D85C4A5F4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368CE-2136-44E4-B043-A64BC524C79B}" type="datetimeFigureOut">
              <a:rPr lang="fr-FR" smtClean="0"/>
              <a:t>11/11/2018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2F6C-6C33-44C5-A9E3-53D85C4A5F4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368CE-2136-44E4-B043-A64BC524C79B}" type="datetimeFigureOut">
              <a:rPr lang="fr-FR" smtClean="0"/>
              <a:t>11/11/2018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2F6C-6C33-44C5-A9E3-53D85C4A5F4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368CE-2136-44E4-B043-A64BC524C79B}" type="datetimeFigureOut">
              <a:rPr lang="fr-FR" smtClean="0"/>
              <a:t>11/11/2018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2F6C-6C33-44C5-A9E3-53D85C4A5F4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368CE-2136-44E4-B043-A64BC524C79B}" type="datetimeFigureOut">
              <a:rPr lang="fr-FR" smtClean="0"/>
              <a:t>11/11/2018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2F6C-6C33-44C5-A9E3-53D85C4A5F4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368CE-2136-44E4-B043-A64BC524C79B}" type="datetimeFigureOut">
              <a:rPr lang="fr-FR" smtClean="0"/>
              <a:t>11/11/2018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2F6C-6C33-44C5-A9E3-53D85C4A5F4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368CE-2136-44E4-B043-A64BC524C79B}" type="datetimeFigureOut">
              <a:rPr lang="fr-FR" smtClean="0"/>
              <a:t>11/11/2018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2F6C-6C33-44C5-A9E3-53D85C4A5F4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368CE-2136-44E4-B043-A64BC524C79B}" type="datetimeFigureOut">
              <a:rPr lang="fr-FR" smtClean="0"/>
              <a:t>11/11/2018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B2F6C-6C33-44C5-A9E3-53D85C4A5F47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600200"/>
            <a:ext cx="54864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600200"/>
            <a:ext cx="54864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600200"/>
            <a:ext cx="54864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600200"/>
            <a:ext cx="54864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600200"/>
            <a:ext cx="54864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600200"/>
            <a:ext cx="54864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600200"/>
            <a:ext cx="54864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600200"/>
            <a:ext cx="54864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600200"/>
            <a:ext cx="54864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600200"/>
            <a:ext cx="5486400" cy="3657600"/>
          </a:xfrm>
          <a:prstGeom prst="rect">
            <a:avLst/>
          </a:prstGeom>
        </p:spPr>
      </p:pic>
      <p:pic>
        <p:nvPicPr>
          <p:cNvPr id="3" name="Image 2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1600200"/>
            <a:ext cx="54864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600200"/>
            <a:ext cx="54864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600200"/>
            <a:ext cx="54864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600200"/>
            <a:ext cx="54864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600200"/>
            <a:ext cx="54864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600200"/>
            <a:ext cx="54864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600200"/>
            <a:ext cx="5486400" cy="3657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Affichage à l'écran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Jacques Agullo</dc:creator>
  <cp:lastModifiedBy>Jacques Agullo</cp:lastModifiedBy>
  <cp:revision>2</cp:revision>
  <dcterms:created xsi:type="dcterms:W3CDTF">2018-11-11T16:13:29Z</dcterms:created>
  <dcterms:modified xsi:type="dcterms:W3CDTF">2018-11-11T16:18:48Z</dcterms:modified>
</cp:coreProperties>
</file>