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FD6C-74CA-42F9-9E36-90FD81396BA5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E159-7DB8-478C-B339-5D8747F33C1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fr-FR" dirty="0" smtClean="0"/>
              <a:t>………………………………………………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sz="4400" dirty="0" err="1" smtClean="0"/>
              <a:t>alcohol</a:t>
            </a:r>
            <a:endParaRPr lang="fr-FR" sz="4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sz="4400" dirty="0" err="1" smtClean="0"/>
              <a:t>invent</a:t>
            </a:r>
            <a:endParaRPr lang="fr-FR" sz="44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…………………………………………………..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drinking</a:t>
            </a:r>
            <a:endParaRPr lang="fr-FR" sz="4400" dirty="0" smtClean="0"/>
          </a:p>
          <a:p>
            <a:pPr algn="ctr">
              <a:buNone/>
            </a:pPr>
            <a:endParaRPr lang="fr-FR" sz="4400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smtClean="0"/>
              <a:t>influence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4400" dirty="0" smtClean="0"/>
          </a:p>
          <a:p>
            <a:pPr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beer</a:t>
            </a:r>
            <a:endParaRPr lang="fr-FR" sz="4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400" dirty="0" err="1" smtClean="0"/>
              <a:t>make</a:t>
            </a:r>
            <a:endParaRPr lang="fr-FR" sz="44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…………………………………………………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4400" dirty="0" smtClean="0"/>
          </a:p>
          <a:p>
            <a:pPr>
              <a:buNone/>
            </a:pPr>
            <a:endParaRPr lang="fr-FR" sz="4400" dirty="0" smtClean="0"/>
          </a:p>
          <a:p>
            <a:pPr algn="ctr">
              <a:buNone/>
            </a:pPr>
            <a:r>
              <a:rPr lang="fr-FR" sz="4400" dirty="0" smtClean="0"/>
              <a:t>intoxication</a:t>
            </a:r>
            <a:endParaRPr lang="fr-FR" sz="4400" dirty="0"/>
          </a:p>
          <a:p>
            <a:pPr>
              <a:buNone/>
            </a:pPr>
            <a:endParaRPr lang="fr-FR" sz="4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400" dirty="0" smtClean="0"/>
              <a:t>cause</a:t>
            </a:r>
            <a:endParaRPr lang="fr-FR" sz="44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……………………………………………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wine</a:t>
            </a:r>
            <a:endParaRPr lang="fr-FR" sz="4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produce</a:t>
            </a:r>
            <a:endParaRPr lang="fr-F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…………………………………………..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800" dirty="0" smtClean="0"/>
          </a:p>
          <a:p>
            <a:pPr algn="ctr">
              <a:buNone/>
            </a:pPr>
            <a:endParaRPr lang="fr-FR" sz="4800" dirty="0"/>
          </a:p>
          <a:p>
            <a:pPr algn="ctr">
              <a:buNone/>
            </a:pPr>
            <a:r>
              <a:rPr lang="fr-FR" sz="4800" dirty="0" err="1" smtClean="0"/>
              <a:t>bottles</a:t>
            </a:r>
            <a:endParaRPr lang="fr-FR" sz="4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r>
              <a:rPr lang="fr-FR" sz="4400" dirty="0" smtClean="0"/>
              <a:t>recycle</a:t>
            </a:r>
            <a:endParaRPr lang="fr-FR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4400" dirty="0" smtClean="0"/>
          </a:p>
          <a:p>
            <a:pPr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Liver</a:t>
            </a:r>
            <a:r>
              <a:rPr lang="fr-FR" sz="4400" dirty="0" smtClean="0"/>
              <a:t> </a:t>
            </a:r>
            <a:r>
              <a:rPr lang="fr-FR" sz="4400" dirty="0" err="1" smtClean="0"/>
              <a:t>failure</a:t>
            </a:r>
            <a:endParaRPr lang="fr-FR" sz="4400" dirty="0" smtClean="0"/>
          </a:p>
          <a:p>
            <a:pPr>
              <a:buNone/>
            </a:pPr>
            <a:endParaRPr lang="fr-FR" sz="4400" dirty="0"/>
          </a:p>
          <a:p>
            <a:pPr algn="ctr">
              <a:buNone/>
            </a:pPr>
            <a:endParaRPr lang="fr-FR" sz="4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smtClean="0"/>
              <a:t>cause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………………………………………………..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drinking</a:t>
            </a:r>
            <a:endParaRPr lang="fr-FR" sz="4400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forbid</a:t>
            </a:r>
            <a:endParaRPr lang="fr-FR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advertising</a:t>
            </a:r>
            <a:endParaRPr lang="fr-FR" sz="4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smtClean="0"/>
              <a:t>ban</a:t>
            </a:r>
            <a:endParaRPr lang="fr-FR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………………………………………………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400" dirty="0"/>
              <a:t> </a:t>
            </a:r>
            <a:r>
              <a:rPr lang="fr-FR" sz="4400" dirty="0" smtClean="0"/>
              <a:t>DUI</a:t>
            </a:r>
            <a:endParaRPr lang="fr-FR" sz="4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dirty="0"/>
          </a:p>
          <a:p>
            <a:pPr algn="ctr">
              <a:buNone/>
            </a:pPr>
            <a:r>
              <a:rPr lang="fr-FR" sz="4400" dirty="0" err="1" smtClean="0"/>
              <a:t>allow</a:t>
            </a:r>
            <a:endParaRPr lang="fr-FR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</Words>
  <Application>Microsoft Office PowerPoint</Application>
  <PresentationFormat>Affichage à l'écran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………………………………………………</vt:lpstr>
      <vt:lpstr>…………………………………………</vt:lpstr>
      <vt:lpstr>…………………………………………………</vt:lpstr>
      <vt:lpstr>……………………………………………</vt:lpstr>
      <vt:lpstr>…………………………………………..</vt:lpstr>
      <vt:lpstr>…………………………………………</vt:lpstr>
      <vt:lpstr>………………………………………………..</vt:lpstr>
      <vt:lpstr>………………………………………..</vt:lpstr>
      <vt:lpstr>………………………………………………</vt:lpstr>
      <vt:lpstr>…………………………………………………..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………………………………………………</dc:title>
  <dc:creator>Jacques Agullo</dc:creator>
  <cp:lastModifiedBy>Jacques Agullo</cp:lastModifiedBy>
  <cp:revision>7</cp:revision>
  <dcterms:created xsi:type="dcterms:W3CDTF">2020-09-27T14:32:18Z</dcterms:created>
  <dcterms:modified xsi:type="dcterms:W3CDTF">2020-09-27T14:46:40Z</dcterms:modified>
</cp:coreProperties>
</file>