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4" r:id="rId3"/>
    <p:sldId id="256" r:id="rId4"/>
    <p:sldId id="257" r:id="rId5"/>
    <p:sldId id="258" r:id="rId6"/>
    <p:sldId id="259" r:id="rId7"/>
    <p:sldId id="260" r:id="rId8"/>
    <p:sldId id="273" r:id="rId9"/>
    <p:sldId id="271" r:id="rId10"/>
    <p:sldId id="261" r:id="rId11"/>
    <p:sldId id="278" r:id="rId12"/>
    <p:sldId id="265" r:id="rId13"/>
    <p:sldId id="264" r:id="rId14"/>
    <p:sldId id="275" r:id="rId15"/>
    <p:sldId id="266" r:id="rId16"/>
    <p:sldId id="267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79" r:id="rId3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D4F1"/>
    <a:srgbClr val="7AE6E3"/>
    <a:srgbClr val="6CE4F4"/>
    <a:srgbClr val="6CF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629" autoAdjust="0"/>
  </p:normalViewPr>
  <p:slideViewPr>
    <p:cSldViewPr>
      <p:cViewPr>
        <p:scale>
          <a:sx n="100" d="100"/>
          <a:sy n="100" d="100"/>
        </p:scale>
        <p:origin x="-1356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AE572-52F4-474A-93DF-AABAF4A01EFA}" type="datetimeFigureOut">
              <a:rPr lang="fr-FR" smtClean="0"/>
              <a:t>06/03/2016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9D4B3-6DF0-473E-BFE8-82C3966D4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389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AE572-52F4-474A-93DF-AABAF4A01EFA}" type="datetimeFigureOut">
              <a:rPr lang="fr-FR" smtClean="0"/>
              <a:t>06/03/2016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9D4B3-6DF0-473E-BFE8-82C3966D4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941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AE572-52F4-474A-93DF-AABAF4A01EFA}" type="datetimeFigureOut">
              <a:rPr lang="fr-FR" smtClean="0"/>
              <a:t>06/03/2016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9D4B3-6DF0-473E-BFE8-82C3966D4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51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AE572-52F4-474A-93DF-AABAF4A01EFA}" type="datetimeFigureOut">
              <a:rPr lang="fr-FR" smtClean="0"/>
              <a:t>06/03/2016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9D4B3-6DF0-473E-BFE8-82C3966D4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158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AE572-52F4-474A-93DF-AABAF4A01EFA}" type="datetimeFigureOut">
              <a:rPr lang="fr-FR" smtClean="0"/>
              <a:t>06/03/2016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9D4B3-6DF0-473E-BFE8-82C3966D4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006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AE572-52F4-474A-93DF-AABAF4A01EFA}" type="datetimeFigureOut">
              <a:rPr lang="fr-FR" smtClean="0"/>
              <a:t>06/03/2016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9D4B3-6DF0-473E-BFE8-82C3966D4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172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AE572-52F4-474A-93DF-AABAF4A01EFA}" type="datetimeFigureOut">
              <a:rPr lang="fr-FR" smtClean="0"/>
              <a:t>06/03/2016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9D4B3-6DF0-473E-BFE8-82C3966D4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408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AE572-52F4-474A-93DF-AABAF4A01EFA}" type="datetimeFigureOut">
              <a:rPr lang="fr-FR" smtClean="0"/>
              <a:t>06/03/2016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9D4B3-6DF0-473E-BFE8-82C3966D4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192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AE572-52F4-474A-93DF-AABAF4A01EFA}" type="datetimeFigureOut">
              <a:rPr lang="fr-FR" smtClean="0"/>
              <a:t>06/03/2016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9D4B3-6DF0-473E-BFE8-82C3966D4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75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AE572-52F4-474A-93DF-AABAF4A01EFA}" type="datetimeFigureOut">
              <a:rPr lang="fr-FR" smtClean="0"/>
              <a:t>06/03/2016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9D4B3-6DF0-473E-BFE8-82C3966D4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659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AE572-52F4-474A-93DF-AABAF4A01EFA}" type="datetimeFigureOut">
              <a:rPr lang="fr-FR" smtClean="0"/>
              <a:t>06/03/2016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9D4B3-6DF0-473E-BFE8-82C3966D4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035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AE572-52F4-474A-93DF-AABAF4A01EFA}" type="datetimeFigureOut">
              <a:rPr lang="fr-FR" smtClean="0"/>
              <a:t>06/03/2016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9D4B3-6DF0-473E-BFE8-82C3966D4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908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Dad's army bi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318223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01" y="1166019"/>
            <a:ext cx="6320397" cy="4525963"/>
          </a:xfrm>
        </p:spPr>
      </p:pic>
    </p:spTree>
    <p:extLst>
      <p:ext uri="{BB962C8B-B14F-4D97-AF65-F5344CB8AC3E}">
        <p14:creationId xmlns:p14="http://schemas.microsoft.com/office/powerpoint/2010/main" val="223633381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Bernard MT Condensed" pitchFamily="18" charset="0"/>
              </a:rPr>
              <a:t>May 14th 1940</a:t>
            </a:r>
            <a:endParaRPr lang="fr-FR" dirty="0">
              <a:latin typeface="Bernard MT Condensed" pitchFamily="18" charset="0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2586608"/>
            <a:ext cx="8229600" cy="168478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Bernard MT Condensed" pitchFamily="18" charset="0"/>
              </a:rPr>
              <a:t>The BBC announced the Admiralty’s decision to requisition all boats  between 30' and 100' in length for the purpose of the evacuation.</a:t>
            </a:r>
            <a:endParaRPr lang="fr-FR" dirty="0">
              <a:latin typeface="Bernard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790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  <p:sndAc>
          <p:stSnd>
            <p:snd r:embed="rId2" name="sea shanty.wav"/>
          </p:stSnd>
        </p:sndAc>
      </p:transition>
    </mc:Choice>
    <mc:Fallback>
      <p:transition spd="slow" advClick="0" advTm="6000">
        <p:fade/>
        <p:sndAc>
          <p:stSnd>
            <p:snd r:embed="rId2" name="sea shanty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latin typeface="Bernard MT Condensed" pitchFamily="18" charset="0"/>
              </a:rPr>
              <a:t>The first of the « </a:t>
            </a:r>
            <a:r>
              <a:rPr lang="fr-FR" dirty="0" err="1" smtClean="0">
                <a:latin typeface="Bernard MT Condensed" pitchFamily="18" charset="0"/>
              </a:rPr>
              <a:t>Little</a:t>
            </a:r>
            <a:r>
              <a:rPr lang="fr-FR" dirty="0" smtClean="0">
                <a:latin typeface="Bernard MT Condensed" pitchFamily="18" charset="0"/>
              </a:rPr>
              <a:t> </a:t>
            </a:r>
            <a:r>
              <a:rPr lang="fr-FR" dirty="0" err="1" smtClean="0">
                <a:latin typeface="Bernard MT Condensed" pitchFamily="18" charset="0"/>
              </a:rPr>
              <a:t>ships</a:t>
            </a:r>
            <a:r>
              <a:rPr lang="fr-FR" dirty="0" smtClean="0">
                <a:latin typeface="Bernard MT Condensed" pitchFamily="18" charset="0"/>
              </a:rPr>
              <a:t> »</a:t>
            </a:r>
            <a:endParaRPr lang="fr-FR" dirty="0">
              <a:latin typeface="Bernard MT Condensed" pitchFamily="18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87" y="1428750"/>
            <a:ext cx="6448425" cy="4000500"/>
          </a:xfr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536337"/>
            <a:ext cx="512065" cy="32004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580526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err="1">
                <a:latin typeface="Bernard MT Condensed" pitchFamily="18" charset="0"/>
              </a:rPr>
              <a:t>l</a:t>
            </a:r>
            <a:r>
              <a:rPr lang="fr-FR" sz="3600" dirty="0" err="1" smtClean="0">
                <a:latin typeface="Bernard MT Condensed" pitchFamily="18" charset="0"/>
              </a:rPr>
              <a:t>eft</a:t>
            </a:r>
            <a:r>
              <a:rPr lang="fr-FR" sz="3600" dirty="0" smtClean="0">
                <a:latin typeface="Bernard MT Condensed" pitchFamily="18" charset="0"/>
              </a:rPr>
              <a:t> for </a:t>
            </a:r>
            <a:r>
              <a:rPr lang="fr-FR" sz="3600" dirty="0" err="1" smtClean="0">
                <a:latin typeface="Bernard MT Condensed" pitchFamily="18" charset="0"/>
              </a:rPr>
              <a:t>Dunkirk</a:t>
            </a:r>
            <a:r>
              <a:rPr lang="fr-FR" sz="3600" dirty="0" smtClean="0">
                <a:latin typeface="Bernard MT Condensed" pitchFamily="18" charset="0"/>
              </a:rPr>
              <a:t> </a:t>
            </a:r>
            <a:r>
              <a:rPr lang="fr-FR" sz="3600" dirty="0" err="1" smtClean="0">
                <a:latin typeface="Bernard MT Condensed" pitchFamily="18" charset="0"/>
              </a:rPr>
              <a:t>from</a:t>
            </a:r>
            <a:r>
              <a:rPr lang="fr-FR" sz="3600" dirty="0" smtClean="0">
                <a:latin typeface="Bernard MT Condensed" pitchFamily="18" charset="0"/>
              </a:rPr>
              <a:t> Ramsgate on 26th May 1940</a:t>
            </a:r>
            <a:endParaRPr lang="fr-FR" sz="3600" dirty="0">
              <a:latin typeface="Bernard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1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D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Bernard MT Condensed" pitchFamily="18" charset="0"/>
              </a:rPr>
              <a:t>May 2015 : 75th </a:t>
            </a:r>
            <a:r>
              <a:rPr lang="fr-FR" dirty="0" err="1" smtClean="0">
                <a:latin typeface="Bernard MT Condensed" pitchFamily="18" charset="0"/>
              </a:rPr>
              <a:t>anniversary</a:t>
            </a:r>
            <a:r>
              <a:rPr lang="fr-FR" dirty="0" smtClean="0">
                <a:latin typeface="Bernard MT Condensed" pitchFamily="18" charset="0"/>
              </a:rPr>
              <a:t> of « </a:t>
            </a:r>
            <a:r>
              <a:rPr lang="fr-FR" dirty="0" err="1" smtClean="0">
                <a:latin typeface="Bernard MT Condensed" pitchFamily="18" charset="0"/>
              </a:rPr>
              <a:t>Operation</a:t>
            </a:r>
            <a:r>
              <a:rPr lang="fr-FR" dirty="0" smtClean="0">
                <a:latin typeface="Bernard MT Condensed" pitchFamily="18" charset="0"/>
              </a:rPr>
              <a:t> Dynamo »</a:t>
            </a:r>
            <a:endParaRPr lang="fr-FR" dirty="0">
              <a:latin typeface="Bernard MT Condensed" pitchFamily="18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42" y="1600201"/>
            <a:ext cx="4889517" cy="3667138"/>
          </a:xfrm>
        </p:spPr>
      </p:pic>
      <p:sp>
        <p:nvSpPr>
          <p:cNvPr id="6" name="ZoneTexte 5"/>
          <p:cNvSpPr txBox="1"/>
          <p:nvPr/>
        </p:nvSpPr>
        <p:spPr>
          <a:xfrm>
            <a:off x="827584" y="5706020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Bernard MT Condensed" pitchFamily="18" charset="0"/>
              </a:rPr>
              <a:t>Over 50 « </a:t>
            </a:r>
            <a:r>
              <a:rPr lang="fr-FR" sz="2400" dirty="0" err="1" smtClean="0">
                <a:latin typeface="Bernard MT Condensed" pitchFamily="18" charset="0"/>
              </a:rPr>
              <a:t>Little</a:t>
            </a:r>
            <a:r>
              <a:rPr lang="fr-FR" sz="2400" dirty="0" smtClean="0">
                <a:latin typeface="Bernard MT Condensed" pitchFamily="18" charset="0"/>
              </a:rPr>
              <a:t> </a:t>
            </a:r>
            <a:r>
              <a:rPr lang="fr-FR" sz="2400" dirty="0" err="1" smtClean="0">
                <a:latin typeface="Bernard MT Condensed" pitchFamily="18" charset="0"/>
              </a:rPr>
              <a:t>ships</a:t>
            </a:r>
            <a:r>
              <a:rPr lang="fr-FR" sz="2400" dirty="0" smtClean="0">
                <a:latin typeface="Bernard MT Condensed" pitchFamily="18" charset="0"/>
              </a:rPr>
              <a:t> » made the return </a:t>
            </a:r>
            <a:r>
              <a:rPr lang="fr-FR" sz="2400" dirty="0" err="1" smtClean="0">
                <a:latin typeface="Bernard MT Condensed" pitchFamily="18" charset="0"/>
              </a:rPr>
              <a:t>jouney</a:t>
            </a:r>
            <a:r>
              <a:rPr lang="fr-FR" sz="2400" dirty="0" smtClean="0">
                <a:latin typeface="Bernard MT Condensed" pitchFamily="18" charset="0"/>
              </a:rPr>
              <a:t> to </a:t>
            </a:r>
            <a:r>
              <a:rPr lang="fr-FR" sz="2400" dirty="0" err="1" smtClean="0">
                <a:latin typeface="Bernard MT Condensed" pitchFamily="18" charset="0"/>
              </a:rPr>
              <a:t>Dunkirk</a:t>
            </a:r>
            <a:r>
              <a:rPr lang="fr-FR" sz="2400" dirty="0" smtClean="0">
                <a:latin typeface="Bernard MT Condensed" pitchFamily="18" charset="0"/>
              </a:rPr>
              <a:t>.</a:t>
            </a:r>
            <a:endParaRPr lang="fr-FR" sz="2400" dirty="0">
              <a:latin typeface="Bernard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6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3810000" cy="2857500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394" y="692696"/>
            <a:ext cx="4224468" cy="2376264"/>
          </a:xfrm>
        </p:spPr>
      </p:pic>
      <p:pic>
        <p:nvPicPr>
          <p:cNvPr id="8" name="Espace réservé du contenu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80" y="3501008"/>
            <a:ext cx="2314352" cy="3085803"/>
          </a:xfrm>
          <a:prstGeom prst="rect">
            <a:avLst/>
          </a:prstGeom>
        </p:spPr>
      </p:pic>
      <p:pic>
        <p:nvPicPr>
          <p:cNvPr id="9" name="Espace réservé du contenu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328" y="3501008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dirty="0" smtClean="0">
                <a:latin typeface="Bernard MT Condensed" pitchFamily="18" charset="0"/>
              </a:rPr>
              <a:t>« </a:t>
            </a:r>
            <a:r>
              <a:rPr lang="fr-FR" sz="3600" dirty="0" err="1" smtClean="0">
                <a:latin typeface="Bernard MT Condensed" pitchFamily="18" charset="0"/>
              </a:rPr>
              <a:t>Sundowner</a:t>
            </a:r>
            <a:r>
              <a:rPr lang="fr-FR" sz="3600" dirty="0" smtClean="0">
                <a:latin typeface="Bernard MT Condensed" pitchFamily="18" charset="0"/>
              </a:rPr>
              <a:t> » </a:t>
            </a:r>
            <a:r>
              <a:rPr lang="fr-FR" sz="3600" dirty="0" err="1" smtClean="0">
                <a:latin typeface="Bernard MT Condensed" pitchFamily="18" charset="0"/>
              </a:rPr>
              <a:t>belonging</a:t>
            </a:r>
            <a:r>
              <a:rPr lang="fr-FR" sz="3600" dirty="0" smtClean="0">
                <a:latin typeface="Bernard MT Condensed" pitchFamily="18" charset="0"/>
              </a:rPr>
              <a:t> to Charles </a:t>
            </a:r>
            <a:r>
              <a:rPr lang="fr-FR" sz="3600" dirty="0" err="1" smtClean="0">
                <a:latin typeface="Bernard MT Condensed" pitchFamily="18" charset="0"/>
              </a:rPr>
              <a:t>Lightoller</a:t>
            </a:r>
            <a:endParaRPr lang="fr-FR" sz="3600" dirty="0">
              <a:latin typeface="Bernard MT Condensed" pitchFamily="18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238" y="1600201"/>
            <a:ext cx="4961525" cy="3721144"/>
          </a:xfrm>
        </p:spPr>
      </p:pic>
      <p:sp>
        <p:nvSpPr>
          <p:cNvPr id="5" name="ZoneTexte 4"/>
          <p:cNvSpPr txBox="1"/>
          <p:nvPr/>
        </p:nvSpPr>
        <p:spPr>
          <a:xfrm>
            <a:off x="899592" y="5661248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latin typeface="Bernard MT Condensed" pitchFamily="18" charset="0"/>
              </a:rPr>
              <a:t>Survivor</a:t>
            </a:r>
            <a:r>
              <a:rPr lang="fr-FR" sz="2000" dirty="0" smtClean="0">
                <a:latin typeface="Bernard MT Condensed" pitchFamily="18" charset="0"/>
              </a:rPr>
              <a:t> of the Titanic </a:t>
            </a:r>
            <a:r>
              <a:rPr lang="fr-FR" sz="2000" dirty="0" err="1" smtClean="0">
                <a:latin typeface="Bernard MT Condensed" pitchFamily="18" charset="0"/>
              </a:rPr>
              <a:t>disaster</a:t>
            </a:r>
            <a:r>
              <a:rPr lang="fr-FR" sz="2000" dirty="0" smtClean="0">
                <a:latin typeface="Bernard MT Condensed" pitchFamily="18" charset="0"/>
              </a:rPr>
              <a:t> and </a:t>
            </a:r>
            <a:r>
              <a:rPr lang="fr-FR" sz="2000" dirty="0" err="1" smtClean="0">
                <a:latin typeface="Bernard MT Condensed" pitchFamily="18" charset="0"/>
              </a:rPr>
              <a:t>volunteer</a:t>
            </a:r>
            <a:r>
              <a:rPr lang="fr-FR" sz="2000" dirty="0" smtClean="0">
                <a:latin typeface="Bernard MT Condensed" pitchFamily="18" charset="0"/>
              </a:rPr>
              <a:t> for </a:t>
            </a:r>
            <a:r>
              <a:rPr lang="fr-FR" sz="2000" dirty="0" err="1">
                <a:latin typeface="Bernard MT Condensed" pitchFamily="18" charset="0"/>
              </a:rPr>
              <a:t>O</a:t>
            </a:r>
            <a:r>
              <a:rPr lang="fr-FR" sz="2000" dirty="0" err="1" smtClean="0">
                <a:latin typeface="Bernard MT Condensed" pitchFamily="18" charset="0"/>
              </a:rPr>
              <a:t>peration</a:t>
            </a:r>
            <a:r>
              <a:rPr lang="fr-FR" sz="2000" dirty="0" smtClean="0">
                <a:latin typeface="Bernard MT Condensed" pitchFamily="18" charset="0"/>
              </a:rPr>
              <a:t> Dynamo</a:t>
            </a:r>
            <a:endParaRPr lang="fr-FR" sz="2000" dirty="0">
              <a:latin typeface="Bernard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705443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>
                <a:latin typeface="Bernard MT Condensed" pitchFamily="18" charset="0"/>
              </a:rPr>
              <a:t>The Cross of St George, </a:t>
            </a:r>
            <a:r>
              <a:rPr lang="fr-FR" sz="2800" dirty="0" err="1" smtClean="0">
                <a:latin typeface="Bernard MT Condensed" pitchFamily="18" charset="0"/>
              </a:rPr>
              <a:t>adopted</a:t>
            </a:r>
            <a:r>
              <a:rPr lang="fr-FR" sz="2800" dirty="0" smtClean="0">
                <a:latin typeface="Bernard MT Condensed" pitchFamily="18" charset="0"/>
              </a:rPr>
              <a:t> by the « </a:t>
            </a:r>
            <a:r>
              <a:rPr lang="fr-FR" sz="2800" dirty="0" err="1" smtClean="0">
                <a:latin typeface="Bernard MT Condensed" pitchFamily="18" charset="0"/>
              </a:rPr>
              <a:t>Little</a:t>
            </a:r>
            <a:r>
              <a:rPr lang="fr-FR" sz="2800" dirty="0" smtClean="0">
                <a:latin typeface="Bernard MT Condensed" pitchFamily="18" charset="0"/>
              </a:rPr>
              <a:t> </a:t>
            </a:r>
            <a:r>
              <a:rPr lang="fr-FR" sz="2800" dirty="0" err="1" smtClean="0">
                <a:latin typeface="Bernard MT Condensed" pitchFamily="18" charset="0"/>
              </a:rPr>
              <a:t>Ships</a:t>
            </a:r>
            <a:r>
              <a:rPr lang="fr-FR" sz="2800" dirty="0" smtClean="0">
                <a:latin typeface="Bernard MT Condensed" pitchFamily="18" charset="0"/>
              </a:rPr>
              <a:t> »</a:t>
            </a:r>
            <a:endParaRPr lang="fr-FR" sz="2800" dirty="0">
              <a:latin typeface="Bernard MT Condensed" pitchFamily="18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96752"/>
            <a:ext cx="6577003" cy="4525963"/>
          </a:xfrm>
        </p:spPr>
      </p:pic>
      <p:sp>
        <p:nvSpPr>
          <p:cNvPr id="6" name="ZoneTexte 5"/>
          <p:cNvSpPr txBox="1"/>
          <p:nvPr/>
        </p:nvSpPr>
        <p:spPr>
          <a:xfrm>
            <a:off x="827584" y="602128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Bernard MT Condensed" pitchFamily="18" charset="0"/>
              </a:rPr>
              <a:t>And </a:t>
            </a:r>
            <a:r>
              <a:rPr lang="fr-FR" sz="2400" dirty="0" err="1" smtClean="0">
                <a:latin typeface="Bernard MT Condensed" pitchFamily="18" charset="0"/>
              </a:rPr>
              <a:t>now</a:t>
            </a:r>
            <a:r>
              <a:rPr lang="fr-FR" sz="2400" dirty="0" smtClean="0">
                <a:latin typeface="Bernard MT Condensed" pitchFamily="18" charset="0"/>
              </a:rPr>
              <a:t> the </a:t>
            </a:r>
            <a:r>
              <a:rPr lang="fr-FR" sz="2400" dirty="0" err="1" smtClean="0">
                <a:latin typeface="Bernard MT Condensed" pitchFamily="18" charset="0"/>
              </a:rPr>
              <a:t>emblem</a:t>
            </a:r>
            <a:r>
              <a:rPr lang="fr-FR" sz="2400" dirty="0" smtClean="0">
                <a:latin typeface="Bernard MT Condensed" pitchFamily="18" charset="0"/>
              </a:rPr>
              <a:t> of the association of </a:t>
            </a:r>
            <a:r>
              <a:rPr lang="fr-FR" sz="2400" dirty="0" err="1" smtClean="0">
                <a:latin typeface="Bernard MT Condensed" pitchFamily="18" charset="0"/>
              </a:rPr>
              <a:t>Dunkirk</a:t>
            </a:r>
            <a:r>
              <a:rPr lang="fr-FR" sz="2400" dirty="0" smtClean="0">
                <a:latin typeface="Bernard MT Condensed" pitchFamily="18" charset="0"/>
              </a:rPr>
              <a:t> </a:t>
            </a:r>
            <a:r>
              <a:rPr lang="fr-FR" sz="2400" dirty="0" err="1" smtClean="0">
                <a:latin typeface="Bernard MT Condensed" pitchFamily="18" charset="0"/>
              </a:rPr>
              <a:t>Little</a:t>
            </a:r>
            <a:r>
              <a:rPr lang="fr-FR" sz="2400" dirty="0" smtClean="0">
                <a:latin typeface="Bernard MT Condensed" pitchFamily="18" charset="0"/>
              </a:rPr>
              <a:t> </a:t>
            </a:r>
            <a:r>
              <a:rPr lang="fr-FR" sz="2400" dirty="0" err="1" smtClean="0">
                <a:latin typeface="Bernard MT Condensed" pitchFamily="18" charset="0"/>
              </a:rPr>
              <a:t>ships</a:t>
            </a:r>
            <a:r>
              <a:rPr lang="fr-FR" sz="2400" dirty="0" smtClean="0">
                <a:latin typeface="Bernard MT Condensed" pitchFamily="18" charset="0"/>
              </a:rPr>
              <a:t>.</a:t>
            </a:r>
            <a:endParaRPr lang="fr-FR" sz="2400" dirty="0">
              <a:latin typeface="Bernard MT Condensed" pitchFamily="18" charset="0"/>
            </a:endParaRPr>
          </a:p>
        </p:txBody>
      </p:sp>
      <p:sp>
        <p:nvSpPr>
          <p:cNvPr id="2" name="Ellipse 1"/>
          <p:cNvSpPr/>
          <p:nvPr/>
        </p:nvSpPr>
        <p:spPr>
          <a:xfrm>
            <a:off x="3491880" y="2276872"/>
            <a:ext cx="4104456" cy="31683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974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Dad's army bi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1576273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Bernard MT Condensed" pitchFamily="18" charset="0"/>
              </a:rPr>
              <a:t>German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ernard MT Condensed" pitchFamily="18" charset="0"/>
              </a:rPr>
              <a:t> </a:t>
            </a: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Bernard MT Condensed" pitchFamily="18" charset="0"/>
              </a:rPr>
              <a:t>propaganda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ernard MT Condensed" pitchFamily="18" charset="0"/>
              </a:rPr>
              <a:t> tract May 1940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latin typeface="Bernard MT Condensed" pitchFamily="18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155345"/>
            <a:ext cx="3168352" cy="5415672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31" y="4005064"/>
            <a:ext cx="6309680" cy="259147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43" y="1173072"/>
            <a:ext cx="6274805" cy="283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03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Bernard MT Condensed" pitchFamily="18" charset="0"/>
              </a:rPr>
              <a:t>Dover, </a:t>
            </a:r>
            <a:r>
              <a:rPr lang="fr-FR" dirty="0" err="1" smtClean="0">
                <a:latin typeface="Bernard MT Condensed" pitchFamily="18" charset="0"/>
              </a:rPr>
              <a:t>strategic</a:t>
            </a:r>
            <a:r>
              <a:rPr lang="fr-FR" dirty="0" smtClean="0">
                <a:latin typeface="Bernard MT Condensed" pitchFamily="18" charset="0"/>
              </a:rPr>
              <a:t> position for British </a:t>
            </a:r>
            <a:r>
              <a:rPr lang="fr-FR" dirty="0" err="1" smtClean="0">
                <a:latin typeface="Bernard MT Condensed" pitchFamily="18" charset="0"/>
              </a:rPr>
              <a:t>military</a:t>
            </a:r>
            <a:r>
              <a:rPr lang="fr-FR" dirty="0" smtClean="0">
                <a:latin typeface="Bernard MT Condensed" pitchFamily="18" charset="0"/>
              </a:rPr>
              <a:t> </a:t>
            </a:r>
            <a:r>
              <a:rPr lang="fr-FR" dirty="0" err="1" smtClean="0">
                <a:latin typeface="Bernard MT Condensed" pitchFamily="18" charset="0"/>
              </a:rPr>
              <a:t>operations</a:t>
            </a:r>
            <a:endParaRPr lang="fr-FR" dirty="0">
              <a:latin typeface="Bernard MT Condensed" pitchFamily="18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87" y="1862931"/>
            <a:ext cx="6448425" cy="4000500"/>
          </a:xfr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454" y="2924944"/>
            <a:ext cx="914386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4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Bernard MT Condensed" pitchFamily="18" charset="0"/>
              </a:rPr>
              <a:t>German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ernard MT Condensed" pitchFamily="18" charset="0"/>
              </a:rPr>
              <a:t> </a:t>
            </a: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Bernard MT Condensed" pitchFamily="18" charset="0"/>
              </a:rPr>
              <a:t>propaganda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ernard MT Condensed" pitchFamily="18" charset="0"/>
              </a:rPr>
              <a:t> tract May 1940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latin typeface="Bernard MT Condensed" pitchFamily="18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155345"/>
            <a:ext cx="3168352" cy="5415672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31" y="4005064"/>
            <a:ext cx="6309680" cy="259147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43" y="1173072"/>
            <a:ext cx="6274805" cy="283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9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 thruBlk="1" dir="r"/>
        <p:sndAc>
          <p:stSnd>
            <p:snd r:embed="rId2" name="Tipperary 2.wav"/>
          </p:stSnd>
        </p:sndAc>
      </p:transition>
    </mc:Choice>
    <mc:Fallback xmlns="">
      <p:transition spd="slow" advClick="0" advTm="12000">
        <p:fade/>
        <p:sndAc>
          <p:stSnd>
            <p:snd r:embed="rId6" name="Tipperary 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79512" y="501352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nard MT Condensed" pitchFamily="18" charset="0"/>
              </a:rPr>
              <a:t>The white </a:t>
            </a:r>
            <a:r>
              <a:rPr lang="fr-FR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ernard MT Condensed" pitchFamily="18" charset="0"/>
              </a:rPr>
              <a:t>cliffs</a:t>
            </a:r>
            <a:r>
              <a:rPr lang="fr-FR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nard MT Condensed" pitchFamily="18" charset="0"/>
              </a:rPr>
              <a:t> of Dover</a:t>
            </a:r>
            <a:endParaRPr lang="fr-FR" sz="4400" dirty="0">
              <a:solidFill>
                <a:schemeClr val="tx1">
                  <a:lumMod val="75000"/>
                  <a:lumOff val="25000"/>
                </a:schemeClr>
              </a:solidFill>
              <a:latin typeface="Bernard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648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nard MT Condensed" pitchFamily="18" charset="0"/>
              </a:rPr>
              <a:t>Arial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ernard MT Condensed" pitchFamily="18" charset="0"/>
              </a:rPr>
              <a:t>view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nard MT Condensed" pitchFamily="18" charset="0"/>
              </a:rPr>
              <a:t> of Dover Castle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Bernard MT Condensed" pitchFamily="18" charset="0"/>
            </a:endParaRP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88672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ernard MT Condensed" pitchFamily="18" charset="0"/>
              </a:rPr>
              <a:t>Promontory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nard MT Condensed" pitchFamily="18" charset="0"/>
              </a:rPr>
              <a:t>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ernard MT Condensed" pitchFamily="18" charset="0"/>
              </a:rPr>
              <a:t>looking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nard MT Condensed" pitchFamily="18" charset="0"/>
              </a:rPr>
              <a:t> over the Channel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Bernard MT Condensed" pitchFamily="18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2" y="1772816"/>
            <a:ext cx="9138469" cy="4176464"/>
          </a:xfrm>
        </p:spPr>
      </p:pic>
      <p:sp>
        <p:nvSpPr>
          <p:cNvPr id="5" name="Ellipse 4"/>
          <p:cNvSpPr/>
          <p:nvPr/>
        </p:nvSpPr>
        <p:spPr>
          <a:xfrm>
            <a:off x="1115616" y="3140968"/>
            <a:ext cx="1080120" cy="5040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348879"/>
            <a:ext cx="1851635" cy="25922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/>
          <p:cNvSpPr txBox="1"/>
          <p:nvPr/>
        </p:nvSpPr>
        <p:spPr>
          <a:xfrm>
            <a:off x="0" y="609329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nard MT Condensed" pitchFamily="18" charset="0"/>
              </a:rPr>
              <a:t>Statue of </a:t>
            </a:r>
            <a:r>
              <a:rPr lang="fr-FR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ernard MT Condensed" pitchFamily="18" charset="0"/>
              </a:rPr>
              <a:t>Vice-admiral</a:t>
            </a:r>
            <a:r>
              <a:rPr lang="fr-FR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nard MT Condensed" pitchFamily="18" charset="0"/>
              </a:rPr>
              <a:t> Bertram Ramsay, …</a:t>
            </a:r>
            <a:endParaRPr lang="fr-FR" sz="4000" dirty="0">
              <a:solidFill>
                <a:schemeClr val="tx1">
                  <a:lumMod val="75000"/>
                  <a:lumOff val="25000"/>
                </a:schemeClr>
              </a:solidFill>
              <a:latin typeface="Bernard MT Condensed" pitchFamily="18" charset="0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1835696" y="1124744"/>
            <a:ext cx="360040" cy="144016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Espace réservé du contenu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1"/>
          <a:stretch/>
        </p:blipFill>
        <p:spPr>
          <a:xfrm>
            <a:off x="879019" y="2355725"/>
            <a:ext cx="1800200" cy="26223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28287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0" y="1556792"/>
            <a:ext cx="7175310" cy="432048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0" y="1556792"/>
            <a:ext cx="7167844" cy="4392488"/>
          </a:xfrm>
          <a:prstGeom prst="rect">
            <a:avLst/>
          </a:prstGeom>
        </p:spPr>
      </p:pic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Bernard MT Condensed" pitchFamily="18" charset="0"/>
              </a:rPr>
              <a:t>…</a:t>
            </a:r>
            <a:r>
              <a:rPr lang="fr-FR" sz="2400" dirty="0" err="1" smtClean="0">
                <a:solidFill>
                  <a:schemeClr val="bg1"/>
                </a:solidFill>
                <a:latin typeface="Bernard MT Condensed" pitchFamily="18" charset="0"/>
              </a:rPr>
              <a:t>responsible</a:t>
            </a:r>
            <a:r>
              <a:rPr lang="fr-FR" sz="2400" dirty="0" smtClean="0">
                <a:solidFill>
                  <a:schemeClr val="bg1"/>
                </a:solidFill>
                <a:latin typeface="Bernard MT Condensed" pitchFamily="18" charset="0"/>
              </a:rPr>
              <a:t> for the coordination of the </a:t>
            </a:r>
            <a:r>
              <a:rPr lang="fr-FR" sz="2400" dirty="0" err="1" smtClean="0">
                <a:solidFill>
                  <a:schemeClr val="bg1"/>
                </a:solidFill>
                <a:latin typeface="Bernard MT Condensed" pitchFamily="18" charset="0"/>
              </a:rPr>
              <a:t>Dunkirk</a:t>
            </a:r>
            <a:r>
              <a:rPr lang="fr-FR" sz="24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Bernard MT Condensed" pitchFamily="18" charset="0"/>
              </a:rPr>
              <a:t>evacuation</a:t>
            </a:r>
            <a:endParaRPr lang="fr-FR" sz="24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83568" y="6065708"/>
            <a:ext cx="8144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chemeClr val="bg1"/>
                </a:solidFill>
                <a:latin typeface="Bernard MT Condensed" pitchFamily="18" charset="0"/>
              </a:rPr>
              <a:t>Codename</a:t>
            </a:r>
            <a:r>
              <a:rPr lang="fr-FR" sz="2400" dirty="0" smtClean="0">
                <a:solidFill>
                  <a:schemeClr val="bg1"/>
                </a:solidFill>
                <a:latin typeface="Bernard MT Condensed" pitchFamily="18" charset="0"/>
              </a:rPr>
              <a:t> « </a:t>
            </a:r>
            <a:r>
              <a:rPr lang="fr-FR" sz="2400" dirty="0" err="1" smtClean="0">
                <a:solidFill>
                  <a:schemeClr val="bg1"/>
                </a:solidFill>
                <a:latin typeface="Bernard MT Condensed" pitchFamily="18" charset="0"/>
              </a:rPr>
              <a:t>Operation</a:t>
            </a:r>
            <a:r>
              <a:rPr lang="fr-FR" sz="2400" dirty="0" smtClean="0">
                <a:solidFill>
                  <a:schemeClr val="bg1"/>
                </a:solidFill>
                <a:latin typeface="Bernard MT Condensed" pitchFamily="18" charset="0"/>
              </a:rPr>
              <a:t> Dynamo »</a:t>
            </a:r>
            <a:endParaRPr lang="fr-FR" sz="24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681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Bernard MT Condensed" pitchFamily="18" charset="0"/>
              </a:rPr>
              <a:t>Winston Churchill </a:t>
            </a:r>
            <a:r>
              <a:rPr lang="fr-FR" dirty="0" err="1" smtClean="0">
                <a:latin typeface="Bernard MT Condensed" pitchFamily="18" charset="0"/>
              </a:rPr>
              <a:t>surveying</a:t>
            </a:r>
            <a:r>
              <a:rPr lang="fr-FR" dirty="0" smtClean="0">
                <a:latin typeface="Bernard MT Condensed" pitchFamily="18" charset="0"/>
              </a:rPr>
              <a:t> action in the Channel </a:t>
            </a:r>
            <a:r>
              <a:rPr lang="fr-FR" dirty="0" err="1" smtClean="0">
                <a:latin typeface="Bernard MT Condensed" pitchFamily="18" charset="0"/>
              </a:rPr>
              <a:t>from</a:t>
            </a:r>
            <a:r>
              <a:rPr lang="fr-FR" dirty="0" smtClean="0">
                <a:latin typeface="Bernard MT Condensed" pitchFamily="18" charset="0"/>
              </a:rPr>
              <a:t> Dover Castle</a:t>
            </a:r>
            <a:endParaRPr lang="fr-FR" dirty="0">
              <a:latin typeface="Bernard MT Condensed" pitchFamily="18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62" y="1848644"/>
            <a:ext cx="4029075" cy="4029075"/>
          </a:xfrm>
        </p:spPr>
      </p:pic>
    </p:spTree>
    <p:extLst>
      <p:ext uri="{BB962C8B-B14F-4D97-AF65-F5344CB8AC3E}">
        <p14:creationId xmlns:p14="http://schemas.microsoft.com/office/powerpoint/2010/main" val="2192310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  <a:latin typeface="Bernard MT Condensed" pitchFamily="18" charset="0"/>
              </a:rPr>
              <a:t>Operations room </a:t>
            </a:r>
            <a:r>
              <a:rPr lang="fr-FR" dirty="0" err="1" smtClean="0">
                <a:solidFill>
                  <a:schemeClr val="bg1"/>
                </a:solidFill>
                <a:latin typeface="Bernard MT Condensed" pitchFamily="18" charset="0"/>
              </a:rPr>
              <a:t>below</a:t>
            </a:r>
            <a:r>
              <a:rPr lang="fr-FR" dirty="0" smtClean="0">
                <a:solidFill>
                  <a:schemeClr val="bg1"/>
                </a:solidFill>
                <a:latin typeface="Bernard MT Condensed" pitchFamily="18" charset="0"/>
              </a:rPr>
              <a:t> Dover Castle</a:t>
            </a:r>
            <a:endParaRPr lang="fr-FR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28178" y="1672125"/>
            <a:ext cx="7287643" cy="4382112"/>
          </a:xfrm>
        </p:spPr>
      </p:pic>
    </p:spTree>
    <p:extLst>
      <p:ext uri="{BB962C8B-B14F-4D97-AF65-F5344CB8AC3E}">
        <p14:creationId xmlns:p14="http://schemas.microsoft.com/office/powerpoint/2010/main" val="34628187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01" y="1166019"/>
            <a:ext cx="6320397" cy="4525963"/>
          </a:xfrm>
        </p:spPr>
      </p:pic>
    </p:spTree>
    <p:extLst>
      <p:ext uri="{BB962C8B-B14F-4D97-AF65-F5344CB8AC3E}">
        <p14:creationId xmlns:p14="http://schemas.microsoft.com/office/powerpoint/2010/main" val="28248774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Bernard MT Condensed" pitchFamily="18" charset="0"/>
              </a:rPr>
              <a:t>May 14th 1940</a:t>
            </a:r>
            <a:endParaRPr lang="fr-FR" dirty="0">
              <a:latin typeface="Bernard MT Condensed" pitchFamily="18" charset="0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2586608"/>
            <a:ext cx="8229600" cy="168478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Bernard MT Condensed" pitchFamily="18" charset="0"/>
              </a:rPr>
              <a:t>The BBC announced the Admiralty’s decision to requisition all boats  between 30' and 100' in length for the purpose of the evacuation.</a:t>
            </a:r>
            <a:endParaRPr lang="fr-FR" dirty="0">
              <a:latin typeface="Bernard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080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latin typeface="Bernard MT Condensed" pitchFamily="18" charset="0"/>
              </a:rPr>
              <a:t>The first of the « </a:t>
            </a:r>
            <a:r>
              <a:rPr lang="fr-FR" dirty="0" err="1" smtClean="0">
                <a:latin typeface="Bernard MT Condensed" pitchFamily="18" charset="0"/>
              </a:rPr>
              <a:t>Little</a:t>
            </a:r>
            <a:r>
              <a:rPr lang="fr-FR" dirty="0" smtClean="0">
                <a:latin typeface="Bernard MT Condensed" pitchFamily="18" charset="0"/>
              </a:rPr>
              <a:t> </a:t>
            </a:r>
            <a:r>
              <a:rPr lang="fr-FR" dirty="0" err="1" smtClean="0">
                <a:latin typeface="Bernard MT Condensed" pitchFamily="18" charset="0"/>
              </a:rPr>
              <a:t>ships</a:t>
            </a:r>
            <a:r>
              <a:rPr lang="fr-FR" dirty="0" smtClean="0">
                <a:latin typeface="Bernard MT Condensed" pitchFamily="18" charset="0"/>
              </a:rPr>
              <a:t> »</a:t>
            </a:r>
            <a:endParaRPr lang="fr-FR" dirty="0">
              <a:latin typeface="Bernard MT Condensed" pitchFamily="18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87" y="1428750"/>
            <a:ext cx="6448425" cy="4000500"/>
          </a:xfr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536337"/>
            <a:ext cx="512065" cy="32004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580526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err="1">
                <a:latin typeface="Bernard MT Condensed" pitchFamily="18" charset="0"/>
              </a:rPr>
              <a:t>l</a:t>
            </a:r>
            <a:r>
              <a:rPr lang="fr-FR" sz="3600" dirty="0" err="1" smtClean="0">
                <a:latin typeface="Bernard MT Condensed" pitchFamily="18" charset="0"/>
              </a:rPr>
              <a:t>eft</a:t>
            </a:r>
            <a:r>
              <a:rPr lang="fr-FR" sz="3600" dirty="0" smtClean="0">
                <a:latin typeface="Bernard MT Condensed" pitchFamily="18" charset="0"/>
              </a:rPr>
              <a:t> for </a:t>
            </a:r>
            <a:r>
              <a:rPr lang="fr-FR" sz="3600" dirty="0" err="1" smtClean="0">
                <a:latin typeface="Bernard MT Condensed" pitchFamily="18" charset="0"/>
              </a:rPr>
              <a:t>Dunkirk</a:t>
            </a:r>
            <a:r>
              <a:rPr lang="fr-FR" sz="3600" dirty="0" smtClean="0">
                <a:latin typeface="Bernard MT Condensed" pitchFamily="18" charset="0"/>
              </a:rPr>
              <a:t> </a:t>
            </a:r>
            <a:r>
              <a:rPr lang="fr-FR" sz="3600" dirty="0" err="1" smtClean="0">
                <a:latin typeface="Bernard MT Condensed" pitchFamily="18" charset="0"/>
              </a:rPr>
              <a:t>from</a:t>
            </a:r>
            <a:r>
              <a:rPr lang="fr-FR" sz="3600" dirty="0" smtClean="0">
                <a:latin typeface="Bernard MT Condensed" pitchFamily="18" charset="0"/>
              </a:rPr>
              <a:t> Ramsgate on 26th May 1940</a:t>
            </a:r>
            <a:endParaRPr lang="fr-FR" sz="3600" dirty="0">
              <a:latin typeface="Bernard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478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D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Bernard MT Condensed" pitchFamily="18" charset="0"/>
              </a:rPr>
              <a:t>May 2015 : 75th </a:t>
            </a:r>
            <a:r>
              <a:rPr lang="fr-FR" dirty="0" err="1" smtClean="0">
                <a:latin typeface="Bernard MT Condensed" pitchFamily="18" charset="0"/>
              </a:rPr>
              <a:t>anniversary</a:t>
            </a:r>
            <a:r>
              <a:rPr lang="fr-FR" dirty="0" smtClean="0">
                <a:latin typeface="Bernard MT Condensed" pitchFamily="18" charset="0"/>
              </a:rPr>
              <a:t> of « </a:t>
            </a:r>
            <a:r>
              <a:rPr lang="fr-FR" dirty="0" err="1" smtClean="0">
                <a:latin typeface="Bernard MT Condensed" pitchFamily="18" charset="0"/>
              </a:rPr>
              <a:t>Operation</a:t>
            </a:r>
            <a:r>
              <a:rPr lang="fr-FR" dirty="0" smtClean="0">
                <a:latin typeface="Bernard MT Condensed" pitchFamily="18" charset="0"/>
              </a:rPr>
              <a:t> Dynamo »</a:t>
            </a:r>
            <a:endParaRPr lang="fr-FR" dirty="0">
              <a:latin typeface="Bernard MT Condensed" pitchFamily="18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42" y="1600201"/>
            <a:ext cx="4889517" cy="3667138"/>
          </a:xfrm>
        </p:spPr>
      </p:pic>
      <p:sp>
        <p:nvSpPr>
          <p:cNvPr id="6" name="ZoneTexte 5"/>
          <p:cNvSpPr txBox="1"/>
          <p:nvPr/>
        </p:nvSpPr>
        <p:spPr>
          <a:xfrm>
            <a:off x="827584" y="5706020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Bernard MT Condensed" pitchFamily="18" charset="0"/>
              </a:rPr>
              <a:t>Over 50 « </a:t>
            </a:r>
            <a:r>
              <a:rPr lang="fr-FR" sz="2400" dirty="0" err="1" smtClean="0">
                <a:latin typeface="Bernard MT Condensed" pitchFamily="18" charset="0"/>
              </a:rPr>
              <a:t>Little</a:t>
            </a:r>
            <a:r>
              <a:rPr lang="fr-FR" sz="2400" dirty="0" smtClean="0">
                <a:latin typeface="Bernard MT Condensed" pitchFamily="18" charset="0"/>
              </a:rPr>
              <a:t> </a:t>
            </a:r>
            <a:r>
              <a:rPr lang="fr-FR" sz="2400" dirty="0" err="1" smtClean="0">
                <a:latin typeface="Bernard MT Condensed" pitchFamily="18" charset="0"/>
              </a:rPr>
              <a:t>ships</a:t>
            </a:r>
            <a:r>
              <a:rPr lang="fr-FR" sz="2400" dirty="0" smtClean="0">
                <a:latin typeface="Bernard MT Condensed" pitchFamily="18" charset="0"/>
              </a:rPr>
              <a:t> » made the return </a:t>
            </a:r>
            <a:r>
              <a:rPr lang="fr-FR" sz="2400" dirty="0" err="1" smtClean="0">
                <a:latin typeface="Bernard MT Condensed" pitchFamily="18" charset="0"/>
              </a:rPr>
              <a:t>jouney</a:t>
            </a:r>
            <a:r>
              <a:rPr lang="fr-FR" sz="2400" dirty="0" smtClean="0">
                <a:latin typeface="Bernard MT Condensed" pitchFamily="18" charset="0"/>
              </a:rPr>
              <a:t> to </a:t>
            </a:r>
            <a:r>
              <a:rPr lang="fr-FR" sz="2400" dirty="0" err="1" smtClean="0">
                <a:latin typeface="Bernard MT Condensed" pitchFamily="18" charset="0"/>
              </a:rPr>
              <a:t>Dunkirk</a:t>
            </a:r>
            <a:r>
              <a:rPr lang="fr-FR" sz="2400" dirty="0" smtClean="0">
                <a:latin typeface="Bernard MT Condensed" pitchFamily="18" charset="0"/>
              </a:rPr>
              <a:t>.</a:t>
            </a:r>
            <a:endParaRPr lang="fr-FR" sz="2400" dirty="0">
              <a:latin typeface="Bernard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890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Bernard MT Condensed" pitchFamily="18" charset="0"/>
              </a:rPr>
              <a:t>Dover, </a:t>
            </a:r>
            <a:r>
              <a:rPr lang="fr-FR" dirty="0" err="1" smtClean="0">
                <a:latin typeface="Bernard MT Condensed" pitchFamily="18" charset="0"/>
              </a:rPr>
              <a:t>strategic</a:t>
            </a:r>
            <a:r>
              <a:rPr lang="fr-FR" dirty="0" smtClean="0">
                <a:latin typeface="Bernard MT Condensed" pitchFamily="18" charset="0"/>
              </a:rPr>
              <a:t> position for British </a:t>
            </a:r>
            <a:r>
              <a:rPr lang="fr-FR" dirty="0" err="1" smtClean="0">
                <a:latin typeface="Bernard MT Condensed" pitchFamily="18" charset="0"/>
              </a:rPr>
              <a:t>military</a:t>
            </a:r>
            <a:r>
              <a:rPr lang="fr-FR" dirty="0" smtClean="0">
                <a:latin typeface="Bernard MT Condensed" pitchFamily="18" charset="0"/>
              </a:rPr>
              <a:t> </a:t>
            </a:r>
            <a:r>
              <a:rPr lang="fr-FR" dirty="0" err="1" smtClean="0">
                <a:latin typeface="Bernard MT Condensed" pitchFamily="18" charset="0"/>
              </a:rPr>
              <a:t>operations</a:t>
            </a:r>
            <a:endParaRPr lang="fr-FR" dirty="0">
              <a:latin typeface="Bernard MT Condensed" pitchFamily="18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87" y="1862931"/>
            <a:ext cx="6448425" cy="4000500"/>
          </a:xfr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454" y="2924944"/>
            <a:ext cx="914386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1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3810000" cy="2857500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394" y="692696"/>
            <a:ext cx="4224468" cy="2376264"/>
          </a:xfrm>
        </p:spPr>
      </p:pic>
      <p:pic>
        <p:nvPicPr>
          <p:cNvPr id="8" name="Espace réservé du contenu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80" y="3501008"/>
            <a:ext cx="2314352" cy="3085803"/>
          </a:xfrm>
          <a:prstGeom prst="rect">
            <a:avLst/>
          </a:prstGeom>
        </p:spPr>
      </p:pic>
      <p:pic>
        <p:nvPicPr>
          <p:cNvPr id="9" name="Espace réservé du contenu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328" y="3501008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70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dirty="0" smtClean="0">
                <a:latin typeface="Bernard MT Condensed" pitchFamily="18" charset="0"/>
              </a:rPr>
              <a:t>« </a:t>
            </a:r>
            <a:r>
              <a:rPr lang="fr-FR" sz="3600" dirty="0" err="1" smtClean="0">
                <a:latin typeface="Bernard MT Condensed" pitchFamily="18" charset="0"/>
              </a:rPr>
              <a:t>Sundowner</a:t>
            </a:r>
            <a:r>
              <a:rPr lang="fr-FR" sz="3600" dirty="0" smtClean="0">
                <a:latin typeface="Bernard MT Condensed" pitchFamily="18" charset="0"/>
              </a:rPr>
              <a:t> » </a:t>
            </a:r>
            <a:r>
              <a:rPr lang="fr-FR" sz="3600" dirty="0" err="1" smtClean="0">
                <a:latin typeface="Bernard MT Condensed" pitchFamily="18" charset="0"/>
              </a:rPr>
              <a:t>belonging</a:t>
            </a:r>
            <a:r>
              <a:rPr lang="fr-FR" sz="3600" dirty="0" smtClean="0">
                <a:latin typeface="Bernard MT Condensed" pitchFamily="18" charset="0"/>
              </a:rPr>
              <a:t> to Charles </a:t>
            </a:r>
            <a:r>
              <a:rPr lang="fr-FR" sz="3600" dirty="0" err="1" smtClean="0">
                <a:latin typeface="Bernard MT Condensed" pitchFamily="18" charset="0"/>
              </a:rPr>
              <a:t>Lightoller</a:t>
            </a:r>
            <a:endParaRPr lang="fr-FR" sz="3600" dirty="0">
              <a:latin typeface="Bernard MT Condensed" pitchFamily="18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238" y="1600201"/>
            <a:ext cx="4961525" cy="3721144"/>
          </a:xfrm>
        </p:spPr>
      </p:pic>
      <p:sp>
        <p:nvSpPr>
          <p:cNvPr id="5" name="ZoneTexte 4"/>
          <p:cNvSpPr txBox="1"/>
          <p:nvPr/>
        </p:nvSpPr>
        <p:spPr>
          <a:xfrm>
            <a:off x="899592" y="5661248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latin typeface="Bernard MT Condensed" pitchFamily="18" charset="0"/>
              </a:rPr>
              <a:t>Survivor</a:t>
            </a:r>
            <a:r>
              <a:rPr lang="fr-FR" sz="2000" dirty="0" smtClean="0">
                <a:latin typeface="Bernard MT Condensed" pitchFamily="18" charset="0"/>
              </a:rPr>
              <a:t> of the Titanic </a:t>
            </a:r>
            <a:r>
              <a:rPr lang="fr-FR" sz="2000" dirty="0" err="1" smtClean="0">
                <a:latin typeface="Bernard MT Condensed" pitchFamily="18" charset="0"/>
              </a:rPr>
              <a:t>disaster</a:t>
            </a:r>
            <a:r>
              <a:rPr lang="fr-FR" sz="2000" dirty="0" smtClean="0">
                <a:latin typeface="Bernard MT Condensed" pitchFamily="18" charset="0"/>
              </a:rPr>
              <a:t> and </a:t>
            </a:r>
            <a:r>
              <a:rPr lang="fr-FR" sz="2000" dirty="0" err="1" smtClean="0">
                <a:latin typeface="Bernard MT Condensed" pitchFamily="18" charset="0"/>
              </a:rPr>
              <a:t>volunteer</a:t>
            </a:r>
            <a:r>
              <a:rPr lang="fr-FR" sz="2000" dirty="0" smtClean="0">
                <a:latin typeface="Bernard MT Condensed" pitchFamily="18" charset="0"/>
              </a:rPr>
              <a:t> for </a:t>
            </a:r>
            <a:r>
              <a:rPr lang="fr-FR" sz="2000" dirty="0" err="1">
                <a:latin typeface="Bernard MT Condensed" pitchFamily="18" charset="0"/>
              </a:rPr>
              <a:t>O</a:t>
            </a:r>
            <a:r>
              <a:rPr lang="fr-FR" sz="2000" dirty="0" err="1" smtClean="0">
                <a:latin typeface="Bernard MT Condensed" pitchFamily="18" charset="0"/>
              </a:rPr>
              <a:t>peration</a:t>
            </a:r>
            <a:r>
              <a:rPr lang="fr-FR" sz="2000" dirty="0" smtClean="0">
                <a:latin typeface="Bernard MT Condensed" pitchFamily="18" charset="0"/>
              </a:rPr>
              <a:t> Dynamo</a:t>
            </a:r>
            <a:endParaRPr lang="fr-FR" sz="2000" dirty="0">
              <a:latin typeface="Bernard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94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>
                <a:latin typeface="Bernard MT Condensed" pitchFamily="18" charset="0"/>
              </a:rPr>
              <a:t>The Cross of St George, </a:t>
            </a:r>
            <a:r>
              <a:rPr lang="fr-FR" sz="2800" dirty="0" err="1" smtClean="0">
                <a:latin typeface="Bernard MT Condensed" pitchFamily="18" charset="0"/>
              </a:rPr>
              <a:t>adopted</a:t>
            </a:r>
            <a:r>
              <a:rPr lang="fr-FR" sz="2800" dirty="0" smtClean="0">
                <a:latin typeface="Bernard MT Condensed" pitchFamily="18" charset="0"/>
              </a:rPr>
              <a:t> by the « </a:t>
            </a:r>
            <a:r>
              <a:rPr lang="fr-FR" sz="2800" dirty="0" err="1" smtClean="0">
                <a:latin typeface="Bernard MT Condensed" pitchFamily="18" charset="0"/>
              </a:rPr>
              <a:t>Little</a:t>
            </a:r>
            <a:r>
              <a:rPr lang="fr-FR" sz="2800" dirty="0" smtClean="0">
                <a:latin typeface="Bernard MT Condensed" pitchFamily="18" charset="0"/>
              </a:rPr>
              <a:t> </a:t>
            </a:r>
            <a:r>
              <a:rPr lang="fr-FR" sz="2800" dirty="0" err="1" smtClean="0">
                <a:latin typeface="Bernard MT Condensed" pitchFamily="18" charset="0"/>
              </a:rPr>
              <a:t>Ships</a:t>
            </a:r>
            <a:r>
              <a:rPr lang="fr-FR" sz="2800" dirty="0" smtClean="0">
                <a:latin typeface="Bernard MT Condensed" pitchFamily="18" charset="0"/>
              </a:rPr>
              <a:t> »</a:t>
            </a:r>
            <a:endParaRPr lang="fr-FR" sz="2800" dirty="0">
              <a:latin typeface="Bernard MT Condensed" pitchFamily="18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96752"/>
            <a:ext cx="6577003" cy="4525963"/>
          </a:xfrm>
        </p:spPr>
      </p:pic>
      <p:sp>
        <p:nvSpPr>
          <p:cNvPr id="6" name="ZoneTexte 5"/>
          <p:cNvSpPr txBox="1"/>
          <p:nvPr/>
        </p:nvSpPr>
        <p:spPr>
          <a:xfrm>
            <a:off x="827584" y="602128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Bernard MT Condensed" pitchFamily="18" charset="0"/>
              </a:rPr>
              <a:t>And </a:t>
            </a:r>
            <a:r>
              <a:rPr lang="fr-FR" sz="2400" dirty="0" err="1" smtClean="0">
                <a:latin typeface="Bernard MT Condensed" pitchFamily="18" charset="0"/>
              </a:rPr>
              <a:t>now</a:t>
            </a:r>
            <a:r>
              <a:rPr lang="fr-FR" sz="2400" dirty="0" smtClean="0">
                <a:latin typeface="Bernard MT Condensed" pitchFamily="18" charset="0"/>
              </a:rPr>
              <a:t> the </a:t>
            </a:r>
            <a:r>
              <a:rPr lang="fr-FR" sz="2400" dirty="0" err="1" smtClean="0">
                <a:latin typeface="Bernard MT Condensed" pitchFamily="18" charset="0"/>
              </a:rPr>
              <a:t>emblem</a:t>
            </a:r>
            <a:r>
              <a:rPr lang="fr-FR" sz="2400" dirty="0" smtClean="0">
                <a:latin typeface="Bernard MT Condensed" pitchFamily="18" charset="0"/>
              </a:rPr>
              <a:t> of the </a:t>
            </a:r>
            <a:r>
              <a:rPr lang="fr-FR" sz="2400" dirty="0" err="1" smtClean="0">
                <a:latin typeface="Bernard MT Condensed" pitchFamily="18" charset="0"/>
              </a:rPr>
              <a:t>associiation</a:t>
            </a:r>
            <a:r>
              <a:rPr lang="fr-FR" sz="2400" dirty="0" smtClean="0">
                <a:latin typeface="Bernard MT Condensed" pitchFamily="18" charset="0"/>
              </a:rPr>
              <a:t> of </a:t>
            </a:r>
            <a:r>
              <a:rPr lang="fr-FR" sz="2400" dirty="0" err="1" smtClean="0">
                <a:latin typeface="Bernard MT Condensed" pitchFamily="18" charset="0"/>
              </a:rPr>
              <a:t>Dunkirk</a:t>
            </a:r>
            <a:r>
              <a:rPr lang="fr-FR" sz="2400" dirty="0" smtClean="0">
                <a:latin typeface="Bernard MT Condensed" pitchFamily="18" charset="0"/>
              </a:rPr>
              <a:t> </a:t>
            </a:r>
            <a:r>
              <a:rPr lang="fr-FR" sz="2400" dirty="0" err="1" smtClean="0">
                <a:latin typeface="Bernard MT Condensed" pitchFamily="18" charset="0"/>
              </a:rPr>
              <a:t>Little</a:t>
            </a:r>
            <a:r>
              <a:rPr lang="fr-FR" sz="2400" dirty="0" smtClean="0">
                <a:latin typeface="Bernard MT Condensed" pitchFamily="18" charset="0"/>
              </a:rPr>
              <a:t> </a:t>
            </a:r>
            <a:r>
              <a:rPr lang="fr-FR" sz="2400" dirty="0" err="1" smtClean="0">
                <a:latin typeface="Bernard MT Condensed" pitchFamily="18" charset="0"/>
              </a:rPr>
              <a:t>ships</a:t>
            </a:r>
            <a:r>
              <a:rPr lang="fr-FR" sz="2400" dirty="0" smtClean="0">
                <a:latin typeface="Bernard MT Condensed" pitchFamily="18" charset="0"/>
              </a:rPr>
              <a:t>.</a:t>
            </a:r>
            <a:endParaRPr lang="fr-FR" sz="2400" dirty="0">
              <a:latin typeface="Bernard MT Condensed" pitchFamily="18" charset="0"/>
            </a:endParaRPr>
          </a:p>
        </p:txBody>
      </p:sp>
      <p:sp>
        <p:nvSpPr>
          <p:cNvPr id="2" name="Ellipse 1"/>
          <p:cNvSpPr/>
          <p:nvPr/>
        </p:nvSpPr>
        <p:spPr>
          <a:xfrm>
            <a:off x="3347864" y="2492896"/>
            <a:ext cx="4248472" cy="2808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766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79512" y="501352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nard MT Condensed" pitchFamily="18" charset="0"/>
              </a:rPr>
              <a:t>The white </a:t>
            </a:r>
            <a:r>
              <a:rPr lang="fr-FR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ernard MT Condensed" pitchFamily="18" charset="0"/>
              </a:rPr>
              <a:t>cliffs</a:t>
            </a:r>
            <a:r>
              <a:rPr lang="fr-FR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nard MT Condensed" pitchFamily="18" charset="0"/>
              </a:rPr>
              <a:t> of Dover</a:t>
            </a:r>
            <a:endParaRPr lang="fr-FR" sz="4400" dirty="0">
              <a:solidFill>
                <a:schemeClr val="tx1">
                  <a:lumMod val="75000"/>
                  <a:lumOff val="25000"/>
                </a:schemeClr>
              </a:solidFill>
              <a:latin typeface="Bernard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876769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nard MT Condensed" pitchFamily="18" charset="0"/>
              </a:rPr>
              <a:t>Arial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ernard MT Condensed" pitchFamily="18" charset="0"/>
              </a:rPr>
              <a:t>view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nard MT Condensed" pitchFamily="18" charset="0"/>
              </a:rPr>
              <a:t> of Dover Castle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Bernard MT Condensed" pitchFamily="18" charset="0"/>
            </a:endParaRP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36656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ernard MT Condensed" pitchFamily="18" charset="0"/>
              </a:rPr>
              <a:t>Promontory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nard MT Condensed" pitchFamily="18" charset="0"/>
              </a:rPr>
              <a:t>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ernard MT Condensed" pitchFamily="18" charset="0"/>
              </a:rPr>
              <a:t>looking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nard MT Condensed" pitchFamily="18" charset="0"/>
              </a:rPr>
              <a:t> over the Channel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Bernard MT Condensed" pitchFamily="18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2" y="1772816"/>
            <a:ext cx="9138469" cy="4176464"/>
          </a:xfrm>
        </p:spPr>
      </p:pic>
      <p:sp>
        <p:nvSpPr>
          <p:cNvPr id="5" name="Ellipse 4"/>
          <p:cNvSpPr/>
          <p:nvPr/>
        </p:nvSpPr>
        <p:spPr>
          <a:xfrm>
            <a:off x="1115616" y="3140968"/>
            <a:ext cx="1080120" cy="5040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348879"/>
            <a:ext cx="1851635" cy="25922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/>
          <p:cNvSpPr txBox="1"/>
          <p:nvPr/>
        </p:nvSpPr>
        <p:spPr>
          <a:xfrm>
            <a:off x="0" y="609329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nard MT Condensed" pitchFamily="18" charset="0"/>
              </a:rPr>
              <a:t>Statue of </a:t>
            </a:r>
            <a:r>
              <a:rPr lang="fr-FR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ernard MT Condensed" pitchFamily="18" charset="0"/>
              </a:rPr>
              <a:t>Vice-admiral</a:t>
            </a:r>
            <a:r>
              <a:rPr lang="fr-FR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nard MT Condensed" pitchFamily="18" charset="0"/>
              </a:rPr>
              <a:t> Bertram Ramsay, …</a:t>
            </a:r>
            <a:endParaRPr lang="fr-FR" sz="4000" dirty="0">
              <a:solidFill>
                <a:schemeClr val="tx1">
                  <a:lumMod val="75000"/>
                  <a:lumOff val="25000"/>
                </a:schemeClr>
              </a:solidFill>
              <a:latin typeface="Bernard MT Condensed" pitchFamily="18" charset="0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1835696" y="1124744"/>
            <a:ext cx="360040" cy="144016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Espace réservé du contenu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1"/>
          <a:stretch/>
        </p:blipFill>
        <p:spPr>
          <a:xfrm>
            <a:off x="879019" y="2355725"/>
            <a:ext cx="1800200" cy="26223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6007530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0" y="1556792"/>
            <a:ext cx="7175310" cy="432048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4785"/>
            <a:ext cx="7167844" cy="4392488"/>
          </a:xfrm>
          <a:prstGeom prst="rect">
            <a:avLst/>
          </a:prstGeom>
        </p:spPr>
      </p:pic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Bernard MT Condensed" pitchFamily="18" charset="0"/>
              </a:rPr>
              <a:t>…</a:t>
            </a:r>
            <a:r>
              <a:rPr lang="fr-FR" sz="2400" dirty="0" err="1" smtClean="0">
                <a:solidFill>
                  <a:schemeClr val="bg1"/>
                </a:solidFill>
                <a:latin typeface="Bernard MT Condensed" pitchFamily="18" charset="0"/>
              </a:rPr>
              <a:t>responsible</a:t>
            </a:r>
            <a:r>
              <a:rPr lang="fr-FR" sz="2400" dirty="0" smtClean="0">
                <a:solidFill>
                  <a:schemeClr val="bg1"/>
                </a:solidFill>
                <a:latin typeface="Bernard MT Condensed" pitchFamily="18" charset="0"/>
              </a:rPr>
              <a:t> for the coordination of the </a:t>
            </a:r>
            <a:r>
              <a:rPr lang="fr-FR" sz="2400" dirty="0" err="1" smtClean="0">
                <a:solidFill>
                  <a:schemeClr val="bg1"/>
                </a:solidFill>
                <a:latin typeface="Bernard MT Condensed" pitchFamily="18" charset="0"/>
              </a:rPr>
              <a:t>Dunkirk</a:t>
            </a:r>
            <a:r>
              <a:rPr lang="fr-FR" sz="24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Bernard MT Condensed" pitchFamily="18" charset="0"/>
              </a:rPr>
              <a:t>evacuation</a:t>
            </a:r>
            <a:endParaRPr lang="fr-FR" sz="24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83568" y="6065708"/>
            <a:ext cx="8144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chemeClr val="bg1"/>
                </a:solidFill>
                <a:latin typeface="Bernard MT Condensed" pitchFamily="18" charset="0"/>
              </a:rPr>
              <a:t>Codename</a:t>
            </a:r>
            <a:r>
              <a:rPr lang="fr-FR" sz="2400" dirty="0" smtClean="0">
                <a:solidFill>
                  <a:schemeClr val="bg1"/>
                </a:solidFill>
                <a:latin typeface="Bernard MT Condensed" pitchFamily="18" charset="0"/>
              </a:rPr>
              <a:t> « </a:t>
            </a:r>
            <a:r>
              <a:rPr lang="fr-FR" sz="2400" dirty="0" err="1" smtClean="0">
                <a:solidFill>
                  <a:schemeClr val="bg1"/>
                </a:solidFill>
                <a:latin typeface="Bernard MT Condensed" pitchFamily="18" charset="0"/>
              </a:rPr>
              <a:t>Operation</a:t>
            </a:r>
            <a:r>
              <a:rPr lang="fr-FR" sz="2400" dirty="0" smtClean="0">
                <a:solidFill>
                  <a:schemeClr val="bg1"/>
                </a:solidFill>
                <a:latin typeface="Bernard MT Condensed" pitchFamily="18" charset="0"/>
              </a:rPr>
              <a:t> Dynamo »</a:t>
            </a:r>
            <a:endParaRPr lang="fr-FR" sz="24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92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Bernard MT Condensed" pitchFamily="18" charset="0"/>
              </a:rPr>
              <a:t>Winston Churchill </a:t>
            </a:r>
            <a:r>
              <a:rPr lang="fr-FR" dirty="0" err="1" smtClean="0">
                <a:latin typeface="Bernard MT Condensed" pitchFamily="18" charset="0"/>
              </a:rPr>
              <a:t>surveying</a:t>
            </a:r>
            <a:r>
              <a:rPr lang="fr-FR" dirty="0" smtClean="0">
                <a:latin typeface="Bernard MT Condensed" pitchFamily="18" charset="0"/>
              </a:rPr>
              <a:t> action in the Channel </a:t>
            </a:r>
            <a:r>
              <a:rPr lang="fr-FR" dirty="0" err="1" smtClean="0">
                <a:latin typeface="Bernard MT Condensed" pitchFamily="18" charset="0"/>
              </a:rPr>
              <a:t>from</a:t>
            </a:r>
            <a:r>
              <a:rPr lang="fr-FR" dirty="0" smtClean="0">
                <a:latin typeface="Bernard MT Condensed" pitchFamily="18" charset="0"/>
              </a:rPr>
              <a:t> Dover Castle</a:t>
            </a:r>
            <a:endParaRPr lang="fr-FR" dirty="0">
              <a:latin typeface="Bernard MT Condensed" pitchFamily="18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62" y="1848644"/>
            <a:ext cx="4029075" cy="4029075"/>
          </a:xfrm>
        </p:spPr>
      </p:pic>
    </p:spTree>
    <p:extLst>
      <p:ext uri="{BB962C8B-B14F-4D97-AF65-F5344CB8AC3E}">
        <p14:creationId xmlns:p14="http://schemas.microsoft.com/office/powerpoint/2010/main" val="388137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  <a:latin typeface="Bernard MT Condensed" pitchFamily="18" charset="0"/>
              </a:rPr>
              <a:t>Operations room </a:t>
            </a:r>
            <a:r>
              <a:rPr lang="fr-FR" dirty="0" err="1" smtClean="0">
                <a:solidFill>
                  <a:schemeClr val="bg1"/>
                </a:solidFill>
                <a:latin typeface="Bernard MT Condensed" pitchFamily="18" charset="0"/>
              </a:rPr>
              <a:t>below</a:t>
            </a:r>
            <a:r>
              <a:rPr lang="fr-FR" dirty="0" smtClean="0">
                <a:solidFill>
                  <a:schemeClr val="bg1"/>
                </a:solidFill>
                <a:latin typeface="Bernard MT Condensed" pitchFamily="18" charset="0"/>
              </a:rPr>
              <a:t> Dover Castle</a:t>
            </a:r>
            <a:endParaRPr lang="fr-FR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28178" y="1672125"/>
            <a:ext cx="7287643" cy="4382112"/>
          </a:xfrm>
        </p:spPr>
      </p:pic>
    </p:spTree>
    <p:extLst>
      <p:ext uri="{BB962C8B-B14F-4D97-AF65-F5344CB8AC3E}">
        <p14:creationId xmlns:p14="http://schemas.microsoft.com/office/powerpoint/2010/main" val="373260930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292</Words>
  <Application>Microsoft Office PowerPoint</Application>
  <PresentationFormat>Affichage à l'écran (4:3)</PresentationFormat>
  <Paragraphs>40</Paragraphs>
  <Slides>32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3" baseType="lpstr">
      <vt:lpstr>Thème Office</vt:lpstr>
      <vt:lpstr>Présentation PowerPoint</vt:lpstr>
      <vt:lpstr>German propaganda tract May 1940</vt:lpstr>
      <vt:lpstr>Dover, strategic position for British military operations</vt:lpstr>
      <vt:lpstr>Présentation PowerPoint</vt:lpstr>
      <vt:lpstr>Arial view of Dover Castle</vt:lpstr>
      <vt:lpstr>Promontory looking over the Channel</vt:lpstr>
      <vt:lpstr>…responsible for the coordination of the Dunkirk evacuation</vt:lpstr>
      <vt:lpstr>Winston Churchill surveying action in the Channel from Dover Castle</vt:lpstr>
      <vt:lpstr>Operations room below Dover Castle</vt:lpstr>
      <vt:lpstr>Présentation PowerPoint</vt:lpstr>
      <vt:lpstr>May 14th 1940</vt:lpstr>
      <vt:lpstr>The first of the « Little ships »</vt:lpstr>
      <vt:lpstr>May 2015 : 75th anniversary of « Operation Dynamo »</vt:lpstr>
      <vt:lpstr>Présentation PowerPoint</vt:lpstr>
      <vt:lpstr>« Sundowner » belonging to Charles Lightoller</vt:lpstr>
      <vt:lpstr>The Cross of St George, adopted by the « Little Ships »</vt:lpstr>
      <vt:lpstr>Présentation PowerPoint</vt:lpstr>
      <vt:lpstr>German propaganda tract May 1940</vt:lpstr>
      <vt:lpstr>Dover, strategic position for British military operations</vt:lpstr>
      <vt:lpstr>Présentation PowerPoint</vt:lpstr>
      <vt:lpstr>Arial view of Dover Castle</vt:lpstr>
      <vt:lpstr>Promontory looking over the Channel</vt:lpstr>
      <vt:lpstr>…responsible for the coordination of the Dunkirk evacuation</vt:lpstr>
      <vt:lpstr>Winston Churchill surveying action in the Channel from Dover Castle</vt:lpstr>
      <vt:lpstr>Operations room below Dover Castle</vt:lpstr>
      <vt:lpstr>Présentation PowerPoint</vt:lpstr>
      <vt:lpstr>May 14th 1940</vt:lpstr>
      <vt:lpstr>The first of the « Little ships »</vt:lpstr>
      <vt:lpstr>May 2015 : 75th anniversary of « Operation Dynamo »</vt:lpstr>
      <vt:lpstr>Présentation PowerPoint</vt:lpstr>
      <vt:lpstr>« Sundowner » belonging to Charles Lightoller</vt:lpstr>
      <vt:lpstr>The Cross of St George, adopted by the « Little Ships 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Lynne</dc:creator>
  <cp:lastModifiedBy>Lynne</cp:lastModifiedBy>
  <cp:revision>41</cp:revision>
  <dcterms:created xsi:type="dcterms:W3CDTF">2016-02-24T09:14:42Z</dcterms:created>
  <dcterms:modified xsi:type="dcterms:W3CDTF">2016-03-06T17:53:08Z</dcterms:modified>
</cp:coreProperties>
</file>