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B5E1-D32E-484B-83D1-7651D7BDFC31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BFBA-0E50-4C98-B626-BED17F41D0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B5E1-D32E-484B-83D1-7651D7BDFC31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BFBA-0E50-4C98-B626-BED17F41D0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B5E1-D32E-484B-83D1-7651D7BDFC31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BFBA-0E50-4C98-B626-BED17F41D0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B5E1-D32E-484B-83D1-7651D7BDFC31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BFBA-0E50-4C98-B626-BED17F41D0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B5E1-D32E-484B-83D1-7651D7BDFC31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BFBA-0E50-4C98-B626-BED17F41D0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B5E1-D32E-484B-83D1-7651D7BDFC31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BFBA-0E50-4C98-B626-BED17F41D0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B5E1-D32E-484B-83D1-7651D7BDFC31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BFBA-0E50-4C98-B626-BED17F41D0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B5E1-D32E-484B-83D1-7651D7BDFC31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BFBA-0E50-4C98-B626-BED17F41D0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B5E1-D32E-484B-83D1-7651D7BDFC31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BFBA-0E50-4C98-B626-BED17F41D0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B5E1-D32E-484B-83D1-7651D7BDFC31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BFBA-0E50-4C98-B626-BED17F41D0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B5E1-D32E-484B-83D1-7651D7BDFC31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BFBA-0E50-4C98-B626-BED17F41D0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FB5E1-D32E-484B-83D1-7651D7BDFC31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EBFBA-0E50-4C98-B626-BED17F41D02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notreterre.files.wordpress.com/2011/03/oies_en_vol-1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642919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Vol d’oies sauvages et spécialisation de la Corée du sud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26" name="Picture 2" descr="Résultat de recherche d'images pour &quot;vol d'oies sauvages&quot;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142976" y="2043461"/>
            <a:ext cx="4214842" cy="3154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AutoShape 4" descr="Drapeau de la Corée du Sud — Wikipé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0" name="AutoShape 6" descr="Drapeau de la Corée du Sud — Wikipé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2" name="AutoShape 8" descr="Drapeau de la Corée du Sud — Wikipé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4" name="AutoShape 10" descr="Drapeau de la Corée du Sud — Wikipé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6" name="AutoShape 12" descr="Drapeau"/>
          <p:cNvSpPr>
            <a:spLocks noChangeAspect="1" noChangeArrowheads="1"/>
          </p:cNvSpPr>
          <p:nvPr/>
        </p:nvSpPr>
        <p:spPr bwMode="auto">
          <a:xfrm>
            <a:off x="155575" y="-685800"/>
            <a:ext cx="2143125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8" name="AutoShape 14" descr="Drapeau"/>
          <p:cNvSpPr>
            <a:spLocks noChangeAspect="1" noChangeArrowheads="1"/>
          </p:cNvSpPr>
          <p:nvPr/>
        </p:nvSpPr>
        <p:spPr bwMode="auto">
          <a:xfrm>
            <a:off x="155575" y="-2560638"/>
            <a:ext cx="8020050" cy="5343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0" name="AutoShape 16" descr="Drapeau"/>
          <p:cNvSpPr>
            <a:spLocks noChangeAspect="1" noChangeArrowheads="1"/>
          </p:cNvSpPr>
          <p:nvPr/>
        </p:nvSpPr>
        <p:spPr bwMode="auto">
          <a:xfrm>
            <a:off x="155575" y="-2560638"/>
            <a:ext cx="8020050" cy="5343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02313" y="3500438"/>
            <a:ext cx="4127273" cy="2793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ésultat de recherche d'images pour &quot;vol d'oies sauvages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7929618" cy="5625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 rotWithShape="1">
          <a:blip r:embed="rId2" cstate="print"/>
          <a:srcRect t="3871"/>
          <a:stretch/>
        </p:blipFill>
        <p:spPr bwMode="auto">
          <a:xfrm>
            <a:off x="1071538" y="357166"/>
            <a:ext cx="7215238" cy="49815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4282" y="5786454"/>
            <a:ext cx="8715436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dirty="0" smtClean="0">
                <a:solidFill>
                  <a:schemeClr val="tx1"/>
                </a:solidFill>
              </a:rPr>
              <a:t>« </a:t>
            </a:r>
            <a:r>
              <a:rPr lang="fr-FR" b="1" dirty="0" smtClean="0">
                <a:solidFill>
                  <a:schemeClr val="tx1"/>
                </a:solidFill>
              </a:rPr>
              <a:t>Bonneterie</a:t>
            </a:r>
            <a:r>
              <a:rPr lang="fr-FR" dirty="0" smtClean="0">
                <a:solidFill>
                  <a:schemeClr val="tx1"/>
                </a:solidFill>
              </a:rPr>
              <a:t> » et « </a:t>
            </a:r>
            <a:r>
              <a:rPr lang="fr-FR" b="1" dirty="0" smtClean="0">
                <a:solidFill>
                  <a:schemeClr val="tx1"/>
                </a:solidFill>
              </a:rPr>
              <a:t>bonnèterie</a:t>
            </a:r>
            <a:r>
              <a:rPr lang="fr-FR" dirty="0" smtClean="0">
                <a:solidFill>
                  <a:schemeClr val="tx1"/>
                </a:solidFill>
              </a:rPr>
              <a:t> » désignent la fabrication, le commerce, ou le lieu de fabrique et de vente des articles d'habillement en maille, et tout particulièrement des chaussettes, des bas et de la lingerie. 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0034" y="285729"/>
            <a:ext cx="7786741" cy="5681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</Words>
  <Application>Microsoft Office PowerPoint</Application>
  <PresentationFormat>Affichage à l'écran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Vol d’oies sauvages et spécialisation de la Corée du sud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 d’oies sauvages et spécialisation de la Corée du sud</dc:title>
  <dc:creator>yvenm</dc:creator>
  <cp:lastModifiedBy>yvenm</cp:lastModifiedBy>
  <cp:revision>3</cp:revision>
  <dcterms:created xsi:type="dcterms:W3CDTF">2021-12-01T14:32:48Z</dcterms:created>
  <dcterms:modified xsi:type="dcterms:W3CDTF">2021-12-01T14:43:36Z</dcterms:modified>
</cp:coreProperties>
</file>