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E6346F-4C1C-4558-A8A0-DFA4CF379317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C6E868-C397-4C80-9246-2A9D2B959161}" type="slidenum">
              <a:rPr lang="en-GB" smtClean="0"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5496" y="1484312"/>
            <a:ext cx="8929811" cy="51850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1620, a group of 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______________ left</a:t>
            </a: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________________ on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boat called the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___________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go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                 ____________. </a:t>
            </a: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first winter was very hard. </a:t>
            </a:r>
          </a:p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9552" y="116632"/>
            <a:ext cx="7756525" cy="1054100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age1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03774"/>
            <a:ext cx="1224136" cy="1299171"/>
          </a:xfrm>
          <a:prstGeom prst="rect">
            <a:avLst/>
          </a:prstGeom>
        </p:spPr>
      </p:pic>
      <p:pic>
        <p:nvPicPr>
          <p:cNvPr id="8" name="image17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06" y="3861048"/>
            <a:ext cx="1116310" cy="1335816"/>
          </a:xfrm>
          <a:prstGeom prst="rect">
            <a:avLst/>
          </a:prstGeom>
        </p:spPr>
      </p:pic>
      <p:pic>
        <p:nvPicPr>
          <p:cNvPr id="9" name="image16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170015"/>
            <a:ext cx="1584176" cy="10805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207649"/>
            <a:ext cx="1866332" cy="11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0" y="134076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Pilgrims</a:t>
            </a:r>
            <a:endParaRPr lang="en-GB" sz="3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242088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England</a:t>
            </a:r>
            <a:endParaRPr lang="en-GB" sz="3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2152" y="470598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Mayflower</a:t>
            </a:r>
            <a:endParaRPr lang="en-GB" sz="28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4208" y="465313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America</a:t>
            </a:r>
            <a:endParaRPr lang="en-GB" sz="3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9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3507" y="548680"/>
            <a:ext cx="8856984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the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_________________ helped the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Pilgrims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showed the Pilgrims how to cultivate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_____________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catch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_______________.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celebrate their first 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________________ </a:t>
            </a: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1621, the Pilgrims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invited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Native Americans and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organised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big party.</a:t>
            </a: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017" y="354186"/>
            <a:ext cx="1236513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29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411" y="1590094"/>
            <a:ext cx="936104" cy="907157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12122"/>
            <a:ext cx="1036315" cy="870501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3993983"/>
            <a:ext cx="1584176" cy="13270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771800" y="54868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Native Americans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772217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corn</a:t>
            </a:r>
            <a:endParaRPr lang="en-GB" sz="3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278092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fish</a:t>
            </a:r>
            <a:endParaRPr lang="en-GB" sz="3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8594" y="478844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harvest</a:t>
            </a:r>
            <a:endParaRPr lang="en-GB" sz="3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8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98583"/>
              </p:ext>
            </p:extLst>
          </p:nvPr>
        </p:nvGraphicFramePr>
        <p:xfrm>
          <a:off x="251520" y="188641"/>
          <a:ext cx="8640958" cy="6408713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2879780"/>
                <a:gridCol w="2880589"/>
                <a:gridCol w="2880589"/>
              </a:tblGrid>
              <a:tr h="1420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5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1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5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1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5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7" name="Picture 56" descr="https://maconkidsmagazine.files.wordpress.com/2015/11/mtgdparade2013-5562ghvnt6461fg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2" r="166"/>
          <a:stretch>
            <a:fillRect/>
          </a:stretch>
        </p:blipFill>
        <p:spPr bwMode="auto">
          <a:xfrm>
            <a:off x="3753271" y="350218"/>
            <a:ext cx="1647825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57" descr="http://tastykitchen.com/recipes/wp-content/uploads/sites/2/2014/11/turkey-420x2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" r="2136"/>
          <a:stretch>
            <a:fillRect/>
          </a:stretch>
        </p:blipFill>
        <p:spPr bwMode="auto">
          <a:xfrm>
            <a:off x="6656933" y="319733"/>
            <a:ext cx="1622425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62" descr="https://peopledotcom.files.wordpress.com/2016/11/cranberry-sauce.jpg?w=2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587" y="2636912"/>
            <a:ext cx="121602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60" descr="http://mms.businesswire.com/media/20131120005407/en/393063/5/SaraLeePumpkinPi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" r="6390" b="12878"/>
          <a:stretch>
            <a:fillRect/>
          </a:stretch>
        </p:blipFill>
        <p:spPr bwMode="auto">
          <a:xfrm>
            <a:off x="1051024" y="4725144"/>
            <a:ext cx="1327150" cy="81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63" descr="http://www.simplyrecipes.com/wp-content/uploads/2009/11/green-beans-almonds-thyme-1800-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540" y="2671217"/>
            <a:ext cx="1266825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55" descr="https://i.pinimg.com/736x/48/b1/f0/48b1f0eebc217c25f52f5a8cdc1cd6a1--football-nfl-american-footbal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3" t="7443" r="7520" b="9952"/>
          <a:stretch>
            <a:fillRect/>
          </a:stretch>
        </p:blipFill>
        <p:spPr bwMode="auto">
          <a:xfrm>
            <a:off x="1277936" y="240358"/>
            <a:ext cx="9302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58" descr="Image result for thanksgiving sweet potato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1"/>
          <a:stretch>
            <a:fillRect/>
          </a:stretch>
        </p:blipFill>
        <p:spPr bwMode="auto">
          <a:xfrm>
            <a:off x="3600871" y="2621086"/>
            <a:ext cx="800100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9" descr="Image result for thanksgiving sweet potatoe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371" y="2754437"/>
            <a:ext cx="906463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64" descr="Image result for apple pie thanksgiv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0" b="19273"/>
          <a:stretch>
            <a:fillRect/>
          </a:stretch>
        </p:blipFill>
        <p:spPr bwMode="auto">
          <a:xfrm>
            <a:off x="3947739" y="4590702"/>
            <a:ext cx="1211263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61" descr="https://d1doqjmisr497k.cloudfront.net/~/media/McCormick-US/Recipes/McCormick/d/2000/decadent-chocolate-pecan-pie.ashx?vd=20170302T170601Z&amp;ir=1&amp;width=2000&amp;height=1125&amp;crop=auto&amp;hash=04BFC404877D9A82E1AD6F369ECFB4EC9D75782B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590" y="4659758"/>
            <a:ext cx="1531938" cy="86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628800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American football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0440" y="1661899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Thanksgiving parade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4168" y="1815207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roast turkey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909" y="3645024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ranberry </a:t>
            </a:r>
          </a:p>
          <a:p>
            <a:pPr algn="ctr"/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sauce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1840" y="3613398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weet </a:t>
            </a:r>
          </a:p>
          <a:p>
            <a:pPr algn="ctr"/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potatoes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382968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reen beans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6521" y="587727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umpkin pie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1019" y="587727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pple pie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41690" y="587727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ecan pie</a:t>
            </a:r>
            <a:endParaRPr lang="en-GB" sz="24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6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6" descr="https://maconkidsmagazine.files.wordpress.com/2015/11/mtgdparade2013-5562ghvnt6461fg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2" r="166"/>
          <a:stretch>
            <a:fillRect/>
          </a:stretch>
        </p:blipFill>
        <p:spPr bwMode="auto">
          <a:xfrm>
            <a:off x="1619672" y="1052736"/>
            <a:ext cx="5716072" cy="394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ttps://s3.amazonaws.com/cdn.tristro.net/uploads/ideas/full/Thanksgiving-Turkey-Pattern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48889" l="42429" r="87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868" r="33749" b="50405"/>
          <a:stretch/>
        </p:blipFill>
        <p:spPr bwMode="auto">
          <a:xfrm rot="21066845">
            <a:off x="2836854" y="735280"/>
            <a:ext cx="1679472" cy="3616958"/>
          </a:xfrm>
          <a:prstGeom prst="snip2Diag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https://s3.amazonaws.com/cdn.tristro.net/uploads/ideas/full/Thanksgiving-Turkey-Pattern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48889" l="42429" r="87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868" r="33749" b="50405"/>
          <a:stretch/>
        </p:blipFill>
        <p:spPr bwMode="auto">
          <a:xfrm rot="800221">
            <a:off x="4154729" y="632075"/>
            <a:ext cx="1737144" cy="3726941"/>
          </a:xfrm>
          <a:prstGeom prst="snip2Diag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https://s3.amazonaws.com/cdn.tristro.net/uploads/ideas/full/Thanksgiving-Turkey-Pattern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48889" l="42429" r="87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868" r="33749" b="50405"/>
          <a:stretch/>
        </p:blipFill>
        <p:spPr bwMode="auto">
          <a:xfrm rot="19310429">
            <a:off x="1547951" y="1567087"/>
            <a:ext cx="1873295" cy="3632749"/>
          </a:xfrm>
          <a:prstGeom prst="snip2Diag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https://s3.amazonaws.com/cdn.tristro.net/uploads/ideas/full/Thanksgiving-Turkey-Pattern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48889" l="42429" r="87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868" r="33749" b="50405"/>
          <a:stretch/>
        </p:blipFill>
        <p:spPr bwMode="auto">
          <a:xfrm rot="1950798">
            <a:off x="5245562" y="1265143"/>
            <a:ext cx="1839035" cy="3939739"/>
          </a:xfrm>
          <a:prstGeom prst="snip2Diag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https://s3.amazonaws.com/cdn.tristro.net/uploads/ideas/full/Thanksgiving-Turkey-Pattern.jpg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667" b="74815" l="16000" r="53571">
                        <a14:foregroundMark x1="24857" y1="24074" x2="24857" y2="24074"/>
                        <a14:foregroundMark x1="28429" y1="21296" x2="28429" y2="21296"/>
                        <a14:foregroundMark x1="29714" y1="25000" x2="29714" y2="25000"/>
                        <a14:foregroundMark x1="29714" y1="23148" x2="29714" y2="23148"/>
                        <a14:foregroundMark x1="30714" y1="23704" x2="30714" y2="23704"/>
                        <a14:foregroundMark x1="28143" y1="23704" x2="28143" y2="23704"/>
                        <a14:foregroundMark x1="25714" y1="25370" x2="25714" y2="25370"/>
                        <a14:foregroundMark x1="24571" y1="30741" x2="24571" y2="30741"/>
                        <a14:foregroundMark x1="27286" y1="32778" x2="27286" y2="32778"/>
                        <a14:foregroundMark x1="26857" y1="26667" x2="26857" y2="26667"/>
                        <a14:foregroundMark x1="30286" y1="27407" x2="30286" y2="27407"/>
                        <a14:foregroundMark x1="32000" y1="27407" x2="32000" y2="27407"/>
                        <a14:foregroundMark x1="32857" y1="34259" x2="32857" y2="34259"/>
                        <a14:foregroundMark x1="28000" y1="32778" x2="28000" y2="32778"/>
                        <a14:foregroundMark x1="28286" y1="36852" x2="28286" y2="36852"/>
                        <a14:foregroundMark x1="28286" y1="38148" x2="28286" y2="38148"/>
                        <a14:foregroundMark x1="23286" y1="36296" x2="23286" y2="36296"/>
                        <a14:foregroundMark x1="24571" y1="36667" x2="24571" y2="36667"/>
                        <a14:foregroundMark x1="32571" y1="36667" x2="32571" y2="36667"/>
                        <a14:foregroundMark x1="33857" y1="39815" x2="33857" y2="39815"/>
                        <a14:foregroundMark x1="30429" y1="41481" x2="30429" y2="41481"/>
                        <a14:foregroundMark x1="26571" y1="42593" x2="26571" y2="42593"/>
                        <a14:foregroundMark x1="28571" y1="52593" x2="28571" y2="52593"/>
                        <a14:foregroundMark x1="19286" y1="49630" x2="19286" y2="49630"/>
                        <a14:foregroundMark x1="18571" y1="55370" x2="18571" y2="55370"/>
                        <a14:foregroundMark x1="22286" y1="59630" x2="22286" y2="59630"/>
                        <a14:foregroundMark x1="25429" y1="62037" x2="25429" y2="62037"/>
                        <a14:foregroundMark x1="25714" y1="68704" x2="25714" y2="68704"/>
                        <a14:foregroundMark x1="24714" y1="71111" x2="24714" y2="71111"/>
                        <a14:foregroundMark x1="26429" y1="62778" x2="26429" y2="62778"/>
                        <a14:foregroundMark x1="31000" y1="62778" x2="31000" y2="62778"/>
                        <a14:foregroundMark x1="31000" y1="62778" x2="31000" y2="62778"/>
                        <a14:foregroundMark x1="31714" y1="62222" x2="31714" y2="62222"/>
                        <a14:foregroundMark x1="31857" y1="67778" x2="31857" y2="67778"/>
                        <a14:foregroundMark x1="29857" y1="69815" x2="29857" y2="69815"/>
                        <a14:foregroundMark x1="32143" y1="71296" x2="32143" y2="71296"/>
                        <a14:foregroundMark x1="37429" y1="56667" x2="37429" y2="56667"/>
                        <a14:foregroundMark x1="34000" y1="56481" x2="34000" y2="56481"/>
                        <a14:foregroundMark x1="19714" y1="58704" x2="19714" y2="58704"/>
                        <a14:foregroundMark x1="24429" y1="57407" x2="24429" y2="57407"/>
                        <a14:foregroundMark x1="18143" y1="52778" x2="18143" y2="52778"/>
                        <a14:foregroundMark x1="19857" y1="55926" x2="19857" y2="55926"/>
                        <a14:foregroundMark x1="21429" y1="55926" x2="21429" y2="55926"/>
                        <a14:foregroundMark x1="23000" y1="51296" x2="23000" y2="51296"/>
                        <a14:foregroundMark x1="26429" y1="44444" x2="26429" y2="44444"/>
                        <a14:foregroundMark x1="30286" y1="43333" x2="30286" y2="43333"/>
                        <a14:foregroundMark x1="33714" y1="42778" x2="33714" y2="42778"/>
                        <a14:foregroundMark x1="36286" y1="40185" x2="36286" y2="40185"/>
                        <a14:foregroundMark x1="35000" y1="39074" x2="35000" y2="39074"/>
                        <a14:foregroundMark x1="21000" y1="39630" x2="21000" y2="39630"/>
                        <a14:foregroundMark x1="22000" y1="41852" x2="22000" y2="41852"/>
                        <a14:foregroundMark x1="20286" y1="50000" x2="20286" y2="50000"/>
                        <a14:foregroundMark x1="22714" y1="48519" x2="22714" y2="48519"/>
                        <a14:foregroundMark x1="29857" y1="49815" x2="29857" y2="49815"/>
                        <a14:foregroundMark x1="38000" y1="52222" x2="38000" y2="52222"/>
                        <a14:foregroundMark x1="37143" y1="50556" x2="37143" y2="50556"/>
                        <a14:foregroundMark x1="35286" y1="45741" x2="35286" y2="45741"/>
                        <a14:foregroundMark x1="33429" y1="42037" x2="33429" y2="42037"/>
                        <a14:foregroundMark x1="37429" y1="11667" x2="37429" y2="11667"/>
                        <a14:foregroundMark x1="53571" y1="58519" x2="53571" y2="58519"/>
                        <a14:foregroundMark x1="53571" y1="58519" x2="53571" y2="585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950" t="19595" r="59343" b="25405"/>
          <a:stretch/>
        </p:blipFill>
        <p:spPr bwMode="auto">
          <a:xfrm>
            <a:off x="3103722" y="2881536"/>
            <a:ext cx="2620937" cy="4001988"/>
          </a:xfrm>
          <a:prstGeom prst="round2Diag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47664" y="2636912"/>
            <a:ext cx="1600607" cy="6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693737" y="171450"/>
            <a:ext cx="7756525" cy="1054100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for ...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929334" y="1838724"/>
            <a:ext cx="1600607" cy="6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friends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414190" y="1530655"/>
            <a:ext cx="1600607" cy="6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508104" y="2838432"/>
            <a:ext cx="1600607" cy="6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football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123728" y="3429000"/>
            <a:ext cx="1600607" cy="6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sisters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899385" y="2766424"/>
            <a:ext cx="1600607" cy="6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124052" y="2406384"/>
            <a:ext cx="1600607" cy="6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025705" y="3573016"/>
            <a:ext cx="1600607" cy="6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6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92</Words>
  <Application>Microsoft Office PowerPoint</Application>
  <PresentationFormat>Affichage à l'écran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Hardcover</vt:lpstr>
      <vt:lpstr>History</vt:lpstr>
      <vt:lpstr>Présentation PowerPoint</vt:lpstr>
      <vt:lpstr>Présentation PowerPoint</vt:lpstr>
      <vt:lpstr>Présentation PowerPoint</vt:lpstr>
      <vt:lpstr>Thank you for ...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Marie Planchon</dc:creator>
  <cp:lastModifiedBy>PLANCHON Marie</cp:lastModifiedBy>
  <cp:revision>7</cp:revision>
  <dcterms:created xsi:type="dcterms:W3CDTF">2017-11-09T15:16:56Z</dcterms:created>
  <dcterms:modified xsi:type="dcterms:W3CDTF">2017-11-29T07:43:24Z</dcterms:modified>
</cp:coreProperties>
</file>