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353" r:id="rId1"/>
  </p:sldMasterIdLst>
  <p:notesMasterIdLst>
    <p:notesMasterId r:id="rId12"/>
  </p:notes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9677" autoAdjust="0"/>
    <p:restoredTop sz="94612" autoAdjust="0"/>
  </p:normalViewPr>
  <p:slideViewPr>
    <p:cSldViewPr snapToGrid="0" snapToObjects="1">
      <p:cViewPr>
        <p:scale>
          <a:sx n="100" d="100"/>
          <a:sy n="100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DC09C-70EC-E242-80E2-C69D58472401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3A7D3-CB86-734D-8D5B-8D335CB1E80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3A7D3-CB86-734D-8D5B-8D335CB1E80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3A7D3-CB86-734D-8D5B-8D335CB1E80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C764B661-5D9B-4B0A-83C8-FBA80A671FCF}" type="datetime1">
              <a:rPr lang="fr-FR" smtClean="0"/>
              <a:pPr/>
              <a:t>30/10/19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filigra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5515-1FAA-430E-932F-0C9F78E13C75}" type="datetime1">
              <a:rPr lang="fr-FR" smtClean="0"/>
              <a:pPr/>
              <a:t>30/10/19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avec filigra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avec imag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A98F6E9-A7BF-AE49-8E47-E3B17211236C}" type="datetimeFigureOut">
              <a:rPr lang="fr-FR" smtClean="0"/>
              <a:pPr/>
              <a:t>30/10/19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DABCA0E7-0119-C74A-A804-E938C8AFFEB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  <p:sldLayoutId id="2147484371" r:id="rId18"/>
    <p:sldLayoutId id="2147484372" r:id="rId19"/>
    <p:sldLayoutId id="2147484373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  <a:t>VOYAGE EN ANGLETERRE</a:t>
            </a:r>
            <a:r>
              <a:rPr lang="fr-FR" dirty="0" smtClean="0">
                <a:latin typeface="Comic Sans MS"/>
                <a:cs typeface="Comic Sans MS"/>
              </a:rPr>
              <a:t/>
            </a:r>
            <a:br>
              <a:rPr lang="fr-FR" dirty="0" smtClean="0">
                <a:latin typeface="Comic Sans MS"/>
                <a:cs typeface="Comic Sans MS"/>
              </a:rPr>
            </a:br>
            <a:r>
              <a:rPr lang="fr-F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  <a:t/>
            </a:r>
            <a:br>
              <a:rPr lang="fr-F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</a:br>
            <a:endParaRPr lang="fr-F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/>
              <a:cs typeface="Comic Sans M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fr-F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  <a:t>SEJOUR DU 30 Mars AU 3 AVRIL 2020</a:t>
            </a:r>
            <a:endParaRPr lang="fr-F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/>
              <a:cs typeface="Comic Sans MS"/>
            </a:endParaRPr>
          </a:p>
        </p:txBody>
      </p:sp>
      <p:pic>
        <p:nvPicPr>
          <p:cNvPr id="5" name="Image 4" descr="Capture d’écran 2019-10-30 à 18.20.5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900" y="2349500"/>
            <a:ext cx="5524500" cy="395198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041900" y="1104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01751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Pendant votre </a:t>
            </a:r>
            <a:r>
              <a:rPr lang="fr-FR" dirty="0" err="1" smtClean="0"/>
              <a:t>séjour</a:t>
            </a:r>
            <a:r>
              <a:rPr lang="fr-FR" dirty="0" smtClean="0"/>
              <a:t> 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vous 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représentez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votre pays 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à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l’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étranger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fr-FR" dirty="0" smtClean="0"/>
              <a:t> Nous comptons sur vous pour </a:t>
            </a:r>
            <a:r>
              <a:rPr lang="fr-FR" dirty="0" err="1" smtClean="0"/>
              <a:t>éviter</a:t>
            </a:r>
            <a:r>
              <a:rPr lang="fr-FR" dirty="0" smtClean="0"/>
              <a:t> de vous promener en groupes bruyants et de tout critiquer. </a:t>
            </a:r>
          </a:p>
          <a:p>
            <a:r>
              <a:rPr lang="fr-FR" dirty="0" smtClean="0"/>
              <a:t>Il est important que vous preniez conscience que la 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famille-hôtesse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chez qui vous serez 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hébergé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aura un mode de vie 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différent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du 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vôtre</a:t>
            </a:r>
            <a:r>
              <a:rPr lang="fr-FR" dirty="0" smtClean="0"/>
              <a:t>. Vous devez faire l’effort de vous adapter </a:t>
            </a:r>
            <a:r>
              <a:rPr lang="fr-FR" dirty="0" err="1" smtClean="0"/>
              <a:t>à</a:t>
            </a:r>
            <a:r>
              <a:rPr lang="fr-FR" dirty="0" smtClean="0"/>
              <a:t> ce nouvel environnement. </a:t>
            </a:r>
          </a:p>
          <a:p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Nous vous faisons confiance et </a:t>
            </a:r>
            <a:r>
              <a:rPr lang="fr-FR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espérons</a:t>
            </a: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que vous </a:t>
            </a:r>
            <a:r>
              <a:rPr lang="fr-FR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apprécierez</a:t>
            </a: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votre </a:t>
            </a:r>
            <a:r>
              <a:rPr lang="fr-FR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séjour</a:t>
            </a:r>
            <a:r>
              <a:rPr lang="fr-F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064500" cy="616857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fr-FR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Londres: 30 mars 3 Avril 2020</a:t>
            </a:r>
            <a:endParaRPr lang="fr-FR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616857"/>
            <a:ext cx="8345714" cy="8393972"/>
          </a:xfrm>
        </p:spPr>
        <p:txBody>
          <a:bodyPr anchor="t">
            <a:noAutofit/>
          </a:bodyPr>
          <a:lstStyle/>
          <a:p>
            <a:pPr>
              <a:buFont typeface="Arial"/>
              <a:buChar char="•"/>
            </a:pPr>
            <a:r>
              <a:rPr lang="fr-FR" sz="2162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/>
                <a:cs typeface="Comic Sans MS"/>
              </a:rPr>
              <a:t>Participants /</a:t>
            </a:r>
            <a:r>
              <a:rPr lang="fr-FR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/>
                <a:cs typeface="Comic Sans MS"/>
              </a:rPr>
              <a:t>Budget / Documents</a:t>
            </a:r>
          </a:p>
          <a:p>
            <a:pPr>
              <a:buFont typeface="Arial"/>
              <a:buChar char="•"/>
            </a:pPr>
            <a:r>
              <a:rPr lang="fr-FR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/>
                <a:cs typeface="Comic Sans MS"/>
              </a:rPr>
              <a:t>Organisation avant le départ:</a:t>
            </a:r>
          </a:p>
          <a:p>
            <a:pPr>
              <a:buFont typeface="+mj-lt"/>
              <a:buAutoNum type="arabicPeriod"/>
            </a:pPr>
            <a:r>
              <a:rPr lang="fr-FR" sz="1600" dirty="0" smtClean="0">
                <a:latin typeface="Comic Sans MS"/>
                <a:cs typeface="Comic Sans MS"/>
              </a:rPr>
              <a:t>Bagages</a:t>
            </a:r>
          </a:p>
          <a:p>
            <a:pPr>
              <a:buFont typeface="+mj-lt"/>
              <a:buAutoNum type="arabicPeriod"/>
            </a:pPr>
            <a:r>
              <a:rPr lang="fr-FR" sz="1600" dirty="0" smtClean="0">
                <a:latin typeface="Comic Sans MS"/>
                <a:cs typeface="Comic Sans MS"/>
              </a:rPr>
              <a:t>Appareils électroniques</a:t>
            </a:r>
          </a:p>
          <a:p>
            <a:pPr>
              <a:buFont typeface="+mj-lt"/>
              <a:buAutoNum type="arabicPeriod"/>
            </a:pPr>
            <a:r>
              <a:rPr lang="fr-FR" sz="1600" dirty="0" smtClean="0">
                <a:latin typeface="Comic Sans MS"/>
                <a:cs typeface="Comic Sans MS"/>
              </a:rPr>
              <a:t>Médicaments</a:t>
            </a:r>
          </a:p>
          <a:p>
            <a:pPr>
              <a:buFont typeface="+mj-lt"/>
              <a:buAutoNum type="arabicPeriod"/>
            </a:pPr>
            <a:r>
              <a:rPr lang="fr-FR" sz="1600" dirty="0" smtClean="0">
                <a:latin typeface="Comic Sans MS"/>
                <a:cs typeface="Comic Sans MS"/>
              </a:rPr>
              <a:t>Argent de poche</a:t>
            </a:r>
          </a:p>
          <a:p>
            <a:pPr>
              <a:buFont typeface="+mj-lt"/>
              <a:buAutoNum type="arabicPeriod"/>
            </a:pPr>
            <a:r>
              <a:rPr lang="fr-FR" sz="1600" dirty="0" smtClean="0">
                <a:latin typeface="Comic Sans MS"/>
                <a:cs typeface="Comic Sans MS"/>
              </a:rPr>
              <a:t>Panier repas jour 1</a:t>
            </a:r>
          </a:p>
          <a:p>
            <a:pPr>
              <a:buFont typeface="+mj-lt"/>
              <a:buAutoNum type="arabicPeriod"/>
            </a:pPr>
            <a:r>
              <a:rPr lang="fr-FR" sz="1600" dirty="0" smtClean="0">
                <a:latin typeface="Comic Sans MS"/>
                <a:cs typeface="Comic Sans MS"/>
              </a:rPr>
              <a:t>Cadeau à la famille</a:t>
            </a:r>
          </a:p>
          <a:p>
            <a:pPr>
              <a:buFont typeface="Arial"/>
              <a:buChar char="•"/>
            </a:pPr>
            <a:r>
              <a:rPr lang="fr-FR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/>
                <a:cs typeface="Comic Sans MS"/>
              </a:rPr>
              <a:t>Organisation pendant le séjour:</a:t>
            </a:r>
          </a:p>
          <a:p>
            <a:pPr>
              <a:buFont typeface="+mj-lt"/>
              <a:buAutoNum type="arabicPeriod"/>
            </a:pPr>
            <a:r>
              <a:rPr lang="fr-FR" sz="1600" dirty="0" smtClean="0">
                <a:latin typeface="Comic Sans MS"/>
                <a:cs typeface="Comic Sans MS"/>
              </a:rPr>
              <a:t>Les familles</a:t>
            </a:r>
          </a:p>
          <a:p>
            <a:pPr>
              <a:buFont typeface="+mj-lt"/>
              <a:buAutoNum type="arabicPeriod"/>
            </a:pPr>
            <a:r>
              <a:rPr lang="fr-FR" sz="1600" dirty="0" smtClean="0">
                <a:latin typeface="Comic Sans MS"/>
                <a:cs typeface="Comic Sans MS"/>
              </a:rPr>
              <a:t>Les communications / Détails pratiques / recommandations</a:t>
            </a:r>
          </a:p>
          <a:p>
            <a:pPr>
              <a:buFont typeface="Arial"/>
              <a:buChar char="•"/>
            </a:pPr>
            <a:r>
              <a:rPr lang="fr-FR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/>
                <a:cs typeface="Comic Sans MS"/>
              </a:rPr>
              <a:t>Le séjour</a:t>
            </a:r>
          </a:p>
          <a:p>
            <a:pPr>
              <a:buFont typeface="+mj-lt"/>
              <a:buAutoNum type="arabicPeriod"/>
            </a:pPr>
            <a:endParaRPr lang="fr-FR" dirty="0" smtClean="0"/>
          </a:p>
          <a:p>
            <a:pPr>
              <a:buFont typeface="+mj-lt"/>
              <a:buAutoNum type="arabicPeriod"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724400" y="616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45719"/>
          </a:xfrm>
        </p:spPr>
        <p:txBody>
          <a:bodyPr/>
          <a:lstStyle/>
          <a:p>
            <a:endParaRPr lang="fr-FR" sz="20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7313613" cy="6640285"/>
          </a:xfrm>
        </p:spPr>
        <p:txBody>
          <a:bodyPr>
            <a:noAutofit/>
          </a:bodyPr>
          <a:lstStyle/>
          <a:p>
            <a:r>
              <a:rPr lang="en-GB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Comic Sans MS"/>
              </a:rPr>
              <a:t>Participants/Budget / Documents</a:t>
            </a:r>
          </a:p>
          <a:p>
            <a:pPr>
              <a:buFont typeface="Arial"/>
              <a:buChar char="•"/>
            </a:pPr>
            <a:r>
              <a:rPr lang="en-GB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Comic Sans MS"/>
              </a:rPr>
              <a:t>Participants:</a:t>
            </a:r>
          </a:p>
          <a:p>
            <a:pPr>
              <a:buNone/>
            </a:pPr>
            <a:r>
              <a:rPr lang="en-GB" sz="2000" dirty="0" smtClean="0">
                <a:cs typeface="Comic Sans MS"/>
              </a:rPr>
              <a:t>      </a:t>
            </a:r>
            <a:r>
              <a:rPr lang="en-GB" sz="2000" dirty="0" smtClean="0"/>
              <a:t> </a:t>
            </a:r>
            <a:r>
              <a:rPr lang="en-GB" sz="2000" dirty="0" err="1" smtClean="0"/>
              <a:t>Ce</a:t>
            </a:r>
            <a:r>
              <a:rPr lang="en-GB" sz="2000" dirty="0" smtClean="0"/>
              <a:t> voyage </a:t>
            </a:r>
            <a:r>
              <a:rPr lang="en-GB" sz="2000" b="1" dirty="0" err="1" smtClean="0"/>
              <a:t>concerne</a:t>
            </a:r>
            <a:r>
              <a:rPr lang="en-GB" sz="2000" b="1" dirty="0" smtClean="0"/>
              <a:t> les classes de 4e (4e1, 4e2</a:t>
            </a:r>
            <a:r>
              <a:rPr lang="en-GB" sz="2000" dirty="0" smtClean="0"/>
              <a:t>), </a:t>
            </a:r>
            <a:r>
              <a:rPr lang="en-GB" sz="2000" dirty="0" err="1" smtClean="0"/>
              <a:t>sur</a:t>
            </a:r>
            <a:r>
              <a:rPr lang="en-GB" sz="2000" dirty="0" smtClean="0"/>
              <a:t> la base de </a:t>
            </a:r>
            <a:r>
              <a:rPr lang="en-GB" sz="2000" b="1" dirty="0" smtClean="0"/>
              <a:t>59 </a:t>
            </a:r>
            <a:r>
              <a:rPr lang="en-GB" sz="2000" dirty="0" err="1" smtClean="0"/>
              <a:t>élèves</a:t>
            </a:r>
            <a:r>
              <a:rPr lang="en-GB" sz="2000" dirty="0" smtClean="0"/>
              <a:t>. Les </a:t>
            </a:r>
            <a:r>
              <a:rPr lang="en-GB" sz="2000" dirty="0" err="1" smtClean="0"/>
              <a:t>élèves</a:t>
            </a:r>
            <a:r>
              <a:rPr lang="en-GB" sz="2000" dirty="0" smtClean="0"/>
              <a:t> </a:t>
            </a:r>
            <a:r>
              <a:rPr lang="en-GB" sz="2000" dirty="0" err="1" smtClean="0"/>
              <a:t>ayant</a:t>
            </a:r>
            <a:r>
              <a:rPr lang="en-GB" sz="2000" dirty="0" smtClean="0"/>
              <a:t> un </a:t>
            </a:r>
            <a:r>
              <a:rPr lang="en-GB" sz="2000" b="1" dirty="0" err="1" smtClean="0"/>
              <a:t>comportement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inadapté</a:t>
            </a:r>
            <a:r>
              <a:rPr lang="en-GB" sz="2000" b="1" dirty="0" smtClean="0"/>
              <a:t> </a:t>
            </a:r>
            <a:r>
              <a:rPr lang="en-GB" sz="2000" dirty="0" smtClean="0"/>
              <a:t>en </a:t>
            </a:r>
            <a:r>
              <a:rPr lang="en-GB" sz="2000" dirty="0" err="1" smtClean="0"/>
              <a:t>cours</a:t>
            </a:r>
            <a:r>
              <a:rPr lang="en-GB" sz="2000" dirty="0" smtClean="0"/>
              <a:t> </a:t>
            </a:r>
            <a:r>
              <a:rPr lang="en-GB" sz="2000" dirty="0" err="1" smtClean="0"/>
              <a:t>d’année</a:t>
            </a:r>
            <a:r>
              <a:rPr lang="en-GB" sz="2000" dirty="0" smtClean="0"/>
              <a:t> </a:t>
            </a:r>
            <a:r>
              <a:rPr lang="en-GB" sz="2000" dirty="0" err="1" smtClean="0"/>
              <a:t>pourront</a:t>
            </a:r>
            <a:r>
              <a:rPr lang="en-GB" sz="2000" dirty="0" smtClean="0"/>
              <a:t> se </a:t>
            </a:r>
            <a:r>
              <a:rPr lang="en-GB" sz="2000" dirty="0" err="1" smtClean="0"/>
              <a:t>voir</a:t>
            </a:r>
            <a:r>
              <a:rPr lang="en-GB" sz="2000" dirty="0" smtClean="0"/>
              <a:t> </a:t>
            </a:r>
            <a:r>
              <a:rPr lang="en-GB" sz="2000" b="1" u="sng" dirty="0" err="1" smtClean="0"/>
              <a:t>refuser</a:t>
            </a:r>
            <a:r>
              <a:rPr lang="en-GB" sz="2000" b="1" u="sng" dirty="0" smtClean="0"/>
              <a:t> </a:t>
            </a:r>
            <a:r>
              <a:rPr lang="en-GB" sz="2000" b="1" u="sng" dirty="0" err="1" smtClean="0"/>
              <a:t>l’accés</a:t>
            </a:r>
            <a:r>
              <a:rPr lang="en-GB" sz="2000" b="1" u="sng" dirty="0" smtClean="0"/>
              <a:t> au </a:t>
            </a:r>
            <a:r>
              <a:rPr lang="en-GB" sz="2000" b="1" u="sng" dirty="0" err="1" smtClean="0"/>
              <a:t>séjour</a:t>
            </a:r>
            <a:r>
              <a:rPr lang="en-GB" sz="2000" dirty="0" smtClean="0"/>
              <a:t>.</a:t>
            </a:r>
          </a:p>
          <a:p>
            <a:pPr>
              <a:buNone/>
            </a:pPr>
            <a:r>
              <a:rPr lang="en-GB" sz="2000" b="1" dirty="0" smtClean="0"/>
              <a:t>	 </a:t>
            </a:r>
            <a:r>
              <a:rPr lang="en-GB" sz="2000" b="1" dirty="0" err="1" smtClean="0"/>
              <a:t>Professeurs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accompagnateurs</a:t>
            </a:r>
            <a:r>
              <a:rPr lang="en-GB" sz="2000" b="1" dirty="0" smtClean="0"/>
              <a:t> </a:t>
            </a:r>
            <a:r>
              <a:rPr lang="en-GB" sz="2000" dirty="0" smtClean="0"/>
              <a:t>: Mesdames </a:t>
            </a:r>
            <a:r>
              <a:rPr lang="en-GB" sz="2000" dirty="0" err="1" smtClean="0"/>
              <a:t>Chaupin</a:t>
            </a:r>
            <a:r>
              <a:rPr lang="en-GB" sz="2000" dirty="0" smtClean="0"/>
              <a:t> (</a:t>
            </a:r>
            <a:r>
              <a:rPr lang="en-GB" sz="2000" dirty="0" err="1" smtClean="0"/>
              <a:t>français/latin</a:t>
            </a:r>
            <a:r>
              <a:rPr lang="en-GB" sz="2000" dirty="0" smtClean="0"/>
              <a:t>), Blieck, </a:t>
            </a:r>
            <a:r>
              <a:rPr lang="en-GB" sz="2000" dirty="0" err="1" smtClean="0"/>
              <a:t>Bellet</a:t>
            </a:r>
            <a:r>
              <a:rPr lang="en-GB" sz="2000" dirty="0" smtClean="0"/>
              <a:t> et </a:t>
            </a:r>
            <a:r>
              <a:rPr lang="en-GB" sz="2000" dirty="0" err="1" smtClean="0"/>
              <a:t>Hamdad</a:t>
            </a:r>
            <a:r>
              <a:rPr lang="en-GB" sz="2000" dirty="0" smtClean="0"/>
              <a:t> (</a:t>
            </a:r>
            <a:r>
              <a:rPr lang="en-GB" sz="2000" dirty="0" err="1" smtClean="0"/>
              <a:t>anglais</a:t>
            </a:r>
            <a:r>
              <a:rPr lang="en-GB" sz="2000" dirty="0" smtClean="0"/>
              <a:t>)</a:t>
            </a:r>
            <a:endParaRPr lang="fr-FR" sz="2000" dirty="0" smtClean="0"/>
          </a:p>
          <a:p>
            <a:r>
              <a:rPr lang="en-GB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Comic Sans MS"/>
              </a:rPr>
              <a:t>Budget</a:t>
            </a:r>
            <a:r>
              <a:rPr lang="en-GB" sz="2000" b="1" dirty="0" smtClean="0">
                <a:solidFill>
                  <a:srgbClr val="FF0000"/>
                </a:solidFill>
              </a:rPr>
              <a:t>:</a:t>
            </a:r>
            <a:r>
              <a:rPr lang="en-GB" sz="2000" b="1" dirty="0" smtClean="0"/>
              <a:t> Le </a:t>
            </a:r>
            <a:r>
              <a:rPr lang="en-GB" sz="2000" b="1" dirty="0" err="1" smtClean="0"/>
              <a:t>coût</a:t>
            </a:r>
            <a:r>
              <a:rPr lang="en-GB" sz="2000" b="1" dirty="0" smtClean="0"/>
              <a:t> total du voyage, </a:t>
            </a:r>
            <a:r>
              <a:rPr lang="en-GB" sz="2000" b="1" dirty="0" err="1" smtClean="0"/>
              <a:t>sur</a:t>
            </a:r>
            <a:r>
              <a:rPr lang="en-GB" sz="2000" b="1" dirty="0" smtClean="0"/>
              <a:t> la base d’un </a:t>
            </a:r>
            <a:r>
              <a:rPr lang="en-GB" sz="2000" b="1" dirty="0" err="1" smtClean="0"/>
              <a:t>groupe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constitué</a:t>
            </a:r>
            <a:r>
              <a:rPr lang="en-GB" sz="2000" b="1" dirty="0" smtClean="0"/>
              <a:t> de 59 </a:t>
            </a:r>
            <a:r>
              <a:rPr lang="en-GB" sz="2000" b="1" dirty="0" err="1" smtClean="0"/>
              <a:t>élèves</a:t>
            </a:r>
            <a:r>
              <a:rPr lang="en-GB" sz="2000" b="1" dirty="0" smtClean="0"/>
              <a:t>,  </a:t>
            </a:r>
            <a:r>
              <a:rPr lang="en-GB" sz="2000" b="1" dirty="0" err="1" smtClean="0"/>
              <a:t>est</a:t>
            </a:r>
            <a:r>
              <a:rPr lang="en-GB" sz="2000" b="1" dirty="0" smtClean="0"/>
              <a:t> de 484</a:t>
            </a:r>
            <a:r>
              <a:rPr lang="en-GB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GB" sz="2000" b="1" dirty="0" smtClean="0"/>
              <a:t>€. </a:t>
            </a:r>
          </a:p>
          <a:p>
            <a:r>
              <a:rPr lang="en-GB" sz="20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Ce</a:t>
            </a:r>
            <a:r>
              <a:rPr lang="en-GB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GB" sz="20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tarif</a:t>
            </a:r>
            <a:r>
              <a:rPr lang="en-GB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GB" sz="20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comprend</a:t>
            </a:r>
            <a:r>
              <a:rPr lang="en-GB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GB" sz="2000" b="1" dirty="0" smtClean="0"/>
              <a:t>: le transport en car au </a:t>
            </a:r>
            <a:r>
              <a:rPr lang="en-GB" sz="2000" b="1" dirty="0" err="1" smtClean="0"/>
              <a:t>départ</a:t>
            </a:r>
            <a:r>
              <a:rPr lang="en-GB" sz="2000" b="1" dirty="0" smtClean="0"/>
              <a:t> de </a:t>
            </a:r>
            <a:r>
              <a:rPr lang="en-GB" sz="2000" b="1" dirty="0" err="1" smtClean="0"/>
              <a:t>l’établissement</a:t>
            </a:r>
            <a:r>
              <a:rPr lang="en-GB" sz="2000" b="1" dirty="0" smtClean="0"/>
              <a:t> et </a:t>
            </a:r>
            <a:r>
              <a:rPr lang="en-GB" sz="2000" b="1" dirty="0" err="1" smtClean="0"/>
              <a:t>sa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mise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à</a:t>
            </a:r>
            <a:r>
              <a:rPr lang="en-GB" sz="2000" b="1" dirty="0" smtClean="0"/>
              <a:t> disposition pour la </a:t>
            </a:r>
            <a:r>
              <a:rPr lang="en-GB" sz="2000" b="1" dirty="0" err="1" smtClean="0"/>
              <a:t>durée</a:t>
            </a:r>
            <a:r>
              <a:rPr lang="en-GB" sz="2000" b="1" dirty="0" smtClean="0"/>
              <a:t> du </a:t>
            </a:r>
            <a:r>
              <a:rPr lang="en-GB" sz="2000" b="1" dirty="0" err="1" smtClean="0"/>
              <a:t>séjour</a:t>
            </a:r>
            <a:r>
              <a:rPr lang="en-GB" sz="2000" b="1" dirty="0" smtClean="0"/>
              <a:t> </a:t>
            </a:r>
            <a:r>
              <a:rPr lang="fr-FR" sz="2000" b="1" dirty="0" smtClean="0"/>
              <a:t>, </a:t>
            </a:r>
            <a:r>
              <a:rPr lang="en-GB" sz="2000" b="1" dirty="0" smtClean="0"/>
              <a:t>le </a:t>
            </a:r>
            <a:r>
              <a:rPr lang="en-GB" sz="2000" b="1" dirty="0" err="1" smtClean="0"/>
              <a:t>trajet</a:t>
            </a:r>
            <a:r>
              <a:rPr lang="en-GB" sz="2000" b="1" dirty="0" smtClean="0"/>
              <a:t> en train </a:t>
            </a:r>
            <a:r>
              <a:rPr lang="en-GB" sz="2000" b="1" dirty="0" err="1" smtClean="0"/>
              <a:t>eurostar</a:t>
            </a:r>
            <a:r>
              <a:rPr lang="en-GB" sz="2000" b="1" dirty="0" smtClean="0"/>
              <a:t> (</a:t>
            </a:r>
            <a:r>
              <a:rPr lang="en-GB" sz="2000" b="1" dirty="0" err="1" smtClean="0"/>
              <a:t>traversée</a:t>
            </a:r>
            <a:r>
              <a:rPr lang="en-GB" sz="2000" b="1" dirty="0" smtClean="0"/>
              <a:t> par </a:t>
            </a:r>
            <a:r>
              <a:rPr lang="en-GB" sz="2000" b="1" dirty="0" err="1" smtClean="0"/>
              <a:t>l’Eurotunnel</a:t>
            </a:r>
            <a:r>
              <a:rPr lang="en-GB" sz="2000" b="1" dirty="0" smtClean="0"/>
              <a:t>), </a:t>
            </a:r>
            <a:r>
              <a:rPr lang="en-GB" sz="2000" b="1" dirty="0" err="1" smtClean="0"/>
              <a:t>l’hébergement</a:t>
            </a:r>
            <a:r>
              <a:rPr lang="en-GB" sz="2000" b="1" dirty="0" smtClean="0"/>
              <a:t> en </a:t>
            </a:r>
            <a:r>
              <a:rPr lang="en-GB" sz="2000" b="1" dirty="0" err="1" smtClean="0"/>
              <a:t>famille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d’accueil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à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Londres</a:t>
            </a:r>
            <a:r>
              <a:rPr lang="en-GB" sz="2000" b="1" dirty="0" smtClean="0"/>
              <a:t> (Harrow) pendant 4 </a:t>
            </a:r>
            <a:r>
              <a:rPr lang="en-GB" sz="2000" b="1" dirty="0" err="1" smtClean="0"/>
              <a:t>nuits</a:t>
            </a:r>
            <a:r>
              <a:rPr lang="en-GB" sz="2000" b="1" dirty="0" smtClean="0"/>
              <a:t> - la pension </a:t>
            </a:r>
            <a:r>
              <a:rPr lang="en-GB" sz="2000" b="1" dirty="0" err="1" smtClean="0"/>
              <a:t>complète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depuis</a:t>
            </a:r>
            <a:r>
              <a:rPr lang="en-GB" sz="2000" b="1" dirty="0" smtClean="0"/>
              <a:t> le </a:t>
            </a:r>
            <a:r>
              <a:rPr lang="en-GB" sz="2000" b="1" dirty="0" err="1" smtClean="0"/>
              <a:t>dîner</a:t>
            </a:r>
            <a:r>
              <a:rPr lang="en-GB" sz="2000" b="1" dirty="0" smtClean="0"/>
              <a:t> en </a:t>
            </a:r>
            <a:r>
              <a:rPr lang="en-GB" sz="2000" b="1" dirty="0" err="1" smtClean="0"/>
              <a:t>famille</a:t>
            </a:r>
            <a:r>
              <a:rPr lang="en-GB" sz="2000" b="1" dirty="0" smtClean="0"/>
              <a:t> le 30 Mars </a:t>
            </a:r>
            <a:r>
              <a:rPr lang="en-GB" sz="2000" b="1" dirty="0" err="1" smtClean="0"/>
              <a:t>jusqu’au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déjeuner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panier-repas</a:t>
            </a:r>
            <a:r>
              <a:rPr lang="en-GB" sz="2000" b="1" dirty="0" smtClean="0"/>
              <a:t> le 3 </a:t>
            </a:r>
            <a:r>
              <a:rPr lang="en-GB" sz="2000" b="1" dirty="0" err="1" smtClean="0"/>
              <a:t>Avril</a:t>
            </a:r>
            <a:r>
              <a:rPr lang="en-GB" sz="2000" b="1" dirty="0" smtClean="0"/>
              <a:t> </a:t>
            </a:r>
            <a:r>
              <a:rPr lang="fr-FR" sz="2000" b="1" dirty="0" smtClean="0"/>
              <a:t>, </a:t>
            </a:r>
            <a:r>
              <a:rPr lang="en-GB" sz="2000" b="1" dirty="0" smtClean="0"/>
              <a:t>les </a:t>
            </a:r>
            <a:r>
              <a:rPr lang="en-GB" sz="2000" b="1" dirty="0" err="1" smtClean="0"/>
              <a:t>frais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d’entrée</a:t>
            </a:r>
            <a:r>
              <a:rPr lang="en-GB" sz="2000" b="1" dirty="0" smtClean="0"/>
              <a:t> des </a:t>
            </a:r>
            <a:r>
              <a:rPr lang="en-GB" sz="2000" b="1" dirty="0" err="1" smtClean="0"/>
              <a:t>visites</a:t>
            </a:r>
            <a:r>
              <a:rPr lang="en-GB" sz="2000" b="1" dirty="0" smtClean="0"/>
              <a:t>  </a:t>
            </a:r>
            <a:r>
              <a:rPr lang="en-GB" sz="2000" b="1" dirty="0" err="1" smtClean="0"/>
              <a:t>guidées</a:t>
            </a:r>
            <a:r>
              <a:rPr lang="en-GB" sz="2000" b="1" dirty="0" smtClean="0"/>
              <a:t>.</a:t>
            </a:r>
            <a:endParaRPr lang="fr-FR" sz="2000" spc="-150" dirty="0" smtClean="0"/>
          </a:p>
          <a:p>
            <a:endParaRPr lang="fr-FR" sz="2000" dirty="0" smtClean="0"/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b="1" u="sng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  <a:t>Budget</a:t>
            </a:r>
            <a:endParaRPr lang="fr-FR" b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/>
              <a:cs typeface="Comic Sans M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pc="-150" dirty="0" smtClean="0"/>
              <a:t>Inscription </a:t>
            </a:r>
            <a:r>
              <a:rPr lang="en-GB" spc="-150" dirty="0" err="1" smtClean="0"/>
              <a:t>définitive</a:t>
            </a:r>
            <a:r>
              <a:rPr lang="en-GB" spc="-150" dirty="0" smtClean="0"/>
              <a:t> au premier </a:t>
            </a:r>
            <a:r>
              <a:rPr lang="en-GB" spc="-150" dirty="0" err="1" smtClean="0"/>
              <a:t>versement</a:t>
            </a:r>
            <a:r>
              <a:rPr lang="en-GB" spc="-150" dirty="0" smtClean="0"/>
              <a:t> </a:t>
            </a:r>
            <a:r>
              <a:rPr lang="en-GB" spc="-150" dirty="0" err="1" smtClean="0"/>
              <a:t>à</a:t>
            </a:r>
            <a:r>
              <a:rPr lang="en-GB" spc="-150" dirty="0" smtClean="0"/>
              <a:t> </a:t>
            </a:r>
            <a:r>
              <a:rPr lang="en-GB" spc="-150" dirty="0" err="1" smtClean="0"/>
              <a:t>effectuer</a:t>
            </a:r>
            <a:r>
              <a:rPr lang="en-GB" spc="-150" dirty="0" smtClean="0"/>
              <a:t> </a:t>
            </a:r>
            <a:r>
              <a:rPr lang="en-GB" spc="-150" dirty="0" err="1" smtClean="0"/>
              <a:t>à</a:t>
            </a:r>
            <a:r>
              <a:rPr lang="en-GB" spc="-150" dirty="0" smtClean="0"/>
              <a:t> la </a:t>
            </a:r>
            <a:r>
              <a:rPr lang="en-GB" spc="-150" dirty="0" err="1" smtClean="0"/>
              <a:t>rentrée</a:t>
            </a:r>
            <a:r>
              <a:rPr lang="en-GB" spc="-150" dirty="0" smtClean="0"/>
              <a:t> des </a:t>
            </a:r>
            <a:r>
              <a:rPr lang="en-GB" spc="-150" dirty="0" err="1" smtClean="0"/>
              <a:t>vacances</a:t>
            </a:r>
            <a:r>
              <a:rPr lang="en-GB" spc="-150" dirty="0" smtClean="0"/>
              <a:t> de Toussaint:</a:t>
            </a:r>
          </a:p>
          <a:p>
            <a:r>
              <a:rPr lang="en-GB" spc="-150" dirty="0" smtClean="0">
                <a:solidFill>
                  <a:srgbClr val="FF0000"/>
                </a:solidFill>
              </a:rPr>
              <a:t> 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1er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acompte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de 190 € le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lundi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4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novembre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GB" spc="-15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pc="-150" dirty="0" smtClean="0">
                <a:solidFill>
                  <a:srgbClr val="FF0000"/>
                </a:solidFill>
              </a:rPr>
              <a:t>  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2e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acompte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de 180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euros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pour le 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vendredi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13 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décembre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. </a:t>
            </a:r>
          </a:p>
          <a:p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3e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acompte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de 114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euros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pour le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mardi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14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janvier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/>
                <a:cs typeface="Comic Sans MS"/>
              </a:rPr>
              <a:t>Documents</a:t>
            </a:r>
            <a:endParaRPr lang="fr-F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/>
              <a:cs typeface="Comic Sans M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GB" b="1" u="sng" dirty="0" smtClean="0">
                <a:cs typeface="Comic Sans MS"/>
              </a:rPr>
              <a:t>Pour les </a:t>
            </a:r>
            <a:r>
              <a:rPr lang="en-GB" b="1" u="sng" dirty="0" err="1" smtClean="0">
                <a:cs typeface="Comic Sans MS"/>
              </a:rPr>
              <a:t>ressortissants</a:t>
            </a:r>
            <a:r>
              <a:rPr lang="en-GB" b="1" u="sng" dirty="0" smtClean="0">
                <a:cs typeface="Comic Sans MS"/>
              </a:rPr>
              <a:t> </a:t>
            </a:r>
            <a:r>
              <a:rPr lang="en-GB" b="1" u="sng" dirty="0" err="1" smtClean="0">
                <a:cs typeface="Comic Sans MS"/>
              </a:rPr>
              <a:t>européens</a:t>
            </a:r>
            <a:r>
              <a:rPr lang="en-GB" b="1" u="sng" dirty="0" smtClean="0">
                <a:cs typeface="Comic Sans MS"/>
              </a:rPr>
              <a:t> </a:t>
            </a:r>
            <a:r>
              <a:rPr lang="en-GB" dirty="0" smtClean="0">
                <a:cs typeface="Comic Sans MS"/>
              </a:rPr>
              <a:t>: </a:t>
            </a:r>
            <a:r>
              <a:rPr lang="en-GB" b="1" dirty="0" err="1" smtClean="0">
                <a:cs typeface="Comic Sans MS"/>
              </a:rPr>
              <a:t>passeport</a:t>
            </a:r>
            <a:r>
              <a:rPr lang="en-GB" b="1" dirty="0" smtClean="0">
                <a:cs typeface="Comic Sans MS"/>
              </a:rPr>
              <a:t> en </a:t>
            </a:r>
            <a:r>
              <a:rPr lang="en-GB" b="1" dirty="0" err="1" smtClean="0">
                <a:cs typeface="Comic Sans MS"/>
              </a:rPr>
              <a:t>cours</a:t>
            </a:r>
            <a:r>
              <a:rPr lang="en-GB" b="1" dirty="0" smtClean="0">
                <a:cs typeface="Comic Sans MS"/>
              </a:rPr>
              <a:t> de </a:t>
            </a:r>
            <a:r>
              <a:rPr lang="en-GB" b="1" dirty="0" err="1" smtClean="0">
                <a:cs typeface="Comic Sans MS"/>
              </a:rPr>
              <a:t>validité</a:t>
            </a:r>
            <a:r>
              <a:rPr lang="en-GB" b="1" dirty="0" smtClean="0">
                <a:cs typeface="Comic Sans MS"/>
              </a:rPr>
              <a:t> et </a:t>
            </a:r>
            <a:r>
              <a:rPr lang="en-GB" b="1" dirty="0" err="1" smtClean="0">
                <a:cs typeface="Comic Sans MS"/>
              </a:rPr>
              <a:t>valide</a:t>
            </a:r>
            <a:r>
              <a:rPr lang="en-GB" b="1" dirty="0" smtClean="0">
                <a:cs typeface="Comic Sans MS"/>
              </a:rPr>
              <a:t> pour </a:t>
            </a:r>
            <a:r>
              <a:rPr lang="en-GB" b="1" dirty="0" err="1" smtClean="0">
                <a:cs typeface="Comic Sans MS"/>
              </a:rPr>
              <a:t>toute</a:t>
            </a:r>
            <a:r>
              <a:rPr lang="en-GB" b="1" dirty="0" smtClean="0">
                <a:cs typeface="Comic Sans MS"/>
              </a:rPr>
              <a:t> la </a:t>
            </a:r>
            <a:r>
              <a:rPr lang="en-GB" b="1" dirty="0" err="1" smtClean="0">
                <a:cs typeface="Comic Sans MS"/>
              </a:rPr>
              <a:t>durée</a:t>
            </a:r>
            <a:r>
              <a:rPr lang="en-GB" b="1" dirty="0" smtClean="0">
                <a:cs typeface="Comic Sans MS"/>
              </a:rPr>
              <a:t> du </a:t>
            </a:r>
            <a:r>
              <a:rPr lang="en-GB" b="1" dirty="0" err="1" smtClean="0">
                <a:cs typeface="Comic Sans MS"/>
              </a:rPr>
              <a:t>séjour</a:t>
            </a:r>
            <a:r>
              <a:rPr lang="en-GB" b="1" dirty="0" smtClean="0">
                <a:cs typeface="Comic Sans MS"/>
              </a:rPr>
              <a:t> </a:t>
            </a:r>
            <a:r>
              <a:rPr lang="en-GB" dirty="0" smtClean="0">
                <a:cs typeface="Comic Sans MS"/>
              </a:rPr>
              <a:t>(</a:t>
            </a:r>
            <a:r>
              <a:rPr lang="en-GB" dirty="0" err="1" smtClean="0">
                <a:cs typeface="Comic Sans MS"/>
              </a:rPr>
              <a:t>pensez</a:t>
            </a:r>
            <a:r>
              <a:rPr lang="en-GB" dirty="0" smtClean="0">
                <a:cs typeface="Comic Sans MS"/>
              </a:rPr>
              <a:t> </a:t>
            </a:r>
            <a:r>
              <a:rPr lang="en-GB" dirty="0" err="1" smtClean="0">
                <a:cs typeface="Comic Sans MS"/>
              </a:rPr>
              <a:t>à</a:t>
            </a:r>
            <a:r>
              <a:rPr lang="en-GB" dirty="0" smtClean="0">
                <a:cs typeface="Comic Sans MS"/>
              </a:rPr>
              <a:t> nous </a:t>
            </a:r>
            <a:r>
              <a:rPr lang="en-GB" dirty="0" err="1" smtClean="0">
                <a:cs typeface="Comic Sans MS"/>
              </a:rPr>
              <a:t>apporter</a:t>
            </a:r>
            <a:r>
              <a:rPr lang="en-GB" dirty="0" smtClean="0">
                <a:cs typeface="Comic Sans MS"/>
              </a:rPr>
              <a:t> </a:t>
            </a:r>
            <a:r>
              <a:rPr lang="en-GB" dirty="0" err="1" smtClean="0">
                <a:cs typeface="Comic Sans MS"/>
              </a:rPr>
              <a:t>rapidement</a:t>
            </a:r>
            <a:r>
              <a:rPr lang="en-GB" dirty="0" smtClean="0">
                <a:cs typeface="Comic Sans MS"/>
              </a:rPr>
              <a:t> </a:t>
            </a:r>
            <a:r>
              <a:rPr lang="en-GB" dirty="0" err="1" smtClean="0">
                <a:cs typeface="Comic Sans MS"/>
              </a:rPr>
              <a:t>une</a:t>
            </a:r>
            <a:r>
              <a:rPr lang="en-GB" dirty="0" smtClean="0">
                <a:cs typeface="Comic Sans MS"/>
              </a:rPr>
              <a:t> </a:t>
            </a:r>
            <a:r>
              <a:rPr lang="en-GB" dirty="0" err="1" smtClean="0">
                <a:cs typeface="Comic Sans MS"/>
              </a:rPr>
              <a:t>photocopie</a:t>
            </a:r>
            <a:r>
              <a:rPr lang="en-GB" dirty="0" smtClean="0">
                <a:cs typeface="Comic Sans MS"/>
              </a:rPr>
              <a:t>) et la carte </a:t>
            </a:r>
            <a:r>
              <a:rPr lang="en-GB" dirty="0" err="1" smtClean="0">
                <a:cs typeface="Comic Sans MS"/>
              </a:rPr>
              <a:t>européenne</a:t>
            </a:r>
            <a:r>
              <a:rPr lang="en-GB" dirty="0" smtClean="0">
                <a:cs typeface="Comic Sans MS"/>
              </a:rPr>
              <a:t> </a:t>
            </a:r>
            <a:r>
              <a:rPr lang="en-GB" dirty="0" err="1" smtClean="0">
                <a:cs typeface="Comic Sans MS"/>
              </a:rPr>
              <a:t>d’assurance</a:t>
            </a:r>
            <a:r>
              <a:rPr lang="en-GB" dirty="0" smtClean="0">
                <a:cs typeface="Comic Sans MS"/>
              </a:rPr>
              <a:t> </a:t>
            </a:r>
            <a:r>
              <a:rPr lang="en-GB" dirty="0" err="1" smtClean="0">
                <a:cs typeface="Comic Sans MS"/>
              </a:rPr>
              <a:t>maladie</a:t>
            </a:r>
            <a:r>
              <a:rPr lang="en-GB" dirty="0" smtClean="0">
                <a:cs typeface="Comic Sans MS"/>
              </a:rPr>
              <a:t>.</a:t>
            </a:r>
          </a:p>
          <a:p>
            <a:pPr>
              <a:buFont typeface="Arial"/>
              <a:buChar char="•"/>
            </a:pPr>
            <a:r>
              <a:rPr lang="en-GB" b="1" u="sng" dirty="0" err="1" smtClean="0">
                <a:cs typeface="Comic Sans MS"/>
              </a:rPr>
              <a:t>Une</a:t>
            </a:r>
            <a:r>
              <a:rPr lang="en-GB" b="1" u="sng" dirty="0" smtClean="0">
                <a:cs typeface="Comic Sans MS"/>
              </a:rPr>
              <a:t> </a:t>
            </a:r>
            <a:r>
              <a:rPr lang="en-GB" b="1" u="sng" dirty="0" err="1" smtClean="0">
                <a:cs typeface="Comic Sans MS"/>
              </a:rPr>
              <a:t>autorisation</a:t>
            </a:r>
            <a:r>
              <a:rPr lang="en-GB" b="1" u="sng" dirty="0" smtClean="0">
                <a:cs typeface="Comic Sans MS"/>
              </a:rPr>
              <a:t> de sortie du </a:t>
            </a:r>
            <a:r>
              <a:rPr lang="en-GB" b="1" u="sng" dirty="0" err="1" smtClean="0">
                <a:cs typeface="Comic Sans MS"/>
              </a:rPr>
              <a:t>territoire</a:t>
            </a:r>
            <a:r>
              <a:rPr lang="en-GB" b="1" u="sng" dirty="0" smtClean="0">
                <a:cs typeface="Comic Sans MS"/>
              </a:rPr>
              <a:t> </a:t>
            </a:r>
            <a:r>
              <a:rPr lang="en-GB" b="1" dirty="0" err="1" smtClean="0">
                <a:cs typeface="Comic Sans MS"/>
              </a:rPr>
              <a:t>accompagnée</a:t>
            </a:r>
            <a:r>
              <a:rPr lang="en-GB" b="1" dirty="0" smtClean="0">
                <a:cs typeface="Comic Sans MS"/>
              </a:rPr>
              <a:t> de la </a:t>
            </a:r>
            <a:r>
              <a:rPr lang="en-GB" b="1" dirty="0" err="1" smtClean="0">
                <a:cs typeface="Comic Sans MS"/>
              </a:rPr>
              <a:t>photocopie</a:t>
            </a:r>
            <a:r>
              <a:rPr lang="en-GB" b="1" dirty="0" smtClean="0">
                <a:cs typeface="Comic Sans MS"/>
              </a:rPr>
              <a:t> </a:t>
            </a:r>
            <a:r>
              <a:rPr lang="en-GB" b="1" dirty="0" err="1" smtClean="0">
                <a:cs typeface="Comic Sans MS"/>
              </a:rPr>
              <a:t>d’une</a:t>
            </a:r>
            <a:r>
              <a:rPr lang="en-GB" b="1" dirty="0" smtClean="0">
                <a:cs typeface="Comic Sans MS"/>
              </a:rPr>
              <a:t> pièce </a:t>
            </a:r>
            <a:r>
              <a:rPr lang="en-GB" b="1" dirty="0" err="1" smtClean="0">
                <a:cs typeface="Comic Sans MS"/>
              </a:rPr>
              <a:t>d’identité</a:t>
            </a:r>
            <a:r>
              <a:rPr lang="en-GB" b="1" dirty="0" smtClean="0">
                <a:cs typeface="Comic Sans MS"/>
              </a:rPr>
              <a:t> </a:t>
            </a:r>
            <a:r>
              <a:rPr lang="en-GB" b="1" dirty="0" err="1" smtClean="0">
                <a:cs typeface="Comic Sans MS"/>
              </a:rPr>
              <a:t>ou</a:t>
            </a:r>
            <a:r>
              <a:rPr lang="en-GB" b="1" dirty="0" smtClean="0">
                <a:cs typeface="Comic Sans MS"/>
              </a:rPr>
              <a:t> du </a:t>
            </a:r>
            <a:r>
              <a:rPr lang="en-GB" b="1" dirty="0" err="1" smtClean="0">
                <a:cs typeface="Comic Sans MS"/>
              </a:rPr>
              <a:t>passeport</a:t>
            </a:r>
            <a:r>
              <a:rPr lang="en-GB" b="1" dirty="0" smtClean="0">
                <a:cs typeface="Comic Sans MS"/>
              </a:rPr>
              <a:t> du parent </a:t>
            </a:r>
            <a:r>
              <a:rPr lang="en-GB" b="1" dirty="0" err="1" smtClean="0">
                <a:cs typeface="Comic Sans MS"/>
              </a:rPr>
              <a:t>signataire</a:t>
            </a:r>
            <a:r>
              <a:rPr lang="en-GB" b="1" dirty="0" smtClean="0">
                <a:cs typeface="Comic Sans MS"/>
              </a:rPr>
              <a:t>.</a:t>
            </a:r>
          </a:p>
          <a:p>
            <a:pPr>
              <a:buFont typeface="Arial"/>
              <a:buChar char="•"/>
            </a:pPr>
            <a:r>
              <a:rPr lang="en-GB" b="1" u="sng" dirty="0" smtClean="0">
                <a:cs typeface="Comic Sans MS"/>
              </a:rPr>
              <a:t>La fiche </a:t>
            </a:r>
            <a:r>
              <a:rPr lang="en-GB" b="1" u="sng" dirty="0" err="1" smtClean="0">
                <a:cs typeface="Comic Sans MS"/>
              </a:rPr>
              <a:t>sanitaire</a:t>
            </a:r>
            <a:r>
              <a:rPr lang="en-GB" b="1" u="sng" dirty="0" smtClean="0">
                <a:cs typeface="Comic Sans MS"/>
              </a:rPr>
              <a:t> de liaison pour voyage </a:t>
            </a:r>
            <a:r>
              <a:rPr lang="en-GB" b="1" u="sng" dirty="0" err="1" smtClean="0">
                <a:cs typeface="Comic Sans MS"/>
              </a:rPr>
              <a:t>scolaire</a:t>
            </a:r>
            <a:r>
              <a:rPr lang="en-GB" b="1" dirty="0" smtClean="0">
                <a:cs typeface="Comic Sans MS"/>
              </a:rPr>
              <a:t>.</a:t>
            </a:r>
          </a:p>
          <a:p>
            <a:pPr>
              <a:buFont typeface="Arial"/>
              <a:buChar char="•"/>
            </a:pPr>
            <a:r>
              <a:rPr lang="en-GB" b="1" u="sng" dirty="0" smtClean="0">
                <a:cs typeface="Comic Sans MS"/>
              </a:rPr>
              <a:t>La fiche </a:t>
            </a:r>
            <a:r>
              <a:rPr lang="en-GB" b="1" u="sng" dirty="0" err="1" smtClean="0">
                <a:cs typeface="Comic Sans MS"/>
              </a:rPr>
              <a:t>d’autorisation</a:t>
            </a:r>
            <a:r>
              <a:rPr lang="en-GB" b="1" u="sng" dirty="0" smtClean="0">
                <a:cs typeface="Comic Sans MS"/>
              </a:rPr>
              <a:t> de </a:t>
            </a:r>
            <a:r>
              <a:rPr lang="en-GB" b="1" u="sng" dirty="0" err="1" smtClean="0">
                <a:cs typeface="Comic Sans MS"/>
              </a:rPr>
              <a:t>droit</a:t>
            </a:r>
            <a:r>
              <a:rPr lang="en-GB" b="1" u="sng" dirty="0" smtClean="0">
                <a:cs typeface="Comic Sans MS"/>
              </a:rPr>
              <a:t> </a:t>
            </a:r>
            <a:r>
              <a:rPr lang="en-GB" b="1" u="sng" dirty="0" err="1" smtClean="0">
                <a:cs typeface="Comic Sans MS"/>
              </a:rPr>
              <a:t>à</a:t>
            </a:r>
            <a:r>
              <a:rPr lang="en-GB" b="1" u="sng" dirty="0" smtClean="0">
                <a:cs typeface="Comic Sans MS"/>
              </a:rPr>
              <a:t> </a:t>
            </a:r>
            <a:r>
              <a:rPr lang="en-GB" b="1" u="sng" dirty="0" err="1" smtClean="0">
                <a:cs typeface="Comic Sans MS"/>
              </a:rPr>
              <a:t>l’image</a:t>
            </a:r>
            <a:r>
              <a:rPr lang="en-GB" b="1" dirty="0" smtClean="0">
                <a:cs typeface="Comic Sans MS"/>
              </a:rPr>
              <a:t>.</a:t>
            </a:r>
          </a:p>
          <a:p>
            <a:pPr>
              <a:buFont typeface="Arial"/>
              <a:buChar char="•"/>
            </a:pPr>
            <a:endParaRPr lang="en-GB" b="1" dirty="0" smtClean="0">
              <a:cs typeface="Comic Sans MS"/>
            </a:endParaRPr>
          </a:p>
          <a:p>
            <a:pPr>
              <a:buNone/>
            </a:pPr>
            <a:r>
              <a:rPr lang="en-GB" dirty="0" smtClean="0">
                <a:cs typeface="Comic Sans MS"/>
              </a:rPr>
              <a:t/>
            </a:r>
            <a:br>
              <a:rPr lang="en-GB" dirty="0" smtClean="0">
                <a:cs typeface="Comic Sans MS"/>
              </a:rPr>
            </a:br>
            <a:endParaRPr lang="fr-FR" dirty="0" smtClean="0">
              <a:cs typeface="Comic Sans MS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Organisation avant le départ</a:t>
            </a:r>
            <a:r>
              <a:rPr lang="fr-FR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fr-FR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905148"/>
          </a:xfrm>
        </p:spPr>
        <p:txBody>
          <a:bodyPr>
            <a:normAutofit lnSpcReduction="10000"/>
          </a:bodyPr>
          <a:lstStyle/>
          <a:p>
            <a:r>
              <a:rPr lang="fr-FR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Les bagages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r>
              <a:rPr lang="fr-FR" dirty="0" smtClean="0"/>
              <a:t> </a:t>
            </a:r>
            <a:r>
              <a:rPr lang="fr-FR" spc="-150" dirty="0" smtClean="0">
                <a:cs typeface="Comic Sans MS"/>
              </a:rPr>
              <a:t>un sac à dos, une valise/ un sac de voyage de taille raisonnable avec un vêtement de pluie, deux paires de chaussures confortables et imperméables et suffisamment de change pour le séjour.</a:t>
            </a:r>
          </a:p>
          <a:p>
            <a:r>
              <a:rPr lang="fr-FR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Les appareils électroniques</a:t>
            </a:r>
            <a:r>
              <a:rPr lang="fr-FR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fr-FR" spc="-150" dirty="0" smtClean="0"/>
              <a:t>les prises électriques étant différentes, les élèves devront se munir </a:t>
            </a:r>
            <a:r>
              <a:rPr lang="fr-FR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d’un adaptateur. </a:t>
            </a:r>
            <a:r>
              <a:rPr lang="fr-FR" dirty="0" smtClean="0"/>
              <a:t>Nous déconseillons l’apport de tout appareil électronique de valeur, et ne pouvons accepter aucune responsabilité en cas de vol ou détérioration</a:t>
            </a:r>
          </a:p>
          <a:p>
            <a:r>
              <a:rPr lang="fr-FR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Les médicaments</a:t>
            </a:r>
            <a:r>
              <a:rPr lang="fr-FR" dirty="0" smtClean="0"/>
              <a:t>: en cas de mal des transports, maux de crâne, de ventre </a:t>
            </a:r>
            <a:r>
              <a:rPr lang="fr-FR" dirty="0" err="1" smtClean="0"/>
              <a:t>etc</a:t>
            </a:r>
            <a:r>
              <a:rPr lang="fr-FR" dirty="0" smtClean="0"/>
              <a:t>… les élèves devront prévoir leur propre médicamentation (ordonnance si traitement ou PAI)</a:t>
            </a:r>
          </a:p>
          <a:p>
            <a:endParaRPr lang="fr-FR" b="1" spc="-15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2054" y="503238"/>
            <a:ext cx="4785959" cy="4571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437" y="250672"/>
            <a:ext cx="8633624" cy="6607327"/>
          </a:xfrm>
        </p:spPr>
        <p:txBody>
          <a:bodyPr>
            <a:normAutofit lnSpcReduction="10000"/>
          </a:bodyPr>
          <a:lstStyle/>
          <a:p>
            <a:r>
              <a:rPr lang="fr-FR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L’argent de poche </a:t>
            </a:r>
            <a:r>
              <a:rPr lang="fr-FR" spc="-150" dirty="0" smtClean="0"/>
              <a:t>= somme laissée à votre appréciation.</a:t>
            </a:r>
          </a:p>
          <a:p>
            <a:r>
              <a:rPr lang="fr-FR" spc="-150" dirty="0" smtClean="0"/>
              <a:t>Nous déconseillons aux élèves de transporter de grosses sommes.</a:t>
            </a:r>
          </a:p>
          <a:p>
            <a:r>
              <a:rPr lang="fr-FR" spc="-150" dirty="0" smtClean="0"/>
              <a:t>L’argent devra être changé en livre sterling avant le départ et par vos soins. (office de tourisme de Versailles)</a:t>
            </a:r>
          </a:p>
          <a:p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ATTENTION:Le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tarif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ne </a:t>
            </a:r>
            <a:r>
              <a:rPr lang="en-GB" b="1" spc="-15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comprend</a:t>
            </a:r>
            <a:r>
              <a:rPr lang="en-GB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pas </a:t>
            </a:r>
            <a:r>
              <a:rPr lang="en-GB" spc="-150" dirty="0" smtClean="0"/>
              <a:t>:   les </a:t>
            </a:r>
            <a:r>
              <a:rPr lang="en-GB" spc="-150" dirty="0" err="1" smtClean="0"/>
              <a:t>dépenses</a:t>
            </a:r>
            <a:r>
              <a:rPr lang="en-GB" spc="-150" dirty="0" smtClean="0"/>
              <a:t> </a:t>
            </a:r>
            <a:r>
              <a:rPr lang="en-GB" spc="-150" dirty="0" err="1" smtClean="0"/>
              <a:t>d’ordre</a:t>
            </a:r>
            <a:r>
              <a:rPr lang="en-GB" spc="-150" dirty="0" smtClean="0"/>
              <a:t> personnel </a:t>
            </a:r>
          </a:p>
          <a:p>
            <a:pPr lvl="0"/>
            <a:r>
              <a:rPr lang="en-GB" spc="-150" dirty="0" err="1" smtClean="0"/>
              <a:t>Etant</a:t>
            </a:r>
            <a:r>
              <a:rPr lang="en-GB" spc="-150" dirty="0" smtClean="0"/>
              <a:t> </a:t>
            </a:r>
            <a:r>
              <a:rPr lang="en-GB" spc="-150" dirty="0" err="1" smtClean="0"/>
              <a:t>donné</a:t>
            </a:r>
            <a:r>
              <a:rPr lang="en-GB" spc="-150" dirty="0" smtClean="0"/>
              <a:t> </a:t>
            </a:r>
            <a:r>
              <a:rPr lang="en-GB" spc="-150" dirty="0" err="1" smtClean="0"/>
              <a:t>l’heure</a:t>
            </a:r>
            <a:r>
              <a:rPr lang="en-GB" spc="-150" dirty="0" smtClean="0"/>
              <a:t> </a:t>
            </a:r>
            <a:r>
              <a:rPr lang="en-GB" spc="-150" dirty="0" err="1" smtClean="0"/>
              <a:t>matinale</a:t>
            </a:r>
            <a:r>
              <a:rPr lang="en-GB" spc="-150" dirty="0" smtClean="0"/>
              <a:t> du </a:t>
            </a:r>
            <a:r>
              <a:rPr lang="en-GB" spc="-150" dirty="0" err="1" smtClean="0"/>
              <a:t>départ</a:t>
            </a:r>
            <a:r>
              <a:rPr lang="en-GB" spc="-150" dirty="0" smtClean="0"/>
              <a:t>, les </a:t>
            </a:r>
            <a:r>
              <a:rPr lang="en-GB" spc="-150" dirty="0" err="1" smtClean="0"/>
              <a:t>élèves</a:t>
            </a:r>
            <a:r>
              <a:rPr lang="en-GB" spc="-150" dirty="0" smtClean="0"/>
              <a:t> </a:t>
            </a:r>
            <a:r>
              <a:rPr lang="en-GB" spc="-150" dirty="0" err="1" smtClean="0"/>
              <a:t>peuvent</a:t>
            </a:r>
            <a:r>
              <a:rPr lang="en-GB" spc="-150" dirty="0" smtClean="0"/>
              <a:t> </a:t>
            </a:r>
            <a:r>
              <a:rPr lang="en-GB" spc="-150" dirty="0" err="1" smtClean="0"/>
              <a:t>amener</a:t>
            </a:r>
            <a:r>
              <a:rPr lang="en-GB" spc="-150" dirty="0" smtClean="0"/>
              <a:t> un en-</a:t>
            </a:r>
            <a:r>
              <a:rPr lang="en-GB" spc="-150" dirty="0" err="1" smtClean="0"/>
              <a:t>cas</a:t>
            </a:r>
            <a:r>
              <a:rPr lang="en-GB" spc="-150" dirty="0" smtClean="0"/>
              <a:t> pour le train (biscuits, brioches, fruits)</a:t>
            </a:r>
          </a:p>
          <a:p>
            <a:pPr lvl="0"/>
            <a:r>
              <a:rPr lang="en-GB" spc="-150" dirty="0" smtClean="0"/>
              <a:t>Le </a:t>
            </a:r>
            <a:r>
              <a:rPr lang="en-GB" spc="-150" dirty="0" err="1" smtClean="0"/>
              <a:t>déjeuner</a:t>
            </a:r>
            <a:r>
              <a:rPr lang="en-GB" spc="-150" dirty="0" smtClean="0"/>
              <a:t> du </a:t>
            </a:r>
            <a:r>
              <a:rPr lang="en-GB" spc="-150" dirty="0" err="1" smtClean="0"/>
              <a:t>lundi</a:t>
            </a:r>
            <a:r>
              <a:rPr lang="en-GB" spc="-150" dirty="0" smtClean="0"/>
              <a:t> 30 mars, </a:t>
            </a:r>
            <a:r>
              <a:rPr lang="en-GB" spc="-150" dirty="0" err="1" smtClean="0"/>
              <a:t>penser</a:t>
            </a:r>
            <a:r>
              <a:rPr lang="en-GB" spc="-150" dirty="0" smtClean="0"/>
              <a:t> </a:t>
            </a:r>
            <a:r>
              <a:rPr lang="en-GB" spc="-150" dirty="0" err="1" smtClean="0"/>
              <a:t>à</a:t>
            </a:r>
            <a:r>
              <a:rPr lang="en-GB" spc="-150" dirty="0" smtClean="0"/>
              <a:t> un pique-</a:t>
            </a:r>
            <a:r>
              <a:rPr lang="en-GB" spc="-150" dirty="0" err="1" smtClean="0"/>
              <a:t>nique</a:t>
            </a:r>
            <a:r>
              <a:rPr lang="en-GB" spc="-150" dirty="0" smtClean="0"/>
              <a:t> (sandwich, fruits, </a:t>
            </a:r>
            <a:r>
              <a:rPr lang="en-GB" spc="-150" dirty="0" err="1" smtClean="0"/>
              <a:t>boissons</a:t>
            </a:r>
            <a:r>
              <a:rPr lang="en-GB" spc="-150" dirty="0" smtClean="0"/>
              <a:t>.)</a:t>
            </a:r>
            <a:endParaRPr lang="fr-FR" spc="-150" dirty="0" smtClean="0"/>
          </a:p>
          <a:p>
            <a:pPr lvl="0"/>
            <a:r>
              <a:rPr lang="en-GB" spc="-150" dirty="0" smtClean="0"/>
              <a:t>-  le </a:t>
            </a:r>
            <a:r>
              <a:rPr lang="en-GB" spc="-150" dirty="0" err="1" smtClean="0"/>
              <a:t>dîner</a:t>
            </a:r>
            <a:r>
              <a:rPr lang="en-GB" spc="-150" dirty="0" smtClean="0"/>
              <a:t> du </a:t>
            </a:r>
            <a:r>
              <a:rPr lang="en-GB" spc="-150" dirty="0" err="1" smtClean="0"/>
              <a:t>vendredi</a:t>
            </a:r>
            <a:r>
              <a:rPr lang="en-GB" spc="-150" dirty="0" smtClean="0"/>
              <a:t> 3  </a:t>
            </a:r>
            <a:r>
              <a:rPr lang="en-GB" spc="-150" dirty="0" err="1" smtClean="0"/>
              <a:t>avril</a:t>
            </a:r>
            <a:r>
              <a:rPr lang="en-GB" spc="-150" dirty="0" smtClean="0"/>
              <a:t> (</a:t>
            </a:r>
            <a:r>
              <a:rPr lang="en-GB" spc="-150" dirty="0" err="1" smtClean="0"/>
              <a:t>garder</a:t>
            </a:r>
            <a:r>
              <a:rPr lang="en-GB" spc="-150" dirty="0" smtClean="0"/>
              <a:t> 10€ pendant le </a:t>
            </a:r>
            <a:r>
              <a:rPr lang="en-GB" spc="-150" dirty="0" err="1" smtClean="0"/>
              <a:t>séjour</a:t>
            </a:r>
            <a:r>
              <a:rPr lang="en-GB" spc="-150" dirty="0" smtClean="0"/>
              <a:t> pour </a:t>
            </a:r>
            <a:r>
              <a:rPr lang="en-GB" spc="-150" dirty="0" err="1" smtClean="0"/>
              <a:t>ce</a:t>
            </a:r>
            <a:r>
              <a:rPr lang="en-GB" spc="-150" dirty="0" smtClean="0"/>
              <a:t> </a:t>
            </a:r>
            <a:r>
              <a:rPr lang="en-GB" spc="-150" dirty="0" err="1" smtClean="0"/>
              <a:t>dernier</a:t>
            </a:r>
            <a:r>
              <a:rPr lang="en-GB" spc="-150" dirty="0" smtClean="0"/>
              <a:t> </a:t>
            </a:r>
            <a:r>
              <a:rPr lang="en-GB" spc="-150" dirty="0" err="1" smtClean="0"/>
              <a:t>repas</a:t>
            </a:r>
            <a:r>
              <a:rPr lang="en-GB" spc="-150" dirty="0" smtClean="0"/>
              <a:t> :</a:t>
            </a:r>
            <a:r>
              <a:rPr lang="en-GB" spc="-150" dirty="0" err="1" smtClean="0"/>
              <a:t>il</a:t>
            </a:r>
            <a:r>
              <a:rPr lang="en-GB" spc="-150" dirty="0" smtClean="0"/>
              <a:t> </a:t>
            </a:r>
            <a:r>
              <a:rPr lang="en-GB" spc="-150" dirty="0" err="1" smtClean="0"/>
              <a:t>est</a:t>
            </a:r>
            <a:r>
              <a:rPr lang="en-GB" spc="-150" dirty="0" smtClean="0"/>
              <a:t> </a:t>
            </a:r>
            <a:r>
              <a:rPr lang="en-GB" spc="-150" dirty="0" err="1" smtClean="0"/>
              <a:t>autorisé</a:t>
            </a:r>
            <a:r>
              <a:rPr lang="en-GB" spc="-150" dirty="0" smtClean="0"/>
              <a:t> de manger </a:t>
            </a:r>
            <a:r>
              <a:rPr lang="en-GB" spc="-150" dirty="0" err="1" smtClean="0"/>
              <a:t>dans</a:t>
            </a:r>
            <a:r>
              <a:rPr lang="en-GB" spc="-150" dirty="0" smtClean="0"/>
              <a:t> le train) </a:t>
            </a:r>
          </a:p>
          <a:p>
            <a:pPr lvl="0"/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Le petit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cadeau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à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la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famille</a:t>
            </a:r>
            <a:r>
              <a:rPr lang="en-GB" spc="-150" dirty="0" smtClean="0"/>
              <a:t>= pas </a:t>
            </a:r>
            <a:r>
              <a:rPr lang="en-GB" spc="-150" dirty="0" err="1" smtClean="0"/>
              <a:t>obligatoire</a:t>
            </a:r>
            <a:r>
              <a:rPr lang="en-GB" spc="-150" dirty="0" smtClean="0"/>
              <a:t> </a:t>
            </a:r>
            <a:r>
              <a:rPr lang="en-GB" spc="-150" dirty="0" err="1" smtClean="0"/>
              <a:t>mais</a:t>
            </a:r>
            <a:r>
              <a:rPr lang="en-GB" spc="-150" dirty="0" smtClean="0"/>
              <a:t> la </a:t>
            </a:r>
            <a:r>
              <a:rPr lang="en-GB" spc="-150" dirty="0" err="1" smtClean="0"/>
              <a:t>famille</a:t>
            </a:r>
            <a:r>
              <a:rPr lang="en-GB" spc="-150" dirty="0" smtClean="0"/>
              <a:t> </a:t>
            </a:r>
            <a:r>
              <a:rPr lang="en-GB" spc="-150" dirty="0" err="1" smtClean="0"/>
              <a:t>y</a:t>
            </a:r>
            <a:r>
              <a:rPr lang="en-GB" spc="-150" dirty="0" smtClean="0"/>
              <a:t> sera sensible</a:t>
            </a:r>
          </a:p>
          <a:p>
            <a:pPr lvl="0"/>
            <a:r>
              <a:rPr lang="en-GB" spc="-150" dirty="0" smtClean="0"/>
              <a:t>Budget </a:t>
            </a:r>
            <a:r>
              <a:rPr lang="en-GB" spc="-150" dirty="0" err="1" smtClean="0"/>
              <a:t>raisonable</a:t>
            </a:r>
            <a:r>
              <a:rPr lang="en-GB" spc="-150" dirty="0" smtClean="0"/>
              <a:t>: </a:t>
            </a:r>
            <a:r>
              <a:rPr lang="en-GB" spc="-150" dirty="0" err="1" smtClean="0"/>
              <a:t>boîte</a:t>
            </a:r>
            <a:r>
              <a:rPr lang="en-GB" spc="-150" dirty="0" smtClean="0"/>
              <a:t> de gateaux, </a:t>
            </a:r>
            <a:r>
              <a:rPr lang="en-GB" spc="-150" dirty="0" err="1" smtClean="0"/>
              <a:t>produits</a:t>
            </a:r>
            <a:r>
              <a:rPr lang="en-GB" spc="-150" dirty="0" smtClean="0"/>
              <a:t> de </a:t>
            </a:r>
            <a:r>
              <a:rPr lang="en-GB" spc="-150" dirty="0" err="1" smtClean="0"/>
              <a:t>nos</a:t>
            </a:r>
            <a:r>
              <a:rPr lang="en-GB" spc="-150" dirty="0" smtClean="0"/>
              <a:t> </a:t>
            </a:r>
            <a:r>
              <a:rPr lang="en-GB" spc="-150" dirty="0" err="1" smtClean="0"/>
              <a:t>régions</a:t>
            </a:r>
            <a:r>
              <a:rPr lang="en-GB" spc="-150" dirty="0" smtClean="0"/>
              <a:t>…</a:t>
            </a:r>
            <a:endParaRPr lang="fr-FR" spc="-15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</p:spPr>
        <p:txBody>
          <a:bodyPr/>
          <a:lstStyle/>
          <a:p>
            <a:pPr algn="l"/>
            <a:r>
              <a:rPr lang="fr-FR" sz="37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Organisation pendant le séjour</a:t>
            </a:r>
            <a:endParaRPr lang="fr-FR" sz="37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4936" y="1735138"/>
            <a:ext cx="7313613" cy="405606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L’hébergement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en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famille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d’accueil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• Les </a:t>
            </a:r>
            <a:r>
              <a:rPr lang="en-GB" dirty="0" err="1" smtClean="0"/>
              <a:t>élèves</a:t>
            </a:r>
            <a:r>
              <a:rPr lang="en-GB" dirty="0" smtClean="0"/>
              <a:t> </a:t>
            </a:r>
            <a:r>
              <a:rPr lang="en-GB" dirty="0" err="1" smtClean="0"/>
              <a:t>seront</a:t>
            </a:r>
            <a:r>
              <a:rPr lang="en-GB" dirty="0" smtClean="0"/>
              <a:t> </a:t>
            </a:r>
            <a:r>
              <a:rPr lang="en-GB" dirty="0" err="1" smtClean="0"/>
              <a:t>hébergés</a:t>
            </a:r>
            <a:r>
              <a:rPr lang="en-GB" dirty="0" smtClean="0"/>
              <a:t> en </a:t>
            </a:r>
            <a:r>
              <a:rPr lang="en-GB" dirty="0" err="1" smtClean="0"/>
              <a:t>famille</a:t>
            </a:r>
            <a:r>
              <a:rPr lang="en-GB" dirty="0" smtClean="0"/>
              <a:t> </a:t>
            </a:r>
            <a:r>
              <a:rPr lang="en-GB" dirty="0" err="1" smtClean="0"/>
              <a:t>d’accueil</a:t>
            </a:r>
            <a:r>
              <a:rPr lang="en-GB" dirty="0" smtClean="0"/>
              <a:t> 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Londres</a:t>
            </a:r>
            <a:r>
              <a:rPr lang="en-GB" dirty="0" smtClean="0"/>
              <a:t>,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quartier</a:t>
            </a:r>
            <a:r>
              <a:rPr lang="en-GB" dirty="0" smtClean="0"/>
              <a:t> de Harrow, au </a:t>
            </a:r>
            <a:r>
              <a:rPr lang="en-GB" dirty="0" err="1" smtClean="0"/>
              <a:t>nord</a:t>
            </a:r>
            <a:r>
              <a:rPr lang="en-GB" dirty="0" smtClean="0"/>
              <a:t> </a:t>
            </a:r>
            <a:r>
              <a:rPr lang="en-GB" dirty="0" err="1" smtClean="0"/>
              <a:t>ouest</a:t>
            </a:r>
            <a:r>
              <a:rPr lang="en-GB" dirty="0" smtClean="0"/>
              <a:t> de </a:t>
            </a:r>
            <a:r>
              <a:rPr lang="en-GB" dirty="0" err="1" smtClean="0"/>
              <a:t>Londres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• </a:t>
            </a:r>
            <a:r>
              <a:rPr lang="en-GB" dirty="0" err="1" smtClean="0"/>
              <a:t>Ils</a:t>
            </a:r>
            <a:r>
              <a:rPr lang="en-GB" dirty="0" smtClean="0"/>
              <a:t> </a:t>
            </a:r>
            <a:r>
              <a:rPr lang="en-GB" dirty="0" err="1" smtClean="0"/>
              <a:t>seront</a:t>
            </a:r>
            <a:r>
              <a:rPr lang="en-GB" dirty="0" smtClean="0"/>
              <a:t> 2 </a:t>
            </a:r>
            <a:r>
              <a:rPr lang="en-GB" dirty="0" err="1" smtClean="0"/>
              <a:t>à</a:t>
            </a:r>
            <a:r>
              <a:rPr lang="en-GB" dirty="0" smtClean="0"/>
              <a:t> 3 par </a:t>
            </a:r>
            <a:r>
              <a:rPr lang="en-GB" dirty="0" err="1" smtClean="0"/>
              <a:t>famille</a:t>
            </a:r>
            <a:r>
              <a:rPr lang="en-GB" dirty="0" smtClean="0"/>
              <a:t> </a:t>
            </a:r>
            <a:r>
              <a:rPr lang="en-GB" dirty="0" err="1" smtClean="0"/>
              <a:t>placés</a:t>
            </a:r>
            <a:r>
              <a:rPr lang="en-GB" dirty="0" smtClean="0"/>
              <a:t> par </a:t>
            </a:r>
            <a:r>
              <a:rPr lang="en-GB" dirty="0" err="1" smtClean="0"/>
              <a:t>affinité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• Le petit </a:t>
            </a:r>
            <a:r>
              <a:rPr lang="en-GB" dirty="0" err="1" smtClean="0"/>
              <a:t>déjeuner</a:t>
            </a:r>
            <a:r>
              <a:rPr lang="en-GB" dirty="0" smtClean="0"/>
              <a:t> et le </a:t>
            </a:r>
            <a:r>
              <a:rPr lang="en-GB" dirty="0" err="1" smtClean="0"/>
              <a:t>dîner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pris</a:t>
            </a:r>
            <a:r>
              <a:rPr lang="en-GB" dirty="0" smtClean="0"/>
              <a:t> en </a:t>
            </a:r>
            <a:r>
              <a:rPr lang="en-GB" dirty="0" err="1" smtClean="0"/>
              <a:t>famille</a:t>
            </a:r>
            <a:r>
              <a:rPr lang="en-GB" dirty="0" smtClean="0"/>
              <a:t>. Pour le </a:t>
            </a:r>
            <a:r>
              <a:rPr lang="en-GB" dirty="0" err="1" smtClean="0"/>
              <a:t>repas</a:t>
            </a:r>
            <a:r>
              <a:rPr lang="en-GB" dirty="0" smtClean="0"/>
              <a:t> du midi, la </a:t>
            </a:r>
            <a:r>
              <a:rPr lang="en-GB" dirty="0" err="1" smtClean="0"/>
              <a:t>famille</a:t>
            </a:r>
            <a:r>
              <a:rPr lang="en-GB" dirty="0" smtClean="0"/>
              <a:t> </a:t>
            </a:r>
            <a:r>
              <a:rPr lang="en-GB" dirty="0" err="1" smtClean="0"/>
              <a:t>préparera</a:t>
            </a:r>
            <a:r>
              <a:rPr lang="en-GB" dirty="0" smtClean="0"/>
              <a:t> un </a:t>
            </a:r>
            <a:r>
              <a:rPr lang="en-GB" dirty="0" err="1" smtClean="0"/>
              <a:t>panier-repas</a:t>
            </a:r>
            <a:r>
              <a:rPr lang="en-GB" dirty="0" smtClean="0"/>
              <a:t> (packed lunch) : </a:t>
            </a:r>
            <a:r>
              <a:rPr lang="en-GB" dirty="0" err="1" smtClean="0"/>
              <a:t>veillez</a:t>
            </a:r>
            <a:r>
              <a:rPr lang="en-GB" dirty="0" smtClean="0"/>
              <a:t> </a:t>
            </a:r>
            <a:r>
              <a:rPr lang="en-GB" dirty="0" err="1" smtClean="0"/>
              <a:t>à</a:t>
            </a:r>
            <a:r>
              <a:rPr lang="en-GB" dirty="0" smtClean="0"/>
              <a:t> ne pas </a:t>
            </a:r>
            <a:r>
              <a:rPr lang="en-GB" dirty="0" err="1" smtClean="0"/>
              <a:t>l’oublier</a:t>
            </a:r>
            <a:r>
              <a:rPr lang="en-GB" dirty="0" smtClean="0"/>
              <a:t> le </a:t>
            </a:r>
            <a:r>
              <a:rPr lang="en-GB" dirty="0" err="1" smtClean="0"/>
              <a:t>matin</a:t>
            </a:r>
            <a:r>
              <a:rPr lang="en-GB" dirty="0" smtClean="0"/>
              <a:t> !</a:t>
            </a:r>
            <a:br>
              <a:rPr lang="en-GB" dirty="0" smtClean="0"/>
            </a:br>
            <a:r>
              <a:rPr lang="en-GB" dirty="0" smtClean="0"/>
              <a:t>• Les sorties le </a:t>
            </a:r>
            <a:r>
              <a:rPr lang="en-GB" dirty="0" err="1" smtClean="0"/>
              <a:t>soir</a:t>
            </a:r>
            <a:r>
              <a:rPr lang="en-GB" dirty="0" smtClean="0"/>
              <a:t> ne </a:t>
            </a:r>
            <a:r>
              <a:rPr lang="en-GB" dirty="0" err="1" smtClean="0"/>
              <a:t>sont</a:t>
            </a:r>
            <a:r>
              <a:rPr lang="en-GB" dirty="0" smtClean="0"/>
              <a:t> pas </a:t>
            </a:r>
            <a:r>
              <a:rPr lang="en-GB" dirty="0" err="1" smtClean="0"/>
              <a:t>autorisées</a:t>
            </a:r>
            <a:r>
              <a:rPr lang="en-GB" dirty="0" smtClean="0"/>
              <a:t> </a:t>
            </a:r>
            <a:r>
              <a:rPr lang="en-GB" dirty="0" err="1" smtClean="0"/>
              <a:t>à</a:t>
            </a:r>
            <a:r>
              <a:rPr lang="en-GB" dirty="0" smtClean="0"/>
              <a:t> part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elles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organisées</a:t>
            </a:r>
            <a:r>
              <a:rPr lang="en-GB" dirty="0" smtClean="0"/>
              <a:t> par </a:t>
            </a:r>
            <a:r>
              <a:rPr lang="en-GB" dirty="0" err="1" smtClean="0"/>
              <a:t>votre</a:t>
            </a:r>
            <a:r>
              <a:rPr lang="en-GB" dirty="0" smtClean="0"/>
              <a:t> </a:t>
            </a:r>
            <a:r>
              <a:rPr lang="en-GB" dirty="0" err="1" smtClean="0"/>
              <a:t>famille</a:t>
            </a:r>
            <a:r>
              <a:rPr lang="en-GB" dirty="0" smtClean="0"/>
              <a:t>. Le </a:t>
            </a:r>
            <a:r>
              <a:rPr lang="en-GB" dirty="0" err="1" smtClean="0"/>
              <a:t>soir</a:t>
            </a:r>
            <a:r>
              <a:rPr lang="en-GB" dirty="0" smtClean="0"/>
              <a:t>, les </a:t>
            </a:r>
            <a:r>
              <a:rPr lang="en-GB" dirty="0" err="1" smtClean="0"/>
              <a:t>familles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responsables</a:t>
            </a:r>
            <a:r>
              <a:rPr lang="en-GB" dirty="0" smtClean="0"/>
              <a:t> de </a:t>
            </a:r>
            <a:r>
              <a:rPr lang="en-GB" dirty="0" err="1" smtClean="0"/>
              <a:t>vous</a:t>
            </a:r>
            <a:r>
              <a:rPr lang="en-GB" dirty="0" smtClean="0"/>
              <a:t>. </a:t>
            </a:r>
            <a:br>
              <a:rPr lang="en-GB" dirty="0" smtClean="0"/>
            </a:br>
            <a:r>
              <a:rPr lang="en-GB" dirty="0" smtClean="0"/>
              <a:t>• 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Les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adresses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et les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numéros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de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téléphone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des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familles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vous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seront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communiqués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environ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une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semaine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avant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le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départ</a:t>
            </a:r>
            <a:r>
              <a:rPr lang="en-GB" dirty="0" smtClean="0"/>
              <a:t>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00540"/>
            <a:ext cx="7313613" cy="852288"/>
          </a:xfrm>
        </p:spPr>
        <p:txBody>
          <a:bodyPr/>
          <a:lstStyle/>
          <a:p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Recommandations</a:t>
            </a:r>
            <a:endParaRPr lang="fr-F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052828"/>
            <a:ext cx="7313613" cy="5805172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Ayez</a:t>
            </a:r>
            <a:r>
              <a:rPr lang="en-GB" dirty="0" smtClean="0"/>
              <a:t> </a:t>
            </a:r>
            <a:r>
              <a:rPr lang="en-GB" dirty="0" err="1" smtClean="0"/>
              <a:t>toujours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</a:t>
            </a:r>
            <a:r>
              <a:rPr lang="en-GB" b="1" dirty="0" err="1" smtClean="0"/>
              <a:t>vous</a:t>
            </a:r>
            <a:r>
              <a:rPr lang="en-GB" b="1" dirty="0" smtClean="0"/>
              <a:t> </a:t>
            </a:r>
            <a:r>
              <a:rPr lang="en-GB" b="1" dirty="0" err="1" smtClean="0"/>
              <a:t>l’adresse</a:t>
            </a:r>
            <a:r>
              <a:rPr lang="en-GB" b="1" dirty="0" smtClean="0"/>
              <a:t> et le </a:t>
            </a:r>
            <a:r>
              <a:rPr lang="en-GB" b="1" dirty="0" err="1" smtClean="0"/>
              <a:t>numéro</a:t>
            </a:r>
            <a:r>
              <a:rPr lang="en-GB" b="1" dirty="0" smtClean="0"/>
              <a:t> de </a:t>
            </a:r>
            <a:r>
              <a:rPr lang="en-GB" b="1" dirty="0" err="1" smtClean="0"/>
              <a:t>téléphone</a:t>
            </a:r>
            <a:r>
              <a:rPr lang="en-GB" b="1" dirty="0" smtClean="0"/>
              <a:t> de </a:t>
            </a:r>
            <a:r>
              <a:rPr lang="en-GB" b="1" dirty="0" err="1" smtClean="0"/>
              <a:t>votre</a:t>
            </a:r>
            <a:r>
              <a:rPr lang="en-GB" b="1" dirty="0" smtClean="0"/>
              <a:t> </a:t>
            </a:r>
            <a:r>
              <a:rPr lang="en-GB" b="1" dirty="0" err="1" smtClean="0"/>
              <a:t>famille</a:t>
            </a:r>
            <a:r>
              <a:rPr lang="en-GB" b="1" dirty="0" smtClean="0"/>
              <a:t> </a:t>
            </a:r>
            <a:r>
              <a:rPr lang="en-GB" b="1" dirty="0" err="1" smtClean="0"/>
              <a:t>d’accueil</a:t>
            </a:r>
            <a:r>
              <a:rPr lang="en-GB" b="1" dirty="0" smtClean="0"/>
              <a:t> </a:t>
            </a:r>
            <a:r>
              <a:rPr lang="en-GB" b="1" dirty="0" err="1" smtClean="0"/>
              <a:t>ainsi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les </a:t>
            </a:r>
            <a:r>
              <a:rPr lang="en-GB" b="1" dirty="0" err="1" smtClean="0"/>
              <a:t>numéros</a:t>
            </a:r>
            <a:r>
              <a:rPr lang="en-GB" b="1" dirty="0" smtClean="0"/>
              <a:t> de </a:t>
            </a:r>
            <a:r>
              <a:rPr lang="en-GB" b="1" dirty="0" err="1" smtClean="0"/>
              <a:t>téléphone</a:t>
            </a:r>
            <a:r>
              <a:rPr lang="en-GB" b="1" dirty="0" smtClean="0"/>
              <a:t> des </a:t>
            </a:r>
            <a:r>
              <a:rPr lang="en-GB" b="1" dirty="0" err="1" smtClean="0"/>
              <a:t>familles</a:t>
            </a:r>
            <a:r>
              <a:rPr lang="en-GB" b="1" dirty="0" smtClean="0"/>
              <a:t> </a:t>
            </a:r>
            <a:r>
              <a:rPr lang="en-GB" b="1" dirty="0" err="1" smtClean="0"/>
              <a:t>d’accueil</a:t>
            </a:r>
            <a:r>
              <a:rPr lang="en-GB" b="1" dirty="0" smtClean="0"/>
              <a:t> de </a:t>
            </a:r>
            <a:r>
              <a:rPr lang="en-GB" b="1" dirty="0" err="1" smtClean="0"/>
              <a:t>vos</a:t>
            </a:r>
            <a:r>
              <a:rPr lang="en-GB" b="1" dirty="0" smtClean="0"/>
              <a:t> </a:t>
            </a:r>
            <a:r>
              <a:rPr lang="en-GB" b="1" dirty="0" err="1" smtClean="0"/>
              <a:t>professeurs</a:t>
            </a:r>
            <a:r>
              <a:rPr lang="en-GB" dirty="0" smtClean="0"/>
              <a:t> </a:t>
            </a:r>
          </a:p>
          <a:p>
            <a:pPr>
              <a:buFont typeface="Arial"/>
              <a:buChar char="•"/>
            </a:pP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Le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vol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(shoplifting) se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paie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très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cher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en </a:t>
            </a:r>
            <a:r>
              <a:rPr lang="en-GB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Angleterre</a:t>
            </a:r>
            <a:r>
              <a:rPr lang="en-GB" dirty="0" smtClean="0"/>
              <a:t>.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risquez</a:t>
            </a:r>
            <a:r>
              <a:rPr lang="en-GB" dirty="0" smtClean="0"/>
              <a:t> un </a:t>
            </a:r>
            <a:r>
              <a:rPr lang="en-GB" dirty="0" err="1" smtClean="0"/>
              <a:t>interrogatoire</a:t>
            </a:r>
            <a:r>
              <a:rPr lang="en-GB" dirty="0" smtClean="0"/>
              <a:t> par la police et des </a:t>
            </a:r>
            <a:r>
              <a:rPr lang="en-GB" dirty="0" err="1" smtClean="0"/>
              <a:t>poursuites</a:t>
            </a:r>
            <a:r>
              <a:rPr lang="en-GB" dirty="0" smtClean="0"/>
              <a:t>.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devrez</a:t>
            </a:r>
            <a:r>
              <a:rPr lang="en-GB" dirty="0" smtClean="0"/>
              <a:t> </a:t>
            </a:r>
            <a:r>
              <a:rPr lang="en-GB" dirty="0" err="1" smtClean="0"/>
              <a:t>être</a:t>
            </a:r>
            <a:r>
              <a:rPr lang="en-GB" dirty="0" smtClean="0"/>
              <a:t> </a:t>
            </a:r>
            <a:r>
              <a:rPr lang="en-GB" dirty="0" err="1" smtClean="0"/>
              <a:t>rapatrié</a:t>
            </a:r>
            <a:r>
              <a:rPr lang="en-GB" dirty="0" smtClean="0"/>
              <a:t> en France aux </a:t>
            </a:r>
            <a:r>
              <a:rPr lang="en-GB" dirty="0" err="1" smtClean="0"/>
              <a:t>frais</a:t>
            </a:r>
            <a:r>
              <a:rPr lang="en-GB" dirty="0" smtClean="0"/>
              <a:t> de </a:t>
            </a:r>
            <a:r>
              <a:rPr lang="en-GB" dirty="0" err="1" smtClean="0"/>
              <a:t>vos</a:t>
            </a:r>
            <a:r>
              <a:rPr lang="en-GB" dirty="0" smtClean="0"/>
              <a:t> parents et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serez</a:t>
            </a:r>
            <a:r>
              <a:rPr lang="en-GB" dirty="0" smtClean="0"/>
              <a:t> </a:t>
            </a:r>
            <a:r>
              <a:rPr lang="en-GB" dirty="0" err="1" smtClean="0"/>
              <a:t>interdit</a:t>
            </a:r>
            <a:r>
              <a:rPr lang="en-GB" dirty="0" smtClean="0"/>
              <a:t> de </a:t>
            </a:r>
            <a:r>
              <a:rPr lang="en-GB" dirty="0" err="1" smtClean="0"/>
              <a:t>séjour</a:t>
            </a:r>
            <a:r>
              <a:rPr lang="en-GB" dirty="0" smtClean="0"/>
              <a:t> en </a:t>
            </a:r>
            <a:r>
              <a:rPr lang="en-GB" dirty="0" err="1" smtClean="0"/>
              <a:t>Angleterre</a:t>
            </a:r>
            <a:r>
              <a:rPr lang="en-GB" dirty="0" smtClean="0"/>
              <a:t>.</a:t>
            </a:r>
          </a:p>
          <a:p>
            <a:pPr>
              <a:buFont typeface="Arial"/>
              <a:buChar char="•"/>
            </a:pPr>
            <a:r>
              <a:rPr lang="en-GB" dirty="0" smtClean="0"/>
              <a:t>Nous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rappelons</a:t>
            </a:r>
            <a:r>
              <a:rPr lang="en-GB" dirty="0" smtClean="0"/>
              <a:t> </a:t>
            </a:r>
            <a:r>
              <a:rPr lang="en-GB" dirty="0" err="1" smtClean="0"/>
              <a:t>qu’en</a:t>
            </a:r>
            <a:r>
              <a:rPr lang="en-GB" dirty="0" smtClean="0"/>
              <a:t> </a:t>
            </a:r>
            <a:r>
              <a:rPr lang="en-GB" dirty="0" err="1" smtClean="0"/>
              <a:t>Angleterre</a:t>
            </a:r>
            <a:r>
              <a:rPr lang="en-GB" dirty="0" smtClean="0"/>
              <a:t> les </a:t>
            </a:r>
            <a:r>
              <a:rPr lang="en-GB" dirty="0" err="1" smtClean="0"/>
              <a:t>mineurs</a:t>
            </a:r>
            <a:r>
              <a:rPr lang="en-GB" dirty="0" smtClean="0"/>
              <a:t> </a:t>
            </a:r>
            <a:r>
              <a:rPr lang="en-GB" dirty="0" err="1" smtClean="0"/>
              <a:t>n’ont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le </a:t>
            </a:r>
            <a:r>
              <a:rPr lang="en-GB" dirty="0" err="1" smtClean="0"/>
              <a:t>droit</a:t>
            </a:r>
            <a:r>
              <a:rPr lang="en-GB" dirty="0" smtClean="0"/>
              <a:t> de </a:t>
            </a:r>
            <a:r>
              <a:rPr lang="en-GB" dirty="0" err="1" smtClean="0"/>
              <a:t>consommer</a:t>
            </a:r>
            <a:r>
              <a:rPr lang="en-GB" dirty="0" smtClean="0"/>
              <a:t>,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d’acheter</a:t>
            </a:r>
            <a:r>
              <a:rPr lang="en-GB" dirty="0" smtClean="0"/>
              <a:t> de </a:t>
            </a:r>
            <a:r>
              <a:rPr lang="en-GB" dirty="0" err="1" smtClean="0"/>
              <a:t>l’alcool</a:t>
            </a:r>
            <a:r>
              <a:rPr lang="en-GB" dirty="0" smtClean="0"/>
              <a:t>,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d’aller</a:t>
            </a:r>
            <a:r>
              <a:rPr lang="en-GB" dirty="0" smtClean="0"/>
              <a:t> au pub,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d’acheter</a:t>
            </a:r>
            <a:r>
              <a:rPr lang="en-GB" dirty="0" smtClean="0"/>
              <a:t> des cigarettes</a:t>
            </a:r>
            <a:r>
              <a:rPr lang="fr-FR" dirty="0" smtClean="0"/>
              <a:t>.</a:t>
            </a:r>
          </a:p>
          <a:p>
            <a:pPr>
              <a:buFont typeface="Arial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crier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Encrier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Encrier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Encrier.thmx</Template>
  <TotalTime>217</TotalTime>
  <Words>931</Words>
  <Application>Microsoft Macintosh PowerPoint</Application>
  <PresentationFormat>Présentation à l'écran (4:3)</PresentationFormat>
  <Paragraphs>60</Paragraphs>
  <Slides>10</Slides>
  <Notes>2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Encrier</vt:lpstr>
      <vt:lpstr>VOYAGE EN ANGLETERRE  </vt:lpstr>
      <vt:lpstr>Londres: 30 mars 3 Avril 2020</vt:lpstr>
      <vt:lpstr>Diapositive 3</vt:lpstr>
      <vt:lpstr>Budget</vt:lpstr>
      <vt:lpstr>Documents</vt:lpstr>
      <vt:lpstr>Organisation avant le départ:</vt:lpstr>
      <vt:lpstr>Diapositive 7</vt:lpstr>
      <vt:lpstr>Organisation pendant le séjour</vt:lpstr>
      <vt:lpstr>Recommandations</vt:lpstr>
      <vt:lpstr>Diapositive 10</vt:lpstr>
    </vt:vector>
  </TitlesOfParts>
  <Company>college maryse bastié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EN ANGLETERRE A OXFORD </dc:title>
  <dc:creator>claire blieck</dc:creator>
  <cp:lastModifiedBy>claire blieck</cp:lastModifiedBy>
  <cp:revision>20</cp:revision>
  <dcterms:created xsi:type="dcterms:W3CDTF">2019-10-30T17:34:51Z</dcterms:created>
  <dcterms:modified xsi:type="dcterms:W3CDTF">2019-10-30T17:39:03Z</dcterms:modified>
</cp:coreProperties>
</file>