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95" r:id="rId22"/>
    <p:sldId id="296" r:id="rId23"/>
    <p:sldId id="276" r:id="rId24"/>
    <p:sldId id="280" r:id="rId25"/>
    <p:sldId id="288" r:id="rId26"/>
    <p:sldId id="290" r:id="rId27"/>
    <p:sldId id="289" r:id="rId28"/>
    <p:sldId id="292" r:id="rId29"/>
    <p:sldId id="291" r:id="rId30"/>
    <p:sldId id="294" r:id="rId31"/>
    <p:sldId id="297" r:id="rId32"/>
    <p:sldId id="293" r:id="rId33"/>
    <p:sldId id="281" r:id="rId34"/>
    <p:sldId id="282" r:id="rId35"/>
    <p:sldId id="287" r:id="rId36"/>
    <p:sldId id="298" r:id="rId37"/>
    <p:sldId id="277" r:id="rId38"/>
    <p:sldId id="278" r:id="rId39"/>
    <p:sldId id="279" r:id="rId40"/>
    <p:sldId id="283" r:id="rId41"/>
    <p:sldId id="284" r:id="rId42"/>
    <p:sldId id="285" r:id="rId43"/>
    <p:sldId id="286" r:id="rId44"/>
    <p:sldId id="299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MOST COMMON BRITISH STEREOTYPES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2976" y="3929066"/>
            <a:ext cx="7058052" cy="1752600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Stereotyping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believing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that</a:t>
            </a:r>
            <a:r>
              <a:rPr lang="fr-FR" b="1" dirty="0" smtClean="0">
                <a:solidFill>
                  <a:srgbClr val="FF0000"/>
                </a:solidFill>
              </a:rPr>
              <a:t> people of a certain group, race or religion all have the </a:t>
            </a:r>
            <a:r>
              <a:rPr lang="fr-FR" b="1" dirty="0" err="1" smtClean="0">
                <a:solidFill>
                  <a:srgbClr val="FF0000"/>
                </a:solidFill>
              </a:rPr>
              <a:t>same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characteristics</a:t>
            </a:r>
            <a:r>
              <a:rPr lang="fr-FR" b="1" dirty="0" smtClean="0">
                <a:solidFill>
                  <a:srgbClr val="FF0000"/>
                </a:solidFill>
              </a:rPr>
              <a:t> but </a:t>
            </a:r>
            <a:r>
              <a:rPr lang="fr-FR" b="1" dirty="0" err="1" smtClean="0">
                <a:solidFill>
                  <a:srgbClr val="FF0000"/>
                </a:solidFill>
              </a:rPr>
              <a:t>they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don’t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796604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64146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86124"/>
            <a:ext cx="57970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5248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8007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4357694"/>
            <a:ext cx="905914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81740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TEST YOUR MEMORY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FACT or MYTH?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540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214687"/>
            <a:ext cx="6715172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80424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214950"/>
            <a:ext cx="490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FACT or MYTH?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867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00240"/>
            <a:ext cx="2933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88583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429000"/>
            <a:ext cx="282037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143380"/>
            <a:ext cx="5953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143380"/>
            <a:ext cx="152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57760"/>
            <a:ext cx="654631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572140"/>
            <a:ext cx="61538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LET’S RECAP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a</a:t>
            </a:r>
            <a:r>
              <a:rPr lang="fr-FR" dirty="0" smtClean="0"/>
              <a:t>bout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stereotypes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09630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They</a:t>
            </a:r>
            <a:r>
              <a:rPr lang="fr-FR" b="1" dirty="0" smtClean="0"/>
              <a:t> love </a:t>
            </a:r>
            <a:r>
              <a:rPr lang="fr-FR" b="1" dirty="0" err="1" smtClean="0"/>
              <a:t>tea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09630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6786610" cy="544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87132" cy="601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They</a:t>
            </a:r>
            <a:r>
              <a:rPr lang="fr-FR" b="1" dirty="0" smtClean="0"/>
              <a:t> </a:t>
            </a:r>
            <a:r>
              <a:rPr lang="fr-FR" b="1" dirty="0" err="1" smtClean="0"/>
              <a:t>like</a:t>
            </a:r>
            <a:r>
              <a:rPr lang="fr-FR" b="1" dirty="0" smtClean="0"/>
              <a:t> </a:t>
            </a:r>
            <a:r>
              <a:rPr lang="fr-FR" b="1" dirty="0" err="1" smtClean="0"/>
              <a:t>queuing</a:t>
            </a:r>
            <a:r>
              <a:rPr lang="fr-FR" b="1" dirty="0" smtClean="0"/>
              <a:t> a lot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286544" cy="504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5642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They</a:t>
            </a:r>
            <a:r>
              <a:rPr lang="fr-FR" b="1" dirty="0" smtClean="0"/>
              <a:t> all have </a:t>
            </a:r>
            <a:r>
              <a:rPr lang="fr-FR" b="1" dirty="0" err="1" smtClean="0"/>
              <a:t>bad</a:t>
            </a:r>
            <a:r>
              <a:rPr lang="fr-FR" b="1" dirty="0" smtClean="0"/>
              <a:t> </a:t>
            </a:r>
            <a:r>
              <a:rPr lang="fr-FR" b="1" dirty="0" err="1" smtClean="0"/>
              <a:t>teeth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5642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7"/>
            <a:ext cx="8001056" cy="569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00990" cy="64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4884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They</a:t>
            </a:r>
            <a:r>
              <a:rPr lang="fr-FR" b="1" dirty="0" smtClean="0"/>
              <a:t> love </a:t>
            </a:r>
            <a:r>
              <a:rPr lang="fr-FR" b="1" dirty="0" err="1" smtClean="0"/>
              <a:t>drinking</a:t>
            </a:r>
            <a:r>
              <a:rPr lang="fr-FR" b="1" dirty="0" smtClean="0"/>
              <a:t> </a:t>
            </a:r>
            <a:r>
              <a:rPr lang="fr-FR" b="1" dirty="0" err="1" smtClean="0"/>
              <a:t>beer</a:t>
            </a:r>
            <a:r>
              <a:rPr lang="fr-FR" b="1" dirty="0" smtClean="0"/>
              <a:t>.</a:t>
            </a:r>
            <a:br>
              <a:rPr lang="fr-FR" b="1" dirty="0" smtClean="0"/>
            </a:br>
            <a:r>
              <a:rPr lang="fr-FR" b="1" dirty="0" err="1" smtClean="0"/>
              <a:t>They</a:t>
            </a:r>
            <a:r>
              <a:rPr lang="fr-FR" b="1" dirty="0" smtClean="0"/>
              <a:t> drink a lot.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4884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36683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They</a:t>
            </a:r>
            <a:r>
              <a:rPr lang="fr-FR" b="1" dirty="0" smtClean="0"/>
              <a:t> are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punctual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36"/>
            <a:ext cx="736683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000528" cy="605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20"/>
            <a:ext cx="8643997" cy="65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They</a:t>
            </a:r>
            <a:r>
              <a:rPr lang="fr-FR" b="1" dirty="0" smtClean="0"/>
              <a:t> </a:t>
            </a:r>
            <a:r>
              <a:rPr lang="fr-FR" b="1" dirty="0" err="1" smtClean="0"/>
              <a:t>like</a:t>
            </a:r>
            <a:r>
              <a:rPr lang="fr-FR" b="1" dirty="0" smtClean="0"/>
              <a:t> </a:t>
            </a:r>
            <a:r>
              <a:rPr lang="fr-FR" b="1" dirty="0" err="1" smtClean="0"/>
              <a:t>talking</a:t>
            </a:r>
            <a:r>
              <a:rPr lang="fr-FR" b="1" dirty="0" smtClean="0"/>
              <a:t> about the </a:t>
            </a:r>
            <a:r>
              <a:rPr lang="fr-FR" b="1" dirty="0" err="1" smtClean="0"/>
              <a:t>weather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572032" cy="48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8814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29618" cy="602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098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86742" cy="632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/>
              <a:t>Find</a:t>
            </a:r>
            <a:r>
              <a:rPr lang="fr-FR" b="1" dirty="0" smtClean="0"/>
              <a:t> the 3 </a:t>
            </a:r>
            <a:r>
              <a:rPr lang="fr-FR" b="1" dirty="0" err="1" smtClean="0"/>
              <a:t>stereotypes</a:t>
            </a:r>
            <a:r>
              <a:rPr lang="fr-FR" b="1" dirty="0" smtClean="0"/>
              <a:t> </a:t>
            </a:r>
            <a:r>
              <a:rPr lang="fr-FR" b="1" dirty="0" err="1" smtClean="0"/>
              <a:t>mentioned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55953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r>
              <a:rPr lang="fr-FR" b="1" dirty="0" err="1" smtClean="0"/>
              <a:t>Facts</a:t>
            </a:r>
            <a:r>
              <a:rPr lang="fr-FR" b="1" dirty="0" smtClean="0"/>
              <a:t> about English people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072362" cy="566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14293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5602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826870"/>
            <a:ext cx="9049827" cy="531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929486" cy="600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72428" cy="628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562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4" cy="627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763295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86190"/>
            <a:ext cx="40201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8080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29618" cy="602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358114" cy="542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643578"/>
            <a:ext cx="526043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6623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5" y="5357826"/>
            <a:ext cx="794273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142984"/>
            <a:ext cx="26574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142984"/>
            <a:ext cx="2028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83</Words>
  <PresentationFormat>Affichage à l'écran (4:3)</PresentationFormat>
  <Paragraphs>15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MOST COMMON BRITISH STEREOTYPES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TEST YOUR MEMORY</vt:lpstr>
      <vt:lpstr>FACT or MYTH? </vt:lpstr>
      <vt:lpstr>LET’S RECAP</vt:lpstr>
      <vt:lpstr>Diapositive 17</vt:lpstr>
      <vt:lpstr>They love tea.</vt:lpstr>
      <vt:lpstr>Diapositive 19</vt:lpstr>
      <vt:lpstr>They like queuing a lot</vt:lpstr>
      <vt:lpstr>Diapositive 21</vt:lpstr>
      <vt:lpstr>They all have bad teeth</vt:lpstr>
      <vt:lpstr>Diapositive 23</vt:lpstr>
      <vt:lpstr>Diapositive 24</vt:lpstr>
      <vt:lpstr>Diapositive 25</vt:lpstr>
      <vt:lpstr>They love drinking beer. They drink a lot.</vt:lpstr>
      <vt:lpstr>Diapositive 27</vt:lpstr>
      <vt:lpstr>They are very punctual</vt:lpstr>
      <vt:lpstr>Diapositive 29</vt:lpstr>
      <vt:lpstr>They like talking about the weather</vt:lpstr>
      <vt:lpstr>Diapositive 31</vt:lpstr>
      <vt:lpstr>Diapositive 32</vt:lpstr>
      <vt:lpstr>Diapositive 33</vt:lpstr>
      <vt:lpstr>Diapositive 34</vt:lpstr>
      <vt:lpstr>Find the 3 stereotypes mentioned:</vt:lpstr>
      <vt:lpstr>Facts about English people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COMMON BRITISH STEREOTYPES</dc:title>
  <dc:creator>user</dc:creator>
  <cp:lastModifiedBy>user</cp:lastModifiedBy>
  <cp:revision>18</cp:revision>
  <dcterms:created xsi:type="dcterms:W3CDTF">2020-10-11T03:55:39Z</dcterms:created>
  <dcterms:modified xsi:type="dcterms:W3CDTF">2020-10-11T05:18:28Z</dcterms:modified>
</cp:coreProperties>
</file>