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103F1A-9A58-4B2C-800F-EA904C0BF1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790DE4C-D4A9-41FB-9AFA-C3F6110B70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B9396C-A0FF-48FC-A0CB-048DF73F9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753A-F0CE-4BA5-B61C-80DA49C12764}" type="datetimeFigureOut">
              <a:rPr lang="fr-FR" smtClean="0"/>
              <a:t>17/12/2020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0C3871-6F0F-400E-805D-AC61915B2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99A6AA-894F-44A0-B319-C5F1740E4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7A022-C67A-43D2-94AD-D825C4F2DA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09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D26EED-FC9B-4F61-902B-C107C9A3F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6AA8339-952E-44C4-BB01-4901940B31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D13650-1769-4D50-9B8E-C8CDE600D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753A-F0CE-4BA5-B61C-80DA49C12764}" type="datetimeFigureOut">
              <a:rPr lang="fr-FR" smtClean="0"/>
              <a:t>17/12/2020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8C34F7-6248-4F04-ADCB-F9F7A05E4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6C8420-F6B5-4D42-85F4-6797C9D11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7A022-C67A-43D2-94AD-D825C4F2DA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880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1CCA970-2ECA-465C-BD58-614D2AA94A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68BA149-996A-406E-BA25-0ABFB69B42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E2DE7F-F1FE-4479-A306-1F8E1C757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753A-F0CE-4BA5-B61C-80DA49C12764}" type="datetimeFigureOut">
              <a:rPr lang="fr-FR" smtClean="0"/>
              <a:t>17/12/2020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1A343E-F54E-4ADD-8E77-AABBF5192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CDDDBA-7D82-4E07-89E1-7AA76B2FD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7A022-C67A-43D2-94AD-D825C4F2DA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052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3744AC-E771-4641-928E-617D2382E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39AB60-BC17-4739-B781-6FD1C31F7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1E770C-A0D5-47C9-AFF0-803F92BC0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753A-F0CE-4BA5-B61C-80DA49C12764}" type="datetimeFigureOut">
              <a:rPr lang="fr-FR" smtClean="0"/>
              <a:t>17/12/2020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DCE1A4-A109-43DE-89DE-5EA70042B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885F92-C2DF-4B1F-ACAD-F6052F00F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7A022-C67A-43D2-94AD-D825C4F2DA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648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9B563E-5764-4C13-8CB1-A58BD93B1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A0A13AA-19EF-492E-A273-104487A135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E2E640-A3FB-4045-8C2F-024A5717F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753A-F0CE-4BA5-B61C-80DA49C12764}" type="datetimeFigureOut">
              <a:rPr lang="fr-FR" smtClean="0"/>
              <a:t>17/12/2020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99C48B-B091-4420-9788-18B441B68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9FE8E9-3CDD-4F64-9612-E88801E76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7A022-C67A-43D2-94AD-D825C4F2DA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1066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03C4BB-B0D4-4D33-95A9-476A81B30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E317332-A62C-4D59-9A58-F17146A4D1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8D908DE-D52D-4B45-9DD8-FA43FDEF3D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FD47426-7F12-45FB-8F45-6150651BE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753A-F0CE-4BA5-B61C-80DA49C12764}" type="datetimeFigureOut">
              <a:rPr lang="fr-FR" smtClean="0"/>
              <a:t>17/12/2020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07F89AD-4FDB-4790-AF5D-CEBB579B4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2B3E95F-E51A-4234-A2CC-253CE01C7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7A022-C67A-43D2-94AD-D825C4F2DA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3699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2E22D2-8B81-4222-BD4A-CB18FB810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0EFBE70-3A6A-4824-8070-C18E9F9E40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F97C2DD-9B92-433A-8D56-47FD2EF832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5CD4000-1AE8-4592-823E-FF274DE841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4A72CC6-DEE8-4217-B0B6-F2E694B0DA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D5C61BA-A70E-483A-8F6B-0395204D6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753A-F0CE-4BA5-B61C-80DA49C12764}" type="datetimeFigureOut">
              <a:rPr lang="fr-FR" smtClean="0"/>
              <a:t>17/12/2020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AAB919E-7091-4C56-B367-38E3858B8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F01EF8C-B0AA-426D-AD2C-7A72C16C1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7A022-C67A-43D2-94AD-D825C4F2DA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0102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F76DC1-7077-41CA-AD17-0F728C7BE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1C7A60A-3099-4818-9A6A-7C43D4D7A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753A-F0CE-4BA5-B61C-80DA49C12764}" type="datetimeFigureOut">
              <a:rPr lang="fr-FR" smtClean="0"/>
              <a:t>17/12/2020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C4F1E76-5D67-428B-A2DB-289C49EFA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F1AE016-3276-4EE6-9A5E-1BD848159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7A022-C67A-43D2-94AD-D825C4F2DA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4550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49DB75A-4B32-49A1-A904-2EA019CA6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753A-F0CE-4BA5-B61C-80DA49C12764}" type="datetimeFigureOut">
              <a:rPr lang="fr-FR" smtClean="0"/>
              <a:t>17/12/2020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501EE16-F38C-42C2-B8C4-944E1813E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B99D4EA-8869-4FF5-A8D2-E46DA36C6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7A022-C67A-43D2-94AD-D825C4F2DA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130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0967C4-F3AB-49CA-AF54-3956011FA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2D1567-EF2D-4A33-9C1A-94CB18E75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EA07079-58E3-42F0-B879-EF5CD8524E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4E71CFF-5F4C-4EC5-B783-1752D0DEC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753A-F0CE-4BA5-B61C-80DA49C12764}" type="datetimeFigureOut">
              <a:rPr lang="fr-FR" smtClean="0"/>
              <a:t>17/12/2020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7873079-A5A0-4FF7-B20A-2942915A4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F992A1-4B57-48CC-AC2E-0D721B084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7A022-C67A-43D2-94AD-D825C4F2DA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1675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560D17-9F9C-48FD-B517-DE80CE83F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99F9D45-AAA9-4983-B1CD-FEAB25B592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3531482-D460-48AE-9EC7-5E82E2859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D76B5D3-AC9E-4539-B782-07DE1D793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753A-F0CE-4BA5-B61C-80DA49C12764}" type="datetimeFigureOut">
              <a:rPr lang="fr-FR" smtClean="0"/>
              <a:t>17/12/2020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AD2A60F-F21D-4F0B-820C-6689B4735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90E16A4-20F0-4F90-9C3A-E0ED84CA1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7A022-C67A-43D2-94AD-D825C4F2DA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109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0107014-5910-4439-9B7E-147285B5B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A05ED1A-3795-4BEB-BBD4-5543A61967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B9DAFE-FEE4-4A49-93A8-FFC22E4BD4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3753A-F0CE-4BA5-B61C-80DA49C12764}" type="datetimeFigureOut">
              <a:rPr lang="fr-FR" smtClean="0"/>
              <a:t>17/12/2020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1AE458-8446-444E-922C-9E37FE26BF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5E1B68-2C09-45E2-BB0D-4A660277B2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7A022-C67A-43D2-94AD-D825C4F2DA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698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C64B60B4-5EB8-4BB9-A80D-82DB57747C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59027"/>
            <a:ext cx="11728174" cy="6573077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fr-FR" dirty="0"/>
              <a:t>Climate change is a story about us </a:t>
            </a:r>
          </a:p>
          <a:p>
            <a:pPr algn="l"/>
            <a:r>
              <a:rPr lang="fr-FR" dirty="0"/>
              <a:t>So take action to save us </a:t>
            </a:r>
          </a:p>
          <a:p>
            <a:pPr algn="l"/>
            <a:r>
              <a:rPr lang="fr-FR" dirty="0"/>
              <a:t>The global sea is rising </a:t>
            </a:r>
          </a:p>
          <a:p>
            <a:pPr algn="l"/>
            <a:r>
              <a:rPr lang="fr-FR" dirty="0"/>
              <a:t>So are you proud that the ice is melting ?</a:t>
            </a:r>
          </a:p>
          <a:p>
            <a:pPr algn="l"/>
            <a:r>
              <a:rPr lang="fr-FR" dirty="0"/>
              <a:t>The time as come </a:t>
            </a:r>
          </a:p>
          <a:p>
            <a:pPr algn="l"/>
            <a:r>
              <a:rPr lang="fr-FR" dirty="0"/>
              <a:t>A fact’s a fact </a:t>
            </a:r>
          </a:p>
          <a:p>
            <a:pPr algn="l"/>
            <a:r>
              <a:rPr lang="fr-FR" dirty="0"/>
              <a:t>The weather is changing </a:t>
            </a:r>
          </a:p>
          <a:p>
            <a:pPr algn="l"/>
            <a:r>
              <a:rPr lang="fr-FR" dirty="0"/>
              <a:t>And we don’t want to live in 45 degrees </a:t>
            </a:r>
          </a:p>
          <a:p>
            <a:pPr algn="l"/>
            <a:r>
              <a:rPr lang="fr-FR" dirty="0"/>
              <a:t>We want to come back</a:t>
            </a:r>
          </a:p>
          <a:p>
            <a:pPr algn="l"/>
            <a:r>
              <a:rPr lang="fr-FR" dirty="0"/>
              <a:t>How can we dance when our earth is turning </a:t>
            </a:r>
          </a:p>
          <a:p>
            <a:pPr algn="l"/>
            <a:r>
              <a:rPr lang="fr-FR" dirty="0"/>
              <a:t>How do we sleep while our beds are burning</a:t>
            </a:r>
          </a:p>
          <a:p>
            <a:pPr algn="l"/>
            <a:r>
              <a:rPr lang="fr-FR" dirty="0"/>
              <a:t> </a:t>
            </a:r>
          </a:p>
          <a:p>
            <a:pPr algn="l"/>
            <a:r>
              <a:rPr lang="fr-FR" dirty="0"/>
              <a:t>The time as come </a:t>
            </a:r>
          </a:p>
          <a:p>
            <a:pPr algn="l"/>
            <a:r>
              <a:rPr lang="fr-FR" dirty="0"/>
              <a:t>A fact’s a fact </a:t>
            </a:r>
          </a:p>
          <a:p>
            <a:pPr algn="l"/>
            <a:r>
              <a:rPr lang="fr-FR" dirty="0"/>
              <a:t>The weather is changing </a:t>
            </a:r>
          </a:p>
          <a:p>
            <a:pPr algn="l"/>
            <a:r>
              <a:rPr lang="fr-FR" dirty="0"/>
              <a:t>And we don’t want to live in 45 degrees </a:t>
            </a:r>
          </a:p>
          <a:p>
            <a:pPr algn="l"/>
            <a:r>
              <a:rPr lang="fr-FR" dirty="0"/>
              <a:t>We want to come back </a:t>
            </a:r>
          </a:p>
          <a:p>
            <a:pPr algn="l"/>
            <a:r>
              <a:rPr lang="fr-FR" dirty="0"/>
              <a:t>How can we dance our earth is turning </a:t>
            </a:r>
          </a:p>
          <a:p>
            <a:pPr algn="l"/>
            <a:r>
              <a:rPr lang="fr-FR" dirty="0"/>
              <a:t>How do we sleep while our beds are burning </a:t>
            </a:r>
          </a:p>
          <a:p>
            <a:pPr algn="l"/>
            <a:endParaRPr lang="fr-FR" dirty="0"/>
          </a:p>
        </p:txBody>
      </p:sp>
      <p:pic>
        <p:nvPicPr>
          <p:cNvPr id="4" name="Climate change ">
            <a:hlinkClick r:id="" action="ppaction://media"/>
            <a:extLst>
              <a:ext uri="{FF2B5EF4-FFF2-40B4-BE49-F238E27FC236}">
                <a16:creationId xmlns:a16="http://schemas.microsoft.com/office/drawing/2014/main" id="{9C851029-2699-4A71-8987-487642258A2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263676" y="27829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76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787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116</Words>
  <Application>Microsoft Office PowerPoint</Application>
  <PresentationFormat>Grand écran</PresentationFormat>
  <Paragraphs>19</Paragraphs>
  <Slides>1</Slides>
  <Notes>0</Notes>
  <HiddenSlides>0</HiddenSlides>
  <MMClips>1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alix.jarry38@gmail.com</dc:creator>
  <cp:lastModifiedBy>alix.jarry38@gmail.com</cp:lastModifiedBy>
  <cp:revision>3</cp:revision>
  <dcterms:created xsi:type="dcterms:W3CDTF">2020-12-17T17:15:45Z</dcterms:created>
  <dcterms:modified xsi:type="dcterms:W3CDTF">2020-12-17T17:26:27Z</dcterms:modified>
</cp:coreProperties>
</file>