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Default Extension="png" ContentType="image/png"/>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slides/slide17.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Override PartName="/ppt/slideLayouts/slideLayout3.xml" ContentType="application/vnd.openxmlformats-officedocument.presentationml.slideLayout+xml"/>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13.xml" ContentType="application/vnd.openxmlformats-officedocument.presentationml.slide+xml"/>
  <Override PartName="/ppt/slides/slide14.xml" ContentType="application/vnd.openxmlformats-officedocument.presentationml.slide+xml"/>
  <Override PartName="/ppt/slideLayouts/slideLayout1.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docProps/app.xml" ContentType="application/vnd.openxmlformats-officedocument.extended-properties+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8" r:id="rId4"/>
    <p:sldId id="261" r:id="rId5"/>
    <p:sldId id="259" r:id="rId6"/>
    <p:sldId id="262" r:id="rId7"/>
    <p:sldId id="263" r:id="rId8"/>
    <p:sldId id="264" r:id="rId9"/>
    <p:sldId id="265" r:id="rId10"/>
    <p:sldId id="266" r:id="rId11"/>
    <p:sldId id="267" r:id="rId12"/>
    <p:sldId id="268" r:id="rId13"/>
    <p:sldId id="269" r:id="rId14"/>
    <p:sldId id="270" r:id="rId15"/>
    <p:sldId id="271" r:id="rId16"/>
    <p:sldId id="272" r:id="rId17"/>
    <p:sldId id="273" r:id="rId18"/>
  </p:sldIdLst>
  <p:sldSz cx="9144000" cy="6858000" type="screen4x3"/>
  <p:notesSz cx="6858000" cy="9144000"/>
  <p:defaultText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588" autoAdjust="0"/>
    <p:restoredTop sz="94624" autoAdjust="0"/>
  </p:normalViewPr>
  <p:slideViewPr>
    <p:cSldViewPr>
      <p:cViewPr varScale="1">
        <p:scale>
          <a:sx n="69" d="100"/>
          <a:sy n="69" d="100"/>
        </p:scale>
        <p:origin x="-1416" y="-102"/>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e de titre">
    <p:spTree>
      <p:nvGrpSpPr>
        <p:cNvPr id="1" name=""/>
        <p:cNvGrpSpPr/>
        <p:nvPr/>
      </p:nvGrpSpPr>
      <p:grpSpPr>
        <a:xfrm>
          <a:off x="0" y="0"/>
          <a:ext cx="0" cy="0"/>
          <a:chOff x="0" y="0"/>
          <a:chExt cx="0" cy="0"/>
        </a:xfrm>
      </p:grpSpPr>
      <p:sp>
        <p:nvSpPr>
          <p:cNvPr id="2" name="Titre 1"/>
          <p:cNvSpPr>
            <a:spLocks noGrp="1"/>
          </p:cNvSpPr>
          <p:nvPr>
            <p:ph type="ctrTitle"/>
          </p:nvPr>
        </p:nvSpPr>
        <p:spPr>
          <a:xfrm>
            <a:off x="685800" y="2130425"/>
            <a:ext cx="7772400" cy="1470025"/>
          </a:xfrm>
        </p:spPr>
        <p:txBody>
          <a:bodyPr/>
          <a:lstStyle/>
          <a:p>
            <a:r>
              <a:rPr lang="fr-FR" smtClean="0"/>
              <a:t>Cliquez pour modifier le style du titre</a:t>
            </a:r>
            <a:endParaRPr lang="fr-FR"/>
          </a:p>
        </p:txBody>
      </p:sp>
      <p:sp>
        <p:nvSpPr>
          <p:cNvPr id="3" name="Sous-titr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fr-FR" smtClean="0"/>
              <a:t>Cliquez pour modifier le style des sous-titres du masque</a:t>
            </a:r>
            <a:endParaRPr lang="fr-FR"/>
          </a:p>
        </p:txBody>
      </p:sp>
      <p:sp>
        <p:nvSpPr>
          <p:cNvPr id="4" name="Espace réservé de la date 3"/>
          <p:cNvSpPr>
            <a:spLocks noGrp="1"/>
          </p:cNvSpPr>
          <p:nvPr>
            <p:ph type="dt" sz="half" idx="10"/>
          </p:nvPr>
        </p:nvSpPr>
        <p:spPr/>
        <p:txBody>
          <a:bodyPr/>
          <a:lstStyle/>
          <a:p>
            <a:fld id="{423EA579-288A-44BD-8767-431B2F5D0AAA}" type="datetimeFigureOut">
              <a:rPr lang="fr-FR" smtClean="0"/>
              <a:pPr/>
              <a:t>05/12/2019</a:t>
            </a:fld>
            <a:endParaRPr lang="fr-FR"/>
          </a:p>
        </p:txBody>
      </p:sp>
      <p:sp>
        <p:nvSpPr>
          <p:cNvPr id="5" name="Espace réservé du pied de page 4"/>
          <p:cNvSpPr>
            <a:spLocks noGrp="1"/>
          </p:cNvSpPr>
          <p:nvPr>
            <p:ph type="ftr" sz="quarter" idx="11"/>
          </p:nvPr>
        </p:nvSpPr>
        <p:spPr/>
        <p:txBody>
          <a:bodyPr/>
          <a:lstStyle/>
          <a:p>
            <a:endParaRPr lang="fr-FR"/>
          </a:p>
        </p:txBody>
      </p:sp>
      <p:sp>
        <p:nvSpPr>
          <p:cNvPr id="6" name="Espace réservé du numéro de diapositive 5"/>
          <p:cNvSpPr>
            <a:spLocks noGrp="1"/>
          </p:cNvSpPr>
          <p:nvPr>
            <p:ph type="sldNum" sz="quarter" idx="12"/>
          </p:nvPr>
        </p:nvSpPr>
        <p:spPr/>
        <p:txBody>
          <a:bodyPr/>
          <a:lstStyle/>
          <a:p>
            <a:fld id="{C416196C-8F56-4EFD-BD5B-05125B07DB9E}" type="slidenum">
              <a:rPr lang="fr-FR" smtClean="0"/>
              <a:pPr/>
              <a:t>‹N°›</a:t>
            </a:fld>
            <a:endParaRPr lang="fr-F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re et contenu">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smtClean="0"/>
              <a:t>Cliquez pour modifier le style du titre</a:t>
            </a:r>
            <a:endParaRPr lang="fr-FR"/>
          </a:p>
        </p:txBody>
      </p:sp>
      <p:sp>
        <p:nvSpPr>
          <p:cNvPr id="3" name="Espace réservé du contenu 2"/>
          <p:cNvSpPr>
            <a:spLocks noGrp="1"/>
          </p:cNvSpPr>
          <p:nvPr>
            <p:ph idx="1"/>
          </p:nvPr>
        </p:nvSpPr>
        <p:spPr/>
        <p:txBody>
          <a:bodyPr/>
          <a:lstStyle/>
          <a:p>
            <a:pPr lvl="0"/>
            <a:r>
              <a:rPr lang="fr-FR" smtClean="0"/>
              <a:t>Cliquez pour 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4" name="Espace réservé de la date 3"/>
          <p:cNvSpPr>
            <a:spLocks noGrp="1"/>
          </p:cNvSpPr>
          <p:nvPr>
            <p:ph type="dt" sz="half" idx="10"/>
          </p:nvPr>
        </p:nvSpPr>
        <p:spPr/>
        <p:txBody>
          <a:bodyPr/>
          <a:lstStyle/>
          <a:p>
            <a:fld id="{423EA579-288A-44BD-8767-431B2F5D0AAA}" type="datetimeFigureOut">
              <a:rPr lang="fr-FR" smtClean="0"/>
              <a:pPr/>
              <a:t>05/12/2019</a:t>
            </a:fld>
            <a:endParaRPr lang="fr-FR"/>
          </a:p>
        </p:txBody>
      </p:sp>
      <p:sp>
        <p:nvSpPr>
          <p:cNvPr id="5" name="Espace réservé du pied de page 4"/>
          <p:cNvSpPr>
            <a:spLocks noGrp="1"/>
          </p:cNvSpPr>
          <p:nvPr>
            <p:ph type="ftr" sz="quarter" idx="11"/>
          </p:nvPr>
        </p:nvSpPr>
        <p:spPr/>
        <p:txBody>
          <a:bodyPr/>
          <a:lstStyle/>
          <a:p>
            <a:endParaRPr lang="fr-FR"/>
          </a:p>
        </p:txBody>
      </p:sp>
      <p:sp>
        <p:nvSpPr>
          <p:cNvPr id="6" name="Espace réservé du numéro de diapositive 5"/>
          <p:cNvSpPr>
            <a:spLocks noGrp="1"/>
          </p:cNvSpPr>
          <p:nvPr>
            <p:ph type="sldNum" sz="quarter" idx="12"/>
          </p:nvPr>
        </p:nvSpPr>
        <p:spPr/>
        <p:txBody>
          <a:bodyPr/>
          <a:lstStyle/>
          <a:p>
            <a:fld id="{C416196C-8F56-4EFD-BD5B-05125B07DB9E}" type="slidenum">
              <a:rPr lang="fr-FR" smtClean="0"/>
              <a:pPr/>
              <a:t>‹N°›</a:t>
            </a:fld>
            <a:endParaRPr lang="fr-F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Titre de section">
    <p:spTree>
      <p:nvGrpSpPr>
        <p:cNvPr id="1" name=""/>
        <p:cNvGrpSpPr/>
        <p:nvPr/>
      </p:nvGrpSpPr>
      <p:grpSpPr>
        <a:xfrm>
          <a:off x="0" y="0"/>
          <a:ext cx="0" cy="0"/>
          <a:chOff x="0" y="0"/>
          <a:chExt cx="0" cy="0"/>
        </a:xfrm>
      </p:grpSpPr>
      <p:sp>
        <p:nvSpPr>
          <p:cNvPr id="2" name="Titre 1"/>
          <p:cNvSpPr>
            <a:spLocks noGrp="1"/>
          </p:cNvSpPr>
          <p:nvPr>
            <p:ph type="title"/>
          </p:nvPr>
        </p:nvSpPr>
        <p:spPr>
          <a:xfrm>
            <a:off x="722313" y="4406900"/>
            <a:ext cx="7772400" cy="1362075"/>
          </a:xfrm>
        </p:spPr>
        <p:txBody>
          <a:bodyPr anchor="t"/>
          <a:lstStyle>
            <a:lvl1pPr algn="l">
              <a:defRPr sz="4000" b="1" cap="all"/>
            </a:lvl1pPr>
          </a:lstStyle>
          <a:p>
            <a:r>
              <a:rPr lang="fr-FR" smtClean="0"/>
              <a:t>Cliquez pour modifier le style du titre</a:t>
            </a:r>
            <a:endParaRPr lang="fr-FR"/>
          </a:p>
        </p:txBody>
      </p:sp>
      <p:sp>
        <p:nvSpPr>
          <p:cNvPr id="3" name="Espace réservé du texte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fr-FR" smtClean="0"/>
              <a:t>Cliquez pour modifier les styles du texte du masque</a:t>
            </a:r>
          </a:p>
        </p:txBody>
      </p:sp>
      <p:sp>
        <p:nvSpPr>
          <p:cNvPr id="4" name="Espace réservé de la date 3"/>
          <p:cNvSpPr>
            <a:spLocks noGrp="1"/>
          </p:cNvSpPr>
          <p:nvPr>
            <p:ph type="dt" sz="half" idx="10"/>
          </p:nvPr>
        </p:nvSpPr>
        <p:spPr/>
        <p:txBody>
          <a:bodyPr/>
          <a:lstStyle/>
          <a:p>
            <a:fld id="{423EA579-288A-44BD-8767-431B2F5D0AAA}" type="datetimeFigureOut">
              <a:rPr lang="fr-FR" smtClean="0"/>
              <a:pPr/>
              <a:t>05/12/2019</a:t>
            </a:fld>
            <a:endParaRPr lang="fr-FR"/>
          </a:p>
        </p:txBody>
      </p:sp>
      <p:sp>
        <p:nvSpPr>
          <p:cNvPr id="5" name="Espace réservé du pied de page 4"/>
          <p:cNvSpPr>
            <a:spLocks noGrp="1"/>
          </p:cNvSpPr>
          <p:nvPr>
            <p:ph type="ftr" sz="quarter" idx="11"/>
          </p:nvPr>
        </p:nvSpPr>
        <p:spPr/>
        <p:txBody>
          <a:bodyPr/>
          <a:lstStyle/>
          <a:p>
            <a:endParaRPr lang="fr-FR"/>
          </a:p>
        </p:txBody>
      </p:sp>
      <p:sp>
        <p:nvSpPr>
          <p:cNvPr id="6" name="Espace réservé du numéro de diapositive 5"/>
          <p:cNvSpPr>
            <a:spLocks noGrp="1"/>
          </p:cNvSpPr>
          <p:nvPr>
            <p:ph type="sldNum" sz="quarter" idx="12"/>
          </p:nvPr>
        </p:nvSpPr>
        <p:spPr/>
        <p:txBody>
          <a:bodyPr/>
          <a:lstStyle/>
          <a:p>
            <a:fld id="{C416196C-8F56-4EFD-BD5B-05125B07DB9E}" type="slidenum">
              <a:rPr lang="fr-FR" smtClean="0"/>
              <a:pPr/>
              <a:t>‹N°›</a:t>
            </a:fld>
            <a:endParaRPr lang="fr-F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eux contenus">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smtClean="0"/>
              <a:t>Cliquez pour modifier le style du titre</a:t>
            </a:r>
            <a:endParaRPr lang="fr-FR"/>
          </a:p>
        </p:txBody>
      </p:sp>
      <p:sp>
        <p:nvSpPr>
          <p:cNvPr id="3" name="Espace réservé du contenu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fr-FR" smtClean="0"/>
              <a:t>Cliquez pour 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4" name="Espace réservé du contenu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fr-FR" smtClean="0"/>
              <a:t>Cliquez pour 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5" name="Espace réservé de la date 4"/>
          <p:cNvSpPr>
            <a:spLocks noGrp="1"/>
          </p:cNvSpPr>
          <p:nvPr>
            <p:ph type="dt" sz="half" idx="10"/>
          </p:nvPr>
        </p:nvSpPr>
        <p:spPr/>
        <p:txBody>
          <a:bodyPr/>
          <a:lstStyle/>
          <a:p>
            <a:fld id="{423EA579-288A-44BD-8767-431B2F5D0AAA}" type="datetimeFigureOut">
              <a:rPr lang="fr-FR" smtClean="0"/>
              <a:pPr/>
              <a:t>05/12/2019</a:t>
            </a:fld>
            <a:endParaRPr lang="fr-FR"/>
          </a:p>
        </p:txBody>
      </p:sp>
      <p:sp>
        <p:nvSpPr>
          <p:cNvPr id="6" name="Espace réservé du pied de page 5"/>
          <p:cNvSpPr>
            <a:spLocks noGrp="1"/>
          </p:cNvSpPr>
          <p:nvPr>
            <p:ph type="ftr" sz="quarter" idx="11"/>
          </p:nvPr>
        </p:nvSpPr>
        <p:spPr/>
        <p:txBody>
          <a:bodyPr/>
          <a:lstStyle/>
          <a:p>
            <a:endParaRPr lang="fr-FR"/>
          </a:p>
        </p:txBody>
      </p:sp>
      <p:sp>
        <p:nvSpPr>
          <p:cNvPr id="7" name="Espace réservé du numéro de diapositive 6"/>
          <p:cNvSpPr>
            <a:spLocks noGrp="1"/>
          </p:cNvSpPr>
          <p:nvPr>
            <p:ph type="sldNum" sz="quarter" idx="12"/>
          </p:nvPr>
        </p:nvSpPr>
        <p:spPr/>
        <p:txBody>
          <a:bodyPr/>
          <a:lstStyle/>
          <a:p>
            <a:fld id="{C416196C-8F56-4EFD-BD5B-05125B07DB9E}" type="slidenum">
              <a:rPr lang="fr-FR" smtClean="0"/>
              <a:pPr/>
              <a:t>‹N°›</a:t>
            </a:fld>
            <a:endParaRPr lang="fr-F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ison">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lvl1pPr>
              <a:defRPr/>
            </a:lvl1pPr>
          </a:lstStyle>
          <a:p>
            <a:r>
              <a:rPr lang="fr-FR" smtClean="0"/>
              <a:t>Cliquez pour modifier le style du titre</a:t>
            </a:r>
            <a:endParaRPr lang="fr-FR"/>
          </a:p>
        </p:txBody>
      </p:sp>
      <p:sp>
        <p:nvSpPr>
          <p:cNvPr id="3" name="Espace réservé du texte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smtClean="0"/>
              <a:t>Cliquez pour modifier les styles du texte du masque</a:t>
            </a:r>
          </a:p>
        </p:txBody>
      </p:sp>
      <p:sp>
        <p:nvSpPr>
          <p:cNvPr id="4" name="Espace réservé du contenu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fr-FR" smtClean="0"/>
              <a:t>Cliquez pour 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5" name="Espace réservé du texte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smtClean="0"/>
              <a:t>Cliquez pour modifier les styles du texte du masque</a:t>
            </a:r>
          </a:p>
        </p:txBody>
      </p:sp>
      <p:sp>
        <p:nvSpPr>
          <p:cNvPr id="6" name="Espace réservé du contenu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fr-FR" smtClean="0"/>
              <a:t>Cliquez pour 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7" name="Espace réservé de la date 6"/>
          <p:cNvSpPr>
            <a:spLocks noGrp="1"/>
          </p:cNvSpPr>
          <p:nvPr>
            <p:ph type="dt" sz="half" idx="10"/>
          </p:nvPr>
        </p:nvSpPr>
        <p:spPr/>
        <p:txBody>
          <a:bodyPr/>
          <a:lstStyle/>
          <a:p>
            <a:fld id="{423EA579-288A-44BD-8767-431B2F5D0AAA}" type="datetimeFigureOut">
              <a:rPr lang="fr-FR" smtClean="0"/>
              <a:pPr/>
              <a:t>05/12/2019</a:t>
            </a:fld>
            <a:endParaRPr lang="fr-FR"/>
          </a:p>
        </p:txBody>
      </p:sp>
      <p:sp>
        <p:nvSpPr>
          <p:cNvPr id="8" name="Espace réservé du pied de page 7"/>
          <p:cNvSpPr>
            <a:spLocks noGrp="1"/>
          </p:cNvSpPr>
          <p:nvPr>
            <p:ph type="ftr" sz="quarter" idx="11"/>
          </p:nvPr>
        </p:nvSpPr>
        <p:spPr/>
        <p:txBody>
          <a:bodyPr/>
          <a:lstStyle/>
          <a:p>
            <a:endParaRPr lang="fr-FR"/>
          </a:p>
        </p:txBody>
      </p:sp>
      <p:sp>
        <p:nvSpPr>
          <p:cNvPr id="9" name="Espace réservé du numéro de diapositive 8"/>
          <p:cNvSpPr>
            <a:spLocks noGrp="1"/>
          </p:cNvSpPr>
          <p:nvPr>
            <p:ph type="sldNum" sz="quarter" idx="12"/>
          </p:nvPr>
        </p:nvSpPr>
        <p:spPr/>
        <p:txBody>
          <a:bodyPr/>
          <a:lstStyle/>
          <a:p>
            <a:fld id="{C416196C-8F56-4EFD-BD5B-05125B07DB9E}" type="slidenum">
              <a:rPr lang="fr-FR" smtClean="0"/>
              <a:pPr/>
              <a:t>‹N°›</a:t>
            </a:fld>
            <a:endParaRPr lang="fr-F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re seul">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smtClean="0"/>
              <a:t>Cliquez pour modifier le style du titre</a:t>
            </a:r>
            <a:endParaRPr lang="fr-FR"/>
          </a:p>
        </p:txBody>
      </p:sp>
      <p:sp>
        <p:nvSpPr>
          <p:cNvPr id="3" name="Espace réservé de la date 2"/>
          <p:cNvSpPr>
            <a:spLocks noGrp="1"/>
          </p:cNvSpPr>
          <p:nvPr>
            <p:ph type="dt" sz="half" idx="10"/>
          </p:nvPr>
        </p:nvSpPr>
        <p:spPr/>
        <p:txBody>
          <a:bodyPr/>
          <a:lstStyle/>
          <a:p>
            <a:fld id="{423EA579-288A-44BD-8767-431B2F5D0AAA}" type="datetimeFigureOut">
              <a:rPr lang="fr-FR" smtClean="0"/>
              <a:pPr/>
              <a:t>05/12/2019</a:t>
            </a:fld>
            <a:endParaRPr lang="fr-FR"/>
          </a:p>
        </p:txBody>
      </p:sp>
      <p:sp>
        <p:nvSpPr>
          <p:cNvPr id="4" name="Espace réservé du pied de page 3"/>
          <p:cNvSpPr>
            <a:spLocks noGrp="1"/>
          </p:cNvSpPr>
          <p:nvPr>
            <p:ph type="ftr" sz="quarter" idx="11"/>
          </p:nvPr>
        </p:nvSpPr>
        <p:spPr/>
        <p:txBody>
          <a:bodyPr/>
          <a:lstStyle/>
          <a:p>
            <a:endParaRPr lang="fr-FR"/>
          </a:p>
        </p:txBody>
      </p:sp>
      <p:sp>
        <p:nvSpPr>
          <p:cNvPr id="5" name="Espace réservé du numéro de diapositive 4"/>
          <p:cNvSpPr>
            <a:spLocks noGrp="1"/>
          </p:cNvSpPr>
          <p:nvPr>
            <p:ph type="sldNum" sz="quarter" idx="12"/>
          </p:nvPr>
        </p:nvSpPr>
        <p:spPr/>
        <p:txBody>
          <a:bodyPr/>
          <a:lstStyle/>
          <a:p>
            <a:fld id="{C416196C-8F56-4EFD-BD5B-05125B07DB9E}" type="slidenum">
              <a:rPr lang="fr-FR" smtClean="0"/>
              <a:pPr/>
              <a:t>‹N°›</a:t>
            </a:fld>
            <a:endParaRPr lang="fr-F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ide">
    <p:spTree>
      <p:nvGrpSpPr>
        <p:cNvPr id="1" name=""/>
        <p:cNvGrpSpPr/>
        <p:nvPr/>
      </p:nvGrpSpPr>
      <p:grpSpPr>
        <a:xfrm>
          <a:off x="0" y="0"/>
          <a:ext cx="0" cy="0"/>
          <a:chOff x="0" y="0"/>
          <a:chExt cx="0" cy="0"/>
        </a:xfrm>
      </p:grpSpPr>
      <p:sp>
        <p:nvSpPr>
          <p:cNvPr id="2" name="Espace réservé de la date 1"/>
          <p:cNvSpPr>
            <a:spLocks noGrp="1"/>
          </p:cNvSpPr>
          <p:nvPr>
            <p:ph type="dt" sz="half" idx="10"/>
          </p:nvPr>
        </p:nvSpPr>
        <p:spPr/>
        <p:txBody>
          <a:bodyPr/>
          <a:lstStyle/>
          <a:p>
            <a:fld id="{423EA579-288A-44BD-8767-431B2F5D0AAA}" type="datetimeFigureOut">
              <a:rPr lang="fr-FR" smtClean="0"/>
              <a:pPr/>
              <a:t>05/12/2019</a:t>
            </a:fld>
            <a:endParaRPr lang="fr-FR"/>
          </a:p>
        </p:txBody>
      </p:sp>
      <p:sp>
        <p:nvSpPr>
          <p:cNvPr id="3" name="Espace réservé du pied de page 2"/>
          <p:cNvSpPr>
            <a:spLocks noGrp="1"/>
          </p:cNvSpPr>
          <p:nvPr>
            <p:ph type="ftr" sz="quarter" idx="11"/>
          </p:nvPr>
        </p:nvSpPr>
        <p:spPr/>
        <p:txBody>
          <a:bodyPr/>
          <a:lstStyle/>
          <a:p>
            <a:endParaRPr lang="fr-FR"/>
          </a:p>
        </p:txBody>
      </p:sp>
      <p:sp>
        <p:nvSpPr>
          <p:cNvPr id="4" name="Espace réservé du numéro de diapositive 3"/>
          <p:cNvSpPr>
            <a:spLocks noGrp="1"/>
          </p:cNvSpPr>
          <p:nvPr>
            <p:ph type="sldNum" sz="quarter" idx="12"/>
          </p:nvPr>
        </p:nvSpPr>
        <p:spPr/>
        <p:txBody>
          <a:bodyPr/>
          <a:lstStyle/>
          <a:p>
            <a:fld id="{C416196C-8F56-4EFD-BD5B-05125B07DB9E}" type="slidenum">
              <a:rPr lang="fr-FR" smtClean="0"/>
              <a:pPr/>
              <a:t>‹N°›</a:t>
            </a:fld>
            <a:endParaRPr lang="fr-F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 avec légende">
    <p:spTree>
      <p:nvGrpSpPr>
        <p:cNvPr id="1" name=""/>
        <p:cNvGrpSpPr/>
        <p:nvPr/>
      </p:nvGrpSpPr>
      <p:grpSpPr>
        <a:xfrm>
          <a:off x="0" y="0"/>
          <a:ext cx="0" cy="0"/>
          <a:chOff x="0" y="0"/>
          <a:chExt cx="0" cy="0"/>
        </a:xfrm>
      </p:grpSpPr>
      <p:sp>
        <p:nvSpPr>
          <p:cNvPr id="2" name="Titre 1"/>
          <p:cNvSpPr>
            <a:spLocks noGrp="1"/>
          </p:cNvSpPr>
          <p:nvPr>
            <p:ph type="title"/>
          </p:nvPr>
        </p:nvSpPr>
        <p:spPr>
          <a:xfrm>
            <a:off x="457200" y="273050"/>
            <a:ext cx="3008313" cy="1162050"/>
          </a:xfrm>
        </p:spPr>
        <p:txBody>
          <a:bodyPr anchor="b"/>
          <a:lstStyle>
            <a:lvl1pPr algn="l">
              <a:defRPr sz="2000" b="1"/>
            </a:lvl1pPr>
          </a:lstStyle>
          <a:p>
            <a:r>
              <a:rPr lang="fr-FR" smtClean="0"/>
              <a:t>Cliquez pour modifier le style du titre</a:t>
            </a:r>
            <a:endParaRPr lang="fr-FR"/>
          </a:p>
        </p:txBody>
      </p:sp>
      <p:sp>
        <p:nvSpPr>
          <p:cNvPr id="3" name="Espace réservé du contenu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fr-FR" smtClean="0"/>
              <a:t>Cliquez pour 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4" name="Espace réservé du texte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fr-FR" smtClean="0"/>
              <a:t>Cliquez pour modifier les styles du texte du masque</a:t>
            </a:r>
          </a:p>
        </p:txBody>
      </p:sp>
      <p:sp>
        <p:nvSpPr>
          <p:cNvPr id="5" name="Espace réservé de la date 4"/>
          <p:cNvSpPr>
            <a:spLocks noGrp="1"/>
          </p:cNvSpPr>
          <p:nvPr>
            <p:ph type="dt" sz="half" idx="10"/>
          </p:nvPr>
        </p:nvSpPr>
        <p:spPr/>
        <p:txBody>
          <a:bodyPr/>
          <a:lstStyle/>
          <a:p>
            <a:fld id="{423EA579-288A-44BD-8767-431B2F5D0AAA}" type="datetimeFigureOut">
              <a:rPr lang="fr-FR" smtClean="0"/>
              <a:pPr/>
              <a:t>05/12/2019</a:t>
            </a:fld>
            <a:endParaRPr lang="fr-FR"/>
          </a:p>
        </p:txBody>
      </p:sp>
      <p:sp>
        <p:nvSpPr>
          <p:cNvPr id="6" name="Espace réservé du pied de page 5"/>
          <p:cNvSpPr>
            <a:spLocks noGrp="1"/>
          </p:cNvSpPr>
          <p:nvPr>
            <p:ph type="ftr" sz="quarter" idx="11"/>
          </p:nvPr>
        </p:nvSpPr>
        <p:spPr/>
        <p:txBody>
          <a:bodyPr/>
          <a:lstStyle/>
          <a:p>
            <a:endParaRPr lang="fr-FR"/>
          </a:p>
        </p:txBody>
      </p:sp>
      <p:sp>
        <p:nvSpPr>
          <p:cNvPr id="7" name="Espace réservé du numéro de diapositive 6"/>
          <p:cNvSpPr>
            <a:spLocks noGrp="1"/>
          </p:cNvSpPr>
          <p:nvPr>
            <p:ph type="sldNum" sz="quarter" idx="12"/>
          </p:nvPr>
        </p:nvSpPr>
        <p:spPr/>
        <p:txBody>
          <a:bodyPr/>
          <a:lstStyle/>
          <a:p>
            <a:fld id="{C416196C-8F56-4EFD-BD5B-05125B07DB9E}" type="slidenum">
              <a:rPr lang="fr-FR" smtClean="0"/>
              <a:pPr/>
              <a:t>‹N°›</a:t>
            </a:fld>
            <a:endParaRPr lang="fr-F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 avec légende">
    <p:spTree>
      <p:nvGrpSpPr>
        <p:cNvPr id="1" name=""/>
        <p:cNvGrpSpPr/>
        <p:nvPr/>
      </p:nvGrpSpPr>
      <p:grpSpPr>
        <a:xfrm>
          <a:off x="0" y="0"/>
          <a:ext cx="0" cy="0"/>
          <a:chOff x="0" y="0"/>
          <a:chExt cx="0" cy="0"/>
        </a:xfrm>
      </p:grpSpPr>
      <p:sp>
        <p:nvSpPr>
          <p:cNvPr id="2" name="Titre 1"/>
          <p:cNvSpPr>
            <a:spLocks noGrp="1"/>
          </p:cNvSpPr>
          <p:nvPr>
            <p:ph type="title"/>
          </p:nvPr>
        </p:nvSpPr>
        <p:spPr>
          <a:xfrm>
            <a:off x="1792288" y="4800600"/>
            <a:ext cx="5486400" cy="566738"/>
          </a:xfrm>
        </p:spPr>
        <p:txBody>
          <a:bodyPr anchor="b"/>
          <a:lstStyle>
            <a:lvl1pPr algn="l">
              <a:defRPr sz="2000" b="1"/>
            </a:lvl1pPr>
          </a:lstStyle>
          <a:p>
            <a:r>
              <a:rPr lang="fr-FR" smtClean="0"/>
              <a:t>Cliquez pour modifier le style du titre</a:t>
            </a:r>
            <a:endParaRPr lang="fr-FR"/>
          </a:p>
        </p:txBody>
      </p:sp>
      <p:sp>
        <p:nvSpPr>
          <p:cNvPr id="3" name="Espace réservé pour une image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fr-FR"/>
          </a:p>
        </p:txBody>
      </p:sp>
      <p:sp>
        <p:nvSpPr>
          <p:cNvPr id="4" name="Espace réservé du texte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fr-FR" smtClean="0"/>
              <a:t>Cliquez pour modifier les styles du texte du masque</a:t>
            </a:r>
          </a:p>
        </p:txBody>
      </p:sp>
      <p:sp>
        <p:nvSpPr>
          <p:cNvPr id="5" name="Espace réservé de la date 4"/>
          <p:cNvSpPr>
            <a:spLocks noGrp="1"/>
          </p:cNvSpPr>
          <p:nvPr>
            <p:ph type="dt" sz="half" idx="10"/>
          </p:nvPr>
        </p:nvSpPr>
        <p:spPr/>
        <p:txBody>
          <a:bodyPr/>
          <a:lstStyle/>
          <a:p>
            <a:fld id="{423EA579-288A-44BD-8767-431B2F5D0AAA}" type="datetimeFigureOut">
              <a:rPr lang="fr-FR" smtClean="0"/>
              <a:pPr/>
              <a:t>05/12/2019</a:t>
            </a:fld>
            <a:endParaRPr lang="fr-FR"/>
          </a:p>
        </p:txBody>
      </p:sp>
      <p:sp>
        <p:nvSpPr>
          <p:cNvPr id="6" name="Espace réservé du pied de page 5"/>
          <p:cNvSpPr>
            <a:spLocks noGrp="1"/>
          </p:cNvSpPr>
          <p:nvPr>
            <p:ph type="ftr" sz="quarter" idx="11"/>
          </p:nvPr>
        </p:nvSpPr>
        <p:spPr/>
        <p:txBody>
          <a:bodyPr/>
          <a:lstStyle/>
          <a:p>
            <a:endParaRPr lang="fr-FR"/>
          </a:p>
        </p:txBody>
      </p:sp>
      <p:sp>
        <p:nvSpPr>
          <p:cNvPr id="7" name="Espace réservé du numéro de diapositive 6"/>
          <p:cNvSpPr>
            <a:spLocks noGrp="1"/>
          </p:cNvSpPr>
          <p:nvPr>
            <p:ph type="sldNum" sz="quarter" idx="12"/>
          </p:nvPr>
        </p:nvSpPr>
        <p:spPr/>
        <p:txBody>
          <a:bodyPr/>
          <a:lstStyle/>
          <a:p>
            <a:fld id="{C416196C-8F56-4EFD-BD5B-05125B07DB9E}" type="slidenum">
              <a:rPr lang="fr-FR" smtClean="0"/>
              <a:pPr/>
              <a:t>‹N°›</a:t>
            </a:fld>
            <a:endParaRPr lang="fr-F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re et texte vertical">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smtClean="0"/>
              <a:t>Cliquez pour modifier le style du titre</a:t>
            </a:r>
            <a:endParaRPr lang="fr-FR"/>
          </a:p>
        </p:txBody>
      </p:sp>
      <p:sp>
        <p:nvSpPr>
          <p:cNvPr id="3" name="Espace réservé du texte vertical 2"/>
          <p:cNvSpPr>
            <a:spLocks noGrp="1"/>
          </p:cNvSpPr>
          <p:nvPr>
            <p:ph type="body" orient="vert" idx="1"/>
          </p:nvPr>
        </p:nvSpPr>
        <p:spPr/>
        <p:txBody>
          <a:bodyPr vert="eaVert"/>
          <a:lstStyle/>
          <a:p>
            <a:pPr lvl="0"/>
            <a:r>
              <a:rPr lang="fr-FR" smtClean="0"/>
              <a:t>Cliquez pour 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4" name="Espace réservé de la date 3"/>
          <p:cNvSpPr>
            <a:spLocks noGrp="1"/>
          </p:cNvSpPr>
          <p:nvPr>
            <p:ph type="dt" sz="half" idx="10"/>
          </p:nvPr>
        </p:nvSpPr>
        <p:spPr/>
        <p:txBody>
          <a:bodyPr/>
          <a:lstStyle/>
          <a:p>
            <a:fld id="{423EA579-288A-44BD-8767-431B2F5D0AAA}" type="datetimeFigureOut">
              <a:rPr lang="fr-FR" smtClean="0"/>
              <a:pPr/>
              <a:t>05/12/2019</a:t>
            </a:fld>
            <a:endParaRPr lang="fr-FR"/>
          </a:p>
        </p:txBody>
      </p:sp>
      <p:sp>
        <p:nvSpPr>
          <p:cNvPr id="5" name="Espace réservé du pied de page 4"/>
          <p:cNvSpPr>
            <a:spLocks noGrp="1"/>
          </p:cNvSpPr>
          <p:nvPr>
            <p:ph type="ftr" sz="quarter" idx="11"/>
          </p:nvPr>
        </p:nvSpPr>
        <p:spPr/>
        <p:txBody>
          <a:bodyPr/>
          <a:lstStyle/>
          <a:p>
            <a:endParaRPr lang="fr-FR"/>
          </a:p>
        </p:txBody>
      </p:sp>
      <p:sp>
        <p:nvSpPr>
          <p:cNvPr id="6" name="Espace réservé du numéro de diapositive 5"/>
          <p:cNvSpPr>
            <a:spLocks noGrp="1"/>
          </p:cNvSpPr>
          <p:nvPr>
            <p:ph type="sldNum" sz="quarter" idx="12"/>
          </p:nvPr>
        </p:nvSpPr>
        <p:spPr/>
        <p:txBody>
          <a:bodyPr/>
          <a:lstStyle/>
          <a:p>
            <a:fld id="{C416196C-8F56-4EFD-BD5B-05125B07DB9E}" type="slidenum">
              <a:rPr lang="fr-FR" smtClean="0"/>
              <a:pPr/>
              <a:t>‹N°›</a:t>
            </a:fld>
            <a:endParaRPr lang="fr-F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Titre vertical et texte">
    <p:spTree>
      <p:nvGrpSpPr>
        <p:cNvPr id="1" name=""/>
        <p:cNvGrpSpPr/>
        <p:nvPr/>
      </p:nvGrpSpPr>
      <p:grpSpPr>
        <a:xfrm>
          <a:off x="0" y="0"/>
          <a:ext cx="0" cy="0"/>
          <a:chOff x="0" y="0"/>
          <a:chExt cx="0" cy="0"/>
        </a:xfrm>
      </p:grpSpPr>
      <p:sp>
        <p:nvSpPr>
          <p:cNvPr id="2" name="Titre vertical 1"/>
          <p:cNvSpPr>
            <a:spLocks noGrp="1"/>
          </p:cNvSpPr>
          <p:nvPr>
            <p:ph type="title" orient="vert"/>
          </p:nvPr>
        </p:nvSpPr>
        <p:spPr>
          <a:xfrm>
            <a:off x="6629400" y="274638"/>
            <a:ext cx="2057400" cy="5851525"/>
          </a:xfrm>
        </p:spPr>
        <p:txBody>
          <a:bodyPr vert="eaVert"/>
          <a:lstStyle/>
          <a:p>
            <a:r>
              <a:rPr lang="fr-FR" smtClean="0"/>
              <a:t>Cliquez pour modifier le style du titre</a:t>
            </a:r>
            <a:endParaRPr lang="fr-FR"/>
          </a:p>
        </p:txBody>
      </p:sp>
      <p:sp>
        <p:nvSpPr>
          <p:cNvPr id="3" name="Espace réservé du texte vertical 2"/>
          <p:cNvSpPr>
            <a:spLocks noGrp="1"/>
          </p:cNvSpPr>
          <p:nvPr>
            <p:ph type="body" orient="vert" idx="1"/>
          </p:nvPr>
        </p:nvSpPr>
        <p:spPr>
          <a:xfrm>
            <a:off x="457200" y="274638"/>
            <a:ext cx="6019800" cy="5851525"/>
          </a:xfrm>
        </p:spPr>
        <p:txBody>
          <a:bodyPr vert="eaVert"/>
          <a:lstStyle/>
          <a:p>
            <a:pPr lvl="0"/>
            <a:r>
              <a:rPr lang="fr-FR" smtClean="0"/>
              <a:t>Cliquez pour 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4" name="Espace réservé de la date 3"/>
          <p:cNvSpPr>
            <a:spLocks noGrp="1"/>
          </p:cNvSpPr>
          <p:nvPr>
            <p:ph type="dt" sz="half" idx="10"/>
          </p:nvPr>
        </p:nvSpPr>
        <p:spPr/>
        <p:txBody>
          <a:bodyPr/>
          <a:lstStyle/>
          <a:p>
            <a:fld id="{423EA579-288A-44BD-8767-431B2F5D0AAA}" type="datetimeFigureOut">
              <a:rPr lang="fr-FR" smtClean="0"/>
              <a:pPr/>
              <a:t>05/12/2019</a:t>
            </a:fld>
            <a:endParaRPr lang="fr-FR"/>
          </a:p>
        </p:txBody>
      </p:sp>
      <p:sp>
        <p:nvSpPr>
          <p:cNvPr id="5" name="Espace réservé du pied de page 4"/>
          <p:cNvSpPr>
            <a:spLocks noGrp="1"/>
          </p:cNvSpPr>
          <p:nvPr>
            <p:ph type="ftr" sz="quarter" idx="11"/>
          </p:nvPr>
        </p:nvSpPr>
        <p:spPr/>
        <p:txBody>
          <a:bodyPr/>
          <a:lstStyle/>
          <a:p>
            <a:endParaRPr lang="fr-FR"/>
          </a:p>
        </p:txBody>
      </p:sp>
      <p:sp>
        <p:nvSpPr>
          <p:cNvPr id="6" name="Espace réservé du numéro de diapositive 5"/>
          <p:cNvSpPr>
            <a:spLocks noGrp="1"/>
          </p:cNvSpPr>
          <p:nvPr>
            <p:ph type="sldNum" sz="quarter" idx="12"/>
          </p:nvPr>
        </p:nvSpPr>
        <p:spPr/>
        <p:txBody>
          <a:bodyPr/>
          <a:lstStyle/>
          <a:p>
            <a:fld id="{C416196C-8F56-4EFD-BD5B-05125B07DB9E}" type="slidenum">
              <a:rPr lang="fr-FR" smtClean="0"/>
              <a:pPr/>
              <a:t>‹N°›</a:t>
            </a:fld>
            <a:endParaRPr lang="fr-F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userDrawn="1">
  <p:cSld name="Titre img4">
    <p:bg>
      <p:bgPr>
        <a:solidFill>
          <a:schemeClr val="bg1"/>
        </a:solidFill>
        <a:effectLst/>
      </p:bgPr>
    </p:bg>
    <p:spTree>
      <p:nvGrpSpPr>
        <p:cNvPr id="1" name=""/>
        <p:cNvGrpSpPr/>
        <p:nvPr/>
      </p:nvGrpSpPr>
      <p:grpSpPr>
        <a:xfrm>
          <a:off x="0" y="0"/>
          <a:ext cx="0" cy="0"/>
          <a:chOff x="0" y="0"/>
          <a:chExt cx="0" cy="0"/>
        </a:xfrm>
      </p:grpSpPr>
      <p:pic>
        <p:nvPicPr>
          <p:cNvPr id="15" name="Image 14">
            <a:extLst>
              <a:ext uri="{FF2B5EF4-FFF2-40B4-BE49-F238E27FC236}">
                <a16:creationId xmlns:a16="http://schemas.microsoft.com/office/drawing/2014/main" xmlns="" id="{7073C857-8053-8E4E-9BD1-F95C3F81A8AA}"/>
              </a:ext>
            </a:extLst>
          </p:cNvPr>
          <p:cNvPicPr>
            <a:picLocks noChangeAspect="1"/>
          </p:cNvPicPr>
          <p:nvPr userDrawn="1"/>
        </p:nvPicPr>
        <p:blipFill rotWithShape="1">
          <a:blip r:embed="rId2" cstate="screen">
            <a:extLst>
              <a:ext uri="{28A0092B-C50C-407E-A947-70E740481C1C}">
                <a14:useLocalDpi xmlns:a14="http://schemas.microsoft.com/office/drawing/2010/main" xmlns=""/>
              </a:ext>
            </a:extLst>
          </a:blip>
          <a:srcRect t="346" b="193"/>
          <a:stretch/>
        </p:blipFill>
        <p:spPr>
          <a:xfrm>
            <a:off x="3506525" y="0"/>
            <a:ext cx="3360456" cy="6858000"/>
          </a:xfrm>
          <a:prstGeom prst="rect">
            <a:avLst/>
          </a:prstGeom>
        </p:spPr>
      </p:pic>
      <p:sp>
        <p:nvSpPr>
          <p:cNvPr id="17" name="Title 1">
            <a:extLst>
              <a:ext uri="{FF2B5EF4-FFF2-40B4-BE49-F238E27FC236}">
                <a16:creationId xmlns:a16="http://schemas.microsoft.com/office/drawing/2014/main" xmlns="" id="{9A97B32B-1484-4343-9D0A-9B11D5D40122}"/>
              </a:ext>
            </a:extLst>
          </p:cNvPr>
          <p:cNvSpPr>
            <a:spLocks noGrp="1"/>
          </p:cNvSpPr>
          <p:nvPr>
            <p:ph type="ctrTitle" hasCustomPrompt="1"/>
          </p:nvPr>
        </p:nvSpPr>
        <p:spPr>
          <a:xfrm>
            <a:off x="750346" y="2676374"/>
            <a:ext cx="4897419" cy="907129"/>
          </a:xfrm>
        </p:spPr>
        <p:txBody>
          <a:bodyPr anchor="b">
            <a:noAutofit/>
          </a:bodyPr>
          <a:lstStyle>
            <a:lvl1pPr algn="l">
              <a:defRPr sz="2200">
                <a:solidFill>
                  <a:schemeClr val="tx2"/>
                </a:solidFill>
                <a:latin typeface="Verdana" panose="020B0604030504040204" pitchFamily="34" charset="0"/>
                <a:ea typeface="Verdana" panose="020B0604030504040204" pitchFamily="34" charset="0"/>
                <a:cs typeface="Verdana" panose="020B0604030504040204" pitchFamily="34" charset="0"/>
              </a:defRPr>
            </a:lvl1pPr>
          </a:lstStyle>
          <a:p>
            <a:r>
              <a:rPr lang="en-GB" dirty="0"/>
              <a:t>TITRE DE LA PRÉSENTATION</a:t>
            </a:r>
            <a:br>
              <a:rPr lang="en-GB" dirty="0"/>
            </a:br>
            <a:r>
              <a:rPr lang="en-GB" dirty="0"/>
              <a:t>SUR DEUX LIGNES</a:t>
            </a:r>
            <a:endParaRPr lang="en-US" dirty="0"/>
          </a:p>
        </p:txBody>
      </p:sp>
      <p:sp>
        <p:nvSpPr>
          <p:cNvPr id="18" name="Subtitle 2">
            <a:extLst>
              <a:ext uri="{FF2B5EF4-FFF2-40B4-BE49-F238E27FC236}">
                <a16:creationId xmlns:a16="http://schemas.microsoft.com/office/drawing/2014/main" xmlns="" id="{2BC019D2-0BB6-4C40-AF74-E5AAC58EDE26}"/>
              </a:ext>
            </a:extLst>
          </p:cNvPr>
          <p:cNvSpPr>
            <a:spLocks noGrp="1"/>
          </p:cNvSpPr>
          <p:nvPr>
            <p:ph type="subTitle" idx="1" hasCustomPrompt="1"/>
          </p:nvPr>
        </p:nvSpPr>
        <p:spPr>
          <a:xfrm>
            <a:off x="750346" y="3663260"/>
            <a:ext cx="4800600" cy="590099"/>
          </a:xfrm>
        </p:spPr>
        <p:txBody>
          <a:bodyPr>
            <a:noAutofit/>
          </a:bodyPr>
          <a:lstStyle>
            <a:lvl1pPr marL="0" indent="0" algn="l">
              <a:lnSpc>
                <a:spcPts val="1420"/>
              </a:lnSpc>
              <a:buNone/>
              <a:defRPr sz="1400" b="1">
                <a:solidFill>
                  <a:schemeClr val="tx2"/>
                </a:solidFill>
                <a:latin typeface="Verdana" panose="020B0604030504040204" pitchFamily="34" charset="0"/>
                <a:ea typeface="Verdana" panose="020B0604030504040204" pitchFamily="34" charset="0"/>
                <a:cs typeface="Verdana" panose="020B0604030504040204" pitchFamily="34" charset="0"/>
              </a:defRPr>
            </a:lvl1pPr>
            <a:lvl2pPr marL="342900" indent="0" algn="ctr">
              <a:buNone/>
              <a:defRPr sz="1500"/>
            </a:lvl2pPr>
            <a:lvl3pPr marL="685800" indent="0" algn="ctr">
              <a:buNone/>
              <a:defRPr sz="1350"/>
            </a:lvl3pPr>
            <a:lvl4pPr marL="1028700" indent="0" algn="ctr">
              <a:buNone/>
              <a:defRPr sz="1200"/>
            </a:lvl4pPr>
            <a:lvl5pPr marL="1371600" indent="0" algn="ctr">
              <a:buNone/>
              <a:defRPr sz="1200"/>
            </a:lvl5pPr>
            <a:lvl6pPr marL="1714500" indent="0" algn="ctr">
              <a:buNone/>
              <a:defRPr sz="1200"/>
            </a:lvl6pPr>
            <a:lvl7pPr marL="2057400" indent="0" algn="ctr">
              <a:buNone/>
              <a:defRPr sz="1200"/>
            </a:lvl7pPr>
            <a:lvl8pPr marL="2400300" indent="0" algn="ctr">
              <a:buNone/>
              <a:defRPr sz="1200"/>
            </a:lvl8pPr>
            <a:lvl9pPr marL="2743200" indent="0" algn="ctr">
              <a:buNone/>
              <a:defRPr sz="1200"/>
            </a:lvl9pPr>
          </a:lstStyle>
          <a:p>
            <a:r>
              <a:rPr lang="fr-FR" dirty="0"/>
              <a:t>Sous-titre de la présentation</a:t>
            </a:r>
          </a:p>
        </p:txBody>
      </p:sp>
      <p:sp>
        <p:nvSpPr>
          <p:cNvPr id="10" name="Espace réservé du texte 8">
            <a:extLst>
              <a:ext uri="{FF2B5EF4-FFF2-40B4-BE49-F238E27FC236}">
                <a16:creationId xmlns:a16="http://schemas.microsoft.com/office/drawing/2014/main" xmlns="" id="{3E1C8C06-1860-D148-9066-8D713024D460}"/>
              </a:ext>
            </a:extLst>
          </p:cNvPr>
          <p:cNvSpPr>
            <a:spLocks noGrp="1"/>
          </p:cNvSpPr>
          <p:nvPr>
            <p:ph type="body" sz="quarter" idx="10" hasCustomPrompt="1"/>
          </p:nvPr>
        </p:nvSpPr>
        <p:spPr>
          <a:xfrm>
            <a:off x="750888" y="5196341"/>
            <a:ext cx="3790950" cy="408279"/>
          </a:xfrm>
        </p:spPr>
        <p:txBody>
          <a:bodyPr>
            <a:normAutofit/>
          </a:bodyPr>
          <a:lstStyle>
            <a:lvl1pPr marL="0" marR="0" indent="0" algn="l" defTabSz="685800" rtl="0" eaLnBrk="1" fontAlgn="auto" latinLnBrk="0" hangingPunct="1">
              <a:lnSpc>
                <a:spcPct val="100000"/>
              </a:lnSpc>
              <a:spcBef>
                <a:spcPts val="750"/>
              </a:spcBef>
              <a:spcAft>
                <a:spcPts val="0"/>
              </a:spcAft>
              <a:buClr>
                <a:schemeClr val="accent2"/>
              </a:buClr>
              <a:buSzPct val="130000"/>
              <a:buFont typeface=".HelveticaNeueDeskInterface-Regular"/>
              <a:buNone/>
              <a:tabLst/>
              <a:defRPr sz="1400">
                <a:solidFill>
                  <a:schemeClr val="tx1">
                    <a:lumMod val="85000"/>
                    <a:lumOff val="15000"/>
                  </a:schemeClr>
                </a:solidFill>
              </a:defRPr>
            </a:lvl1pPr>
          </a:lstStyle>
          <a:p>
            <a:r>
              <a:rPr lang="fr-FR" dirty="0"/>
              <a:t>Date</a:t>
            </a:r>
          </a:p>
        </p:txBody>
      </p:sp>
      <p:sp>
        <p:nvSpPr>
          <p:cNvPr id="12" name="Espace réservé du texte 8">
            <a:extLst>
              <a:ext uri="{FF2B5EF4-FFF2-40B4-BE49-F238E27FC236}">
                <a16:creationId xmlns:a16="http://schemas.microsoft.com/office/drawing/2014/main" xmlns="" id="{EE267D27-D9CA-8246-B5E8-5D73C640A52A}"/>
              </a:ext>
            </a:extLst>
          </p:cNvPr>
          <p:cNvSpPr>
            <a:spLocks noGrp="1"/>
          </p:cNvSpPr>
          <p:nvPr>
            <p:ph type="body" sz="quarter" idx="11" hasCustomPrompt="1"/>
          </p:nvPr>
        </p:nvSpPr>
        <p:spPr>
          <a:xfrm>
            <a:off x="750888" y="5604619"/>
            <a:ext cx="3790950" cy="503767"/>
          </a:xfrm>
        </p:spPr>
        <p:txBody>
          <a:bodyPr>
            <a:normAutofit/>
          </a:bodyPr>
          <a:lstStyle>
            <a:lvl1pPr marL="0" indent="0" algn="l">
              <a:buNone/>
              <a:defRPr sz="1400"/>
            </a:lvl1pPr>
          </a:lstStyle>
          <a:p>
            <a:r>
              <a:rPr lang="fr-FR" dirty="0"/>
              <a:t>Nom de l’émetteur</a:t>
            </a:r>
          </a:p>
        </p:txBody>
      </p:sp>
    </p:spTree>
    <p:extLst>
      <p:ext uri="{BB962C8B-B14F-4D97-AF65-F5344CB8AC3E}">
        <p14:creationId xmlns:p14="http://schemas.microsoft.com/office/powerpoint/2010/main" xmlns="" val="2834810795"/>
      </p:ext>
    </p:extLst>
  </p:cSld>
  <p:clrMapOvr>
    <a:masterClrMapping/>
  </p:clrMapOvr>
  <p:extLst mod="1">
    <p:ext uri="{DCECCB84-F9BA-43D5-87BE-67443E8EF086}">
      <p15:sldGuideLst xmlns:p15="http://schemas.microsoft.com/office/powerpoint/2012/main" xmlns="">
        <p15:guide id="1" pos="2880">
          <p15:clr>
            <a:srgbClr val="FBAE40"/>
          </p15:clr>
        </p15:guide>
      </p15:sldGuideLst>
    </p:ext>
  </p:extLst>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userDrawn="1">
  <p:cSld name="Sommaire">
    <p:spTree>
      <p:nvGrpSpPr>
        <p:cNvPr id="1" name=""/>
        <p:cNvGrpSpPr/>
        <p:nvPr/>
      </p:nvGrpSpPr>
      <p:grpSpPr>
        <a:xfrm>
          <a:off x="0" y="0"/>
          <a:ext cx="0" cy="0"/>
          <a:chOff x="0" y="0"/>
          <a:chExt cx="0" cy="0"/>
        </a:xfrm>
      </p:grpSpPr>
      <p:pic>
        <p:nvPicPr>
          <p:cNvPr id="12" name="Image 11">
            <a:extLst>
              <a:ext uri="{FF2B5EF4-FFF2-40B4-BE49-F238E27FC236}">
                <a16:creationId xmlns:a16="http://schemas.microsoft.com/office/drawing/2014/main" xmlns="" id="{F1EC50BF-D559-4146-8B3A-7DFA1A950FF2}"/>
              </a:ext>
            </a:extLst>
          </p:cNvPr>
          <p:cNvPicPr>
            <a:picLocks noChangeAspect="1"/>
          </p:cNvPicPr>
          <p:nvPr userDrawn="1"/>
        </p:nvPicPr>
        <p:blipFill rotWithShape="1">
          <a:blip r:embed="rId2" cstate="screen">
            <a:extLst>
              <a:ext uri="{28A0092B-C50C-407E-A947-70E740481C1C}">
                <a14:useLocalDpi xmlns:a14="http://schemas.microsoft.com/office/drawing/2010/main" xmlns=""/>
              </a:ext>
            </a:extLst>
          </a:blip>
          <a:srcRect l="2526"/>
          <a:stretch/>
        </p:blipFill>
        <p:spPr>
          <a:xfrm>
            <a:off x="-1" y="1"/>
            <a:ext cx="7287547" cy="6858000"/>
          </a:xfrm>
          <a:prstGeom prst="rect">
            <a:avLst/>
          </a:prstGeom>
        </p:spPr>
      </p:pic>
      <p:sp>
        <p:nvSpPr>
          <p:cNvPr id="24" name="Espace réservé du texte 23">
            <a:extLst>
              <a:ext uri="{FF2B5EF4-FFF2-40B4-BE49-F238E27FC236}">
                <a16:creationId xmlns:a16="http://schemas.microsoft.com/office/drawing/2014/main" xmlns="" id="{6C6E908D-626C-A84B-9A33-32BEB72CFFCA}"/>
              </a:ext>
            </a:extLst>
          </p:cNvPr>
          <p:cNvSpPr>
            <a:spLocks noGrp="1"/>
          </p:cNvSpPr>
          <p:nvPr userDrawn="1">
            <p:ph type="body" sz="quarter" idx="13" hasCustomPrompt="1"/>
          </p:nvPr>
        </p:nvSpPr>
        <p:spPr>
          <a:xfrm>
            <a:off x="3239575" y="2029176"/>
            <a:ext cx="3886200" cy="3657600"/>
          </a:xfrm>
        </p:spPr>
        <p:txBody>
          <a:bodyPr>
            <a:normAutofit/>
          </a:bodyPr>
          <a:lstStyle>
            <a:lvl1pPr>
              <a:spcBef>
                <a:spcPts val="1950"/>
              </a:spcBef>
              <a:buClr>
                <a:schemeClr val="tx2"/>
              </a:buClr>
              <a:buSzPct val="150000"/>
              <a:defRPr sz="1400" b="1">
                <a:solidFill>
                  <a:schemeClr val="tx2"/>
                </a:solidFill>
                <a:latin typeface="Verdana" panose="020B0604030504040204" pitchFamily="34" charset="0"/>
                <a:ea typeface="Verdana" panose="020B0604030504040204" pitchFamily="34" charset="0"/>
                <a:cs typeface="Verdana" panose="020B0604030504040204" pitchFamily="34" charset="0"/>
              </a:defRPr>
            </a:lvl1pPr>
          </a:lstStyle>
          <a:p>
            <a:pPr lvl="0"/>
            <a:r>
              <a:rPr lang="fr-FR" dirty="0"/>
              <a:t>Premier niveau
Deuxième niveau
Troisième niveau
Quatrième niveau
Cinquième niveau</a:t>
            </a:r>
          </a:p>
        </p:txBody>
      </p:sp>
      <p:sp>
        <p:nvSpPr>
          <p:cNvPr id="16" name="Slide Number Placeholder 5">
            <a:extLst>
              <a:ext uri="{FF2B5EF4-FFF2-40B4-BE49-F238E27FC236}">
                <a16:creationId xmlns:a16="http://schemas.microsoft.com/office/drawing/2014/main" xmlns="" id="{ACC4D4C8-6B6D-744C-B330-C12D13E3B871}"/>
              </a:ext>
            </a:extLst>
          </p:cNvPr>
          <p:cNvSpPr txBox="1">
            <a:spLocks/>
          </p:cNvSpPr>
          <p:nvPr userDrawn="1"/>
        </p:nvSpPr>
        <p:spPr>
          <a:xfrm>
            <a:off x="440233" y="6222715"/>
            <a:ext cx="452229" cy="365125"/>
          </a:xfrm>
          <a:prstGeom prst="rect">
            <a:avLst/>
          </a:prstGeom>
        </p:spPr>
        <p:txBody>
          <a:bodyPr vert="horz" lIns="91440" tIns="45720" rIns="91440" bIns="45720" rtlCol="0" anchor="ctr"/>
          <a:lstStyle>
            <a:defPPr>
              <a:defRPr lang="fr-FR"/>
            </a:defPPr>
            <a:lvl1pPr marL="0" algn="r" defTabSz="685800" rtl="0" eaLnBrk="1" latinLnBrk="0" hangingPunct="1">
              <a:defRPr sz="800" kern="1200">
                <a:solidFill>
                  <a:schemeClr val="tx1">
                    <a:tint val="75000"/>
                  </a:schemeClr>
                </a:solidFill>
                <a:latin typeface="Arial" panose="020B0604020202020204" pitchFamily="34" charset="0"/>
                <a:ea typeface="+mn-ea"/>
                <a:cs typeface="Arial" panose="020B0604020202020204" pitchFamily="34" charset="0"/>
              </a:defRPr>
            </a:lvl1pPr>
            <a:lvl2pPr marL="342900" algn="l" defTabSz="685800" rtl="0" eaLnBrk="1" latinLnBrk="0" hangingPunct="1">
              <a:defRPr sz="1350" kern="1200">
                <a:solidFill>
                  <a:schemeClr val="tx1"/>
                </a:solidFill>
                <a:latin typeface="+mn-lt"/>
                <a:ea typeface="+mn-ea"/>
                <a:cs typeface="+mn-cs"/>
              </a:defRPr>
            </a:lvl2pPr>
            <a:lvl3pPr marL="685800" algn="l" defTabSz="685800" rtl="0" eaLnBrk="1" latinLnBrk="0" hangingPunct="1">
              <a:defRPr sz="1350" kern="1200">
                <a:solidFill>
                  <a:schemeClr val="tx1"/>
                </a:solidFill>
                <a:latin typeface="+mn-lt"/>
                <a:ea typeface="+mn-ea"/>
                <a:cs typeface="+mn-cs"/>
              </a:defRPr>
            </a:lvl3pPr>
            <a:lvl4pPr marL="1028700" algn="l" defTabSz="685800" rtl="0" eaLnBrk="1" latinLnBrk="0" hangingPunct="1">
              <a:defRPr sz="1350" kern="1200">
                <a:solidFill>
                  <a:schemeClr val="tx1"/>
                </a:solidFill>
                <a:latin typeface="+mn-lt"/>
                <a:ea typeface="+mn-ea"/>
                <a:cs typeface="+mn-cs"/>
              </a:defRPr>
            </a:lvl4pPr>
            <a:lvl5pPr marL="1371600" algn="l" defTabSz="685800" rtl="0" eaLnBrk="1" latinLnBrk="0" hangingPunct="1">
              <a:defRPr sz="1350" kern="1200">
                <a:solidFill>
                  <a:schemeClr val="tx1"/>
                </a:solidFill>
                <a:latin typeface="+mn-lt"/>
                <a:ea typeface="+mn-ea"/>
                <a:cs typeface="+mn-cs"/>
              </a:defRPr>
            </a:lvl5pPr>
            <a:lvl6pPr marL="1714500" algn="l" defTabSz="685800" rtl="0" eaLnBrk="1" latinLnBrk="0" hangingPunct="1">
              <a:defRPr sz="1350" kern="1200">
                <a:solidFill>
                  <a:schemeClr val="tx1"/>
                </a:solidFill>
                <a:latin typeface="+mn-lt"/>
                <a:ea typeface="+mn-ea"/>
                <a:cs typeface="+mn-cs"/>
              </a:defRPr>
            </a:lvl6pPr>
            <a:lvl7pPr marL="2057400" algn="l" defTabSz="685800" rtl="0" eaLnBrk="1" latinLnBrk="0" hangingPunct="1">
              <a:defRPr sz="1350" kern="1200">
                <a:solidFill>
                  <a:schemeClr val="tx1"/>
                </a:solidFill>
                <a:latin typeface="+mn-lt"/>
                <a:ea typeface="+mn-ea"/>
                <a:cs typeface="+mn-cs"/>
              </a:defRPr>
            </a:lvl7pPr>
            <a:lvl8pPr marL="2400300" algn="l" defTabSz="685800" rtl="0" eaLnBrk="1" latinLnBrk="0" hangingPunct="1">
              <a:defRPr sz="1350" kern="1200">
                <a:solidFill>
                  <a:schemeClr val="tx1"/>
                </a:solidFill>
                <a:latin typeface="+mn-lt"/>
                <a:ea typeface="+mn-ea"/>
                <a:cs typeface="+mn-cs"/>
              </a:defRPr>
            </a:lvl8pPr>
            <a:lvl9pPr marL="2743200" algn="l" defTabSz="685800" rtl="0" eaLnBrk="1" latinLnBrk="0" hangingPunct="1">
              <a:defRPr sz="1350" kern="1200">
                <a:solidFill>
                  <a:schemeClr val="tx1"/>
                </a:solidFill>
                <a:latin typeface="+mn-lt"/>
                <a:ea typeface="+mn-ea"/>
                <a:cs typeface="+mn-cs"/>
              </a:defRPr>
            </a:lvl9pPr>
          </a:lstStyle>
          <a:p>
            <a:pPr algn="l"/>
            <a:fld id="{A9A68085-B4FC-A347-B748-345E55482534}" type="slidenum">
              <a:rPr lang="en-GB" smtClean="0">
                <a:latin typeface="Verdana" panose="020B0604030504040204" pitchFamily="34" charset="0"/>
                <a:ea typeface="Verdana" panose="020B0604030504040204" pitchFamily="34" charset="0"/>
                <a:cs typeface="Verdana" panose="020B0604030504040204" pitchFamily="34" charset="0"/>
              </a:rPr>
              <a:pPr algn="l"/>
              <a:t>‹N°›</a:t>
            </a:fld>
            <a:endParaRPr lang="en-GB" dirty="0">
              <a:latin typeface="Verdana" panose="020B0604030504040204" pitchFamily="34" charset="0"/>
              <a:ea typeface="Verdana" panose="020B0604030504040204" pitchFamily="34" charset="0"/>
              <a:cs typeface="Verdana" panose="020B0604030504040204" pitchFamily="34" charset="0"/>
            </a:endParaRPr>
          </a:p>
        </p:txBody>
      </p:sp>
      <p:cxnSp>
        <p:nvCxnSpPr>
          <p:cNvPr id="17" name="Connecteur droit 16">
            <a:extLst>
              <a:ext uri="{FF2B5EF4-FFF2-40B4-BE49-F238E27FC236}">
                <a16:creationId xmlns:a16="http://schemas.microsoft.com/office/drawing/2014/main" xmlns="" id="{F65E6409-C4BC-AC43-AFCB-63C79A15A539}"/>
              </a:ext>
            </a:extLst>
          </p:cNvPr>
          <p:cNvCxnSpPr>
            <a:cxnSpLocks/>
          </p:cNvCxnSpPr>
          <p:nvPr userDrawn="1"/>
        </p:nvCxnSpPr>
        <p:spPr>
          <a:xfrm>
            <a:off x="792645" y="6278851"/>
            <a:ext cx="0" cy="278400"/>
          </a:xfrm>
          <a:prstGeom prst="line">
            <a:avLst/>
          </a:prstGeom>
          <a:ln w="6350">
            <a:solidFill>
              <a:schemeClr val="bg1">
                <a:lumMod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xmlns="" val="3260790948"/>
      </p:ext>
    </p:extLst>
  </p:cSld>
  <p:clrMapOvr>
    <a:masterClrMapping/>
  </p:clrMapOvr>
  <p:extLst mod="1">
    <p:ext uri="{DCECCB84-F9BA-43D5-87BE-67443E8EF086}">
      <p15:sldGuideLst xmlns:p15="http://schemas.microsoft.com/office/powerpoint/2012/main" xmlns="">
        <p15:guide id="1" pos="2880">
          <p15:clr>
            <a:srgbClr val="FBAE40"/>
          </p15:clr>
        </p15:guide>
      </p15:sldGuideLst>
    </p:ext>
  </p:extLst>
</p:sldLayout>
</file>

<file path=ppt/slideLayouts/slideLayout14.xml><?xml version="1.0" encoding="utf-8"?>
<p:sldLayout xmlns:a="http://schemas.openxmlformats.org/drawingml/2006/main" xmlns:r="http://schemas.openxmlformats.org/officeDocument/2006/relationships" xmlns:p="http://schemas.openxmlformats.org/presentationml/2006/main" userDrawn="1">
  <p:cSld name="2_Titre / contenu Texte">
    <p:spTree>
      <p:nvGrpSpPr>
        <p:cNvPr id="1" name=""/>
        <p:cNvGrpSpPr/>
        <p:nvPr/>
      </p:nvGrpSpPr>
      <p:grpSpPr>
        <a:xfrm>
          <a:off x="0" y="0"/>
          <a:ext cx="0" cy="0"/>
          <a:chOff x="0" y="0"/>
          <a:chExt cx="0" cy="0"/>
        </a:xfrm>
      </p:grpSpPr>
      <p:sp>
        <p:nvSpPr>
          <p:cNvPr id="3" name="Content Placeholder 2"/>
          <p:cNvSpPr>
            <a:spLocks noGrp="1"/>
          </p:cNvSpPr>
          <p:nvPr>
            <p:ph idx="1"/>
          </p:nvPr>
        </p:nvSpPr>
        <p:spPr>
          <a:xfrm>
            <a:off x="1431236" y="2120719"/>
            <a:ext cx="5635487" cy="3273287"/>
          </a:xfrm>
          <a:prstGeom prst="round2DiagRect">
            <a:avLst>
              <a:gd name="adj1" fmla="val 0"/>
              <a:gd name="adj2" fmla="val 7750"/>
            </a:avLst>
          </a:prstGeom>
          <a:solidFill>
            <a:srgbClr val="F7E7F0"/>
          </a:solidFill>
          <a:ln>
            <a:noFill/>
          </a:ln>
        </p:spPr>
        <p:txBody>
          <a:bodyPr lIns="468000" rIns="1080000" anchor="ctr" anchorCtr="0"/>
          <a:lstStyle>
            <a:lvl1pPr marL="266700" indent="-266700">
              <a:tabLst/>
              <a:defRPr/>
            </a:lvl1pPr>
            <a:lvl2pPr marL="446088" indent="-179388">
              <a:tabLst/>
              <a:defRPr/>
            </a:lvl2pPr>
            <a:lvl3pPr>
              <a:buClr>
                <a:srgbClr val="CF66A5"/>
              </a:buClr>
              <a:defRPr/>
            </a:lvl3pPr>
            <a:lvl4pPr>
              <a:buClr>
                <a:srgbClr val="CF66A5"/>
              </a:buClr>
              <a:defRPr/>
            </a:lvl4pPr>
            <a:lvl5pPr>
              <a:buClr>
                <a:srgbClr val="CF66A5"/>
              </a:buClr>
              <a:defRPr/>
            </a:lvl5pPr>
          </a:lstStyle>
          <a:p>
            <a:pPr lvl="0"/>
            <a:r>
              <a:rPr lang="fr-FR" dirty="0"/>
              <a:t>Modifier les styles du texte du masque</a:t>
            </a:r>
          </a:p>
          <a:p>
            <a:pPr lvl="1"/>
            <a:r>
              <a:rPr lang="fr-FR" dirty="0"/>
              <a:t>Deuxième niveau</a:t>
            </a:r>
          </a:p>
          <a:p>
            <a:pPr lvl="2"/>
            <a:r>
              <a:rPr lang="fr-FR" dirty="0"/>
              <a:t>Troisième niveau</a:t>
            </a:r>
          </a:p>
          <a:p>
            <a:pPr lvl="3"/>
            <a:r>
              <a:rPr lang="fr-FR" dirty="0"/>
              <a:t>Quatrième niveau</a:t>
            </a:r>
          </a:p>
          <a:p>
            <a:pPr lvl="4"/>
            <a:r>
              <a:rPr lang="fr-FR" dirty="0"/>
              <a:t>Cinquième niveau</a:t>
            </a:r>
            <a:endParaRPr lang="en-US" dirty="0"/>
          </a:p>
        </p:txBody>
      </p:sp>
      <p:sp>
        <p:nvSpPr>
          <p:cNvPr id="2" name="Title 1"/>
          <p:cNvSpPr>
            <a:spLocks noGrp="1"/>
          </p:cNvSpPr>
          <p:nvPr>
            <p:ph type="title" hasCustomPrompt="1"/>
          </p:nvPr>
        </p:nvSpPr>
        <p:spPr>
          <a:xfrm>
            <a:off x="429868" y="1"/>
            <a:ext cx="7272959" cy="861391"/>
          </a:xfrm>
        </p:spPr>
        <p:txBody>
          <a:bodyPr/>
          <a:lstStyle/>
          <a:p>
            <a:r>
              <a:rPr lang="fr-FR" dirty="0"/>
              <a:t>MODIFIEZ LE STYLE DU TITRE</a:t>
            </a:r>
            <a:endParaRPr lang="en-US" dirty="0"/>
          </a:p>
        </p:txBody>
      </p:sp>
      <p:sp>
        <p:nvSpPr>
          <p:cNvPr id="8" name="Espace réservé du texte 7">
            <a:extLst>
              <a:ext uri="{FF2B5EF4-FFF2-40B4-BE49-F238E27FC236}">
                <a16:creationId xmlns:a16="http://schemas.microsoft.com/office/drawing/2014/main" xmlns="" id="{4812BAC4-4F7B-084F-BEC3-2CD57E063EFF}"/>
              </a:ext>
            </a:extLst>
          </p:cNvPr>
          <p:cNvSpPr>
            <a:spLocks noGrp="1"/>
          </p:cNvSpPr>
          <p:nvPr>
            <p:ph type="body" sz="quarter" idx="13"/>
          </p:nvPr>
        </p:nvSpPr>
        <p:spPr>
          <a:xfrm>
            <a:off x="429868" y="808477"/>
            <a:ext cx="6372225" cy="503767"/>
          </a:xfrm>
        </p:spPr>
        <p:txBody>
          <a:bodyPr vert="horz" lIns="91440" tIns="45720" rIns="91440" bIns="45720" rtlCol="0">
            <a:normAutofit/>
          </a:bodyPr>
          <a:lstStyle>
            <a:lvl1pPr>
              <a:defRPr lang="fr-FR" sz="1600" b="1" dirty="0" smtClean="0">
                <a:solidFill>
                  <a:srgbClr val="CF66A5"/>
                </a:solidFill>
              </a:defRPr>
            </a:lvl1pPr>
          </a:lstStyle>
          <a:p>
            <a:pPr marL="0" lvl="0" indent="0">
              <a:lnSpc>
                <a:spcPts val="1420"/>
              </a:lnSpc>
              <a:buNone/>
            </a:pPr>
            <a:r>
              <a:rPr lang="fr-FR" dirty="0"/>
              <a:t>Modifier les styles du texte du masque</a:t>
            </a:r>
          </a:p>
        </p:txBody>
      </p:sp>
      <p:sp>
        <p:nvSpPr>
          <p:cNvPr id="4" name="Rectangle 3"/>
          <p:cNvSpPr/>
          <p:nvPr userDrawn="1"/>
        </p:nvSpPr>
        <p:spPr>
          <a:xfrm>
            <a:off x="951175" y="6069874"/>
            <a:ext cx="1576488" cy="600876"/>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
        <p:nvSpPr>
          <p:cNvPr id="6" name="Rectangle 5"/>
          <p:cNvSpPr/>
          <p:nvPr userDrawn="1"/>
        </p:nvSpPr>
        <p:spPr>
          <a:xfrm>
            <a:off x="7040596" y="6202482"/>
            <a:ext cx="1985838" cy="600876"/>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FR"/>
          </a:p>
        </p:txBody>
      </p:sp>
    </p:spTree>
    <p:extLst>
      <p:ext uri="{BB962C8B-B14F-4D97-AF65-F5344CB8AC3E}">
        <p14:creationId xmlns:p14="http://schemas.microsoft.com/office/powerpoint/2010/main" xmlns="" val="3175532488"/>
      </p:ext>
    </p:extLst>
  </p:cSld>
  <p:clrMapOvr>
    <a:masterClrMapping/>
  </p:clrMapOvr>
  <p:extLst mod="1">
    <p:ext uri="{DCECCB84-F9BA-43D5-87BE-67443E8EF086}">
      <p15:sldGuideLst xmlns:p15="http://schemas.microsoft.com/office/powerpoint/2012/main" xmlns="">
        <p15:guide id="1" orient="horz" pos="1620">
          <p15:clr>
            <a:srgbClr val="FBAE40"/>
          </p15:clr>
        </p15:guide>
        <p15:guide id="2" orient="horz" pos="418">
          <p15:clr>
            <a:srgbClr val="FBAE40"/>
          </p15:clr>
        </p15:guide>
        <p15:guide id="3" pos="5602">
          <p15:clr>
            <a:srgbClr val="FBAE40"/>
          </p15:clr>
        </p15:guide>
      </p15:sldGuideLst>
    </p:ext>
  </p:extLs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theme" Target="../theme/theme1.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u titre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fr-FR" smtClean="0"/>
              <a:t>Cliquez pour modifier le style du titre</a:t>
            </a:r>
            <a:endParaRPr lang="fr-FR"/>
          </a:p>
        </p:txBody>
      </p:sp>
      <p:sp>
        <p:nvSpPr>
          <p:cNvPr id="3" name="Espace réservé du texte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fr-FR" smtClean="0"/>
              <a:t>Cliquez pour 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FR"/>
          </a:p>
        </p:txBody>
      </p:sp>
      <p:sp>
        <p:nvSpPr>
          <p:cNvPr id="4" name="Espace réservé de la date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423EA579-288A-44BD-8767-431B2F5D0AAA}" type="datetimeFigureOut">
              <a:rPr lang="fr-FR" smtClean="0"/>
              <a:pPr/>
              <a:t>05/12/2019</a:t>
            </a:fld>
            <a:endParaRPr lang="fr-FR"/>
          </a:p>
        </p:txBody>
      </p:sp>
      <p:sp>
        <p:nvSpPr>
          <p:cNvPr id="5" name="Espace réservé du pied de page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fr-FR"/>
          </a:p>
        </p:txBody>
      </p:sp>
      <p:sp>
        <p:nvSpPr>
          <p:cNvPr id="6" name="Espace réservé du numéro de diapositive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416196C-8F56-4EFD-BD5B-05125B07DB9E}" type="slidenum">
              <a:rPr lang="fr-FR" smtClean="0"/>
              <a:pPr/>
              <a:t>‹N°›</a:t>
            </a:fld>
            <a:endParaRPr lang="fr-FR"/>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fr-F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image" Target="../media/image4.jpeg"/><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7.jpeg"/><Relationship Id="rId7" Type="http://schemas.openxmlformats.org/officeDocument/2006/relationships/image" Target="../media/image11.jpeg"/><Relationship Id="rId2" Type="http://schemas.openxmlformats.org/officeDocument/2006/relationships/image" Target="../media/image6.jpeg"/><Relationship Id="rId1" Type="http://schemas.openxmlformats.org/officeDocument/2006/relationships/slideLayout" Target="../slideLayouts/slideLayout2.xml"/><Relationship Id="rId6" Type="http://schemas.openxmlformats.org/officeDocument/2006/relationships/image" Target="../media/image10.jpeg"/><Relationship Id="rId5" Type="http://schemas.openxmlformats.org/officeDocument/2006/relationships/image" Target="../media/image9.jpeg"/><Relationship Id="rId4" Type="http://schemas.openxmlformats.org/officeDocument/2006/relationships/image" Target="../media/image8.jpeg"/></Relationships>
</file>

<file path=ppt/slides/_rels/slide7.xml.rels><?xml version="1.0" encoding="UTF-8" standalone="yes"?>
<Relationships xmlns="http://schemas.openxmlformats.org/package/2006/relationships"><Relationship Id="rId3" Type="http://schemas.openxmlformats.org/officeDocument/2006/relationships/image" Target="../media/image13.jpeg"/><Relationship Id="rId7" Type="http://schemas.openxmlformats.org/officeDocument/2006/relationships/image" Target="../media/image17.jpeg"/><Relationship Id="rId2" Type="http://schemas.openxmlformats.org/officeDocument/2006/relationships/image" Target="../media/image12.jpeg"/><Relationship Id="rId1" Type="http://schemas.openxmlformats.org/officeDocument/2006/relationships/slideLayout" Target="../slideLayouts/slideLayout2.xml"/><Relationship Id="rId6" Type="http://schemas.openxmlformats.org/officeDocument/2006/relationships/image" Target="../media/image16.jpeg"/><Relationship Id="rId5" Type="http://schemas.openxmlformats.org/officeDocument/2006/relationships/image" Target="../media/image15.jpeg"/><Relationship Id="rId4" Type="http://schemas.openxmlformats.org/officeDocument/2006/relationships/image" Target="../media/image14.jpe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1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9.png"/><Relationship Id="rId1" Type="http://schemas.openxmlformats.org/officeDocument/2006/relationships/slideLayout" Target="../slideLayouts/slideLayout14.xml"/><Relationship Id="rId6" Type="http://schemas.openxmlformats.org/officeDocument/2006/relationships/image" Target="../media/image23.png"/><Relationship Id="rId5" Type="http://schemas.openxmlformats.org/officeDocument/2006/relationships/image" Target="../media/image22.png"/><Relationship Id="rId4" Type="http://schemas.openxmlformats.org/officeDocument/2006/relationships/image" Target="../media/image21.png"/></Relationships>
</file>

<file path=ppt/slides/_rels/slide12.xml.rels><?xml version="1.0" encoding="UTF-8" standalone="yes"?>
<Relationships xmlns="http://schemas.openxmlformats.org/package/2006/relationships"><Relationship Id="rId3" Type="http://schemas.openxmlformats.org/officeDocument/2006/relationships/image" Target="../media/image25.png"/><Relationship Id="rId2" Type="http://schemas.openxmlformats.org/officeDocument/2006/relationships/image" Target="../media/image24.png"/><Relationship Id="rId1" Type="http://schemas.openxmlformats.org/officeDocument/2006/relationships/slideLayout" Target="../slideLayouts/slideLayout14.xml"/><Relationship Id="rId6" Type="http://schemas.openxmlformats.org/officeDocument/2006/relationships/image" Target="../media/image28.png"/><Relationship Id="rId5" Type="http://schemas.openxmlformats.org/officeDocument/2006/relationships/image" Target="../media/image27.png"/><Relationship Id="rId4" Type="http://schemas.openxmlformats.org/officeDocument/2006/relationships/image" Target="../media/image26.png"/></Relationships>
</file>

<file path=ppt/slides/_rels/slide13.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image" Target="../media/image29.png"/><Relationship Id="rId1" Type="http://schemas.openxmlformats.org/officeDocument/2006/relationships/slideLayout" Target="../slideLayouts/slideLayout14.xml"/><Relationship Id="rId4" Type="http://schemas.openxmlformats.org/officeDocument/2006/relationships/image" Target="../media/image31.png"/></Relationships>
</file>

<file path=ppt/slides/_rels/slide14.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image" Target="../media/image32.png"/><Relationship Id="rId1" Type="http://schemas.openxmlformats.org/officeDocument/2006/relationships/slideLayout" Target="../slideLayouts/slideLayout14.xml"/><Relationship Id="rId5" Type="http://schemas.openxmlformats.org/officeDocument/2006/relationships/image" Target="../media/image35.png"/><Relationship Id="rId4" Type="http://schemas.openxmlformats.org/officeDocument/2006/relationships/image" Target="../media/image34.png"/></Relationships>
</file>

<file path=ppt/slides/_rels/slide15.xml.rels><?xml version="1.0" encoding="UTF-8" standalone="yes"?>
<Relationships xmlns="http://schemas.openxmlformats.org/package/2006/relationships"><Relationship Id="rId3" Type="http://schemas.openxmlformats.org/officeDocument/2006/relationships/image" Target="../media/image37.png"/><Relationship Id="rId2" Type="http://schemas.openxmlformats.org/officeDocument/2006/relationships/image" Target="../media/image36.png"/><Relationship Id="rId1" Type="http://schemas.openxmlformats.org/officeDocument/2006/relationships/slideLayout" Target="../slideLayouts/slideLayout14.xml"/><Relationship Id="rId5" Type="http://schemas.openxmlformats.org/officeDocument/2006/relationships/image" Target="../media/image39.png"/><Relationship Id="rId4" Type="http://schemas.openxmlformats.org/officeDocument/2006/relationships/image" Target="../media/image38.png"/></Relationships>
</file>

<file path=ppt/slides/_rels/slide16.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image" Target="../media/image40.png"/><Relationship Id="rId1" Type="http://schemas.openxmlformats.org/officeDocument/2006/relationships/slideLayout" Target="../slideLayouts/slideLayout14.xml"/><Relationship Id="rId4" Type="http://schemas.openxmlformats.org/officeDocument/2006/relationships/image" Target="../media/image42.png"/></Relationships>
</file>

<file path=ppt/slides/_rels/slide17.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image" Target="../media/image43.png"/><Relationship Id="rId1" Type="http://schemas.openxmlformats.org/officeDocument/2006/relationships/slideLayout" Target="../slideLayouts/slideLayout14.xml"/><Relationship Id="rId4" Type="http://schemas.openxmlformats.org/officeDocument/2006/relationships/image" Target="../media/image45.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ctrTitle"/>
          </p:nvPr>
        </p:nvSpPr>
        <p:spPr>
          <a:xfrm>
            <a:off x="683568" y="980728"/>
            <a:ext cx="7772400" cy="1470025"/>
          </a:xfrm>
        </p:spPr>
        <p:txBody>
          <a:bodyPr/>
          <a:lstStyle/>
          <a:p>
            <a:r>
              <a:rPr lang="fr-FR" b="1" dirty="0" smtClean="0">
                <a:solidFill>
                  <a:schemeClr val="accent5">
                    <a:lumMod val="75000"/>
                  </a:schemeClr>
                </a:solidFill>
                <a:latin typeface="Bahnschrift" pitchFamily="34" charset="0"/>
              </a:rPr>
              <a:t>Les Dieux Grecs</a:t>
            </a:r>
            <a:endParaRPr lang="fr-FR" b="1" dirty="0">
              <a:solidFill>
                <a:schemeClr val="accent5">
                  <a:lumMod val="75000"/>
                </a:schemeClr>
              </a:solidFill>
              <a:latin typeface="Bahnschrift" pitchFamily="34" charset="0"/>
            </a:endParaRPr>
          </a:p>
        </p:txBody>
      </p:sp>
      <p:sp>
        <p:nvSpPr>
          <p:cNvPr id="3" name="Sous-titre 2"/>
          <p:cNvSpPr>
            <a:spLocks noGrp="1"/>
          </p:cNvSpPr>
          <p:nvPr>
            <p:ph type="subTitle" idx="1"/>
          </p:nvPr>
        </p:nvSpPr>
        <p:spPr>
          <a:xfrm>
            <a:off x="1403648" y="5373216"/>
            <a:ext cx="6400800" cy="1057672"/>
          </a:xfrm>
        </p:spPr>
        <p:txBody>
          <a:bodyPr>
            <a:normAutofit/>
          </a:bodyPr>
          <a:lstStyle/>
          <a:p>
            <a:r>
              <a:rPr lang="fr-FR" sz="2400" dirty="0" smtClean="0">
                <a:latin typeface="Bahnschrift" pitchFamily="34" charset="0"/>
              </a:rPr>
              <a:t>Henri de Montalembert</a:t>
            </a:r>
          </a:p>
          <a:p>
            <a:r>
              <a:rPr lang="fr-FR" sz="2400" dirty="0" err="1" smtClean="0">
                <a:latin typeface="Bahnschrift" pitchFamily="34" charset="0"/>
              </a:rPr>
              <a:t>Wandrille</a:t>
            </a:r>
            <a:r>
              <a:rPr lang="fr-FR" sz="2400" dirty="0" smtClean="0">
                <a:latin typeface="Bahnschrift" pitchFamily="34" charset="0"/>
              </a:rPr>
              <a:t> </a:t>
            </a:r>
            <a:r>
              <a:rPr lang="fr-FR" sz="2400" dirty="0" err="1" smtClean="0">
                <a:latin typeface="Bahnschrift" pitchFamily="34" charset="0"/>
              </a:rPr>
              <a:t>Egretier</a:t>
            </a:r>
            <a:endParaRPr lang="fr-FR" sz="2400" dirty="0">
              <a:latin typeface="Bahnschrift" pitchFamily="34" charset="0"/>
            </a:endParaRPr>
          </a:p>
        </p:txBody>
      </p:sp>
      <p:pic>
        <p:nvPicPr>
          <p:cNvPr id="4" name="Image 3" descr="zeus tête en bronze.jpg"/>
          <p:cNvPicPr>
            <a:picLocks noChangeAspect="1"/>
          </p:cNvPicPr>
          <p:nvPr/>
        </p:nvPicPr>
        <p:blipFill>
          <a:blip r:embed="rId2" cstate="print"/>
          <a:stretch>
            <a:fillRect/>
          </a:stretch>
        </p:blipFill>
        <p:spPr>
          <a:xfrm>
            <a:off x="3347864" y="2132856"/>
            <a:ext cx="2440298" cy="3114477"/>
          </a:xfrm>
          <a:prstGeom prst="rect">
            <a:avLst/>
          </a:prstGeom>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dirty="0" smtClean="0">
                <a:solidFill>
                  <a:schemeClr val="accent5">
                    <a:lumMod val="75000"/>
                  </a:schemeClr>
                </a:solidFill>
                <a:latin typeface="Bahnschrift" pitchFamily="34" charset="0"/>
              </a:rPr>
              <a:t>1) Cosmogonie</a:t>
            </a:r>
            <a:endParaRPr lang="fr-FR" dirty="0">
              <a:solidFill>
                <a:schemeClr val="accent5">
                  <a:lumMod val="75000"/>
                </a:schemeClr>
              </a:solidFill>
              <a:latin typeface="Bahnschrift" pitchFamily="34" charset="0"/>
            </a:endParaRPr>
          </a:p>
        </p:txBody>
      </p:sp>
      <p:sp>
        <p:nvSpPr>
          <p:cNvPr id="3" name="Espace réservé du contenu 2"/>
          <p:cNvSpPr>
            <a:spLocks noGrp="1"/>
          </p:cNvSpPr>
          <p:nvPr>
            <p:ph idx="1"/>
          </p:nvPr>
        </p:nvSpPr>
        <p:spPr/>
        <p:txBody>
          <a:bodyPr/>
          <a:lstStyle/>
          <a:p>
            <a:r>
              <a:rPr lang="fr-FR" dirty="0" smtClean="0">
                <a:latin typeface="Bahnschrift" pitchFamily="34" charset="0"/>
              </a:rPr>
              <a:t>Cosmogonie = naissance du monde (cosmos en grec)</a:t>
            </a:r>
          </a:p>
          <a:p>
            <a:r>
              <a:rPr lang="fr-FR" dirty="0" smtClean="0">
                <a:latin typeface="Bahnschrift" pitchFamily="34" charset="0"/>
              </a:rPr>
              <a:t>À l’origine il n’y a que le Chaos; le Chaos donne naissance à la Nuit, et la nuit donne naissance au Jour.</a:t>
            </a:r>
          </a:p>
          <a:p>
            <a:r>
              <a:rPr lang="fr-FR" dirty="0" smtClean="0">
                <a:latin typeface="Bahnschrift" pitchFamily="34" charset="0"/>
              </a:rPr>
              <a:t>Ensuite Gaïa (la terre) apparaît, entourée d’Ouranos (le ciel).</a:t>
            </a:r>
            <a:endParaRPr lang="fr-FR" dirty="0">
              <a:latin typeface="Bahnschrift" pitchFamily="34" charset="0"/>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p:txBody>
          <a:bodyPr/>
          <a:lstStyle/>
          <a:p>
            <a:r>
              <a:rPr lang="fr-FR" dirty="0" smtClean="0">
                <a:solidFill>
                  <a:schemeClr val="accent5">
                    <a:lumMod val="75000"/>
                  </a:schemeClr>
                </a:solidFill>
                <a:latin typeface="Bahnschrift" pitchFamily="34" charset="0"/>
              </a:rPr>
              <a:t>2) Théogonie</a:t>
            </a:r>
            <a:endParaRPr lang="fr-FR" dirty="0">
              <a:solidFill>
                <a:schemeClr val="accent5">
                  <a:lumMod val="75000"/>
                </a:schemeClr>
              </a:solidFill>
              <a:latin typeface="Bahnschrift" pitchFamily="34" charset="0"/>
            </a:endParaRPr>
          </a:p>
        </p:txBody>
      </p:sp>
      <p:sp>
        <p:nvSpPr>
          <p:cNvPr id="3" name="Espace réservé du contenu 2"/>
          <p:cNvSpPr>
            <a:spLocks noGrp="1"/>
          </p:cNvSpPr>
          <p:nvPr>
            <p:ph idx="1"/>
          </p:nvPr>
        </p:nvSpPr>
        <p:spPr/>
        <p:txBody>
          <a:bodyPr>
            <a:normAutofit/>
          </a:bodyPr>
          <a:lstStyle/>
          <a:p>
            <a:r>
              <a:rPr lang="fr-FR" dirty="0">
                <a:latin typeface="Bahnschrift" pitchFamily="34" charset="0"/>
              </a:rPr>
              <a:t>T</a:t>
            </a:r>
            <a:r>
              <a:rPr lang="fr-FR" dirty="0" smtClean="0">
                <a:latin typeface="Bahnschrift" pitchFamily="34" charset="0"/>
              </a:rPr>
              <a:t>héogonie = naissance des dieux (</a:t>
            </a:r>
            <a:r>
              <a:rPr lang="fr-FR" dirty="0" err="1" smtClean="0">
                <a:latin typeface="Bahnschrift" pitchFamily="34" charset="0"/>
              </a:rPr>
              <a:t>theos</a:t>
            </a:r>
            <a:r>
              <a:rPr lang="fr-FR" dirty="0" smtClean="0">
                <a:latin typeface="Bahnschrift" pitchFamily="34" charset="0"/>
              </a:rPr>
              <a:t> en grec)</a:t>
            </a:r>
          </a:p>
          <a:p>
            <a:r>
              <a:rPr lang="fr-FR" dirty="0" smtClean="0">
                <a:latin typeface="Bahnschrift" pitchFamily="34" charset="0"/>
              </a:rPr>
              <a:t>Gaïa et Ouranos ont des enfants, les Titans, dont Cronos, qui épouse la titane Rhéa. Ils ont eu 6 enfants. </a:t>
            </a:r>
          </a:p>
          <a:p>
            <a:r>
              <a:rPr lang="fr-FR" dirty="0">
                <a:latin typeface="Bahnschrift" pitchFamily="34" charset="0"/>
              </a:rPr>
              <a:t> </a:t>
            </a:r>
            <a:r>
              <a:rPr lang="fr-FR" dirty="0" smtClean="0">
                <a:latin typeface="Bahnschrift" pitchFamily="34" charset="0"/>
              </a:rPr>
              <a:t>Cronos craint d’être détrôné par ses enfants, qu’il dévore donc à leur naissance.</a:t>
            </a:r>
          </a:p>
          <a:p>
            <a:endParaRPr lang="fr-FR" dirty="0" smtClean="0">
              <a:latin typeface="Bahnschrift" pitchFamily="34" charset="0"/>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re 7"/>
          <p:cNvSpPr>
            <a:spLocks noGrp="1"/>
          </p:cNvSpPr>
          <p:nvPr>
            <p:ph type="ctrTitle"/>
          </p:nvPr>
        </p:nvSpPr>
        <p:spPr>
          <a:xfrm>
            <a:off x="685800" y="2130425"/>
            <a:ext cx="3454152" cy="1470025"/>
          </a:xfrm>
        </p:spPr>
        <p:txBody>
          <a:bodyPr/>
          <a:lstStyle/>
          <a:p>
            <a:endParaRPr lang="fr-FR" dirty="0"/>
          </a:p>
        </p:txBody>
      </p:sp>
      <p:sp>
        <p:nvSpPr>
          <p:cNvPr id="9" name="Sous-titre 8"/>
          <p:cNvSpPr>
            <a:spLocks noGrp="1"/>
          </p:cNvSpPr>
          <p:nvPr>
            <p:ph type="subTitle" idx="1"/>
          </p:nvPr>
        </p:nvSpPr>
        <p:spPr>
          <a:xfrm rot="10800000" flipV="1">
            <a:off x="4211960" y="2564904"/>
            <a:ext cx="4608515" cy="3744416"/>
          </a:xfrm>
        </p:spPr>
        <p:txBody>
          <a:bodyPr>
            <a:normAutofit/>
          </a:bodyPr>
          <a:lstStyle/>
          <a:p>
            <a:pPr>
              <a:buFont typeface="Arial" charset="0"/>
              <a:buChar char="•"/>
            </a:pPr>
            <a:r>
              <a:rPr lang="fr-FR" dirty="0" smtClean="0">
                <a:solidFill>
                  <a:schemeClr val="tx1"/>
                </a:solidFill>
                <a:latin typeface="Bahnschrift" pitchFamily="34" charset="0"/>
              </a:rPr>
              <a:t> Le dernier-né, Zeus, est sauvé par sa mère puis revient tuer son père et prendre le pouvoir sur l’Olympe avec ses frères et sœurs. </a:t>
            </a:r>
          </a:p>
          <a:p>
            <a:endParaRPr lang="fr-FR" dirty="0">
              <a:latin typeface="Bahnschrift" pitchFamily="34" charset="0"/>
            </a:endParaRPr>
          </a:p>
        </p:txBody>
      </p:sp>
      <p:pic>
        <p:nvPicPr>
          <p:cNvPr id="10" name="Image 9" descr="rhéa et cronos.jpg"/>
          <p:cNvPicPr>
            <a:picLocks noChangeAspect="1"/>
          </p:cNvPicPr>
          <p:nvPr/>
        </p:nvPicPr>
        <p:blipFill>
          <a:blip r:embed="rId2" cstate="print"/>
          <a:stretch>
            <a:fillRect/>
          </a:stretch>
        </p:blipFill>
        <p:spPr>
          <a:xfrm>
            <a:off x="323528" y="836712"/>
            <a:ext cx="3976456" cy="5059330"/>
          </a:xfrm>
          <a:prstGeom prst="rect">
            <a:avLst/>
          </a:prstGeom>
        </p:spPr>
      </p:pic>
      <p:pic>
        <p:nvPicPr>
          <p:cNvPr id="11" name="Image 10" descr="ouranos+gaïa.jpg"/>
          <p:cNvPicPr>
            <a:picLocks noChangeAspect="1"/>
          </p:cNvPicPr>
          <p:nvPr/>
        </p:nvPicPr>
        <p:blipFill>
          <a:blip r:embed="rId3" cstate="print"/>
          <a:stretch>
            <a:fillRect/>
          </a:stretch>
        </p:blipFill>
        <p:spPr>
          <a:xfrm rot="120000">
            <a:off x="3975608" y="530052"/>
            <a:ext cx="5120640" cy="2057400"/>
          </a:xfrm>
          <a:prstGeom prst="rect">
            <a:avLst/>
          </a:prstGeom>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611560" y="260648"/>
            <a:ext cx="8229600" cy="1143000"/>
          </a:xfrm>
          <a:ln>
            <a:solidFill>
              <a:schemeClr val="bg1"/>
            </a:solidFill>
          </a:ln>
        </p:spPr>
        <p:txBody>
          <a:bodyPr/>
          <a:lstStyle/>
          <a:p>
            <a:r>
              <a:rPr lang="fr-FR" dirty="0" smtClean="0">
                <a:solidFill>
                  <a:schemeClr val="accent5">
                    <a:lumMod val="75000"/>
                  </a:schemeClr>
                </a:solidFill>
                <a:latin typeface="Bahnschrift" pitchFamily="34" charset="0"/>
              </a:rPr>
              <a:t>3) Les Douze dieux de l’Olympe</a:t>
            </a:r>
            <a:endParaRPr lang="fr-FR" dirty="0">
              <a:solidFill>
                <a:schemeClr val="accent5">
                  <a:lumMod val="75000"/>
                </a:schemeClr>
              </a:solidFill>
              <a:latin typeface="Bahnschrift" pitchFamily="34" charset="0"/>
            </a:endParaRPr>
          </a:p>
        </p:txBody>
      </p:sp>
      <p:sp>
        <p:nvSpPr>
          <p:cNvPr id="3" name="Espace réservé du contenu 2"/>
          <p:cNvSpPr>
            <a:spLocks noGrp="1"/>
          </p:cNvSpPr>
          <p:nvPr>
            <p:ph idx="1"/>
          </p:nvPr>
        </p:nvSpPr>
        <p:spPr/>
        <p:txBody>
          <a:bodyPr numCol="2">
            <a:normAutofit lnSpcReduction="10000"/>
          </a:bodyPr>
          <a:lstStyle/>
          <a:p>
            <a:r>
              <a:rPr lang="fr-FR" dirty="0" smtClean="0">
                <a:latin typeface="Bahnschrift" pitchFamily="34" charset="0"/>
              </a:rPr>
              <a:t>Par ordre d’importance :</a:t>
            </a:r>
          </a:p>
          <a:p>
            <a:pPr>
              <a:buFontTx/>
              <a:buChar char="-"/>
            </a:pPr>
            <a:r>
              <a:rPr lang="fr-FR" dirty="0" smtClean="0">
                <a:latin typeface="Bahnschrift" pitchFamily="34" charset="0"/>
              </a:rPr>
              <a:t>Zeus</a:t>
            </a:r>
          </a:p>
          <a:p>
            <a:pPr>
              <a:buFontTx/>
              <a:buChar char="-"/>
            </a:pPr>
            <a:r>
              <a:rPr lang="fr-FR" dirty="0" smtClean="0">
                <a:latin typeface="Bahnschrift" pitchFamily="34" charset="0"/>
              </a:rPr>
              <a:t>Héra</a:t>
            </a:r>
          </a:p>
          <a:p>
            <a:pPr>
              <a:buFontTx/>
              <a:buChar char="-"/>
            </a:pPr>
            <a:r>
              <a:rPr lang="fr-FR" dirty="0" smtClean="0">
                <a:latin typeface="Bahnschrift" pitchFamily="34" charset="0"/>
              </a:rPr>
              <a:t>Athéna</a:t>
            </a:r>
          </a:p>
          <a:p>
            <a:pPr>
              <a:buFontTx/>
              <a:buChar char="-"/>
            </a:pPr>
            <a:r>
              <a:rPr lang="fr-FR" dirty="0" smtClean="0">
                <a:latin typeface="Bahnschrift" pitchFamily="34" charset="0"/>
              </a:rPr>
              <a:t>Poséidon</a:t>
            </a:r>
          </a:p>
          <a:p>
            <a:pPr>
              <a:buFontTx/>
              <a:buChar char="-"/>
            </a:pPr>
            <a:r>
              <a:rPr lang="fr-FR" dirty="0" smtClean="0">
                <a:latin typeface="Bahnschrift" pitchFamily="34" charset="0"/>
              </a:rPr>
              <a:t>Déméter</a:t>
            </a:r>
          </a:p>
          <a:p>
            <a:pPr>
              <a:buFontTx/>
              <a:buChar char="-"/>
            </a:pPr>
            <a:r>
              <a:rPr lang="fr-FR" dirty="0" smtClean="0">
                <a:latin typeface="Bahnschrift" pitchFamily="34" charset="0"/>
              </a:rPr>
              <a:t>Apollon</a:t>
            </a:r>
          </a:p>
          <a:p>
            <a:pPr>
              <a:buFontTx/>
              <a:buChar char="-"/>
            </a:pPr>
            <a:endParaRPr lang="fr-FR" dirty="0" smtClean="0">
              <a:latin typeface="Bahnschrift" pitchFamily="34" charset="0"/>
            </a:endParaRPr>
          </a:p>
          <a:p>
            <a:pPr>
              <a:buFontTx/>
              <a:buChar char="-"/>
            </a:pPr>
            <a:endParaRPr lang="fr-FR" dirty="0" smtClean="0">
              <a:latin typeface="Bahnschrift" pitchFamily="34" charset="0"/>
            </a:endParaRPr>
          </a:p>
          <a:p>
            <a:pPr>
              <a:buFontTx/>
              <a:buChar char="-"/>
            </a:pPr>
            <a:r>
              <a:rPr lang="fr-FR" dirty="0" smtClean="0">
                <a:latin typeface="Bahnschrift" pitchFamily="34" charset="0"/>
              </a:rPr>
              <a:t>Artémis </a:t>
            </a:r>
          </a:p>
          <a:p>
            <a:pPr>
              <a:buFontTx/>
              <a:buChar char="-"/>
            </a:pPr>
            <a:r>
              <a:rPr lang="fr-FR" dirty="0" smtClean="0">
                <a:latin typeface="Bahnschrift" pitchFamily="34" charset="0"/>
              </a:rPr>
              <a:t>Hermès </a:t>
            </a:r>
          </a:p>
          <a:p>
            <a:pPr>
              <a:buFontTx/>
              <a:buChar char="-"/>
            </a:pPr>
            <a:r>
              <a:rPr lang="fr-FR" dirty="0" smtClean="0">
                <a:latin typeface="Bahnschrift" pitchFamily="34" charset="0"/>
              </a:rPr>
              <a:t>Aphrodite </a:t>
            </a:r>
          </a:p>
          <a:p>
            <a:pPr>
              <a:buFontTx/>
              <a:buChar char="-"/>
            </a:pPr>
            <a:r>
              <a:rPr lang="fr-FR" dirty="0" smtClean="0">
                <a:latin typeface="Bahnschrift" pitchFamily="34" charset="0"/>
              </a:rPr>
              <a:t>Arès</a:t>
            </a:r>
          </a:p>
          <a:p>
            <a:pPr>
              <a:buFontTx/>
              <a:buChar char="-"/>
            </a:pPr>
            <a:r>
              <a:rPr lang="fr-FR" dirty="0" smtClean="0">
                <a:latin typeface="Bahnschrift" pitchFamily="34" charset="0"/>
              </a:rPr>
              <a:t>Héphaïstos</a:t>
            </a:r>
          </a:p>
          <a:p>
            <a:pPr>
              <a:buFontTx/>
              <a:buChar char="-"/>
            </a:pPr>
            <a:r>
              <a:rPr lang="fr-FR" dirty="0" smtClean="0">
                <a:latin typeface="Bahnschrift" pitchFamily="34" charset="0"/>
              </a:rPr>
              <a:t>Hestia</a:t>
            </a: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C:\DATA\AC\Henri\Ecole\CM1\héra.jpg"/>
          <p:cNvPicPr>
            <a:picLocks noGrp="1" noChangeAspect="1" noChangeArrowheads="1"/>
          </p:cNvPicPr>
          <p:nvPr>
            <p:ph idx="1"/>
          </p:nvPr>
        </p:nvPicPr>
        <p:blipFill>
          <a:blip r:embed="rId2" cstate="print"/>
          <a:srcRect/>
          <a:stretch>
            <a:fillRect/>
          </a:stretch>
        </p:blipFill>
        <p:spPr bwMode="auto">
          <a:xfrm>
            <a:off x="2555776" y="0"/>
            <a:ext cx="2212848" cy="2843784"/>
          </a:xfrm>
          <a:prstGeom prst="rect">
            <a:avLst/>
          </a:prstGeom>
          <a:noFill/>
        </p:spPr>
      </p:pic>
      <p:pic>
        <p:nvPicPr>
          <p:cNvPr id="1027" name="Picture 3" descr="C:\DATA\AC\Henri\Ecole\CM1\Zeus.jpg"/>
          <p:cNvPicPr>
            <a:picLocks noChangeAspect="1" noChangeArrowheads="1"/>
          </p:cNvPicPr>
          <p:nvPr/>
        </p:nvPicPr>
        <p:blipFill>
          <a:blip r:embed="rId3" cstate="print"/>
          <a:srcRect/>
          <a:stretch>
            <a:fillRect/>
          </a:stretch>
        </p:blipFill>
        <p:spPr bwMode="auto">
          <a:xfrm>
            <a:off x="0" y="0"/>
            <a:ext cx="2361395" cy="3212975"/>
          </a:xfrm>
          <a:prstGeom prst="rect">
            <a:avLst/>
          </a:prstGeom>
          <a:noFill/>
        </p:spPr>
      </p:pic>
      <p:pic>
        <p:nvPicPr>
          <p:cNvPr id="1028" name="Picture 4" descr="C:\DATA\AC\Henri\Ecole\CM1\naissance d'Athéna.jpg"/>
          <p:cNvPicPr>
            <a:picLocks noChangeAspect="1" noChangeArrowheads="1"/>
          </p:cNvPicPr>
          <p:nvPr/>
        </p:nvPicPr>
        <p:blipFill>
          <a:blip r:embed="rId4" cstate="print"/>
          <a:srcRect/>
          <a:stretch>
            <a:fillRect/>
          </a:stretch>
        </p:blipFill>
        <p:spPr bwMode="auto">
          <a:xfrm>
            <a:off x="5051975" y="0"/>
            <a:ext cx="4092025" cy="3068960"/>
          </a:xfrm>
          <a:prstGeom prst="rect">
            <a:avLst/>
          </a:prstGeom>
          <a:noFill/>
        </p:spPr>
      </p:pic>
      <p:pic>
        <p:nvPicPr>
          <p:cNvPr id="1029" name="Picture 5" descr="C:\DATA\AC\Henri\Ecole\CM1\poséidon.jpg"/>
          <p:cNvPicPr>
            <a:picLocks noChangeAspect="1" noChangeArrowheads="1"/>
          </p:cNvPicPr>
          <p:nvPr/>
        </p:nvPicPr>
        <p:blipFill>
          <a:blip r:embed="rId5" cstate="print"/>
          <a:srcRect/>
          <a:stretch>
            <a:fillRect/>
          </a:stretch>
        </p:blipFill>
        <p:spPr bwMode="auto">
          <a:xfrm>
            <a:off x="0" y="3573016"/>
            <a:ext cx="2302701" cy="2952328"/>
          </a:xfrm>
          <a:prstGeom prst="rect">
            <a:avLst/>
          </a:prstGeom>
          <a:noFill/>
        </p:spPr>
      </p:pic>
      <p:pic>
        <p:nvPicPr>
          <p:cNvPr id="8" name="Image 7" descr="https://p6.storage.canalblog.com/62/34/765079/55837249.jpg"/>
          <p:cNvPicPr/>
          <p:nvPr/>
        </p:nvPicPr>
        <p:blipFill>
          <a:blip r:embed="rId6" cstate="print"/>
          <a:srcRect/>
          <a:stretch>
            <a:fillRect/>
          </a:stretch>
        </p:blipFill>
        <p:spPr bwMode="auto">
          <a:xfrm>
            <a:off x="2843808" y="3717032"/>
            <a:ext cx="2197938" cy="2678197"/>
          </a:xfrm>
          <a:prstGeom prst="rect">
            <a:avLst/>
          </a:prstGeom>
          <a:ln>
            <a:noFill/>
          </a:ln>
          <a:effectLst>
            <a:softEdge rad="112500"/>
          </a:effectLst>
        </p:spPr>
      </p:pic>
      <p:pic>
        <p:nvPicPr>
          <p:cNvPr id="9" name="Image 8" descr="http://www.alex-bernardini.fr/mythologie/images/apollon.jpg"/>
          <p:cNvPicPr/>
          <p:nvPr/>
        </p:nvPicPr>
        <p:blipFill>
          <a:blip r:embed="rId7" cstate="print"/>
          <a:srcRect/>
          <a:stretch>
            <a:fillRect/>
          </a:stretch>
        </p:blipFill>
        <p:spPr bwMode="auto">
          <a:xfrm>
            <a:off x="5724128" y="3140968"/>
            <a:ext cx="1860881" cy="3180040"/>
          </a:xfrm>
          <a:prstGeom prst="rect">
            <a:avLst/>
          </a:prstGeom>
          <a:noFill/>
          <a:ln w="9525">
            <a:noFill/>
            <a:miter lim="800000"/>
            <a:headEnd/>
            <a:tailEnd/>
          </a:ln>
        </p:spPr>
      </p:pic>
      <p:sp>
        <p:nvSpPr>
          <p:cNvPr id="10" name="ZoneTexte 9"/>
          <p:cNvSpPr txBox="1"/>
          <p:nvPr/>
        </p:nvSpPr>
        <p:spPr>
          <a:xfrm>
            <a:off x="1475656" y="1628800"/>
            <a:ext cx="622030" cy="369332"/>
          </a:xfrm>
          <a:prstGeom prst="rect">
            <a:avLst/>
          </a:prstGeom>
          <a:noFill/>
        </p:spPr>
        <p:txBody>
          <a:bodyPr wrap="none" rtlCol="0">
            <a:spAutoFit/>
          </a:bodyPr>
          <a:lstStyle/>
          <a:p>
            <a:r>
              <a:rPr lang="fr-FR" b="1" dirty="0" smtClean="0">
                <a:solidFill>
                  <a:schemeClr val="accent6">
                    <a:lumMod val="20000"/>
                    <a:lumOff val="80000"/>
                  </a:schemeClr>
                </a:solidFill>
              </a:rPr>
              <a:t>Zeus</a:t>
            </a:r>
            <a:endParaRPr lang="fr-FR" b="1" dirty="0">
              <a:solidFill>
                <a:schemeClr val="accent6">
                  <a:lumMod val="20000"/>
                  <a:lumOff val="80000"/>
                </a:schemeClr>
              </a:solidFill>
            </a:endParaRPr>
          </a:p>
        </p:txBody>
      </p:sp>
      <p:sp>
        <p:nvSpPr>
          <p:cNvPr id="11" name="ZoneTexte 10"/>
          <p:cNvSpPr txBox="1"/>
          <p:nvPr/>
        </p:nvSpPr>
        <p:spPr>
          <a:xfrm>
            <a:off x="2555776" y="0"/>
            <a:ext cx="2195736" cy="369332"/>
          </a:xfrm>
          <a:prstGeom prst="rect">
            <a:avLst/>
          </a:prstGeom>
          <a:noFill/>
        </p:spPr>
        <p:txBody>
          <a:bodyPr wrap="square" rtlCol="0">
            <a:spAutoFit/>
          </a:bodyPr>
          <a:lstStyle/>
          <a:p>
            <a:r>
              <a:rPr lang="fr-FR" b="1" dirty="0" smtClean="0"/>
              <a:t>Héra</a:t>
            </a:r>
            <a:endParaRPr lang="fr-FR" b="1" dirty="0"/>
          </a:p>
        </p:txBody>
      </p:sp>
      <p:sp>
        <p:nvSpPr>
          <p:cNvPr id="12" name="ZoneTexte 11"/>
          <p:cNvSpPr txBox="1"/>
          <p:nvPr/>
        </p:nvSpPr>
        <p:spPr>
          <a:xfrm>
            <a:off x="8046132" y="2708920"/>
            <a:ext cx="2195736" cy="369332"/>
          </a:xfrm>
          <a:prstGeom prst="rect">
            <a:avLst/>
          </a:prstGeom>
          <a:noFill/>
        </p:spPr>
        <p:txBody>
          <a:bodyPr wrap="square" rtlCol="0">
            <a:spAutoFit/>
          </a:bodyPr>
          <a:lstStyle/>
          <a:p>
            <a:r>
              <a:rPr lang="fr-FR" b="1" dirty="0" smtClean="0"/>
              <a:t> </a:t>
            </a:r>
            <a:r>
              <a:rPr lang="fr-FR" b="1" dirty="0" smtClean="0"/>
              <a:t> Athéna</a:t>
            </a:r>
            <a:endParaRPr lang="fr-FR" b="1" dirty="0"/>
          </a:p>
        </p:txBody>
      </p:sp>
      <p:sp>
        <p:nvSpPr>
          <p:cNvPr id="13" name="ZoneTexte 12"/>
          <p:cNvSpPr txBox="1"/>
          <p:nvPr/>
        </p:nvSpPr>
        <p:spPr>
          <a:xfrm>
            <a:off x="0" y="3573016"/>
            <a:ext cx="2195736" cy="369332"/>
          </a:xfrm>
          <a:prstGeom prst="rect">
            <a:avLst/>
          </a:prstGeom>
          <a:noFill/>
        </p:spPr>
        <p:txBody>
          <a:bodyPr wrap="square" rtlCol="0">
            <a:spAutoFit/>
          </a:bodyPr>
          <a:lstStyle/>
          <a:p>
            <a:r>
              <a:rPr lang="fr-FR" b="1" dirty="0" smtClean="0"/>
              <a:t>     Poséidon</a:t>
            </a:r>
            <a:endParaRPr lang="fr-FR" b="1" dirty="0"/>
          </a:p>
        </p:txBody>
      </p:sp>
      <p:sp>
        <p:nvSpPr>
          <p:cNvPr id="14" name="ZoneTexte 13"/>
          <p:cNvSpPr txBox="1"/>
          <p:nvPr/>
        </p:nvSpPr>
        <p:spPr>
          <a:xfrm>
            <a:off x="2915816" y="3501008"/>
            <a:ext cx="2195736" cy="369332"/>
          </a:xfrm>
          <a:prstGeom prst="rect">
            <a:avLst/>
          </a:prstGeom>
          <a:noFill/>
        </p:spPr>
        <p:txBody>
          <a:bodyPr wrap="square" rtlCol="0">
            <a:spAutoFit/>
          </a:bodyPr>
          <a:lstStyle/>
          <a:p>
            <a:r>
              <a:rPr lang="fr-FR" b="1" dirty="0" smtClean="0"/>
              <a:t> </a:t>
            </a:r>
            <a:r>
              <a:rPr lang="fr-FR" b="1" dirty="0" smtClean="0"/>
              <a:t>     Déméter</a:t>
            </a:r>
            <a:endParaRPr lang="fr-FR" b="1" dirty="0"/>
          </a:p>
        </p:txBody>
      </p:sp>
      <p:sp>
        <p:nvSpPr>
          <p:cNvPr id="15" name="ZoneTexte 14"/>
          <p:cNvSpPr txBox="1"/>
          <p:nvPr/>
        </p:nvSpPr>
        <p:spPr>
          <a:xfrm>
            <a:off x="6516216" y="3140968"/>
            <a:ext cx="2195736" cy="369332"/>
          </a:xfrm>
          <a:prstGeom prst="rect">
            <a:avLst/>
          </a:prstGeom>
          <a:noFill/>
        </p:spPr>
        <p:txBody>
          <a:bodyPr wrap="square" rtlCol="0">
            <a:spAutoFit/>
          </a:bodyPr>
          <a:lstStyle/>
          <a:p>
            <a:r>
              <a:rPr lang="fr-FR" dirty="0" smtClean="0"/>
              <a:t> </a:t>
            </a:r>
            <a:r>
              <a:rPr lang="fr-FR" dirty="0" smtClean="0"/>
              <a:t>  </a:t>
            </a:r>
            <a:r>
              <a:rPr lang="fr-FR" b="1" dirty="0" smtClean="0"/>
              <a:t>Apollon</a:t>
            </a:r>
            <a:endParaRPr lang="fr-FR" b="1"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C:\DATA\AC\Henri\Ecole\CM1\Artémis.jpg"/>
          <p:cNvPicPr>
            <a:picLocks noChangeAspect="1" noChangeArrowheads="1"/>
          </p:cNvPicPr>
          <p:nvPr/>
        </p:nvPicPr>
        <p:blipFill>
          <a:blip r:embed="rId2" cstate="print"/>
          <a:srcRect/>
          <a:stretch>
            <a:fillRect/>
          </a:stretch>
        </p:blipFill>
        <p:spPr bwMode="auto">
          <a:xfrm>
            <a:off x="1" y="1"/>
            <a:ext cx="2339751" cy="3597262"/>
          </a:xfrm>
          <a:prstGeom prst="rect">
            <a:avLst/>
          </a:prstGeom>
          <a:noFill/>
        </p:spPr>
      </p:pic>
      <p:pic>
        <p:nvPicPr>
          <p:cNvPr id="2051" name="Picture 3" descr="C:\DATA\AC\Henri\Ecole\CM1\Hermès.jpg"/>
          <p:cNvPicPr>
            <a:picLocks noChangeAspect="1" noChangeArrowheads="1"/>
          </p:cNvPicPr>
          <p:nvPr/>
        </p:nvPicPr>
        <p:blipFill>
          <a:blip r:embed="rId3" cstate="print"/>
          <a:srcRect/>
          <a:stretch>
            <a:fillRect/>
          </a:stretch>
        </p:blipFill>
        <p:spPr bwMode="auto">
          <a:xfrm>
            <a:off x="2363608" y="0"/>
            <a:ext cx="2352408" cy="3573016"/>
          </a:xfrm>
          <a:prstGeom prst="rect">
            <a:avLst/>
          </a:prstGeom>
          <a:noFill/>
        </p:spPr>
      </p:pic>
      <p:pic>
        <p:nvPicPr>
          <p:cNvPr id="2052" name="Picture 4" descr="C:\DATA\AC\Henri\Ecole\CM1\Aphrodite.jpg"/>
          <p:cNvPicPr>
            <a:picLocks noChangeAspect="1" noChangeArrowheads="1"/>
          </p:cNvPicPr>
          <p:nvPr/>
        </p:nvPicPr>
        <p:blipFill>
          <a:blip r:embed="rId4" cstate="print"/>
          <a:srcRect/>
          <a:stretch>
            <a:fillRect/>
          </a:stretch>
        </p:blipFill>
        <p:spPr bwMode="auto">
          <a:xfrm>
            <a:off x="4644008" y="0"/>
            <a:ext cx="4499992" cy="2938685"/>
          </a:xfrm>
          <a:prstGeom prst="rect">
            <a:avLst/>
          </a:prstGeom>
          <a:noFill/>
        </p:spPr>
      </p:pic>
      <p:pic>
        <p:nvPicPr>
          <p:cNvPr id="2053" name="Picture 5" descr="C:\DATA\AC\Henri\Ecole\CM1\Arès.jpg"/>
          <p:cNvPicPr>
            <a:picLocks noChangeAspect="1" noChangeArrowheads="1"/>
          </p:cNvPicPr>
          <p:nvPr/>
        </p:nvPicPr>
        <p:blipFill>
          <a:blip r:embed="rId5" cstate="print"/>
          <a:srcRect/>
          <a:stretch>
            <a:fillRect/>
          </a:stretch>
        </p:blipFill>
        <p:spPr bwMode="auto">
          <a:xfrm>
            <a:off x="0" y="3393901"/>
            <a:ext cx="1980011" cy="3464099"/>
          </a:xfrm>
          <a:prstGeom prst="rect">
            <a:avLst/>
          </a:prstGeom>
          <a:noFill/>
        </p:spPr>
      </p:pic>
      <p:pic>
        <p:nvPicPr>
          <p:cNvPr id="2054" name="Picture 6" descr="C:\DATA\AC\Henri\Ecole\CM1\Héphaïstos.jpg"/>
          <p:cNvPicPr>
            <a:picLocks noChangeAspect="1" noChangeArrowheads="1"/>
          </p:cNvPicPr>
          <p:nvPr/>
        </p:nvPicPr>
        <p:blipFill>
          <a:blip r:embed="rId6" cstate="print"/>
          <a:srcRect/>
          <a:stretch>
            <a:fillRect/>
          </a:stretch>
        </p:blipFill>
        <p:spPr bwMode="auto">
          <a:xfrm>
            <a:off x="2843808" y="3573016"/>
            <a:ext cx="1984736" cy="3284984"/>
          </a:xfrm>
          <a:prstGeom prst="rect">
            <a:avLst/>
          </a:prstGeom>
          <a:noFill/>
        </p:spPr>
      </p:pic>
      <p:pic>
        <p:nvPicPr>
          <p:cNvPr id="2056" name="Picture 8" descr="Archivo:Hestia Giustiniani.jpg"/>
          <p:cNvPicPr>
            <a:picLocks noChangeAspect="1" noChangeArrowheads="1"/>
          </p:cNvPicPr>
          <p:nvPr/>
        </p:nvPicPr>
        <p:blipFill>
          <a:blip r:embed="rId7" cstate="print"/>
          <a:srcRect/>
          <a:stretch>
            <a:fillRect/>
          </a:stretch>
        </p:blipFill>
        <p:spPr bwMode="auto">
          <a:xfrm>
            <a:off x="6228184" y="3096740"/>
            <a:ext cx="2003075" cy="3761260"/>
          </a:xfrm>
          <a:prstGeom prst="rect">
            <a:avLst/>
          </a:prstGeom>
          <a:noFill/>
        </p:spPr>
      </p:pic>
      <p:sp>
        <p:nvSpPr>
          <p:cNvPr id="8" name="ZoneTexte 7"/>
          <p:cNvSpPr txBox="1"/>
          <p:nvPr/>
        </p:nvSpPr>
        <p:spPr>
          <a:xfrm>
            <a:off x="0" y="3068960"/>
            <a:ext cx="2195736" cy="369332"/>
          </a:xfrm>
          <a:prstGeom prst="rect">
            <a:avLst/>
          </a:prstGeom>
          <a:noFill/>
        </p:spPr>
        <p:txBody>
          <a:bodyPr wrap="square" rtlCol="0">
            <a:spAutoFit/>
          </a:bodyPr>
          <a:lstStyle/>
          <a:p>
            <a:r>
              <a:rPr lang="fr-FR" b="1" dirty="0" err="1" smtClean="0"/>
              <a:t>Artemis</a:t>
            </a:r>
            <a:endParaRPr lang="fr-FR" b="1" dirty="0"/>
          </a:p>
        </p:txBody>
      </p:sp>
      <p:sp>
        <p:nvSpPr>
          <p:cNvPr id="9" name="ZoneTexte 8"/>
          <p:cNvSpPr txBox="1"/>
          <p:nvPr/>
        </p:nvSpPr>
        <p:spPr>
          <a:xfrm>
            <a:off x="2411760" y="3212976"/>
            <a:ext cx="2195736" cy="369332"/>
          </a:xfrm>
          <a:prstGeom prst="rect">
            <a:avLst/>
          </a:prstGeom>
          <a:noFill/>
        </p:spPr>
        <p:txBody>
          <a:bodyPr wrap="square" rtlCol="0">
            <a:spAutoFit/>
          </a:bodyPr>
          <a:lstStyle/>
          <a:p>
            <a:r>
              <a:rPr lang="fr-FR" b="1" dirty="0" smtClean="0">
                <a:solidFill>
                  <a:schemeClr val="accent6">
                    <a:lumMod val="20000"/>
                    <a:lumOff val="80000"/>
                  </a:schemeClr>
                </a:solidFill>
              </a:rPr>
              <a:t>Hermès</a:t>
            </a:r>
            <a:endParaRPr lang="fr-FR" b="1" dirty="0">
              <a:solidFill>
                <a:schemeClr val="accent6">
                  <a:lumMod val="20000"/>
                  <a:lumOff val="80000"/>
                </a:schemeClr>
              </a:solidFill>
            </a:endParaRPr>
          </a:p>
        </p:txBody>
      </p:sp>
      <p:sp>
        <p:nvSpPr>
          <p:cNvPr id="10" name="ZoneTexte 9"/>
          <p:cNvSpPr txBox="1"/>
          <p:nvPr/>
        </p:nvSpPr>
        <p:spPr>
          <a:xfrm>
            <a:off x="4788024" y="2492896"/>
            <a:ext cx="2195736" cy="369332"/>
          </a:xfrm>
          <a:prstGeom prst="rect">
            <a:avLst/>
          </a:prstGeom>
          <a:noFill/>
        </p:spPr>
        <p:txBody>
          <a:bodyPr wrap="square" rtlCol="0">
            <a:spAutoFit/>
          </a:bodyPr>
          <a:lstStyle/>
          <a:p>
            <a:r>
              <a:rPr lang="fr-FR" b="1" dirty="0" smtClean="0">
                <a:solidFill>
                  <a:schemeClr val="accent6">
                    <a:lumMod val="20000"/>
                    <a:lumOff val="80000"/>
                  </a:schemeClr>
                </a:solidFill>
              </a:rPr>
              <a:t>Aphrodite</a:t>
            </a:r>
            <a:endParaRPr lang="fr-FR" b="1" dirty="0">
              <a:solidFill>
                <a:schemeClr val="accent6">
                  <a:lumMod val="20000"/>
                  <a:lumOff val="80000"/>
                </a:schemeClr>
              </a:solidFill>
            </a:endParaRPr>
          </a:p>
        </p:txBody>
      </p:sp>
      <p:sp>
        <p:nvSpPr>
          <p:cNvPr id="11" name="ZoneTexte 10"/>
          <p:cNvSpPr txBox="1"/>
          <p:nvPr/>
        </p:nvSpPr>
        <p:spPr>
          <a:xfrm>
            <a:off x="0" y="6488668"/>
            <a:ext cx="1691680" cy="369332"/>
          </a:xfrm>
          <a:prstGeom prst="rect">
            <a:avLst/>
          </a:prstGeom>
          <a:noFill/>
        </p:spPr>
        <p:txBody>
          <a:bodyPr wrap="square" rtlCol="0">
            <a:spAutoFit/>
          </a:bodyPr>
          <a:lstStyle/>
          <a:p>
            <a:r>
              <a:rPr lang="fr-FR" b="1" dirty="0" smtClean="0">
                <a:solidFill>
                  <a:srgbClr val="C00000"/>
                </a:solidFill>
              </a:rPr>
              <a:t>	Arès</a:t>
            </a:r>
            <a:endParaRPr lang="fr-FR" b="1" dirty="0">
              <a:solidFill>
                <a:srgbClr val="C00000"/>
              </a:solidFill>
            </a:endParaRPr>
          </a:p>
        </p:txBody>
      </p:sp>
      <p:sp>
        <p:nvSpPr>
          <p:cNvPr id="12" name="ZoneTexte 11"/>
          <p:cNvSpPr txBox="1"/>
          <p:nvPr/>
        </p:nvSpPr>
        <p:spPr>
          <a:xfrm>
            <a:off x="2699792" y="3645024"/>
            <a:ext cx="2195736" cy="369332"/>
          </a:xfrm>
          <a:prstGeom prst="rect">
            <a:avLst/>
          </a:prstGeom>
          <a:noFill/>
        </p:spPr>
        <p:txBody>
          <a:bodyPr wrap="square" rtlCol="0">
            <a:spAutoFit/>
          </a:bodyPr>
          <a:lstStyle/>
          <a:p>
            <a:r>
              <a:rPr lang="fr-FR" b="1" dirty="0" smtClean="0"/>
              <a:t>Héphaïstos</a:t>
            </a:r>
            <a:endParaRPr lang="fr-FR" b="1" dirty="0"/>
          </a:p>
        </p:txBody>
      </p:sp>
      <p:sp>
        <p:nvSpPr>
          <p:cNvPr id="13" name="ZoneTexte 12"/>
          <p:cNvSpPr txBox="1"/>
          <p:nvPr/>
        </p:nvSpPr>
        <p:spPr>
          <a:xfrm>
            <a:off x="6372200" y="3140968"/>
            <a:ext cx="2195736" cy="369332"/>
          </a:xfrm>
          <a:prstGeom prst="rect">
            <a:avLst/>
          </a:prstGeom>
          <a:noFill/>
        </p:spPr>
        <p:txBody>
          <a:bodyPr wrap="square" rtlCol="0">
            <a:spAutoFit/>
          </a:bodyPr>
          <a:lstStyle/>
          <a:p>
            <a:r>
              <a:rPr lang="fr-FR" b="1" dirty="0" smtClean="0">
                <a:solidFill>
                  <a:srgbClr val="C00000"/>
                </a:solidFill>
              </a:rPr>
              <a:t>	Hestia</a:t>
            </a:r>
            <a:endParaRPr lang="fr-FR" b="1" dirty="0">
              <a:solidFill>
                <a:srgbClr val="C00000"/>
              </a:solidFill>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Espace réservé du contenu 2"/>
          <p:cNvSpPr>
            <a:spLocks noGrp="1"/>
          </p:cNvSpPr>
          <p:nvPr>
            <p:ph idx="1"/>
          </p:nvPr>
        </p:nvSpPr>
        <p:spPr/>
        <p:txBody>
          <a:bodyPr/>
          <a:lstStyle/>
          <a:p>
            <a:pPr>
              <a:buNone/>
            </a:pPr>
            <a:r>
              <a:rPr lang="fr-FR" dirty="0" smtClean="0">
                <a:latin typeface="Bahnschrift" pitchFamily="34" charset="0"/>
              </a:rPr>
              <a:t>Il existe aussi d’autres dieux, dits inférieurs car ils n’habitaient pas l’Olympe : Dionysos, Pan, Eros, Asclépios, Hadès, Thémis ….</a:t>
            </a:r>
          </a:p>
          <a:p>
            <a:pPr>
              <a:buNone/>
            </a:pPr>
            <a:endParaRPr lang="fr-FR" dirty="0"/>
          </a:p>
        </p:txBody>
      </p:sp>
      <p:sp>
        <p:nvSpPr>
          <p:cNvPr id="5" name="Titre 1"/>
          <p:cNvSpPr>
            <a:spLocks noGrp="1"/>
          </p:cNvSpPr>
          <p:nvPr>
            <p:ph type="title"/>
          </p:nvPr>
        </p:nvSpPr>
        <p:spPr>
          <a:ln>
            <a:solidFill>
              <a:schemeClr val="bg1"/>
            </a:solidFill>
          </a:ln>
        </p:spPr>
        <p:txBody>
          <a:bodyPr/>
          <a:lstStyle/>
          <a:p>
            <a:r>
              <a:rPr lang="fr-FR" dirty="0" smtClean="0">
                <a:solidFill>
                  <a:schemeClr val="accent5">
                    <a:lumMod val="75000"/>
                  </a:schemeClr>
                </a:solidFill>
                <a:latin typeface="Bahnschrift" pitchFamily="34" charset="0"/>
              </a:rPr>
              <a:t>4) Les dieux inférieurs</a:t>
            </a:r>
            <a:endParaRPr lang="fr-FR" dirty="0">
              <a:solidFill>
                <a:schemeClr val="accent5">
                  <a:lumMod val="75000"/>
                </a:schemeClr>
              </a:solidFill>
              <a:latin typeface="Bahnschrift" pitchFamily="34" charset="0"/>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ctrTitle"/>
          </p:nvPr>
        </p:nvSpPr>
        <p:spPr>
          <a:xfrm>
            <a:off x="64546" y="2805684"/>
            <a:ext cx="4897419" cy="907129"/>
          </a:xfrm>
        </p:spPr>
        <p:txBody>
          <a:bodyPr/>
          <a:lstStyle/>
          <a:p>
            <a:pPr algn="ctr"/>
            <a:r>
              <a:rPr lang="fr-FR" dirty="0" smtClean="0"/>
              <a:t>L’art et la mythologie Grecque</a:t>
            </a:r>
            <a:endParaRPr lang="fr-FR" dirty="0"/>
          </a:p>
        </p:txBody>
      </p:sp>
      <p:sp>
        <p:nvSpPr>
          <p:cNvPr id="4" name="Espace réservé du texte 3"/>
          <p:cNvSpPr>
            <a:spLocks noGrp="1"/>
          </p:cNvSpPr>
          <p:nvPr>
            <p:ph type="body" sz="quarter" idx="10"/>
          </p:nvPr>
        </p:nvSpPr>
        <p:spPr>
          <a:xfrm>
            <a:off x="666270" y="5196341"/>
            <a:ext cx="3790950" cy="408279"/>
          </a:xfrm>
        </p:spPr>
        <p:txBody>
          <a:bodyPr/>
          <a:lstStyle/>
          <a:p>
            <a:r>
              <a:rPr lang="fr-FR" b="1" dirty="0" smtClean="0"/>
              <a:t>6 décembre 2019</a:t>
            </a:r>
            <a:endParaRPr lang="fr-FR" b="1" dirty="0"/>
          </a:p>
        </p:txBody>
      </p:sp>
      <p:sp>
        <p:nvSpPr>
          <p:cNvPr id="5" name="Espace réservé du texte 4"/>
          <p:cNvSpPr>
            <a:spLocks noGrp="1"/>
          </p:cNvSpPr>
          <p:nvPr>
            <p:ph type="body" sz="quarter" idx="11"/>
          </p:nvPr>
        </p:nvSpPr>
        <p:spPr>
          <a:xfrm>
            <a:off x="666270" y="5604619"/>
            <a:ext cx="3790950" cy="503767"/>
          </a:xfrm>
        </p:spPr>
        <p:txBody>
          <a:bodyPr>
            <a:noAutofit/>
          </a:bodyPr>
          <a:lstStyle/>
          <a:p>
            <a:r>
              <a:rPr lang="fr-FR" sz="1050" b="1" dirty="0" smtClean="0"/>
              <a:t>Wandrille EGRETIER</a:t>
            </a:r>
            <a:endParaRPr lang="fr-FR" sz="1050" b="1" dirty="0"/>
          </a:p>
        </p:txBody>
      </p:sp>
      <p:pic>
        <p:nvPicPr>
          <p:cNvPr id="8" name="Image 7"/>
          <p:cNvPicPr>
            <a:picLocks noChangeAspect="1"/>
          </p:cNvPicPr>
          <p:nvPr/>
        </p:nvPicPr>
        <p:blipFill>
          <a:blip r:embed="rId2" cstate="print"/>
          <a:stretch>
            <a:fillRect/>
          </a:stretch>
        </p:blipFill>
        <p:spPr>
          <a:xfrm>
            <a:off x="4551219" y="1170223"/>
            <a:ext cx="4565679" cy="4230256"/>
          </a:xfrm>
          <a:prstGeom prst="rect">
            <a:avLst/>
          </a:prstGeom>
        </p:spPr>
      </p:pic>
    </p:spTree>
    <p:extLst>
      <p:ext uri="{BB962C8B-B14F-4D97-AF65-F5344CB8AC3E}">
        <p14:creationId xmlns:p14="http://schemas.microsoft.com/office/powerpoint/2010/main" xmlns="" val="219131366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Espace réservé du texte 18">
            <a:extLst>
              <a:ext uri="{FF2B5EF4-FFF2-40B4-BE49-F238E27FC236}">
                <a16:creationId xmlns:a16="http://schemas.microsoft.com/office/drawing/2014/main" xmlns="" id="{2A63605C-33AF-E941-8BF4-6B6843432DE1}"/>
              </a:ext>
            </a:extLst>
          </p:cNvPr>
          <p:cNvSpPr>
            <a:spLocks noGrp="1"/>
          </p:cNvSpPr>
          <p:nvPr>
            <p:ph type="body" sz="quarter" idx="13"/>
          </p:nvPr>
        </p:nvSpPr>
        <p:spPr>
          <a:xfrm>
            <a:off x="2051720" y="1196752"/>
            <a:ext cx="6430897" cy="3657600"/>
          </a:xfrm>
        </p:spPr>
        <p:txBody>
          <a:bodyPr>
            <a:normAutofit fontScale="85000" lnSpcReduction="20000"/>
          </a:bodyPr>
          <a:lstStyle/>
          <a:p>
            <a:pPr>
              <a:buClr>
                <a:schemeClr val="accent1"/>
              </a:buClr>
            </a:pPr>
            <a:r>
              <a:rPr lang="fr-FR" dirty="0" smtClean="0"/>
              <a:t>1 - Comment </a:t>
            </a:r>
            <a:r>
              <a:rPr lang="fr-FR" dirty="0"/>
              <a:t>définir la notion des beaux-arts ? </a:t>
            </a:r>
            <a:endParaRPr lang="fr-FR" dirty="0" smtClean="0"/>
          </a:p>
          <a:p>
            <a:pPr lvl="1">
              <a:spcBef>
                <a:spcPts val="600"/>
              </a:spcBef>
              <a:buClr>
                <a:schemeClr val="accent4"/>
              </a:buClr>
            </a:pPr>
            <a:r>
              <a:rPr lang="fr-FR" b="1" dirty="0" smtClean="0">
                <a:solidFill>
                  <a:srgbClr val="0070C0"/>
                </a:solidFill>
              </a:rPr>
              <a:t>A: </a:t>
            </a:r>
            <a:r>
              <a:rPr lang="fr-FR" b="1" dirty="0">
                <a:solidFill>
                  <a:srgbClr val="0070C0"/>
                </a:solidFill>
              </a:rPr>
              <a:t>Peut-on établir des critères pour classer des arts ? </a:t>
            </a:r>
          </a:p>
          <a:p>
            <a:pPr lvl="1">
              <a:spcBef>
                <a:spcPts val="600"/>
              </a:spcBef>
              <a:buClr>
                <a:schemeClr val="accent4"/>
              </a:buClr>
            </a:pPr>
            <a:r>
              <a:rPr lang="fr-FR" b="1" dirty="0" smtClean="0">
                <a:solidFill>
                  <a:srgbClr val="0070C0"/>
                </a:solidFill>
              </a:rPr>
              <a:t>B</a:t>
            </a:r>
            <a:r>
              <a:rPr lang="fr-FR" b="1" dirty="0">
                <a:solidFill>
                  <a:srgbClr val="0070C0"/>
                </a:solidFill>
              </a:rPr>
              <a:t>: Dans quelle mesure les Grecs établissent-ils une hiérarchie dans les arts ? </a:t>
            </a:r>
          </a:p>
          <a:p>
            <a:pPr>
              <a:buClr>
                <a:srgbClr val="92D050"/>
              </a:buClr>
            </a:pPr>
            <a:r>
              <a:rPr lang="fr-FR" dirty="0" smtClean="0"/>
              <a:t>2 - Les dieux et les arts dans la mythologie grecque </a:t>
            </a:r>
          </a:p>
          <a:p>
            <a:pPr lvl="1">
              <a:spcBef>
                <a:spcPts val="600"/>
              </a:spcBef>
              <a:buClr>
                <a:schemeClr val="accent4"/>
              </a:buClr>
            </a:pPr>
            <a:r>
              <a:rPr lang="fr-FR" b="1" dirty="0" smtClean="0">
                <a:solidFill>
                  <a:srgbClr val="0070C0"/>
                </a:solidFill>
              </a:rPr>
              <a:t>A</a:t>
            </a:r>
            <a:r>
              <a:rPr lang="fr-FR" b="1" dirty="0">
                <a:solidFill>
                  <a:srgbClr val="0070C0"/>
                </a:solidFill>
              </a:rPr>
              <a:t>: Quels dieux pour quels arts ? </a:t>
            </a:r>
            <a:endParaRPr lang="fr-FR" b="1" dirty="0" smtClean="0">
              <a:solidFill>
                <a:srgbClr val="0070C0"/>
              </a:solidFill>
            </a:endParaRPr>
          </a:p>
          <a:p>
            <a:pPr lvl="1">
              <a:spcBef>
                <a:spcPts val="600"/>
              </a:spcBef>
              <a:buClr>
                <a:schemeClr val="accent4"/>
              </a:buClr>
            </a:pPr>
            <a:r>
              <a:rPr lang="fr-FR" b="1" dirty="0" smtClean="0">
                <a:solidFill>
                  <a:srgbClr val="0070C0"/>
                </a:solidFill>
              </a:rPr>
              <a:t>B</a:t>
            </a:r>
            <a:r>
              <a:rPr lang="fr-FR" b="1" dirty="0">
                <a:solidFill>
                  <a:srgbClr val="0070C0"/>
                </a:solidFill>
              </a:rPr>
              <a:t>: Que signifie cette répartition et quelles indications nous </a:t>
            </a:r>
            <a:r>
              <a:rPr lang="fr-FR" b="1" dirty="0" smtClean="0">
                <a:solidFill>
                  <a:srgbClr val="0070C0"/>
                </a:solidFill>
              </a:rPr>
              <a:t>donnent-elles?</a:t>
            </a:r>
          </a:p>
          <a:p>
            <a:pPr lvl="1">
              <a:spcBef>
                <a:spcPts val="600"/>
              </a:spcBef>
              <a:buClr>
                <a:schemeClr val="accent4"/>
              </a:buClr>
            </a:pPr>
            <a:endParaRPr lang="fr-FR" b="1" dirty="0" smtClean="0">
              <a:solidFill>
                <a:srgbClr val="0070C0"/>
              </a:solidFill>
            </a:endParaRPr>
          </a:p>
          <a:p>
            <a:pPr>
              <a:spcBef>
                <a:spcPts val="600"/>
              </a:spcBef>
              <a:buClr>
                <a:schemeClr val="accent4"/>
              </a:buClr>
            </a:pPr>
            <a:r>
              <a:rPr lang="fr-FR" dirty="0"/>
              <a:t>Conclusion</a:t>
            </a:r>
          </a:p>
        </p:txBody>
      </p:sp>
    </p:spTree>
    <p:extLst>
      <p:ext uri="{BB962C8B-B14F-4D97-AF65-F5344CB8AC3E}">
        <p14:creationId xmlns:p14="http://schemas.microsoft.com/office/powerpoint/2010/main" xmlns="" val="166006839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 name="ZoneTexte 10"/>
          <p:cNvSpPr txBox="1"/>
          <p:nvPr/>
        </p:nvSpPr>
        <p:spPr>
          <a:xfrm>
            <a:off x="924854" y="4200887"/>
            <a:ext cx="1041567" cy="276999"/>
          </a:xfrm>
          <a:prstGeom prst="rect">
            <a:avLst/>
          </a:prstGeom>
          <a:noFill/>
        </p:spPr>
        <p:txBody>
          <a:bodyPr wrap="none" rtlCol="0">
            <a:spAutoFit/>
          </a:bodyPr>
          <a:lstStyle/>
          <a:p>
            <a:r>
              <a:rPr lang="fr-FR" sz="1200" b="1" dirty="0" smtClean="0"/>
              <a:t>L’architecture</a:t>
            </a:r>
          </a:p>
        </p:txBody>
      </p:sp>
      <p:sp>
        <p:nvSpPr>
          <p:cNvPr id="12" name="ZoneTexte 11"/>
          <p:cNvSpPr txBox="1"/>
          <p:nvPr/>
        </p:nvSpPr>
        <p:spPr>
          <a:xfrm>
            <a:off x="3716175" y="3956125"/>
            <a:ext cx="1711046" cy="461665"/>
          </a:xfrm>
          <a:prstGeom prst="rect">
            <a:avLst/>
          </a:prstGeom>
          <a:noFill/>
        </p:spPr>
        <p:txBody>
          <a:bodyPr wrap="none" rtlCol="0">
            <a:spAutoFit/>
          </a:bodyPr>
          <a:lstStyle/>
          <a:p>
            <a:pPr algn="ctr"/>
            <a:r>
              <a:rPr lang="fr-FR" sz="1200" b="1" dirty="0" smtClean="0"/>
              <a:t>La peinture</a:t>
            </a:r>
          </a:p>
          <a:p>
            <a:pPr algn="ctr"/>
            <a:r>
              <a:rPr lang="fr-FR" sz="1200" dirty="0" smtClean="0"/>
              <a:t>Vase grec appelé cratère</a:t>
            </a:r>
            <a:endParaRPr lang="fr-FR" sz="1200" dirty="0"/>
          </a:p>
        </p:txBody>
      </p:sp>
      <p:sp>
        <p:nvSpPr>
          <p:cNvPr id="15" name="ZoneTexte 14"/>
          <p:cNvSpPr txBox="1"/>
          <p:nvPr/>
        </p:nvSpPr>
        <p:spPr>
          <a:xfrm>
            <a:off x="6824426" y="3878077"/>
            <a:ext cx="2049411" cy="646331"/>
          </a:xfrm>
          <a:prstGeom prst="rect">
            <a:avLst/>
          </a:prstGeom>
          <a:noFill/>
        </p:spPr>
        <p:txBody>
          <a:bodyPr wrap="square" rtlCol="0">
            <a:spAutoFit/>
          </a:bodyPr>
          <a:lstStyle/>
          <a:p>
            <a:pPr algn="ctr"/>
            <a:r>
              <a:rPr lang="fr-FR" sz="1200" b="1" dirty="0" smtClean="0"/>
              <a:t>La sculpture</a:t>
            </a:r>
          </a:p>
          <a:p>
            <a:pPr algn="ctr"/>
            <a:r>
              <a:rPr lang="fr-FR" sz="1200" dirty="0" smtClean="0"/>
              <a:t>Un athlète qui participe à l’épreuve du lancer de disque</a:t>
            </a:r>
            <a:endParaRPr lang="fr-FR" sz="1200" dirty="0"/>
          </a:p>
        </p:txBody>
      </p:sp>
      <p:sp>
        <p:nvSpPr>
          <p:cNvPr id="26" name="Titre 16">
            <a:extLst>
              <a:ext uri="{FF2B5EF4-FFF2-40B4-BE49-F238E27FC236}">
                <a16:creationId xmlns:a16="http://schemas.microsoft.com/office/drawing/2014/main" xmlns="" id="{3A856389-4997-1246-AAF5-ACB907B5D3D7}"/>
              </a:ext>
            </a:extLst>
          </p:cNvPr>
          <p:cNvSpPr>
            <a:spLocks noGrp="1"/>
          </p:cNvSpPr>
          <p:nvPr>
            <p:ph type="title"/>
          </p:nvPr>
        </p:nvSpPr>
        <p:spPr>
          <a:xfrm>
            <a:off x="0" y="188640"/>
            <a:ext cx="9033164" cy="861391"/>
          </a:xfrm>
        </p:spPr>
        <p:txBody>
          <a:bodyPr>
            <a:normAutofit fontScale="90000"/>
          </a:bodyPr>
          <a:lstStyle/>
          <a:p>
            <a:pPr>
              <a:buClr>
                <a:schemeClr val="accent1"/>
              </a:buClr>
            </a:pPr>
            <a:r>
              <a:rPr lang="fr-FR" dirty="0" smtClean="0"/>
              <a:t>1 - Comment </a:t>
            </a:r>
            <a:r>
              <a:rPr lang="fr-FR" dirty="0"/>
              <a:t>définir la notion des beaux-arts </a:t>
            </a:r>
            <a:r>
              <a:rPr lang="fr-FR" dirty="0" smtClean="0"/>
              <a:t> </a:t>
            </a:r>
            <a:br>
              <a:rPr lang="fr-FR" dirty="0" smtClean="0"/>
            </a:br>
            <a:r>
              <a:rPr lang="fr-FR" sz="1800" dirty="0">
                <a:solidFill>
                  <a:schemeClr val="accent4"/>
                </a:solidFill>
              </a:rPr>
              <a:t>A </a:t>
            </a:r>
            <a:r>
              <a:rPr lang="fr-FR" sz="1800" dirty="0" smtClean="0">
                <a:solidFill>
                  <a:schemeClr val="accent4"/>
                </a:solidFill>
              </a:rPr>
              <a:t>- Peut-on </a:t>
            </a:r>
            <a:r>
              <a:rPr lang="fr-FR" sz="1800" dirty="0">
                <a:solidFill>
                  <a:schemeClr val="accent4"/>
                </a:solidFill>
              </a:rPr>
              <a:t>établir des critères pour classer des arts ? </a:t>
            </a:r>
            <a:r>
              <a:rPr lang="fr-FR" sz="1800" dirty="0" smtClean="0">
                <a:solidFill>
                  <a:schemeClr val="accent4"/>
                </a:solidFill>
              </a:rPr>
              <a:t>(1/2)</a:t>
            </a:r>
            <a:endParaRPr lang="fr-FR" sz="2000" dirty="0"/>
          </a:p>
        </p:txBody>
      </p:sp>
      <p:pic>
        <p:nvPicPr>
          <p:cNvPr id="28" name="Image 27"/>
          <p:cNvPicPr>
            <a:picLocks noChangeAspect="1"/>
          </p:cNvPicPr>
          <p:nvPr/>
        </p:nvPicPr>
        <p:blipFill>
          <a:blip r:embed="rId2" cstate="print"/>
          <a:stretch>
            <a:fillRect/>
          </a:stretch>
        </p:blipFill>
        <p:spPr>
          <a:xfrm>
            <a:off x="664829" y="1923845"/>
            <a:ext cx="1620688" cy="2132232"/>
          </a:xfrm>
          <a:prstGeom prst="rect">
            <a:avLst/>
          </a:prstGeom>
        </p:spPr>
      </p:pic>
      <p:sp>
        <p:nvSpPr>
          <p:cNvPr id="29" name="ZoneTexte 28"/>
          <p:cNvSpPr txBox="1"/>
          <p:nvPr/>
        </p:nvSpPr>
        <p:spPr>
          <a:xfrm>
            <a:off x="93230" y="1464785"/>
            <a:ext cx="7937338" cy="276999"/>
          </a:xfrm>
          <a:prstGeom prst="rect">
            <a:avLst/>
          </a:prstGeom>
          <a:noFill/>
        </p:spPr>
        <p:txBody>
          <a:bodyPr wrap="square" rtlCol="0">
            <a:spAutoFit/>
          </a:bodyPr>
          <a:lstStyle/>
          <a:p>
            <a:pPr marL="285750" indent="-285750">
              <a:buFont typeface="Arial" panose="020B0604020202020204" pitchFamily="34" charset="0"/>
              <a:buChar char="•"/>
            </a:pPr>
            <a:r>
              <a:rPr lang="fr-FR" sz="1200" b="1" dirty="0">
                <a:solidFill>
                  <a:schemeClr val="accent4"/>
                </a:solidFill>
                <a:latin typeface="Verdana" panose="020B0604030504040204" pitchFamily="34" charset="0"/>
                <a:ea typeface="Verdana" panose="020B0604030504040204" pitchFamily="34" charset="0"/>
                <a:cs typeface="Verdana" panose="020B0604030504040204" pitchFamily="34" charset="0"/>
              </a:rPr>
              <a:t>Les arts du dessin </a:t>
            </a:r>
            <a:r>
              <a:rPr lang="fr-FR" sz="1200" dirty="0">
                <a:solidFill>
                  <a:schemeClr val="accent4"/>
                </a:solidFill>
                <a:latin typeface="Verdana" panose="020B0604030504040204" pitchFamily="34" charset="0"/>
                <a:ea typeface="Verdana" panose="020B0604030504040204" pitchFamily="34" charset="0"/>
                <a:cs typeface="Verdana" panose="020B0604030504040204" pitchFamily="34" charset="0"/>
              </a:rPr>
              <a:t>qui regroupent l'architecture, la peinture, et la sculpture</a:t>
            </a:r>
          </a:p>
        </p:txBody>
      </p:sp>
      <p:pic>
        <p:nvPicPr>
          <p:cNvPr id="13" name="Image 12"/>
          <p:cNvPicPr>
            <a:picLocks noChangeAspect="1"/>
          </p:cNvPicPr>
          <p:nvPr/>
        </p:nvPicPr>
        <p:blipFill rotWithShape="1">
          <a:blip r:embed="rId3" cstate="print"/>
          <a:srcRect r="2741"/>
          <a:stretch/>
        </p:blipFill>
        <p:spPr>
          <a:xfrm>
            <a:off x="3716175" y="1944312"/>
            <a:ext cx="1736664" cy="2064672"/>
          </a:xfrm>
          <a:prstGeom prst="rect">
            <a:avLst/>
          </a:prstGeom>
        </p:spPr>
      </p:pic>
      <p:pic>
        <p:nvPicPr>
          <p:cNvPr id="14" name="Image 13"/>
          <p:cNvPicPr>
            <a:picLocks noChangeAspect="1"/>
          </p:cNvPicPr>
          <p:nvPr/>
        </p:nvPicPr>
        <p:blipFill>
          <a:blip r:embed="rId4" cstate="print"/>
          <a:stretch>
            <a:fillRect/>
          </a:stretch>
        </p:blipFill>
        <p:spPr>
          <a:xfrm>
            <a:off x="7106065" y="1923845"/>
            <a:ext cx="1239982" cy="1874096"/>
          </a:xfrm>
          <a:prstGeom prst="rect">
            <a:avLst/>
          </a:prstGeom>
        </p:spPr>
      </p:pic>
      <p:sp>
        <p:nvSpPr>
          <p:cNvPr id="36" name="AutoShape 2" descr="RÃ©sultat de recherche d'images pour &quot;la danse grece antique&quot;"/>
          <p:cNvSpPr>
            <a:spLocks noChangeAspect="1" noChangeArrowheads="1"/>
          </p:cNvSpPr>
          <p:nvPr/>
        </p:nvSpPr>
        <p:spPr bwMode="auto">
          <a:xfrm>
            <a:off x="155575" y="-192617"/>
            <a:ext cx="304800" cy="406401"/>
          </a:xfrm>
          <a:prstGeom prst="rect">
            <a:avLst/>
          </a:prstGeom>
          <a:noFill/>
          <a:extLst>
            <a:ext uri="{909E8E84-426E-40DD-AFC4-6F175D3DCCD1}">
              <a14:hiddenFill xmlns:a14="http://schemas.microsoft.com/office/drawing/2010/main" xmlns="">
                <a:solidFill>
                  <a:srgbClr val="FFFFFF"/>
                </a:solidFill>
              </a14:hiddenFill>
            </a:ext>
          </a:extLst>
        </p:spPr>
        <p:txBody>
          <a:bodyPr vert="horz" wrap="square" lIns="91440" tIns="45720" rIns="91440" bIns="45720" numCol="1" anchor="t" anchorCtr="0" compatLnSpc="1">
            <a:prstTxWarp prst="textNoShape">
              <a:avLst/>
            </a:prstTxWarp>
          </a:bodyPr>
          <a:lstStyle/>
          <a:p>
            <a:endParaRPr lang="fr-FR"/>
          </a:p>
        </p:txBody>
      </p:sp>
      <p:sp>
        <p:nvSpPr>
          <p:cNvPr id="37" name="Rectangle 36"/>
          <p:cNvSpPr/>
          <p:nvPr/>
        </p:nvSpPr>
        <p:spPr>
          <a:xfrm>
            <a:off x="155575" y="4692758"/>
            <a:ext cx="8926080" cy="276999"/>
          </a:xfrm>
          <a:prstGeom prst="rect">
            <a:avLst/>
          </a:prstGeom>
        </p:spPr>
        <p:txBody>
          <a:bodyPr wrap="square">
            <a:spAutoFit/>
          </a:bodyPr>
          <a:lstStyle/>
          <a:p>
            <a:pPr marL="285750" indent="-285750">
              <a:buFont typeface="Arial" panose="020B0604020202020204" pitchFamily="34" charset="0"/>
              <a:buChar char="•"/>
            </a:pPr>
            <a:r>
              <a:rPr lang="fr-FR" sz="1200" b="1" dirty="0">
                <a:solidFill>
                  <a:schemeClr val="accent4"/>
                </a:solidFill>
                <a:latin typeface="Verdana" panose="020B0604030504040204" pitchFamily="34" charset="0"/>
                <a:ea typeface="Verdana" panose="020B0604030504040204" pitchFamily="34" charset="0"/>
                <a:cs typeface="Verdana" panose="020B0604030504040204" pitchFamily="34" charset="0"/>
              </a:rPr>
              <a:t>L</a:t>
            </a:r>
            <a:r>
              <a:rPr lang="fr-FR" sz="1200" b="1" dirty="0" smtClean="0">
                <a:solidFill>
                  <a:schemeClr val="accent4"/>
                </a:solidFill>
                <a:latin typeface="Verdana" panose="020B0604030504040204" pitchFamily="34" charset="0"/>
                <a:ea typeface="Verdana" panose="020B0604030504040204" pitchFamily="34" charset="0"/>
                <a:cs typeface="Verdana" panose="020B0604030504040204" pitchFamily="34" charset="0"/>
              </a:rPr>
              <a:t>'art </a:t>
            </a:r>
            <a:r>
              <a:rPr lang="fr-FR" sz="1200" b="1" dirty="0">
                <a:solidFill>
                  <a:schemeClr val="accent4"/>
                </a:solidFill>
                <a:latin typeface="Verdana" panose="020B0604030504040204" pitchFamily="34" charset="0"/>
                <a:ea typeface="Verdana" panose="020B0604030504040204" pitchFamily="34" charset="0"/>
                <a:cs typeface="Verdana" panose="020B0604030504040204" pitchFamily="34" charset="0"/>
              </a:rPr>
              <a:t>qui s'adresse directement à l'imagination et au sentiment </a:t>
            </a:r>
            <a:r>
              <a:rPr lang="fr-FR" sz="1200" dirty="0">
                <a:solidFill>
                  <a:schemeClr val="accent4"/>
                </a:solidFill>
                <a:latin typeface="Verdana" panose="020B0604030504040204" pitchFamily="34" charset="0"/>
                <a:ea typeface="Verdana" panose="020B0604030504040204" pitchFamily="34" charset="0"/>
                <a:cs typeface="Verdana" panose="020B0604030504040204" pitchFamily="34" charset="0"/>
              </a:rPr>
              <a:t>qui regroupent la musique et la danse</a:t>
            </a:r>
          </a:p>
        </p:txBody>
      </p:sp>
      <p:pic>
        <p:nvPicPr>
          <p:cNvPr id="39" name="Image 38"/>
          <p:cNvPicPr>
            <a:picLocks noChangeAspect="1"/>
          </p:cNvPicPr>
          <p:nvPr/>
        </p:nvPicPr>
        <p:blipFill>
          <a:blip r:embed="rId5" cstate="print"/>
          <a:stretch>
            <a:fillRect/>
          </a:stretch>
        </p:blipFill>
        <p:spPr>
          <a:xfrm>
            <a:off x="1018310" y="5181869"/>
            <a:ext cx="1049119" cy="1522443"/>
          </a:xfrm>
          <a:prstGeom prst="rect">
            <a:avLst/>
          </a:prstGeom>
        </p:spPr>
      </p:pic>
      <p:sp>
        <p:nvSpPr>
          <p:cNvPr id="41" name="ZoneTexte 40"/>
          <p:cNvSpPr txBox="1"/>
          <p:nvPr/>
        </p:nvSpPr>
        <p:spPr>
          <a:xfrm>
            <a:off x="2141980" y="5901149"/>
            <a:ext cx="912429" cy="276999"/>
          </a:xfrm>
          <a:prstGeom prst="rect">
            <a:avLst/>
          </a:prstGeom>
          <a:noFill/>
        </p:spPr>
        <p:txBody>
          <a:bodyPr wrap="none" rtlCol="0">
            <a:spAutoFit/>
          </a:bodyPr>
          <a:lstStyle/>
          <a:p>
            <a:pPr algn="ctr"/>
            <a:r>
              <a:rPr lang="fr-FR" sz="1200" b="1" dirty="0" smtClean="0"/>
              <a:t>La musique</a:t>
            </a:r>
          </a:p>
        </p:txBody>
      </p:sp>
      <p:pic>
        <p:nvPicPr>
          <p:cNvPr id="42" name="Image 41"/>
          <p:cNvPicPr>
            <a:picLocks noChangeAspect="1"/>
          </p:cNvPicPr>
          <p:nvPr/>
        </p:nvPicPr>
        <p:blipFill>
          <a:blip r:embed="rId6" cstate="print"/>
          <a:stretch>
            <a:fillRect/>
          </a:stretch>
        </p:blipFill>
        <p:spPr>
          <a:xfrm>
            <a:off x="3621308" y="5476043"/>
            <a:ext cx="2881746" cy="1107716"/>
          </a:xfrm>
          <a:prstGeom prst="rect">
            <a:avLst/>
          </a:prstGeom>
        </p:spPr>
      </p:pic>
      <p:sp>
        <p:nvSpPr>
          <p:cNvPr id="43" name="ZoneTexte 42"/>
          <p:cNvSpPr txBox="1"/>
          <p:nvPr/>
        </p:nvSpPr>
        <p:spPr>
          <a:xfrm>
            <a:off x="6684340" y="5901147"/>
            <a:ext cx="1680631" cy="276999"/>
          </a:xfrm>
          <a:prstGeom prst="rect">
            <a:avLst/>
          </a:prstGeom>
          <a:noFill/>
        </p:spPr>
        <p:txBody>
          <a:bodyPr wrap="square" rtlCol="0">
            <a:spAutoFit/>
          </a:bodyPr>
          <a:lstStyle/>
          <a:p>
            <a:pPr algn="ctr"/>
            <a:r>
              <a:rPr lang="fr-FR" sz="1200" b="1" dirty="0" smtClean="0"/>
              <a:t>La danse</a:t>
            </a:r>
          </a:p>
        </p:txBody>
      </p:sp>
    </p:spTree>
    <p:extLst>
      <p:ext uri="{BB962C8B-B14F-4D97-AF65-F5344CB8AC3E}">
        <p14:creationId xmlns:p14="http://schemas.microsoft.com/office/powerpoint/2010/main" xmlns="" val="652685576"/>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ZoneTexte 14"/>
          <p:cNvSpPr txBox="1"/>
          <p:nvPr/>
        </p:nvSpPr>
        <p:spPr>
          <a:xfrm>
            <a:off x="755576" y="5085184"/>
            <a:ext cx="1680631" cy="1569660"/>
          </a:xfrm>
          <a:prstGeom prst="rect">
            <a:avLst/>
          </a:prstGeom>
          <a:noFill/>
        </p:spPr>
        <p:txBody>
          <a:bodyPr wrap="square" rtlCol="0">
            <a:spAutoFit/>
          </a:bodyPr>
          <a:lstStyle/>
          <a:p>
            <a:pPr algn="ctr"/>
            <a:r>
              <a:rPr lang="fr-FR" sz="1200" b="1" dirty="0" smtClean="0"/>
              <a:t>Les architectes grecs </a:t>
            </a:r>
            <a:r>
              <a:rPr lang="fr-FR" sz="1200" dirty="0" smtClean="0"/>
              <a:t>ont bâti des monuments incroyables. </a:t>
            </a:r>
          </a:p>
          <a:p>
            <a:pPr algn="ctr"/>
            <a:r>
              <a:rPr lang="fr-FR" sz="1200" dirty="0" smtClean="0"/>
              <a:t>Le Parthénon au sommet de l’Acropole est un temple dédié à la déesse Athéna</a:t>
            </a:r>
            <a:endParaRPr lang="fr-FR" sz="1200" dirty="0"/>
          </a:p>
        </p:txBody>
      </p:sp>
      <p:sp>
        <p:nvSpPr>
          <p:cNvPr id="26" name="Titre 16">
            <a:extLst>
              <a:ext uri="{FF2B5EF4-FFF2-40B4-BE49-F238E27FC236}">
                <a16:creationId xmlns:a16="http://schemas.microsoft.com/office/drawing/2014/main" xmlns="" id="{3A856389-4997-1246-AAF5-ACB907B5D3D7}"/>
              </a:ext>
            </a:extLst>
          </p:cNvPr>
          <p:cNvSpPr>
            <a:spLocks noGrp="1"/>
          </p:cNvSpPr>
          <p:nvPr>
            <p:ph type="title"/>
          </p:nvPr>
        </p:nvSpPr>
        <p:spPr>
          <a:xfrm>
            <a:off x="0" y="404664"/>
            <a:ext cx="9144000" cy="861391"/>
          </a:xfrm>
        </p:spPr>
        <p:txBody>
          <a:bodyPr>
            <a:normAutofit fontScale="90000"/>
          </a:bodyPr>
          <a:lstStyle/>
          <a:p>
            <a:pPr>
              <a:buClr>
                <a:schemeClr val="accent1"/>
              </a:buClr>
            </a:pPr>
            <a:r>
              <a:rPr lang="fr-FR" dirty="0"/>
              <a:t>1 -Comment définir la notion des </a:t>
            </a:r>
            <a:r>
              <a:rPr lang="fr-FR" dirty="0" smtClean="0"/>
              <a:t>beaux-arts </a:t>
            </a:r>
            <a:br>
              <a:rPr lang="fr-FR" dirty="0" smtClean="0"/>
            </a:br>
            <a:r>
              <a:rPr lang="fr-FR" dirty="0" smtClean="0"/>
              <a:t> </a:t>
            </a:r>
            <a:r>
              <a:rPr lang="fr-FR" sz="1800" dirty="0">
                <a:solidFill>
                  <a:schemeClr val="accent4"/>
                </a:solidFill>
              </a:rPr>
              <a:t>A </a:t>
            </a:r>
            <a:r>
              <a:rPr lang="fr-FR" sz="1800" dirty="0" smtClean="0">
                <a:solidFill>
                  <a:schemeClr val="accent4"/>
                </a:solidFill>
              </a:rPr>
              <a:t>- Peut-on </a:t>
            </a:r>
            <a:r>
              <a:rPr lang="fr-FR" sz="1800" dirty="0">
                <a:solidFill>
                  <a:schemeClr val="accent4"/>
                </a:solidFill>
              </a:rPr>
              <a:t>établir des critères pour classer des arts ? </a:t>
            </a:r>
            <a:r>
              <a:rPr lang="fr-FR" sz="1800" dirty="0" smtClean="0">
                <a:solidFill>
                  <a:schemeClr val="accent4"/>
                </a:solidFill>
              </a:rPr>
              <a:t>(2/2</a:t>
            </a:r>
            <a:r>
              <a:rPr lang="fr-FR" sz="1800" dirty="0">
                <a:solidFill>
                  <a:schemeClr val="accent4"/>
                </a:solidFill>
              </a:rPr>
              <a:t>)</a:t>
            </a:r>
            <a:endParaRPr lang="fr-FR" sz="2000" dirty="0"/>
          </a:p>
        </p:txBody>
      </p:sp>
      <p:sp>
        <p:nvSpPr>
          <p:cNvPr id="29" name="ZoneTexte 28"/>
          <p:cNvSpPr txBox="1"/>
          <p:nvPr/>
        </p:nvSpPr>
        <p:spPr>
          <a:xfrm>
            <a:off x="0" y="1700808"/>
            <a:ext cx="8836025" cy="923330"/>
          </a:xfrm>
          <a:prstGeom prst="rect">
            <a:avLst/>
          </a:prstGeom>
          <a:noFill/>
        </p:spPr>
        <p:txBody>
          <a:bodyPr wrap="square" rtlCol="0">
            <a:spAutoFit/>
          </a:bodyPr>
          <a:lstStyle/>
          <a:p>
            <a:pPr algn="ctr"/>
            <a:r>
              <a:rPr lang="fr-FR" dirty="0" smtClean="0"/>
              <a:t>La Grèce Antique était divisée en plus de 300 cités-Etats. La plus puissante de ces cités était Athènes, nommée ainsi en l’honneur d’Athéna, la déesse de la Sagesse. Athènes jouait un rôle central dans le domaine des arts de la connaissance</a:t>
            </a:r>
          </a:p>
        </p:txBody>
      </p:sp>
      <p:sp>
        <p:nvSpPr>
          <p:cNvPr id="36" name="AutoShape 2" descr="RÃ©sultat de recherche d'images pour &quot;la danse grece antique&quot;"/>
          <p:cNvSpPr>
            <a:spLocks noChangeAspect="1" noChangeArrowheads="1"/>
          </p:cNvSpPr>
          <p:nvPr/>
        </p:nvSpPr>
        <p:spPr bwMode="auto">
          <a:xfrm>
            <a:off x="155575" y="-192617"/>
            <a:ext cx="304800" cy="406401"/>
          </a:xfrm>
          <a:prstGeom prst="rect">
            <a:avLst/>
          </a:prstGeom>
          <a:noFill/>
          <a:extLst>
            <a:ext uri="{909E8E84-426E-40DD-AFC4-6F175D3DCCD1}">
              <a14:hiddenFill xmlns:a14="http://schemas.microsoft.com/office/drawing/2010/main" xmlns="">
                <a:solidFill>
                  <a:srgbClr val="FFFFFF"/>
                </a:solidFill>
              </a14:hiddenFill>
            </a:ext>
          </a:extLst>
        </p:spPr>
        <p:txBody>
          <a:bodyPr vert="horz" wrap="square" lIns="91440" tIns="45720" rIns="91440" bIns="45720" numCol="1" anchor="t" anchorCtr="0" compatLnSpc="1">
            <a:prstTxWarp prst="textNoShape">
              <a:avLst/>
            </a:prstTxWarp>
          </a:bodyPr>
          <a:lstStyle/>
          <a:p>
            <a:endParaRPr lang="fr-FR"/>
          </a:p>
        </p:txBody>
      </p:sp>
      <p:pic>
        <p:nvPicPr>
          <p:cNvPr id="3" name="Image 2"/>
          <p:cNvPicPr>
            <a:picLocks noChangeAspect="1"/>
          </p:cNvPicPr>
          <p:nvPr/>
        </p:nvPicPr>
        <p:blipFill>
          <a:blip r:embed="rId2" cstate="print"/>
          <a:stretch>
            <a:fillRect/>
          </a:stretch>
        </p:blipFill>
        <p:spPr>
          <a:xfrm>
            <a:off x="179512" y="2636912"/>
            <a:ext cx="2552700" cy="2387600"/>
          </a:xfrm>
          <a:prstGeom prst="rect">
            <a:avLst/>
          </a:prstGeom>
        </p:spPr>
      </p:pic>
      <p:pic>
        <p:nvPicPr>
          <p:cNvPr id="4" name="Image 3"/>
          <p:cNvPicPr>
            <a:picLocks noChangeAspect="1"/>
          </p:cNvPicPr>
          <p:nvPr/>
        </p:nvPicPr>
        <p:blipFill>
          <a:blip r:embed="rId3" cstate="print"/>
          <a:stretch>
            <a:fillRect/>
          </a:stretch>
        </p:blipFill>
        <p:spPr>
          <a:xfrm>
            <a:off x="3131840" y="2708920"/>
            <a:ext cx="1708150" cy="2261597"/>
          </a:xfrm>
          <a:prstGeom prst="rect">
            <a:avLst/>
          </a:prstGeom>
        </p:spPr>
      </p:pic>
      <p:pic>
        <p:nvPicPr>
          <p:cNvPr id="6" name="Image 5"/>
          <p:cNvPicPr>
            <a:picLocks noChangeAspect="1"/>
          </p:cNvPicPr>
          <p:nvPr/>
        </p:nvPicPr>
        <p:blipFill>
          <a:blip r:embed="rId4" cstate="print"/>
          <a:stretch>
            <a:fillRect/>
          </a:stretch>
        </p:blipFill>
        <p:spPr>
          <a:xfrm>
            <a:off x="4932040" y="2708920"/>
            <a:ext cx="1385455" cy="2261596"/>
          </a:xfrm>
          <a:prstGeom prst="rect">
            <a:avLst/>
          </a:prstGeom>
        </p:spPr>
      </p:pic>
      <p:pic>
        <p:nvPicPr>
          <p:cNvPr id="8" name="Image 7"/>
          <p:cNvPicPr>
            <a:picLocks noChangeAspect="1"/>
          </p:cNvPicPr>
          <p:nvPr/>
        </p:nvPicPr>
        <p:blipFill>
          <a:blip r:embed="rId5" cstate="print"/>
          <a:stretch>
            <a:fillRect/>
          </a:stretch>
        </p:blipFill>
        <p:spPr>
          <a:xfrm>
            <a:off x="7452320" y="2708920"/>
            <a:ext cx="1491445" cy="2209409"/>
          </a:xfrm>
          <a:prstGeom prst="rect">
            <a:avLst/>
          </a:prstGeom>
        </p:spPr>
      </p:pic>
      <p:sp>
        <p:nvSpPr>
          <p:cNvPr id="32" name="ZoneTexte 31"/>
          <p:cNvSpPr txBox="1"/>
          <p:nvPr/>
        </p:nvSpPr>
        <p:spPr>
          <a:xfrm>
            <a:off x="3923928" y="5445224"/>
            <a:ext cx="4492849" cy="1015663"/>
          </a:xfrm>
          <a:prstGeom prst="rect">
            <a:avLst/>
          </a:prstGeom>
          <a:noFill/>
        </p:spPr>
        <p:txBody>
          <a:bodyPr wrap="square" rtlCol="0">
            <a:spAutoFit/>
          </a:bodyPr>
          <a:lstStyle/>
          <a:p>
            <a:pPr algn="ctr"/>
            <a:r>
              <a:rPr lang="fr-FR" sz="1200" dirty="0" smtClean="0"/>
              <a:t>Les grecs étaient des artistes et artisans très doués. A Athènes on trouvait des </a:t>
            </a:r>
            <a:r>
              <a:rPr lang="fr-FR" sz="1200" b="1" dirty="0" smtClean="0"/>
              <a:t>ateliers de sculpteurs </a:t>
            </a:r>
            <a:r>
              <a:rPr lang="fr-FR" sz="1200" dirty="0" smtClean="0"/>
              <a:t>dans toute la ville. Ils créaient de magnifiques </a:t>
            </a:r>
            <a:r>
              <a:rPr lang="fr-FR" sz="1200" b="1" dirty="0" smtClean="0"/>
              <a:t>statues, en bronze et en marbre</a:t>
            </a:r>
            <a:r>
              <a:rPr lang="fr-FR" sz="1200" dirty="0" smtClean="0"/>
              <a:t>.</a:t>
            </a:r>
          </a:p>
          <a:p>
            <a:pPr algn="ctr"/>
            <a:r>
              <a:rPr lang="fr-FR" sz="1200" dirty="0" smtClean="0"/>
              <a:t>Les potiers décoraient leurs </a:t>
            </a:r>
            <a:r>
              <a:rPr lang="fr-FR" sz="1200" b="1" dirty="0" smtClean="0"/>
              <a:t>pots et leurs vases des scènes héroïque ou de la vie quotidienne</a:t>
            </a:r>
            <a:endParaRPr lang="fr-FR" sz="1200" b="1" dirty="0"/>
          </a:p>
        </p:txBody>
      </p:sp>
      <p:pic>
        <p:nvPicPr>
          <p:cNvPr id="9" name="Image 8"/>
          <p:cNvPicPr>
            <a:picLocks noChangeAspect="1"/>
          </p:cNvPicPr>
          <p:nvPr/>
        </p:nvPicPr>
        <p:blipFill>
          <a:blip r:embed="rId6" cstate="print"/>
          <a:stretch>
            <a:fillRect/>
          </a:stretch>
        </p:blipFill>
        <p:spPr>
          <a:xfrm>
            <a:off x="6280867" y="2708920"/>
            <a:ext cx="1173307" cy="2209409"/>
          </a:xfrm>
          <a:prstGeom prst="rect">
            <a:avLst/>
          </a:prstGeom>
        </p:spPr>
      </p:pic>
      <p:sp>
        <p:nvSpPr>
          <p:cNvPr id="12" name="ZoneTexte 11"/>
          <p:cNvSpPr txBox="1"/>
          <p:nvPr/>
        </p:nvSpPr>
        <p:spPr>
          <a:xfrm>
            <a:off x="0" y="1052736"/>
            <a:ext cx="7937338" cy="276999"/>
          </a:xfrm>
          <a:prstGeom prst="rect">
            <a:avLst/>
          </a:prstGeom>
          <a:noFill/>
        </p:spPr>
        <p:txBody>
          <a:bodyPr wrap="square" rtlCol="0">
            <a:spAutoFit/>
          </a:bodyPr>
          <a:lstStyle/>
          <a:p>
            <a:pPr marL="285750" indent="-285750">
              <a:buFont typeface="Arial" panose="020B0604020202020204" pitchFamily="34" charset="0"/>
              <a:buChar char="•"/>
            </a:pPr>
            <a:r>
              <a:rPr lang="fr-FR" sz="1200" b="1" dirty="0">
                <a:solidFill>
                  <a:schemeClr val="accent4"/>
                </a:solidFill>
                <a:latin typeface="Verdana" panose="020B0604030504040204" pitchFamily="34" charset="0"/>
                <a:ea typeface="Verdana" panose="020B0604030504040204" pitchFamily="34" charset="0"/>
                <a:cs typeface="Verdana" panose="020B0604030504040204" pitchFamily="34" charset="0"/>
              </a:rPr>
              <a:t>Les arts </a:t>
            </a:r>
            <a:r>
              <a:rPr lang="fr-FR" sz="1200" b="1" dirty="0" smtClean="0">
                <a:solidFill>
                  <a:schemeClr val="accent4"/>
                </a:solidFill>
                <a:latin typeface="Verdana" panose="020B0604030504040204" pitchFamily="34" charset="0"/>
                <a:ea typeface="Verdana" panose="020B0604030504040204" pitchFamily="34" charset="0"/>
                <a:cs typeface="Verdana" panose="020B0604030504040204" pitchFamily="34" charset="0"/>
              </a:rPr>
              <a:t>de la forme </a:t>
            </a:r>
            <a:r>
              <a:rPr lang="fr-FR" sz="1200" dirty="0" smtClean="0">
                <a:solidFill>
                  <a:schemeClr val="accent4"/>
                </a:solidFill>
                <a:latin typeface="Verdana" panose="020B0604030504040204" pitchFamily="34" charset="0"/>
                <a:ea typeface="Verdana" panose="020B0604030504040204" pitchFamily="34" charset="0"/>
                <a:cs typeface="Verdana" panose="020B0604030504040204" pitchFamily="34" charset="0"/>
              </a:rPr>
              <a:t>qui regroupent l'architecture et </a:t>
            </a:r>
            <a:r>
              <a:rPr lang="fr-FR" sz="1200" dirty="0">
                <a:solidFill>
                  <a:schemeClr val="accent4"/>
                </a:solidFill>
                <a:latin typeface="Verdana" panose="020B0604030504040204" pitchFamily="34" charset="0"/>
                <a:ea typeface="Verdana" panose="020B0604030504040204" pitchFamily="34" charset="0"/>
                <a:cs typeface="Verdana" panose="020B0604030504040204" pitchFamily="34" charset="0"/>
              </a:rPr>
              <a:t>la sculpture</a:t>
            </a:r>
          </a:p>
        </p:txBody>
      </p:sp>
    </p:spTree>
    <p:extLst>
      <p:ext uri="{BB962C8B-B14F-4D97-AF65-F5344CB8AC3E}">
        <p14:creationId xmlns:p14="http://schemas.microsoft.com/office/powerpoint/2010/main" xmlns="" val="2975486793"/>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ZoneTexte 14"/>
          <p:cNvSpPr txBox="1"/>
          <p:nvPr/>
        </p:nvSpPr>
        <p:spPr>
          <a:xfrm>
            <a:off x="2638742" y="2426029"/>
            <a:ext cx="1680631" cy="3139321"/>
          </a:xfrm>
          <a:prstGeom prst="rect">
            <a:avLst/>
          </a:prstGeom>
          <a:noFill/>
        </p:spPr>
        <p:txBody>
          <a:bodyPr wrap="square" rtlCol="0">
            <a:spAutoFit/>
          </a:bodyPr>
          <a:lstStyle/>
          <a:p>
            <a:r>
              <a:rPr lang="fr-FR" sz="1100" dirty="0" smtClean="0"/>
              <a:t>Les philosophes étaient des penseurs qui vouaient leur vie à la recherche de la sagesse et de la connaissance. Socrate fut l’un des plus grands philosophes. </a:t>
            </a:r>
          </a:p>
          <a:p>
            <a:r>
              <a:rPr lang="fr-FR" sz="1100" dirty="0" smtClean="0"/>
              <a:t>Il enseignait dans la rue aux gens la meilleure façons de vivre leur vie en disant que l’argent ne fait pas le bonheur et que pour être heureux il fallait être bon. Il n’a laissé aucun texte mais son disciple  Platon a reproduit par écrit ce qu’il a dit à l’oral</a:t>
            </a:r>
            <a:endParaRPr lang="fr-FR" sz="1100" dirty="0"/>
          </a:p>
        </p:txBody>
      </p:sp>
      <p:sp>
        <p:nvSpPr>
          <p:cNvPr id="26" name="Titre 16">
            <a:extLst>
              <a:ext uri="{FF2B5EF4-FFF2-40B4-BE49-F238E27FC236}">
                <a16:creationId xmlns:a16="http://schemas.microsoft.com/office/drawing/2014/main" xmlns="" id="{3A856389-4997-1246-AAF5-ACB907B5D3D7}"/>
              </a:ext>
            </a:extLst>
          </p:cNvPr>
          <p:cNvSpPr>
            <a:spLocks noGrp="1"/>
          </p:cNvSpPr>
          <p:nvPr>
            <p:ph type="title"/>
          </p:nvPr>
        </p:nvSpPr>
        <p:spPr>
          <a:xfrm>
            <a:off x="0" y="332656"/>
            <a:ext cx="9088582" cy="743295"/>
          </a:xfrm>
        </p:spPr>
        <p:txBody>
          <a:bodyPr>
            <a:normAutofit fontScale="90000"/>
          </a:bodyPr>
          <a:lstStyle/>
          <a:p>
            <a:pPr>
              <a:lnSpc>
                <a:spcPct val="100000"/>
              </a:lnSpc>
              <a:buClr>
                <a:schemeClr val="accent1"/>
              </a:buClr>
            </a:pPr>
            <a:r>
              <a:rPr lang="fr-FR" dirty="0" smtClean="0"/>
              <a:t>1 - Comment définir la notion des beaux-arts </a:t>
            </a:r>
            <a:br>
              <a:rPr lang="fr-FR" dirty="0" smtClean="0"/>
            </a:br>
            <a:r>
              <a:rPr lang="fr-FR" sz="1800" dirty="0" smtClean="0">
                <a:solidFill>
                  <a:schemeClr val="accent4"/>
                </a:solidFill>
              </a:rPr>
              <a:t>B - Dans quelle mesure les Grecs établissent-ils une hiérarchie dans les arts ? </a:t>
            </a:r>
            <a:endParaRPr lang="fr-FR" sz="1800" dirty="0">
              <a:solidFill>
                <a:schemeClr val="accent4"/>
              </a:solidFill>
            </a:endParaRPr>
          </a:p>
        </p:txBody>
      </p:sp>
      <p:sp>
        <p:nvSpPr>
          <p:cNvPr id="36" name="AutoShape 2" descr="RÃ©sultat de recherche d'images pour &quot;la danse grece antique&quot;"/>
          <p:cNvSpPr>
            <a:spLocks noChangeAspect="1" noChangeArrowheads="1"/>
          </p:cNvSpPr>
          <p:nvPr/>
        </p:nvSpPr>
        <p:spPr bwMode="auto">
          <a:xfrm>
            <a:off x="155575" y="-192617"/>
            <a:ext cx="304800" cy="406401"/>
          </a:xfrm>
          <a:prstGeom prst="rect">
            <a:avLst/>
          </a:prstGeom>
          <a:noFill/>
          <a:extLst>
            <a:ext uri="{909E8E84-426E-40DD-AFC4-6F175D3DCCD1}">
              <a14:hiddenFill xmlns:a14="http://schemas.microsoft.com/office/drawing/2010/main" xmlns="">
                <a:solidFill>
                  <a:srgbClr val="FFFFFF"/>
                </a:solidFill>
              </a14:hiddenFill>
            </a:ext>
          </a:extLst>
        </p:spPr>
        <p:txBody>
          <a:bodyPr vert="horz" wrap="square" lIns="91440" tIns="45720" rIns="91440" bIns="45720" numCol="1" anchor="t" anchorCtr="0" compatLnSpc="1">
            <a:prstTxWarp prst="textNoShape">
              <a:avLst/>
            </a:prstTxWarp>
          </a:bodyPr>
          <a:lstStyle/>
          <a:p>
            <a:endParaRPr lang="fr-FR"/>
          </a:p>
        </p:txBody>
      </p:sp>
      <p:sp>
        <p:nvSpPr>
          <p:cNvPr id="2" name="Rectangle 1"/>
          <p:cNvSpPr/>
          <p:nvPr/>
        </p:nvSpPr>
        <p:spPr>
          <a:xfrm>
            <a:off x="32625" y="1412776"/>
            <a:ext cx="9111375" cy="553998"/>
          </a:xfrm>
          <a:prstGeom prst="rect">
            <a:avLst/>
          </a:prstGeom>
        </p:spPr>
        <p:txBody>
          <a:bodyPr wrap="square">
            <a:spAutoFit/>
          </a:bodyPr>
          <a:lstStyle/>
          <a:p>
            <a:pPr marL="285750" indent="-285750">
              <a:buFont typeface="Arial" panose="020B0604020202020204" pitchFamily="34" charset="0"/>
              <a:buChar char="•"/>
            </a:pPr>
            <a:r>
              <a:rPr lang="fr-FR" dirty="0" smtClean="0"/>
              <a:t> </a:t>
            </a:r>
            <a:r>
              <a:rPr lang="fr-FR" sz="1200" b="1" dirty="0">
                <a:solidFill>
                  <a:schemeClr val="accent4"/>
                </a:solidFill>
                <a:latin typeface="Verdana" panose="020B0604030504040204" pitchFamily="34" charset="0"/>
                <a:ea typeface="Verdana" panose="020B0604030504040204" pitchFamily="34" charset="0"/>
                <a:cs typeface="Verdana" panose="020B0604030504040204" pitchFamily="34" charset="0"/>
              </a:rPr>
              <a:t>Les arts de la </a:t>
            </a:r>
            <a:r>
              <a:rPr lang="fr-FR" sz="1200" b="1" dirty="0" smtClean="0">
                <a:solidFill>
                  <a:schemeClr val="accent4"/>
                </a:solidFill>
                <a:latin typeface="Verdana" panose="020B0604030504040204" pitchFamily="34" charset="0"/>
                <a:ea typeface="Verdana" panose="020B0604030504040204" pitchFamily="34" charset="0"/>
                <a:cs typeface="Verdana" panose="020B0604030504040204" pitchFamily="34" charset="0"/>
              </a:rPr>
              <a:t>pensée (1/2) </a:t>
            </a:r>
            <a:r>
              <a:rPr lang="fr-FR" sz="1200" b="1" dirty="0">
                <a:solidFill>
                  <a:schemeClr val="accent4"/>
                </a:solidFill>
                <a:latin typeface="Verdana" panose="020B0604030504040204" pitchFamily="34" charset="0"/>
                <a:ea typeface="Verdana" panose="020B0604030504040204" pitchFamily="34" charset="0"/>
                <a:cs typeface="Verdana" panose="020B0604030504040204" pitchFamily="34" charset="0"/>
              </a:rPr>
              <a:t>: </a:t>
            </a:r>
            <a:r>
              <a:rPr lang="fr-FR" sz="1200" b="1" dirty="0" smtClean="0">
                <a:latin typeface="Verdana" panose="020B0604030504040204" pitchFamily="34" charset="0"/>
                <a:ea typeface="Verdana" panose="020B0604030504040204" pitchFamily="34" charset="0"/>
                <a:cs typeface="Verdana" panose="020B0604030504040204" pitchFamily="34" charset="0"/>
              </a:rPr>
              <a:t>Philosophie</a:t>
            </a:r>
            <a:r>
              <a:rPr lang="fr-FR" sz="1200" b="1" dirty="0">
                <a:latin typeface="Verdana" panose="020B0604030504040204" pitchFamily="34" charset="0"/>
                <a:ea typeface="Verdana" panose="020B0604030504040204" pitchFamily="34" charset="0"/>
                <a:cs typeface="Verdana" panose="020B0604030504040204" pitchFamily="34" charset="0"/>
              </a:rPr>
              <a:t>, </a:t>
            </a:r>
            <a:r>
              <a:rPr lang="fr-FR" sz="1200" b="1" dirty="0" smtClean="0">
                <a:latin typeface="Verdana" panose="020B0604030504040204" pitchFamily="34" charset="0"/>
                <a:ea typeface="Verdana" panose="020B0604030504040204" pitchFamily="34" charset="0"/>
                <a:cs typeface="Verdana" panose="020B0604030504040204" pitchFamily="34" charset="0"/>
              </a:rPr>
              <a:t>Sciences et Médecine,</a:t>
            </a:r>
            <a:r>
              <a:rPr lang="fr-FR" sz="1200" b="1" dirty="0">
                <a:latin typeface="Verdana" panose="020B0604030504040204" pitchFamily="34" charset="0"/>
                <a:ea typeface="Verdana" panose="020B0604030504040204" pitchFamily="34" charset="0"/>
                <a:cs typeface="Verdana" panose="020B0604030504040204" pitchFamily="34" charset="0"/>
              </a:rPr>
              <a:t> Géométrie, l'Arithmétique, l'Astronomie, la </a:t>
            </a:r>
            <a:r>
              <a:rPr lang="fr-FR" sz="1200" b="1" dirty="0" smtClean="0">
                <a:latin typeface="Verdana" panose="020B0604030504040204" pitchFamily="34" charset="0"/>
                <a:ea typeface="Verdana" panose="020B0604030504040204" pitchFamily="34" charset="0"/>
                <a:cs typeface="Verdana" panose="020B0604030504040204" pitchFamily="34" charset="0"/>
              </a:rPr>
              <a:t>Théologie </a:t>
            </a:r>
            <a:endParaRPr lang="fr-FR" sz="1200" b="1" dirty="0">
              <a:latin typeface="Verdana" panose="020B0604030504040204" pitchFamily="34" charset="0"/>
              <a:ea typeface="Verdana" panose="020B0604030504040204" pitchFamily="34" charset="0"/>
              <a:cs typeface="Verdana" panose="020B0604030504040204" pitchFamily="34" charset="0"/>
            </a:endParaRPr>
          </a:p>
        </p:txBody>
      </p:sp>
      <p:sp>
        <p:nvSpPr>
          <p:cNvPr id="20" name="ZoneTexte 19"/>
          <p:cNvSpPr txBox="1"/>
          <p:nvPr/>
        </p:nvSpPr>
        <p:spPr>
          <a:xfrm>
            <a:off x="394338" y="5594365"/>
            <a:ext cx="1680631" cy="461665"/>
          </a:xfrm>
          <a:prstGeom prst="rect">
            <a:avLst/>
          </a:prstGeom>
          <a:noFill/>
        </p:spPr>
        <p:txBody>
          <a:bodyPr wrap="square" rtlCol="0">
            <a:spAutoFit/>
          </a:bodyPr>
          <a:lstStyle/>
          <a:p>
            <a:pPr algn="ctr"/>
            <a:r>
              <a:rPr lang="fr-FR" sz="1200" b="1" dirty="0" smtClean="0"/>
              <a:t>La philosophie</a:t>
            </a:r>
          </a:p>
          <a:p>
            <a:pPr algn="ctr"/>
            <a:r>
              <a:rPr lang="fr-FR" sz="1200" dirty="0" smtClean="0"/>
              <a:t>Socrate et Platon</a:t>
            </a:r>
          </a:p>
        </p:txBody>
      </p:sp>
      <p:pic>
        <p:nvPicPr>
          <p:cNvPr id="4" name="Image 3"/>
          <p:cNvPicPr>
            <a:picLocks noChangeAspect="1"/>
          </p:cNvPicPr>
          <p:nvPr/>
        </p:nvPicPr>
        <p:blipFill>
          <a:blip r:embed="rId2" cstate="print"/>
          <a:stretch>
            <a:fillRect/>
          </a:stretch>
        </p:blipFill>
        <p:spPr>
          <a:xfrm>
            <a:off x="129816" y="2924944"/>
            <a:ext cx="2457450" cy="2533747"/>
          </a:xfrm>
          <a:prstGeom prst="rect">
            <a:avLst/>
          </a:prstGeom>
        </p:spPr>
      </p:pic>
      <p:pic>
        <p:nvPicPr>
          <p:cNvPr id="5" name="Image 4"/>
          <p:cNvPicPr>
            <a:picLocks noChangeAspect="1"/>
          </p:cNvPicPr>
          <p:nvPr/>
        </p:nvPicPr>
        <p:blipFill>
          <a:blip r:embed="rId3" cstate="print"/>
          <a:stretch>
            <a:fillRect/>
          </a:stretch>
        </p:blipFill>
        <p:spPr>
          <a:xfrm>
            <a:off x="4644008" y="2276872"/>
            <a:ext cx="1713990" cy="2215855"/>
          </a:xfrm>
          <a:prstGeom prst="rect">
            <a:avLst/>
          </a:prstGeom>
        </p:spPr>
      </p:pic>
      <p:sp>
        <p:nvSpPr>
          <p:cNvPr id="23" name="ZoneTexte 22"/>
          <p:cNvSpPr txBox="1"/>
          <p:nvPr/>
        </p:nvSpPr>
        <p:spPr>
          <a:xfrm>
            <a:off x="4370849" y="4552347"/>
            <a:ext cx="2296823" cy="1754326"/>
          </a:xfrm>
          <a:prstGeom prst="rect">
            <a:avLst/>
          </a:prstGeom>
          <a:noFill/>
        </p:spPr>
        <p:txBody>
          <a:bodyPr wrap="square" rtlCol="0">
            <a:spAutoFit/>
          </a:bodyPr>
          <a:lstStyle/>
          <a:p>
            <a:pPr algn="ctr"/>
            <a:r>
              <a:rPr lang="fr-FR" sz="1200" b="1" dirty="0" smtClean="0"/>
              <a:t>Hippocrate </a:t>
            </a:r>
          </a:p>
          <a:p>
            <a:pPr algn="ctr"/>
            <a:r>
              <a:rPr lang="fr-FR" sz="1200" dirty="0" smtClean="0"/>
              <a:t>Médecin</a:t>
            </a:r>
          </a:p>
          <a:p>
            <a:pPr algn="ctr"/>
            <a:r>
              <a:rPr lang="fr-FR" sz="1050" dirty="0" smtClean="0"/>
              <a:t>Les scientifiques étudiaient aussi le corps humain et son fonctionnement. Hippocrate a écrit un serment devenu célèbre, selon lequel tout médecin grec devrait s’engager à ne jamais causer de mal. Aujourd’hui encore les médecins jurent de respecter le serment d’Hippocrate</a:t>
            </a:r>
          </a:p>
        </p:txBody>
      </p:sp>
      <p:pic>
        <p:nvPicPr>
          <p:cNvPr id="7" name="Image 6"/>
          <p:cNvPicPr>
            <a:picLocks noChangeAspect="1"/>
          </p:cNvPicPr>
          <p:nvPr/>
        </p:nvPicPr>
        <p:blipFill>
          <a:blip r:embed="rId4" cstate="print"/>
          <a:stretch>
            <a:fillRect/>
          </a:stretch>
        </p:blipFill>
        <p:spPr>
          <a:xfrm>
            <a:off x="6667671" y="3429000"/>
            <a:ext cx="2333625" cy="2261958"/>
          </a:xfrm>
          <a:prstGeom prst="rect">
            <a:avLst/>
          </a:prstGeom>
        </p:spPr>
      </p:pic>
      <p:sp>
        <p:nvSpPr>
          <p:cNvPr id="32" name="ZoneTexte 31"/>
          <p:cNvSpPr txBox="1"/>
          <p:nvPr/>
        </p:nvSpPr>
        <p:spPr>
          <a:xfrm>
            <a:off x="6660232" y="1988840"/>
            <a:ext cx="2254656" cy="1277273"/>
          </a:xfrm>
          <a:prstGeom prst="rect">
            <a:avLst/>
          </a:prstGeom>
          <a:noFill/>
        </p:spPr>
        <p:txBody>
          <a:bodyPr wrap="square" rtlCol="0">
            <a:spAutoFit/>
          </a:bodyPr>
          <a:lstStyle/>
          <a:p>
            <a:r>
              <a:rPr lang="fr-FR" sz="1100" b="1" dirty="0" smtClean="0"/>
              <a:t>Astronomie : </a:t>
            </a:r>
            <a:r>
              <a:rPr lang="fr-FR" sz="1100" dirty="0" smtClean="0"/>
              <a:t>Les grecs ont beaucoup étudié les sciences. Ils observaient les mouvements des marées et des étoiles. Ils pouvaient même prédire les éclipses. Certains supposaient déjà que la Terre était ronde, et non plate</a:t>
            </a:r>
            <a:endParaRPr lang="fr-FR" sz="1100" dirty="0"/>
          </a:p>
        </p:txBody>
      </p:sp>
      <p:sp>
        <p:nvSpPr>
          <p:cNvPr id="13" name="ZoneTexte 12"/>
          <p:cNvSpPr txBox="1"/>
          <p:nvPr/>
        </p:nvSpPr>
        <p:spPr>
          <a:xfrm>
            <a:off x="6707155" y="5715451"/>
            <a:ext cx="2254656" cy="600164"/>
          </a:xfrm>
          <a:prstGeom prst="rect">
            <a:avLst/>
          </a:prstGeom>
          <a:noFill/>
        </p:spPr>
        <p:txBody>
          <a:bodyPr wrap="square" rtlCol="0">
            <a:spAutoFit/>
          </a:bodyPr>
          <a:lstStyle/>
          <a:p>
            <a:r>
              <a:rPr lang="fr-FR" sz="1100" b="1" dirty="0" smtClean="0"/>
              <a:t>Théologie : </a:t>
            </a:r>
            <a:r>
              <a:rPr lang="fr-FR" sz="1100" dirty="0" smtClean="0"/>
              <a:t>étude des questions religieuses basées sur des textes sacrés</a:t>
            </a:r>
            <a:endParaRPr lang="fr-FR" sz="1100" dirty="0"/>
          </a:p>
        </p:txBody>
      </p:sp>
    </p:spTree>
    <p:extLst>
      <p:ext uri="{BB962C8B-B14F-4D97-AF65-F5344CB8AC3E}">
        <p14:creationId xmlns:p14="http://schemas.microsoft.com/office/powerpoint/2010/main" xmlns="" val="1269451037"/>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ZoneTexte 14"/>
          <p:cNvSpPr txBox="1"/>
          <p:nvPr/>
        </p:nvSpPr>
        <p:spPr>
          <a:xfrm>
            <a:off x="2987824" y="1916832"/>
            <a:ext cx="1680631" cy="3816429"/>
          </a:xfrm>
          <a:prstGeom prst="rect">
            <a:avLst/>
          </a:prstGeom>
          <a:noFill/>
        </p:spPr>
        <p:txBody>
          <a:bodyPr wrap="square" rtlCol="0">
            <a:spAutoFit/>
          </a:bodyPr>
          <a:lstStyle/>
          <a:p>
            <a:r>
              <a:rPr lang="fr-FR" sz="1100" dirty="0" smtClean="0"/>
              <a:t>Les auteurs grecs ont de nombreuses pièces dramatiques. Le théâtre était un divertissement populaire.</a:t>
            </a:r>
          </a:p>
          <a:p>
            <a:r>
              <a:rPr lang="fr-FR" sz="1100" dirty="0" smtClean="0"/>
              <a:t>Les grecs ont bâti des théâtres en plein air : les amphithéâtres. Ils étaient construits en demi-cercle sur le côté de la colline. Ainsi les gradins s’élevaient le long de la pente et tous les spectateurs avaient vue sur la scène. Les comédiens étaient toujours des hommes qui jouaient avec un masque. A l’avant de la scène il y avait un chœur chargé de chanter et d’expliquer la pièce aux spectateurs</a:t>
            </a:r>
            <a:endParaRPr lang="fr-FR" sz="1100" dirty="0"/>
          </a:p>
        </p:txBody>
      </p:sp>
      <p:sp>
        <p:nvSpPr>
          <p:cNvPr id="26" name="Titre 16">
            <a:extLst>
              <a:ext uri="{FF2B5EF4-FFF2-40B4-BE49-F238E27FC236}">
                <a16:creationId xmlns:a16="http://schemas.microsoft.com/office/drawing/2014/main" xmlns="" id="{3A856389-4997-1246-AAF5-ACB907B5D3D7}"/>
              </a:ext>
            </a:extLst>
          </p:cNvPr>
          <p:cNvSpPr>
            <a:spLocks noGrp="1"/>
          </p:cNvSpPr>
          <p:nvPr>
            <p:ph type="title"/>
          </p:nvPr>
        </p:nvSpPr>
        <p:spPr>
          <a:xfrm>
            <a:off x="0" y="332656"/>
            <a:ext cx="8943238" cy="861391"/>
          </a:xfrm>
        </p:spPr>
        <p:txBody>
          <a:bodyPr>
            <a:normAutofit fontScale="90000"/>
          </a:bodyPr>
          <a:lstStyle/>
          <a:p>
            <a:pPr>
              <a:buClr>
                <a:schemeClr val="accent1"/>
              </a:buClr>
            </a:pPr>
            <a:r>
              <a:rPr lang="fr-FR" dirty="0" smtClean="0"/>
              <a:t>1 -Comment </a:t>
            </a:r>
            <a:r>
              <a:rPr lang="fr-FR" dirty="0"/>
              <a:t>définir la notion des beaux-arts </a:t>
            </a:r>
            <a:r>
              <a:rPr lang="fr-FR" dirty="0" smtClean="0"/>
              <a:t/>
            </a:r>
            <a:br>
              <a:rPr lang="fr-FR" dirty="0" smtClean="0"/>
            </a:br>
            <a:r>
              <a:rPr lang="fr-FR" sz="1800" dirty="0">
                <a:solidFill>
                  <a:schemeClr val="accent4"/>
                </a:solidFill>
              </a:rPr>
              <a:t>B - une hiérarchie dans les arts : </a:t>
            </a:r>
            <a:r>
              <a:rPr lang="fr-FR" sz="1800" dirty="0" smtClean="0">
                <a:solidFill>
                  <a:schemeClr val="accent4"/>
                </a:solidFill>
              </a:rPr>
              <a:t>des arts de la formes aux arts de la pensée</a:t>
            </a:r>
            <a:endParaRPr lang="fr-FR" sz="2000" dirty="0"/>
          </a:p>
        </p:txBody>
      </p:sp>
      <p:sp>
        <p:nvSpPr>
          <p:cNvPr id="36" name="AutoShape 2" descr="RÃ©sultat de recherche d'images pour &quot;la danse grece antique&quot;"/>
          <p:cNvSpPr>
            <a:spLocks noChangeAspect="1" noChangeArrowheads="1"/>
          </p:cNvSpPr>
          <p:nvPr/>
        </p:nvSpPr>
        <p:spPr bwMode="auto">
          <a:xfrm>
            <a:off x="155575" y="-192617"/>
            <a:ext cx="304800" cy="406401"/>
          </a:xfrm>
          <a:prstGeom prst="rect">
            <a:avLst/>
          </a:prstGeom>
          <a:noFill/>
          <a:extLst>
            <a:ext uri="{909E8E84-426E-40DD-AFC4-6F175D3DCCD1}">
              <a14:hiddenFill xmlns:a14="http://schemas.microsoft.com/office/drawing/2010/main" xmlns="">
                <a:solidFill>
                  <a:srgbClr val="FFFFFF"/>
                </a:solidFill>
              </a14:hiddenFill>
            </a:ext>
          </a:extLst>
        </p:spPr>
        <p:txBody>
          <a:bodyPr vert="horz" wrap="square" lIns="91440" tIns="45720" rIns="91440" bIns="45720" numCol="1" anchor="t" anchorCtr="0" compatLnSpc="1">
            <a:prstTxWarp prst="textNoShape">
              <a:avLst/>
            </a:prstTxWarp>
          </a:bodyPr>
          <a:lstStyle/>
          <a:p>
            <a:endParaRPr lang="fr-FR"/>
          </a:p>
        </p:txBody>
      </p:sp>
      <p:sp>
        <p:nvSpPr>
          <p:cNvPr id="20" name="ZoneTexte 19"/>
          <p:cNvSpPr txBox="1"/>
          <p:nvPr/>
        </p:nvSpPr>
        <p:spPr>
          <a:xfrm>
            <a:off x="467544" y="4149080"/>
            <a:ext cx="1680631" cy="276999"/>
          </a:xfrm>
          <a:prstGeom prst="rect">
            <a:avLst/>
          </a:prstGeom>
          <a:noFill/>
        </p:spPr>
        <p:txBody>
          <a:bodyPr wrap="square" rtlCol="0">
            <a:spAutoFit/>
          </a:bodyPr>
          <a:lstStyle/>
          <a:p>
            <a:pPr algn="ctr"/>
            <a:r>
              <a:rPr lang="fr-FR" sz="1200" b="1" dirty="0" smtClean="0"/>
              <a:t>Amphithéâtre</a:t>
            </a:r>
          </a:p>
        </p:txBody>
      </p:sp>
      <p:sp>
        <p:nvSpPr>
          <p:cNvPr id="23" name="ZoneTexte 22"/>
          <p:cNvSpPr txBox="1"/>
          <p:nvPr/>
        </p:nvSpPr>
        <p:spPr>
          <a:xfrm>
            <a:off x="6646416" y="2065764"/>
            <a:ext cx="2296823" cy="1708160"/>
          </a:xfrm>
          <a:prstGeom prst="rect">
            <a:avLst/>
          </a:prstGeom>
          <a:noFill/>
        </p:spPr>
        <p:txBody>
          <a:bodyPr wrap="square" rtlCol="0">
            <a:spAutoFit/>
          </a:bodyPr>
          <a:lstStyle/>
          <a:p>
            <a:pPr algn="ctr"/>
            <a:r>
              <a:rPr lang="fr-FR" sz="1050" dirty="0" smtClean="0"/>
              <a:t>Les grecs aiment beaucoup réciter de la poésie. Homère était le plus connu. Il y a 2700 ans, il récitait de mémoires </a:t>
            </a:r>
            <a:r>
              <a:rPr lang="fr-FR" sz="1050" smtClean="0"/>
              <a:t>deux longs </a:t>
            </a:r>
            <a:r>
              <a:rPr lang="fr-FR" sz="1050" dirty="0" smtClean="0"/>
              <a:t>poèmes devenues célèbres : L'Iliade et l’Odyssées. </a:t>
            </a:r>
          </a:p>
          <a:p>
            <a:pPr algn="ctr"/>
            <a:r>
              <a:rPr lang="fr-FR" sz="1050" dirty="0" smtClean="0"/>
              <a:t>Le premier traite de la guerre entre les grecs et les Troyens. Le Second raconte les aventures d’Ulysse un Héros de la guerre de Troie qui met 10 ans à rentrer chez lui</a:t>
            </a:r>
          </a:p>
        </p:txBody>
      </p:sp>
      <p:pic>
        <p:nvPicPr>
          <p:cNvPr id="3" name="Image 2"/>
          <p:cNvPicPr>
            <a:picLocks noChangeAspect="1"/>
          </p:cNvPicPr>
          <p:nvPr/>
        </p:nvPicPr>
        <p:blipFill>
          <a:blip r:embed="rId2" cstate="print"/>
          <a:stretch>
            <a:fillRect/>
          </a:stretch>
        </p:blipFill>
        <p:spPr>
          <a:xfrm>
            <a:off x="0" y="1988840"/>
            <a:ext cx="2705100" cy="2116152"/>
          </a:xfrm>
          <a:prstGeom prst="rect">
            <a:avLst/>
          </a:prstGeom>
        </p:spPr>
      </p:pic>
      <p:pic>
        <p:nvPicPr>
          <p:cNvPr id="6" name="Image 5"/>
          <p:cNvPicPr>
            <a:picLocks noChangeAspect="1"/>
          </p:cNvPicPr>
          <p:nvPr/>
        </p:nvPicPr>
        <p:blipFill>
          <a:blip r:embed="rId3" cstate="print"/>
          <a:stretch>
            <a:fillRect/>
          </a:stretch>
        </p:blipFill>
        <p:spPr>
          <a:xfrm>
            <a:off x="0" y="4754284"/>
            <a:ext cx="2143125" cy="2103716"/>
          </a:xfrm>
          <a:prstGeom prst="rect">
            <a:avLst/>
          </a:prstGeom>
        </p:spPr>
      </p:pic>
      <p:sp>
        <p:nvSpPr>
          <p:cNvPr id="14" name="ZoneTexte 13"/>
          <p:cNvSpPr txBox="1"/>
          <p:nvPr/>
        </p:nvSpPr>
        <p:spPr>
          <a:xfrm>
            <a:off x="2050473" y="5210251"/>
            <a:ext cx="945184" cy="646331"/>
          </a:xfrm>
          <a:prstGeom prst="rect">
            <a:avLst/>
          </a:prstGeom>
          <a:noFill/>
        </p:spPr>
        <p:txBody>
          <a:bodyPr wrap="square" rtlCol="0">
            <a:spAutoFit/>
          </a:bodyPr>
          <a:lstStyle/>
          <a:p>
            <a:pPr algn="ctr"/>
            <a:r>
              <a:rPr lang="fr-FR" sz="1200" b="1" dirty="0" smtClean="0"/>
              <a:t>Masque tragédie grecque</a:t>
            </a:r>
          </a:p>
        </p:txBody>
      </p:sp>
      <p:pic>
        <p:nvPicPr>
          <p:cNvPr id="8" name="Image 7"/>
          <p:cNvPicPr>
            <a:picLocks noChangeAspect="1"/>
          </p:cNvPicPr>
          <p:nvPr/>
        </p:nvPicPr>
        <p:blipFill>
          <a:blip r:embed="rId4" cstate="print"/>
          <a:stretch>
            <a:fillRect/>
          </a:stretch>
        </p:blipFill>
        <p:spPr>
          <a:xfrm>
            <a:off x="4676287" y="1916832"/>
            <a:ext cx="1905000" cy="2790538"/>
          </a:xfrm>
          <a:prstGeom prst="rect">
            <a:avLst/>
          </a:prstGeom>
        </p:spPr>
      </p:pic>
      <p:pic>
        <p:nvPicPr>
          <p:cNvPr id="9" name="Image 8"/>
          <p:cNvPicPr>
            <a:picLocks noChangeAspect="1"/>
          </p:cNvPicPr>
          <p:nvPr/>
        </p:nvPicPr>
        <p:blipFill>
          <a:blip r:embed="rId5" cstate="print"/>
          <a:stretch>
            <a:fillRect/>
          </a:stretch>
        </p:blipFill>
        <p:spPr>
          <a:xfrm>
            <a:off x="6115050" y="5085183"/>
            <a:ext cx="3028950" cy="1772817"/>
          </a:xfrm>
          <a:prstGeom prst="rect">
            <a:avLst/>
          </a:prstGeom>
        </p:spPr>
      </p:pic>
      <p:sp>
        <p:nvSpPr>
          <p:cNvPr id="17" name="ZoneTexte 16"/>
          <p:cNvSpPr txBox="1"/>
          <p:nvPr/>
        </p:nvSpPr>
        <p:spPr>
          <a:xfrm>
            <a:off x="4676288" y="4807091"/>
            <a:ext cx="1559697" cy="646331"/>
          </a:xfrm>
          <a:prstGeom prst="rect">
            <a:avLst/>
          </a:prstGeom>
          <a:noFill/>
        </p:spPr>
        <p:txBody>
          <a:bodyPr wrap="square" rtlCol="0">
            <a:spAutoFit/>
          </a:bodyPr>
          <a:lstStyle/>
          <a:p>
            <a:pPr algn="ctr"/>
            <a:r>
              <a:rPr lang="fr-FR" sz="1200" b="1" dirty="0" smtClean="0"/>
              <a:t>Homère </a:t>
            </a:r>
          </a:p>
          <a:p>
            <a:pPr algn="ctr"/>
            <a:r>
              <a:rPr lang="fr-FR" sz="1200" b="1" dirty="0" smtClean="0"/>
              <a:t>Poète auteur de l’Iliade et l’Odyssée</a:t>
            </a:r>
          </a:p>
        </p:txBody>
      </p:sp>
      <p:sp>
        <p:nvSpPr>
          <p:cNvPr id="16" name="Rectangle 15"/>
          <p:cNvSpPr/>
          <p:nvPr/>
        </p:nvSpPr>
        <p:spPr>
          <a:xfrm>
            <a:off x="0" y="1556792"/>
            <a:ext cx="9111375" cy="369332"/>
          </a:xfrm>
          <a:prstGeom prst="rect">
            <a:avLst/>
          </a:prstGeom>
        </p:spPr>
        <p:txBody>
          <a:bodyPr wrap="square">
            <a:spAutoFit/>
          </a:bodyPr>
          <a:lstStyle/>
          <a:p>
            <a:pPr marL="285750" indent="-285750">
              <a:buFont typeface="Arial" panose="020B0604020202020204" pitchFamily="34" charset="0"/>
              <a:buChar char="•"/>
            </a:pPr>
            <a:r>
              <a:rPr lang="fr-FR" dirty="0" smtClean="0"/>
              <a:t> </a:t>
            </a:r>
            <a:r>
              <a:rPr lang="fr-FR" sz="1200" b="1" dirty="0">
                <a:solidFill>
                  <a:schemeClr val="accent4"/>
                </a:solidFill>
                <a:latin typeface="Verdana" panose="020B0604030504040204" pitchFamily="34" charset="0"/>
                <a:ea typeface="Verdana" panose="020B0604030504040204" pitchFamily="34" charset="0"/>
                <a:cs typeface="Verdana" panose="020B0604030504040204" pitchFamily="34" charset="0"/>
              </a:rPr>
              <a:t>Les arts de la pensée </a:t>
            </a:r>
            <a:r>
              <a:rPr lang="fr-FR" sz="1200" b="1" dirty="0" smtClean="0">
                <a:solidFill>
                  <a:schemeClr val="accent4"/>
                </a:solidFill>
                <a:latin typeface="Verdana" panose="020B0604030504040204" pitchFamily="34" charset="0"/>
                <a:ea typeface="Verdana" panose="020B0604030504040204" pitchFamily="34" charset="0"/>
                <a:cs typeface="Verdana" panose="020B0604030504040204" pitchFamily="34" charset="0"/>
              </a:rPr>
              <a:t>(2/2) : </a:t>
            </a:r>
            <a:r>
              <a:rPr lang="fr-FR" sz="1200" b="1" dirty="0">
                <a:latin typeface="Verdana" panose="020B0604030504040204" pitchFamily="34" charset="0"/>
                <a:ea typeface="Verdana" panose="020B0604030504040204" pitchFamily="34" charset="0"/>
                <a:cs typeface="Verdana" panose="020B0604030504040204" pitchFamily="34" charset="0"/>
              </a:rPr>
              <a:t>le théâtre, la poésie</a:t>
            </a:r>
          </a:p>
        </p:txBody>
      </p:sp>
    </p:spTree>
    <p:extLst>
      <p:ext uri="{BB962C8B-B14F-4D97-AF65-F5344CB8AC3E}">
        <p14:creationId xmlns:p14="http://schemas.microsoft.com/office/powerpoint/2010/main" xmlns="" val="2290539104"/>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re 16">
            <a:extLst>
              <a:ext uri="{FF2B5EF4-FFF2-40B4-BE49-F238E27FC236}">
                <a16:creationId xmlns:a16="http://schemas.microsoft.com/office/drawing/2014/main" xmlns="" id="{3A856389-4997-1246-AAF5-ACB907B5D3D7}"/>
              </a:ext>
            </a:extLst>
          </p:cNvPr>
          <p:cNvSpPr>
            <a:spLocks noGrp="1"/>
          </p:cNvSpPr>
          <p:nvPr>
            <p:ph type="title"/>
          </p:nvPr>
        </p:nvSpPr>
        <p:spPr>
          <a:xfrm>
            <a:off x="-1" y="1"/>
            <a:ext cx="9144001" cy="1052735"/>
          </a:xfrm>
        </p:spPr>
        <p:txBody>
          <a:bodyPr>
            <a:normAutofit fontScale="90000"/>
          </a:bodyPr>
          <a:lstStyle/>
          <a:p>
            <a:pPr>
              <a:spcBef>
                <a:spcPts val="1950"/>
              </a:spcBef>
            </a:pPr>
            <a:r>
              <a:rPr lang="fr-FR" dirty="0" smtClean="0">
                <a:solidFill>
                  <a:schemeClr val="accent3"/>
                </a:solidFill>
              </a:rPr>
              <a:t>2- Les Dieux et les Arts dans la mythologie grecque</a:t>
            </a:r>
            <a:endParaRPr lang="fr-FR" dirty="0">
              <a:solidFill>
                <a:schemeClr val="accent3"/>
              </a:solidFill>
            </a:endParaRPr>
          </a:p>
        </p:txBody>
      </p:sp>
      <p:sp>
        <p:nvSpPr>
          <p:cNvPr id="5" name="Espace réservé du texte 18">
            <a:extLst>
              <a:ext uri="{FF2B5EF4-FFF2-40B4-BE49-F238E27FC236}">
                <a16:creationId xmlns:a16="http://schemas.microsoft.com/office/drawing/2014/main" xmlns="" id="{2A63605C-33AF-E941-8BF4-6B6843432DE1}"/>
              </a:ext>
            </a:extLst>
          </p:cNvPr>
          <p:cNvSpPr>
            <a:spLocks noGrp="1"/>
          </p:cNvSpPr>
          <p:nvPr>
            <p:ph type="body" sz="quarter" idx="13"/>
          </p:nvPr>
        </p:nvSpPr>
        <p:spPr>
          <a:xfrm>
            <a:off x="138922" y="857067"/>
            <a:ext cx="6372225" cy="503767"/>
          </a:xfrm>
        </p:spPr>
        <p:txBody>
          <a:bodyPr/>
          <a:lstStyle/>
          <a:p>
            <a:pPr marL="0" indent="0">
              <a:buNone/>
            </a:pPr>
            <a:r>
              <a:rPr lang="fr-FR" dirty="0" smtClean="0">
                <a:solidFill>
                  <a:schemeClr val="accent4"/>
                </a:solidFill>
              </a:rPr>
              <a:t>A - Quels </a:t>
            </a:r>
            <a:r>
              <a:rPr lang="fr-FR" dirty="0">
                <a:solidFill>
                  <a:schemeClr val="accent4"/>
                </a:solidFill>
              </a:rPr>
              <a:t>dieux pour quels arts </a:t>
            </a:r>
          </a:p>
        </p:txBody>
      </p:sp>
      <p:sp>
        <p:nvSpPr>
          <p:cNvPr id="18" name="ZoneTexte 17"/>
          <p:cNvSpPr txBox="1"/>
          <p:nvPr/>
        </p:nvSpPr>
        <p:spPr>
          <a:xfrm>
            <a:off x="4625384" y="4838774"/>
            <a:ext cx="1562262" cy="1277273"/>
          </a:xfrm>
          <a:prstGeom prst="rect">
            <a:avLst/>
          </a:prstGeom>
          <a:noFill/>
        </p:spPr>
        <p:txBody>
          <a:bodyPr wrap="square" rtlCol="0">
            <a:spAutoFit/>
          </a:bodyPr>
          <a:lstStyle/>
          <a:p>
            <a:pPr algn="ctr"/>
            <a:r>
              <a:rPr lang="fr-FR" sz="1100" b="1" dirty="0"/>
              <a:t>Apollon </a:t>
            </a:r>
            <a:endParaRPr lang="fr-FR" sz="1100" b="1" dirty="0" smtClean="0"/>
          </a:p>
          <a:p>
            <a:pPr algn="ctr"/>
            <a:r>
              <a:rPr lang="fr-FR" sz="1100" dirty="0" smtClean="0"/>
              <a:t>dieu </a:t>
            </a:r>
            <a:r>
              <a:rPr lang="fr-FR" sz="1100" dirty="0"/>
              <a:t>de la musique, de la médecine, des prophéties, du tir à l’arc, de la poésie ; fils de </a:t>
            </a:r>
            <a:r>
              <a:rPr lang="fr-FR" sz="1100" dirty="0" smtClean="0"/>
              <a:t>Léto (déesse de la maternité) </a:t>
            </a:r>
            <a:r>
              <a:rPr lang="fr-FR" sz="1100" dirty="0"/>
              <a:t>et de Zeus</a:t>
            </a:r>
          </a:p>
        </p:txBody>
      </p:sp>
      <p:pic>
        <p:nvPicPr>
          <p:cNvPr id="12" name="Image 11"/>
          <p:cNvPicPr>
            <a:picLocks noChangeAspect="1"/>
          </p:cNvPicPr>
          <p:nvPr/>
        </p:nvPicPr>
        <p:blipFill>
          <a:blip r:embed="rId2" cstate="print"/>
          <a:stretch>
            <a:fillRect/>
          </a:stretch>
        </p:blipFill>
        <p:spPr>
          <a:xfrm>
            <a:off x="4473065" y="2132856"/>
            <a:ext cx="1866900" cy="2643128"/>
          </a:xfrm>
          <a:prstGeom prst="rect">
            <a:avLst/>
          </a:prstGeom>
        </p:spPr>
      </p:pic>
      <p:pic>
        <p:nvPicPr>
          <p:cNvPr id="13" name="Image 12"/>
          <p:cNvPicPr>
            <a:picLocks noChangeAspect="1"/>
          </p:cNvPicPr>
          <p:nvPr/>
        </p:nvPicPr>
        <p:blipFill>
          <a:blip r:embed="rId3" cstate="print"/>
          <a:stretch>
            <a:fillRect/>
          </a:stretch>
        </p:blipFill>
        <p:spPr>
          <a:xfrm>
            <a:off x="6638822" y="2132856"/>
            <a:ext cx="1809750" cy="2595908"/>
          </a:xfrm>
          <a:prstGeom prst="rect">
            <a:avLst/>
          </a:prstGeom>
        </p:spPr>
      </p:pic>
      <p:sp>
        <p:nvSpPr>
          <p:cNvPr id="21" name="ZoneTexte 20"/>
          <p:cNvSpPr txBox="1"/>
          <p:nvPr/>
        </p:nvSpPr>
        <p:spPr>
          <a:xfrm>
            <a:off x="6818795" y="4838517"/>
            <a:ext cx="1562262" cy="600164"/>
          </a:xfrm>
          <a:prstGeom prst="rect">
            <a:avLst/>
          </a:prstGeom>
          <a:noFill/>
        </p:spPr>
        <p:txBody>
          <a:bodyPr wrap="square" rtlCol="0">
            <a:spAutoFit/>
          </a:bodyPr>
          <a:lstStyle/>
          <a:p>
            <a:pPr algn="ctr"/>
            <a:r>
              <a:rPr lang="fr-FR" sz="1100" b="1" dirty="0"/>
              <a:t>Arès </a:t>
            </a:r>
            <a:endParaRPr lang="fr-FR" sz="1100" b="1" dirty="0" smtClean="0"/>
          </a:p>
          <a:p>
            <a:pPr algn="ctr"/>
            <a:r>
              <a:rPr lang="fr-FR" sz="1100" dirty="0" smtClean="0"/>
              <a:t>dieu </a:t>
            </a:r>
            <a:r>
              <a:rPr lang="fr-FR" sz="1100" dirty="0"/>
              <a:t>grec de la guerre ; fils de Zeus et de </a:t>
            </a:r>
            <a:r>
              <a:rPr lang="fr-FR" sz="1100" dirty="0" smtClean="0"/>
              <a:t>Héra</a:t>
            </a:r>
            <a:endParaRPr lang="fr-FR" sz="1100" dirty="0"/>
          </a:p>
        </p:txBody>
      </p:sp>
      <p:pic>
        <p:nvPicPr>
          <p:cNvPr id="22" name="Image 21"/>
          <p:cNvPicPr>
            <a:picLocks noChangeAspect="1"/>
          </p:cNvPicPr>
          <p:nvPr/>
        </p:nvPicPr>
        <p:blipFill>
          <a:blip r:embed="rId4" cstate="print"/>
          <a:stretch>
            <a:fillRect/>
          </a:stretch>
        </p:blipFill>
        <p:spPr>
          <a:xfrm>
            <a:off x="404014" y="2132856"/>
            <a:ext cx="1847850" cy="2643128"/>
          </a:xfrm>
          <a:prstGeom prst="rect">
            <a:avLst/>
          </a:prstGeom>
        </p:spPr>
      </p:pic>
      <p:pic>
        <p:nvPicPr>
          <p:cNvPr id="23" name="Image 22"/>
          <p:cNvPicPr>
            <a:picLocks noChangeAspect="1"/>
          </p:cNvPicPr>
          <p:nvPr/>
        </p:nvPicPr>
        <p:blipFill>
          <a:blip r:embed="rId5" cstate="print"/>
          <a:stretch>
            <a:fillRect/>
          </a:stretch>
        </p:blipFill>
        <p:spPr>
          <a:xfrm>
            <a:off x="2443666" y="2132855"/>
            <a:ext cx="1828800" cy="2643129"/>
          </a:xfrm>
          <a:prstGeom prst="rect">
            <a:avLst/>
          </a:prstGeom>
        </p:spPr>
      </p:pic>
      <p:sp>
        <p:nvSpPr>
          <p:cNvPr id="24" name="ZoneTexte 23"/>
          <p:cNvSpPr txBox="1"/>
          <p:nvPr/>
        </p:nvSpPr>
        <p:spPr>
          <a:xfrm>
            <a:off x="404014" y="4828201"/>
            <a:ext cx="1562262" cy="938719"/>
          </a:xfrm>
          <a:prstGeom prst="rect">
            <a:avLst/>
          </a:prstGeom>
          <a:noFill/>
        </p:spPr>
        <p:txBody>
          <a:bodyPr wrap="square" rtlCol="0">
            <a:spAutoFit/>
          </a:bodyPr>
          <a:lstStyle/>
          <a:p>
            <a:pPr algn="ctr"/>
            <a:r>
              <a:rPr lang="fr-FR" sz="1100" b="1" dirty="0" smtClean="0"/>
              <a:t>Zeus</a:t>
            </a:r>
          </a:p>
          <a:p>
            <a:pPr algn="ctr"/>
            <a:r>
              <a:rPr lang="fr-FR" sz="1100" dirty="0" smtClean="0"/>
              <a:t>Chef des dieux, il régnait sur le ciel et commandait aux nuages et à la pluie</a:t>
            </a:r>
          </a:p>
        </p:txBody>
      </p:sp>
      <p:sp>
        <p:nvSpPr>
          <p:cNvPr id="25" name="ZoneTexte 24"/>
          <p:cNvSpPr txBox="1"/>
          <p:nvPr/>
        </p:nvSpPr>
        <p:spPr>
          <a:xfrm>
            <a:off x="2514699" y="4828200"/>
            <a:ext cx="1562262" cy="1107996"/>
          </a:xfrm>
          <a:prstGeom prst="rect">
            <a:avLst/>
          </a:prstGeom>
          <a:noFill/>
        </p:spPr>
        <p:txBody>
          <a:bodyPr wrap="square" rtlCol="0">
            <a:spAutoFit/>
          </a:bodyPr>
          <a:lstStyle/>
          <a:p>
            <a:pPr algn="ctr"/>
            <a:r>
              <a:rPr lang="fr-FR" sz="1100" b="1" dirty="0" smtClean="0"/>
              <a:t>Héra</a:t>
            </a:r>
          </a:p>
          <a:p>
            <a:pPr algn="ctr"/>
            <a:r>
              <a:rPr lang="fr-FR" sz="1100" dirty="0" smtClean="0"/>
              <a:t>Déesse du mariage et des femmes mariées. Héra et Zeus se disputaient souvent et faisaient trembler le ciel</a:t>
            </a:r>
          </a:p>
        </p:txBody>
      </p:sp>
    </p:spTree>
    <p:extLst>
      <p:ext uri="{BB962C8B-B14F-4D97-AF65-F5344CB8AC3E}">
        <p14:creationId xmlns:p14="http://schemas.microsoft.com/office/powerpoint/2010/main" xmlns="" val="1744313134"/>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re 16">
            <a:extLst>
              <a:ext uri="{FF2B5EF4-FFF2-40B4-BE49-F238E27FC236}">
                <a16:creationId xmlns:a16="http://schemas.microsoft.com/office/drawing/2014/main" xmlns="" id="{3A856389-4997-1246-AAF5-ACB907B5D3D7}"/>
              </a:ext>
            </a:extLst>
          </p:cNvPr>
          <p:cNvSpPr>
            <a:spLocks noGrp="1"/>
          </p:cNvSpPr>
          <p:nvPr>
            <p:ph type="title"/>
          </p:nvPr>
        </p:nvSpPr>
        <p:spPr>
          <a:xfrm>
            <a:off x="-1" y="260648"/>
            <a:ext cx="9144001" cy="861391"/>
          </a:xfrm>
        </p:spPr>
        <p:txBody>
          <a:bodyPr>
            <a:normAutofit fontScale="90000"/>
          </a:bodyPr>
          <a:lstStyle/>
          <a:p>
            <a:pPr>
              <a:spcBef>
                <a:spcPts val="1950"/>
              </a:spcBef>
            </a:pPr>
            <a:r>
              <a:rPr lang="fr-FR" dirty="0" smtClean="0">
                <a:solidFill>
                  <a:schemeClr val="accent3"/>
                </a:solidFill>
              </a:rPr>
              <a:t>2 - Les Dieux et les Arts dans la mythologie grecque</a:t>
            </a:r>
            <a:endParaRPr lang="fr-FR" dirty="0">
              <a:solidFill>
                <a:schemeClr val="accent3"/>
              </a:solidFill>
            </a:endParaRPr>
          </a:p>
        </p:txBody>
      </p:sp>
      <p:sp>
        <p:nvSpPr>
          <p:cNvPr id="5" name="Espace réservé du texte 18">
            <a:extLst>
              <a:ext uri="{FF2B5EF4-FFF2-40B4-BE49-F238E27FC236}">
                <a16:creationId xmlns:a16="http://schemas.microsoft.com/office/drawing/2014/main" xmlns="" id="{2A63605C-33AF-E941-8BF4-6B6843432DE1}"/>
              </a:ext>
            </a:extLst>
          </p:cNvPr>
          <p:cNvSpPr>
            <a:spLocks noGrp="1"/>
          </p:cNvSpPr>
          <p:nvPr>
            <p:ph type="body" sz="quarter" idx="13"/>
          </p:nvPr>
        </p:nvSpPr>
        <p:spPr>
          <a:xfrm>
            <a:off x="0" y="1196752"/>
            <a:ext cx="6372225" cy="503767"/>
          </a:xfrm>
        </p:spPr>
        <p:txBody>
          <a:bodyPr/>
          <a:lstStyle/>
          <a:p>
            <a:pPr marL="0" indent="0">
              <a:buNone/>
            </a:pPr>
            <a:r>
              <a:rPr lang="fr-FR" dirty="0" smtClean="0">
                <a:solidFill>
                  <a:schemeClr val="accent4"/>
                </a:solidFill>
              </a:rPr>
              <a:t>A - Quels </a:t>
            </a:r>
            <a:r>
              <a:rPr lang="fr-FR" dirty="0">
                <a:solidFill>
                  <a:schemeClr val="accent4"/>
                </a:solidFill>
              </a:rPr>
              <a:t>dieux pour quels arts </a:t>
            </a:r>
          </a:p>
        </p:txBody>
      </p:sp>
      <p:sp>
        <p:nvSpPr>
          <p:cNvPr id="8" name="ZoneTexte 7"/>
          <p:cNvSpPr txBox="1"/>
          <p:nvPr/>
        </p:nvSpPr>
        <p:spPr>
          <a:xfrm>
            <a:off x="3257981" y="4047738"/>
            <a:ext cx="1794164" cy="769441"/>
          </a:xfrm>
          <a:prstGeom prst="rect">
            <a:avLst/>
          </a:prstGeom>
          <a:noFill/>
        </p:spPr>
        <p:txBody>
          <a:bodyPr wrap="square" rtlCol="0">
            <a:spAutoFit/>
          </a:bodyPr>
          <a:lstStyle/>
          <a:p>
            <a:pPr algn="ctr"/>
            <a:r>
              <a:rPr lang="fr-FR" sz="1100" b="1" dirty="0"/>
              <a:t>Aphrodite </a:t>
            </a:r>
            <a:endParaRPr lang="fr-FR" sz="1100" b="1" dirty="0" smtClean="0"/>
          </a:p>
          <a:p>
            <a:pPr algn="ctr"/>
            <a:r>
              <a:rPr lang="fr-FR" sz="1100" dirty="0" smtClean="0"/>
              <a:t>déesse </a:t>
            </a:r>
            <a:r>
              <a:rPr lang="fr-FR" sz="1100" dirty="0"/>
              <a:t>grecque de l’amour et de la beauté née </a:t>
            </a:r>
            <a:r>
              <a:rPr lang="fr-FR" sz="1100" dirty="0" smtClean="0"/>
              <a:t>de l’écume de la mer</a:t>
            </a:r>
            <a:endParaRPr lang="fr-FR" sz="1100" dirty="0"/>
          </a:p>
        </p:txBody>
      </p:sp>
      <p:pic>
        <p:nvPicPr>
          <p:cNvPr id="11" name="Image 10"/>
          <p:cNvPicPr>
            <a:picLocks noChangeAspect="1"/>
          </p:cNvPicPr>
          <p:nvPr/>
        </p:nvPicPr>
        <p:blipFill>
          <a:blip r:embed="rId2" cstate="print"/>
          <a:stretch>
            <a:fillRect/>
          </a:stretch>
        </p:blipFill>
        <p:spPr>
          <a:xfrm>
            <a:off x="2826327" y="1916831"/>
            <a:ext cx="2657475" cy="1930453"/>
          </a:xfrm>
          <a:prstGeom prst="rect">
            <a:avLst/>
          </a:prstGeom>
        </p:spPr>
      </p:pic>
      <p:pic>
        <p:nvPicPr>
          <p:cNvPr id="2" name="Image 1"/>
          <p:cNvPicPr>
            <a:picLocks noChangeAspect="1"/>
          </p:cNvPicPr>
          <p:nvPr/>
        </p:nvPicPr>
        <p:blipFill>
          <a:blip r:embed="rId3" cstate="print"/>
          <a:stretch>
            <a:fillRect/>
          </a:stretch>
        </p:blipFill>
        <p:spPr>
          <a:xfrm>
            <a:off x="195262" y="1916831"/>
            <a:ext cx="2352675" cy="1890901"/>
          </a:xfrm>
          <a:prstGeom prst="rect">
            <a:avLst/>
          </a:prstGeom>
        </p:spPr>
      </p:pic>
      <p:pic>
        <p:nvPicPr>
          <p:cNvPr id="3" name="Image 2"/>
          <p:cNvPicPr>
            <a:picLocks noChangeAspect="1"/>
          </p:cNvPicPr>
          <p:nvPr/>
        </p:nvPicPr>
        <p:blipFill>
          <a:blip r:embed="rId4" cstate="print"/>
          <a:stretch>
            <a:fillRect/>
          </a:stretch>
        </p:blipFill>
        <p:spPr>
          <a:xfrm>
            <a:off x="5881688" y="1916832"/>
            <a:ext cx="2562225" cy="1979802"/>
          </a:xfrm>
          <a:prstGeom prst="rect">
            <a:avLst/>
          </a:prstGeom>
        </p:spPr>
      </p:pic>
      <p:sp>
        <p:nvSpPr>
          <p:cNvPr id="14" name="ZoneTexte 13"/>
          <p:cNvSpPr txBox="1"/>
          <p:nvPr/>
        </p:nvSpPr>
        <p:spPr>
          <a:xfrm>
            <a:off x="474516" y="4047737"/>
            <a:ext cx="1794164" cy="1615827"/>
          </a:xfrm>
          <a:prstGeom prst="rect">
            <a:avLst/>
          </a:prstGeom>
          <a:noFill/>
        </p:spPr>
        <p:txBody>
          <a:bodyPr wrap="square" rtlCol="0">
            <a:spAutoFit/>
          </a:bodyPr>
          <a:lstStyle/>
          <a:p>
            <a:pPr algn="ctr"/>
            <a:r>
              <a:rPr lang="fr-FR" sz="1100" b="1" dirty="0" smtClean="0"/>
              <a:t>Poséidon</a:t>
            </a:r>
          </a:p>
          <a:p>
            <a:pPr algn="ctr"/>
            <a:r>
              <a:rPr lang="fr-FR" sz="1100" dirty="0" smtClean="0"/>
              <a:t>Frère de Zeus, </a:t>
            </a:r>
            <a:r>
              <a:rPr lang="fr-FR" sz="1100" smtClean="0"/>
              <a:t>Poséidon régnait </a:t>
            </a:r>
            <a:r>
              <a:rPr lang="fr-FR" sz="1100" dirty="0" smtClean="0"/>
              <a:t>sur les mers. Il habitait un palais au fond de l’eau et lorsqu'il était en colère, frappait les flots de son trident et provoquait de terribles tempêtes et des naufrages</a:t>
            </a:r>
            <a:endParaRPr lang="fr-FR" sz="1100" dirty="0"/>
          </a:p>
        </p:txBody>
      </p:sp>
      <p:sp>
        <p:nvSpPr>
          <p:cNvPr id="15" name="ZoneTexte 14"/>
          <p:cNvSpPr txBox="1"/>
          <p:nvPr/>
        </p:nvSpPr>
        <p:spPr>
          <a:xfrm>
            <a:off x="6265717" y="3935790"/>
            <a:ext cx="1794164" cy="1277273"/>
          </a:xfrm>
          <a:prstGeom prst="rect">
            <a:avLst/>
          </a:prstGeom>
          <a:noFill/>
        </p:spPr>
        <p:txBody>
          <a:bodyPr wrap="square" rtlCol="0">
            <a:spAutoFit/>
          </a:bodyPr>
          <a:lstStyle/>
          <a:p>
            <a:pPr algn="ctr"/>
            <a:r>
              <a:rPr lang="fr-FR" sz="1100" b="1" dirty="0" smtClean="0"/>
              <a:t>Athéna</a:t>
            </a:r>
          </a:p>
          <a:p>
            <a:pPr algn="ctr"/>
            <a:r>
              <a:rPr lang="fr-FR" sz="1100" dirty="0" smtClean="0"/>
              <a:t>Fille de Zeus, déesse de la sagesse et des Arts mais aussi de la guerre.</a:t>
            </a:r>
          </a:p>
          <a:p>
            <a:pPr algn="ctr"/>
            <a:r>
              <a:rPr lang="fr-FR" sz="1100" dirty="0" smtClean="0"/>
              <a:t>Sa mission principale était de protéger Athènes, ville qu’elle reçut en partage</a:t>
            </a:r>
            <a:endParaRPr lang="fr-FR" sz="1100" dirty="0"/>
          </a:p>
        </p:txBody>
      </p:sp>
    </p:spTree>
    <p:extLst>
      <p:ext uri="{BB962C8B-B14F-4D97-AF65-F5344CB8AC3E}">
        <p14:creationId xmlns:p14="http://schemas.microsoft.com/office/powerpoint/2010/main" xmlns="" val="350414032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re 16">
            <a:extLst>
              <a:ext uri="{FF2B5EF4-FFF2-40B4-BE49-F238E27FC236}">
                <a16:creationId xmlns:a16="http://schemas.microsoft.com/office/drawing/2014/main" xmlns="" id="{3A856389-4997-1246-AAF5-ACB907B5D3D7}"/>
              </a:ext>
            </a:extLst>
          </p:cNvPr>
          <p:cNvSpPr>
            <a:spLocks noGrp="1"/>
          </p:cNvSpPr>
          <p:nvPr>
            <p:ph type="title"/>
          </p:nvPr>
        </p:nvSpPr>
        <p:spPr>
          <a:xfrm>
            <a:off x="-1" y="260648"/>
            <a:ext cx="9144001" cy="861391"/>
          </a:xfrm>
        </p:spPr>
        <p:txBody>
          <a:bodyPr>
            <a:normAutofit fontScale="90000"/>
          </a:bodyPr>
          <a:lstStyle/>
          <a:p>
            <a:pPr>
              <a:spcBef>
                <a:spcPts val="1950"/>
              </a:spcBef>
            </a:pPr>
            <a:r>
              <a:rPr lang="fr-FR" dirty="0" smtClean="0">
                <a:solidFill>
                  <a:schemeClr val="accent3"/>
                </a:solidFill>
              </a:rPr>
              <a:t>2 - Les Dieux et les Arts dans la mythologie grecque</a:t>
            </a:r>
            <a:endParaRPr lang="fr-FR" dirty="0">
              <a:solidFill>
                <a:schemeClr val="accent3"/>
              </a:solidFill>
            </a:endParaRPr>
          </a:p>
        </p:txBody>
      </p:sp>
      <p:sp>
        <p:nvSpPr>
          <p:cNvPr id="5" name="Espace réservé du texte 18">
            <a:extLst>
              <a:ext uri="{FF2B5EF4-FFF2-40B4-BE49-F238E27FC236}">
                <a16:creationId xmlns:a16="http://schemas.microsoft.com/office/drawing/2014/main" xmlns="" id="{2A63605C-33AF-E941-8BF4-6B6843432DE1}"/>
              </a:ext>
            </a:extLst>
          </p:cNvPr>
          <p:cNvSpPr>
            <a:spLocks noGrp="1"/>
          </p:cNvSpPr>
          <p:nvPr>
            <p:ph type="body" sz="quarter" idx="13"/>
          </p:nvPr>
        </p:nvSpPr>
        <p:spPr>
          <a:xfrm>
            <a:off x="179512" y="1268760"/>
            <a:ext cx="6372225" cy="503767"/>
          </a:xfrm>
        </p:spPr>
        <p:txBody>
          <a:bodyPr>
            <a:normAutofit/>
          </a:bodyPr>
          <a:lstStyle/>
          <a:p>
            <a:pPr marL="0" indent="0">
              <a:buNone/>
            </a:pPr>
            <a:r>
              <a:rPr lang="fr-FR" dirty="0" smtClean="0">
                <a:solidFill>
                  <a:schemeClr val="accent4"/>
                </a:solidFill>
              </a:rPr>
              <a:t>B- Ce </a:t>
            </a:r>
            <a:r>
              <a:rPr lang="fr-FR" dirty="0">
                <a:solidFill>
                  <a:schemeClr val="accent4"/>
                </a:solidFill>
              </a:rPr>
              <a:t>que cette répartition propose comme vision du monde </a:t>
            </a:r>
          </a:p>
        </p:txBody>
      </p:sp>
      <p:sp>
        <p:nvSpPr>
          <p:cNvPr id="14" name="ZoneTexte 13"/>
          <p:cNvSpPr txBox="1"/>
          <p:nvPr/>
        </p:nvSpPr>
        <p:spPr>
          <a:xfrm>
            <a:off x="138921" y="4288269"/>
            <a:ext cx="2567478" cy="938719"/>
          </a:xfrm>
          <a:prstGeom prst="rect">
            <a:avLst/>
          </a:prstGeom>
          <a:noFill/>
        </p:spPr>
        <p:txBody>
          <a:bodyPr wrap="square" rtlCol="0">
            <a:spAutoFit/>
          </a:bodyPr>
          <a:lstStyle/>
          <a:p>
            <a:pPr algn="ctr"/>
            <a:r>
              <a:rPr lang="fr-FR" sz="1100" b="1" dirty="0"/>
              <a:t>Amour et beauté → </a:t>
            </a:r>
            <a:r>
              <a:rPr lang="fr-FR" sz="1100" dirty="0"/>
              <a:t>ces deux aspects sont attachés à la figure féminine de la beauté </a:t>
            </a:r>
            <a:r>
              <a:rPr lang="fr-FR" sz="1100" dirty="0" smtClean="0"/>
              <a:t> </a:t>
            </a:r>
            <a:r>
              <a:rPr lang="fr-FR" sz="1100" dirty="0"/>
              <a:t>c’est donc du côté de la femme qu’il faut chercher le beau. </a:t>
            </a:r>
          </a:p>
          <a:p>
            <a:pPr algn="ctr"/>
            <a:r>
              <a:rPr lang="fr-FR" sz="1100" dirty="0"/>
              <a:t> </a:t>
            </a:r>
          </a:p>
        </p:txBody>
      </p:sp>
      <p:pic>
        <p:nvPicPr>
          <p:cNvPr id="6" name="Image 5"/>
          <p:cNvPicPr>
            <a:picLocks noChangeAspect="1"/>
          </p:cNvPicPr>
          <p:nvPr/>
        </p:nvPicPr>
        <p:blipFill>
          <a:blip r:embed="rId2" cstate="print"/>
          <a:stretch>
            <a:fillRect/>
          </a:stretch>
        </p:blipFill>
        <p:spPr>
          <a:xfrm>
            <a:off x="258475" y="1844824"/>
            <a:ext cx="2447925" cy="2104060"/>
          </a:xfrm>
          <a:prstGeom prst="rect">
            <a:avLst/>
          </a:prstGeom>
        </p:spPr>
      </p:pic>
      <p:sp>
        <p:nvSpPr>
          <p:cNvPr id="12" name="ZoneTexte 11"/>
          <p:cNvSpPr txBox="1"/>
          <p:nvPr/>
        </p:nvSpPr>
        <p:spPr>
          <a:xfrm>
            <a:off x="3034116" y="3948884"/>
            <a:ext cx="2604712" cy="1785104"/>
          </a:xfrm>
          <a:prstGeom prst="rect">
            <a:avLst/>
          </a:prstGeom>
          <a:noFill/>
        </p:spPr>
        <p:txBody>
          <a:bodyPr wrap="square" rtlCol="0">
            <a:spAutoFit/>
          </a:bodyPr>
          <a:lstStyle/>
          <a:p>
            <a:pPr algn="ctr"/>
            <a:endParaRPr lang="fr-FR" sz="1100" b="1" dirty="0" smtClean="0"/>
          </a:p>
          <a:p>
            <a:pPr algn="ctr"/>
            <a:r>
              <a:rPr lang="fr-FR" sz="1100" b="1" dirty="0" smtClean="0"/>
              <a:t>Musique</a:t>
            </a:r>
            <a:r>
              <a:rPr lang="fr-FR" sz="1100" b="1" dirty="0"/>
              <a:t>, médecine, prophéties, tir à l’arc, poésie → </a:t>
            </a:r>
            <a:r>
              <a:rPr lang="fr-FR" sz="1100" dirty="0"/>
              <a:t>on met ensemble l’émotion (musique et poésie) et la précision du geste (tir à l’arc et médecine). Cela indique que des règles sont à établir pour y parvenir et que cela demande dans tous les cas une grande maîtrise et un grand savoir. </a:t>
            </a:r>
          </a:p>
          <a:p>
            <a:pPr algn="ctr"/>
            <a:r>
              <a:rPr lang="fr-FR" sz="1100" b="1" dirty="0"/>
              <a:t> </a:t>
            </a:r>
          </a:p>
        </p:txBody>
      </p:sp>
      <p:sp>
        <p:nvSpPr>
          <p:cNvPr id="13" name="ZoneTexte 12"/>
          <p:cNvSpPr txBox="1"/>
          <p:nvPr/>
        </p:nvSpPr>
        <p:spPr>
          <a:xfrm>
            <a:off x="6296891" y="4102524"/>
            <a:ext cx="2504209" cy="1446550"/>
          </a:xfrm>
          <a:prstGeom prst="rect">
            <a:avLst/>
          </a:prstGeom>
          <a:noFill/>
        </p:spPr>
        <p:txBody>
          <a:bodyPr wrap="square" rtlCol="0">
            <a:spAutoFit/>
          </a:bodyPr>
          <a:lstStyle/>
          <a:p>
            <a:pPr algn="ctr"/>
            <a:r>
              <a:rPr lang="fr-FR" sz="1100" b="1" dirty="0" smtClean="0"/>
              <a:t>  </a:t>
            </a:r>
            <a:r>
              <a:rPr lang="fr-FR" sz="1100" b="1" dirty="0"/>
              <a:t>Guerre </a:t>
            </a:r>
            <a:r>
              <a:rPr lang="fr-FR" sz="1100" dirty="0"/>
              <a:t>→ en évoquant la guerre comme un art, on se trouve en face de la stratégie militaire et là encore l’idée que la précision, de la concentration et de la faculté d’imaginer ce que l’autre peut ressentir s’applique autant à </a:t>
            </a:r>
            <a:r>
              <a:rPr lang="fr-FR" sz="1100" dirty="0" smtClean="0"/>
              <a:t>l’art </a:t>
            </a:r>
            <a:r>
              <a:rPr lang="fr-FR" sz="1100" dirty="0"/>
              <a:t>qu’à la guerre même si les objectifs sont différents. </a:t>
            </a:r>
          </a:p>
        </p:txBody>
      </p:sp>
      <p:pic>
        <p:nvPicPr>
          <p:cNvPr id="7" name="Image 6"/>
          <p:cNvPicPr>
            <a:picLocks noChangeAspect="1"/>
          </p:cNvPicPr>
          <p:nvPr/>
        </p:nvPicPr>
        <p:blipFill>
          <a:blip r:embed="rId3" cstate="print"/>
          <a:stretch>
            <a:fillRect/>
          </a:stretch>
        </p:blipFill>
        <p:spPr>
          <a:xfrm>
            <a:off x="6143625" y="1844823"/>
            <a:ext cx="2657475" cy="1953035"/>
          </a:xfrm>
          <a:prstGeom prst="rect">
            <a:avLst/>
          </a:prstGeom>
        </p:spPr>
      </p:pic>
      <p:pic>
        <p:nvPicPr>
          <p:cNvPr id="10" name="Image 9"/>
          <p:cNvPicPr>
            <a:picLocks noChangeAspect="1"/>
          </p:cNvPicPr>
          <p:nvPr/>
        </p:nvPicPr>
        <p:blipFill>
          <a:blip r:embed="rId4" cstate="print"/>
          <a:stretch>
            <a:fillRect/>
          </a:stretch>
        </p:blipFill>
        <p:spPr>
          <a:xfrm>
            <a:off x="2996261" y="1844823"/>
            <a:ext cx="2857500" cy="1876835"/>
          </a:xfrm>
          <a:prstGeom prst="rect">
            <a:avLst/>
          </a:prstGeom>
        </p:spPr>
      </p:pic>
    </p:spTree>
    <p:extLst>
      <p:ext uri="{BB962C8B-B14F-4D97-AF65-F5344CB8AC3E}">
        <p14:creationId xmlns:p14="http://schemas.microsoft.com/office/powerpoint/2010/main" xmlns="" val="2138901312"/>
      </p:ext>
    </p:extLst>
  </p:cSld>
  <p:clrMapOvr>
    <a:masterClrMapping/>
  </p:clrMapOvr>
</p:sld>
</file>

<file path=ppt/theme/theme1.xml><?xml version="1.0" encoding="utf-8"?>
<a:theme xmlns:a="http://schemas.openxmlformats.org/drawingml/2006/main" name="Thème Offic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374</TotalTime>
  <Words>1205</Words>
  <Application>Microsoft Office PowerPoint</Application>
  <PresentationFormat>Affichage à l'écran (4:3)</PresentationFormat>
  <Paragraphs>118</Paragraphs>
  <Slides>17</Slides>
  <Notes>0</Notes>
  <HiddenSlides>0</HiddenSlides>
  <MMClips>0</MMClips>
  <ScaleCrop>false</ScaleCrop>
  <HeadingPairs>
    <vt:vector size="4" baseType="variant">
      <vt:variant>
        <vt:lpstr>Thème</vt:lpstr>
      </vt:variant>
      <vt:variant>
        <vt:i4>1</vt:i4>
      </vt:variant>
      <vt:variant>
        <vt:lpstr>Titres des diapositives</vt:lpstr>
      </vt:variant>
      <vt:variant>
        <vt:i4>17</vt:i4>
      </vt:variant>
    </vt:vector>
  </HeadingPairs>
  <TitlesOfParts>
    <vt:vector size="18" baseType="lpstr">
      <vt:lpstr>Thème Office</vt:lpstr>
      <vt:lpstr>Les Dieux Grecs</vt:lpstr>
      <vt:lpstr>1) Cosmogonie</vt:lpstr>
      <vt:lpstr>2) Théogonie</vt:lpstr>
      <vt:lpstr>Diapositive 4</vt:lpstr>
      <vt:lpstr>3) Les Douze dieux de l’Olympe</vt:lpstr>
      <vt:lpstr>Diapositive 6</vt:lpstr>
      <vt:lpstr>Diapositive 7</vt:lpstr>
      <vt:lpstr>4) Les dieux inférieurs</vt:lpstr>
      <vt:lpstr>L’art et la mythologie Grecque</vt:lpstr>
      <vt:lpstr>Diapositive 10</vt:lpstr>
      <vt:lpstr>1 - Comment définir la notion des beaux-arts   A - Peut-on établir des critères pour classer des arts ? (1/2)</vt:lpstr>
      <vt:lpstr>1 -Comment définir la notion des beaux-arts   A - Peut-on établir des critères pour classer des arts ? (2/2)</vt:lpstr>
      <vt:lpstr>1 - Comment définir la notion des beaux-arts  B - Dans quelle mesure les Grecs établissent-ils une hiérarchie dans les arts ? </vt:lpstr>
      <vt:lpstr>1 -Comment définir la notion des beaux-arts  B - une hiérarchie dans les arts : des arts de la formes aux arts de la pensée</vt:lpstr>
      <vt:lpstr>2- Les Dieux et les Arts dans la mythologie grecque</vt:lpstr>
      <vt:lpstr>2 - Les Dieux et les Arts dans la mythologie grecque</vt:lpstr>
      <vt:lpstr>2 - Les Dieux et les Arts dans la mythologie grecque</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Les Dieux Grecs</dc:title>
  <dc:creator>User</dc:creator>
  <cp:lastModifiedBy>User</cp:lastModifiedBy>
  <cp:revision>11</cp:revision>
  <dcterms:created xsi:type="dcterms:W3CDTF">2019-12-01T12:08:22Z</dcterms:created>
  <dcterms:modified xsi:type="dcterms:W3CDTF">2019-12-05T22:13:48Z</dcterms:modified>
</cp:coreProperties>
</file>