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30"/>
  </p:notesMasterIdLst>
  <p:sldIdLst>
    <p:sldId id="262" r:id="rId3"/>
    <p:sldId id="263" r:id="rId4"/>
    <p:sldId id="291" r:id="rId5"/>
    <p:sldId id="264" r:id="rId6"/>
    <p:sldId id="269" r:id="rId7"/>
    <p:sldId id="265" r:id="rId8"/>
    <p:sldId id="268" r:id="rId9"/>
    <p:sldId id="290" r:id="rId10"/>
    <p:sldId id="267" r:id="rId11"/>
    <p:sldId id="266" r:id="rId12"/>
    <p:sldId id="270" r:id="rId13"/>
    <p:sldId id="285" r:id="rId14"/>
    <p:sldId id="271" r:id="rId15"/>
    <p:sldId id="272" r:id="rId16"/>
    <p:sldId id="273" r:id="rId17"/>
    <p:sldId id="274" r:id="rId18"/>
    <p:sldId id="275" r:id="rId19"/>
    <p:sldId id="286" r:id="rId20"/>
    <p:sldId id="276" r:id="rId21"/>
    <p:sldId id="277" r:id="rId22"/>
    <p:sldId id="281" r:id="rId23"/>
    <p:sldId id="287" r:id="rId24"/>
    <p:sldId id="288" r:id="rId25"/>
    <p:sldId id="289" r:id="rId26"/>
    <p:sldId id="279" r:id="rId27"/>
    <p:sldId id="280"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A4095-8C74-48AD-ADD2-608902425E5F}" v="199" dt="2025-10-09T19:56:22.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85702" autoAdjust="0"/>
  </p:normalViewPr>
  <p:slideViewPr>
    <p:cSldViewPr snapToGrid="0">
      <p:cViewPr varScale="1">
        <p:scale>
          <a:sx n="87" d="100"/>
          <a:sy n="87" d="100"/>
        </p:scale>
        <p:origin x="30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GREEN" userId="3194d91d-a83c-453f-b9dd-30eff30bfa8f" providerId="ADAL" clId="{CAF82E3A-A66A-4D37-A9C6-3286EE3CBF9F}"/>
    <pc:docChg chg="undo custSel addSld delSld modSld sldOrd">
      <pc:chgData name="Michael GREEN" userId="3194d91d-a83c-453f-b9dd-30eff30bfa8f" providerId="ADAL" clId="{CAF82E3A-A66A-4D37-A9C6-3286EE3CBF9F}" dt="2025-10-09T20:07:15.980" v="2853" actId="20577"/>
      <pc:docMkLst>
        <pc:docMk/>
      </pc:docMkLst>
      <pc:sldChg chg="del">
        <pc:chgData name="Michael GREEN" userId="3194d91d-a83c-453f-b9dd-30eff30bfa8f" providerId="ADAL" clId="{CAF82E3A-A66A-4D37-A9C6-3286EE3CBF9F}" dt="2025-10-09T19:42:53.082" v="64" actId="47"/>
        <pc:sldMkLst>
          <pc:docMk/>
          <pc:sldMk cId="3712343606" sldId="257"/>
        </pc:sldMkLst>
      </pc:sldChg>
      <pc:sldChg chg="addSp delSp modSp mod modNotesTx">
        <pc:chgData name="Michael GREEN" userId="3194d91d-a83c-453f-b9dd-30eff30bfa8f" providerId="ADAL" clId="{CAF82E3A-A66A-4D37-A9C6-3286EE3CBF9F}" dt="2025-10-09T19:54:24.624" v="298" actId="20577"/>
        <pc:sldMkLst>
          <pc:docMk/>
          <pc:sldMk cId="334193135" sldId="263"/>
        </pc:sldMkLst>
        <pc:spChg chg="del">
          <ac:chgData name="Michael GREEN" userId="3194d91d-a83c-453f-b9dd-30eff30bfa8f" providerId="ADAL" clId="{CAF82E3A-A66A-4D37-A9C6-3286EE3CBF9F}" dt="2025-10-09T19:29:47.512" v="52" actId="26606"/>
          <ac:spMkLst>
            <pc:docMk/>
            <pc:sldMk cId="334193135" sldId="263"/>
            <ac:spMk id="2058" creationId="{42A4FC2C-047E-45A5-965D-8E1E3BF09BC6}"/>
          </ac:spMkLst>
        </pc:spChg>
        <pc:spChg chg="add del">
          <ac:chgData name="Michael GREEN" userId="3194d91d-a83c-453f-b9dd-30eff30bfa8f" providerId="ADAL" clId="{CAF82E3A-A66A-4D37-A9C6-3286EE3CBF9F}" dt="2025-10-09T19:32:21.070" v="55" actId="26606"/>
          <ac:spMkLst>
            <pc:docMk/>
            <pc:sldMk cId="334193135" sldId="263"/>
            <ac:spMk id="2063" creationId="{42A4FC2C-047E-45A5-965D-8E1E3BF09BC6}"/>
          </ac:spMkLst>
        </pc:spChg>
        <pc:spChg chg="add">
          <ac:chgData name="Michael GREEN" userId="3194d91d-a83c-453f-b9dd-30eff30bfa8f" providerId="ADAL" clId="{CAF82E3A-A66A-4D37-A9C6-3286EE3CBF9F}" dt="2025-10-09T19:32:21.070" v="55" actId="26606"/>
          <ac:spMkLst>
            <pc:docMk/>
            <pc:sldMk cId="334193135" sldId="263"/>
            <ac:spMk id="2068" creationId="{42A4FC2C-047E-45A5-965D-8E1E3BF09BC6}"/>
          </ac:spMkLst>
        </pc:spChg>
        <pc:picChg chg="add del mod">
          <ac:chgData name="Michael GREEN" userId="3194d91d-a83c-453f-b9dd-30eff30bfa8f" providerId="ADAL" clId="{CAF82E3A-A66A-4D37-A9C6-3286EE3CBF9F}" dt="2025-10-09T19:32:13.105" v="53" actId="478"/>
          <ac:picMkLst>
            <pc:docMk/>
            <pc:sldMk cId="334193135" sldId="263"/>
            <ac:picMk id="9" creationId="{E626B53C-FCA8-F77E-6E72-D571A655C6B7}"/>
          </ac:picMkLst>
        </pc:picChg>
        <pc:picChg chg="add mod">
          <ac:chgData name="Michael GREEN" userId="3194d91d-a83c-453f-b9dd-30eff30bfa8f" providerId="ADAL" clId="{CAF82E3A-A66A-4D37-A9C6-3286EE3CBF9F}" dt="2025-10-09T19:32:24.112" v="57" actId="962"/>
          <ac:picMkLst>
            <pc:docMk/>
            <pc:sldMk cId="334193135" sldId="263"/>
            <ac:picMk id="11" creationId="{9A3190DD-DE30-F656-FC2D-6CA5AAA750B3}"/>
          </ac:picMkLst>
        </pc:picChg>
        <pc:picChg chg="del">
          <ac:chgData name="Michael GREEN" userId="3194d91d-a83c-453f-b9dd-30eff30bfa8f" providerId="ADAL" clId="{CAF82E3A-A66A-4D37-A9C6-3286EE3CBF9F}" dt="2025-10-09T19:29:41.967" v="50" actId="478"/>
          <ac:picMkLst>
            <pc:docMk/>
            <pc:sldMk cId="334193135" sldId="263"/>
            <ac:picMk id="2050" creationId="{734A3BDD-4822-9B84-C913-7D94E1B2A9EC}"/>
          </ac:picMkLst>
        </pc:picChg>
      </pc:sldChg>
      <pc:sldChg chg="modNotesTx">
        <pc:chgData name="Michael GREEN" userId="3194d91d-a83c-453f-b9dd-30eff30bfa8f" providerId="ADAL" clId="{CAF82E3A-A66A-4D37-A9C6-3286EE3CBF9F}" dt="2025-10-09T19:54:53.698" v="373" actId="20577"/>
        <pc:sldMkLst>
          <pc:docMk/>
          <pc:sldMk cId="3490382175" sldId="264"/>
        </pc:sldMkLst>
      </pc:sldChg>
      <pc:sldChg chg="modNotesTx">
        <pc:chgData name="Michael GREEN" userId="3194d91d-a83c-453f-b9dd-30eff30bfa8f" providerId="ADAL" clId="{CAF82E3A-A66A-4D37-A9C6-3286EE3CBF9F}" dt="2025-10-09T19:55:47.925" v="593" actId="20577"/>
        <pc:sldMkLst>
          <pc:docMk/>
          <pc:sldMk cId="1794714620" sldId="265"/>
        </pc:sldMkLst>
      </pc:sldChg>
      <pc:sldChg chg="modAnim modNotesTx">
        <pc:chgData name="Michael GREEN" userId="3194d91d-a83c-453f-b9dd-30eff30bfa8f" providerId="ADAL" clId="{CAF82E3A-A66A-4D37-A9C6-3286EE3CBF9F}" dt="2025-10-09T19:58:26.084" v="1199" actId="20577"/>
        <pc:sldMkLst>
          <pc:docMk/>
          <pc:sldMk cId="1259360992" sldId="266"/>
        </pc:sldMkLst>
      </pc:sldChg>
      <pc:sldChg chg="modNotesTx">
        <pc:chgData name="Michael GREEN" userId="3194d91d-a83c-453f-b9dd-30eff30bfa8f" providerId="ADAL" clId="{CAF82E3A-A66A-4D37-A9C6-3286EE3CBF9F}" dt="2025-10-09T19:57:57.669" v="1072" actId="20577"/>
        <pc:sldMkLst>
          <pc:docMk/>
          <pc:sldMk cId="56773437" sldId="267"/>
        </pc:sldMkLst>
      </pc:sldChg>
      <pc:sldChg chg="modSp mod modNotesTx">
        <pc:chgData name="Michael GREEN" userId="3194d91d-a83c-453f-b9dd-30eff30bfa8f" providerId="ADAL" clId="{CAF82E3A-A66A-4D37-A9C6-3286EE3CBF9F}" dt="2025-10-09T19:56:44.005" v="766" actId="20577"/>
        <pc:sldMkLst>
          <pc:docMk/>
          <pc:sldMk cId="9622611" sldId="268"/>
        </pc:sldMkLst>
        <pc:spChg chg="mod">
          <ac:chgData name="Michael GREEN" userId="3194d91d-a83c-453f-b9dd-30eff30bfa8f" providerId="ADAL" clId="{CAF82E3A-A66A-4D37-A9C6-3286EE3CBF9F}" dt="2025-10-09T19:56:22.651" v="678" actId="20577"/>
          <ac:spMkLst>
            <pc:docMk/>
            <pc:sldMk cId="9622611" sldId="268"/>
            <ac:spMk id="2" creationId="{2DAA6CF2-3337-79D2-F673-51E40168743E}"/>
          </ac:spMkLst>
        </pc:spChg>
        <pc:picChg chg="mod">
          <ac:chgData name="Michael GREEN" userId="3194d91d-a83c-453f-b9dd-30eff30bfa8f" providerId="ADAL" clId="{CAF82E3A-A66A-4D37-A9C6-3286EE3CBF9F}" dt="2025-10-09T19:52:43.952" v="246" actId="1076"/>
          <ac:picMkLst>
            <pc:docMk/>
            <pc:sldMk cId="9622611" sldId="268"/>
            <ac:picMk id="9" creationId="{1C9AB12D-3F6F-E711-46B3-2570376AC815}"/>
          </ac:picMkLst>
        </pc:picChg>
      </pc:sldChg>
      <pc:sldChg chg="modNotesTx">
        <pc:chgData name="Michael GREEN" userId="3194d91d-a83c-453f-b9dd-30eff30bfa8f" providerId="ADAL" clId="{CAF82E3A-A66A-4D37-A9C6-3286EE3CBF9F}" dt="2025-10-09T19:55:14.700" v="449" actId="20577"/>
        <pc:sldMkLst>
          <pc:docMk/>
          <pc:sldMk cId="2230409020" sldId="269"/>
        </pc:sldMkLst>
      </pc:sldChg>
      <pc:sldChg chg="modNotesTx">
        <pc:chgData name="Michael GREEN" userId="3194d91d-a83c-453f-b9dd-30eff30bfa8f" providerId="ADAL" clId="{CAF82E3A-A66A-4D37-A9C6-3286EE3CBF9F}" dt="2025-10-09T19:59:25.294" v="1400" actId="20577"/>
        <pc:sldMkLst>
          <pc:docMk/>
          <pc:sldMk cId="2318759529" sldId="270"/>
        </pc:sldMkLst>
      </pc:sldChg>
      <pc:sldChg chg="modNotesTx">
        <pc:chgData name="Michael GREEN" userId="3194d91d-a83c-453f-b9dd-30eff30bfa8f" providerId="ADAL" clId="{CAF82E3A-A66A-4D37-A9C6-3286EE3CBF9F}" dt="2025-10-09T19:59:45.101" v="1452" actId="20577"/>
        <pc:sldMkLst>
          <pc:docMk/>
          <pc:sldMk cId="4185898410" sldId="271"/>
        </pc:sldMkLst>
      </pc:sldChg>
      <pc:sldChg chg="modNotesTx">
        <pc:chgData name="Michael GREEN" userId="3194d91d-a83c-453f-b9dd-30eff30bfa8f" providerId="ADAL" clId="{CAF82E3A-A66A-4D37-A9C6-3286EE3CBF9F}" dt="2025-10-09T20:00:03.430" v="1524" actId="20577"/>
        <pc:sldMkLst>
          <pc:docMk/>
          <pc:sldMk cId="1264769135" sldId="272"/>
        </pc:sldMkLst>
      </pc:sldChg>
      <pc:sldChg chg="modNotesTx">
        <pc:chgData name="Michael GREEN" userId="3194d91d-a83c-453f-b9dd-30eff30bfa8f" providerId="ADAL" clId="{CAF82E3A-A66A-4D37-A9C6-3286EE3CBF9F}" dt="2025-10-09T20:01:12.354" v="1701" actId="20577"/>
        <pc:sldMkLst>
          <pc:docMk/>
          <pc:sldMk cId="2838994200" sldId="273"/>
        </pc:sldMkLst>
      </pc:sldChg>
      <pc:sldChg chg="modNotesTx">
        <pc:chgData name="Michael GREEN" userId="3194d91d-a83c-453f-b9dd-30eff30bfa8f" providerId="ADAL" clId="{CAF82E3A-A66A-4D37-A9C6-3286EE3CBF9F}" dt="2025-10-09T20:03:06.092" v="2071" actId="20577"/>
        <pc:sldMkLst>
          <pc:docMk/>
          <pc:sldMk cId="1636403893" sldId="274"/>
        </pc:sldMkLst>
      </pc:sldChg>
      <pc:sldChg chg="modNotesTx">
        <pc:chgData name="Michael GREEN" userId="3194d91d-a83c-453f-b9dd-30eff30bfa8f" providerId="ADAL" clId="{CAF82E3A-A66A-4D37-A9C6-3286EE3CBF9F}" dt="2025-10-09T20:04:01.443" v="2334" actId="20577"/>
        <pc:sldMkLst>
          <pc:docMk/>
          <pc:sldMk cId="3918068112" sldId="275"/>
        </pc:sldMkLst>
      </pc:sldChg>
      <pc:sldChg chg="modNotesTx">
        <pc:chgData name="Michael GREEN" userId="3194d91d-a83c-453f-b9dd-30eff30bfa8f" providerId="ADAL" clId="{CAF82E3A-A66A-4D37-A9C6-3286EE3CBF9F}" dt="2025-10-09T20:04:20.256" v="2377" actId="20577"/>
        <pc:sldMkLst>
          <pc:docMk/>
          <pc:sldMk cId="222678203" sldId="276"/>
        </pc:sldMkLst>
      </pc:sldChg>
      <pc:sldChg chg="modNotesTx">
        <pc:chgData name="Michael GREEN" userId="3194d91d-a83c-453f-b9dd-30eff30bfa8f" providerId="ADAL" clId="{CAF82E3A-A66A-4D37-A9C6-3286EE3CBF9F}" dt="2025-10-09T20:04:54.092" v="2506" actId="20577"/>
        <pc:sldMkLst>
          <pc:docMk/>
          <pc:sldMk cId="4246808790" sldId="277"/>
        </pc:sldMkLst>
      </pc:sldChg>
      <pc:sldChg chg="ord">
        <pc:chgData name="Michael GREEN" userId="3194d91d-a83c-453f-b9dd-30eff30bfa8f" providerId="ADAL" clId="{CAF82E3A-A66A-4D37-A9C6-3286EE3CBF9F}" dt="2025-10-09T19:15:12.330" v="30"/>
        <pc:sldMkLst>
          <pc:docMk/>
          <pc:sldMk cId="399139031" sldId="279"/>
        </pc:sldMkLst>
      </pc:sldChg>
      <pc:sldChg chg="ord modNotesTx">
        <pc:chgData name="Michael GREEN" userId="3194d91d-a83c-453f-b9dd-30eff30bfa8f" providerId="ADAL" clId="{CAF82E3A-A66A-4D37-A9C6-3286EE3CBF9F}" dt="2025-10-09T20:07:15.980" v="2853" actId="20577"/>
        <pc:sldMkLst>
          <pc:docMk/>
          <pc:sldMk cId="1990143070" sldId="280"/>
        </pc:sldMkLst>
      </pc:sldChg>
      <pc:sldChg chg="modAnim modNotesTx">
        <pc:chgData name="Michael GREEN" userId="3194d91d-a83c-453f-b9dd-30eff30bfa8f" providerId="ADAL" clId="{CAF82E3A-A66A-4D37-A9C6-3286EE3CBF9F}" dt="2025-10-09T20:05:28.150" v="2587" actId="20577"/>
        <pc:sldMkLst>
          <pc:docMk/>
          <pc:sldMk cId="765222140" sldId="281"/>
        </pc:sldMkLst>
      </pc:sldChg>
      <pc:sldChg chg="del">
        <pc:chgData name="Michael GREEN" userId="3194d91d-a83c-453f-b9dd-30eff30bfa8f" providerId="ADAL" clId="{CAF82E3A-A66A-4D37-A9C6-3286EE3CBF9F}" dt="2025-10-09T19:10:06.571" v="0" actId="47"/>
        <pc:sldMkLst>
          <pc:docMk/>
          <pc:sldMk cId="165874150" sldId="284"/>
        </pc:sldMkLst>
      </pc:sldChg>
      <pc:sldChg chg="modNotesTx">
        <pc:chgData name="Michael GREEN" userId="3194d91d-a83c-453f-b9dd-30eff30bfa8f" providerId="ADAL" clId="{CAF82E3A-A66A-4D37-A9C6-3286EE3CBF9F}" dt="2025-10-09T19:59:37.993" v="1437" actId="20577"/>
        <pc:sldMkLst>
          <pc:docMk/>
          <pc:sldMk cId="1242530681" sldId="285"/>
        </pc:sldMkLst>
      </pc:sldChg>
      <pc:sldChg chg="addSp delSp modSp add mod setBg modNotesTx">
        <pc:chgData name="Michael GREEN" userId="3194d91d-a83c-453f-b9dd-30eff30bfa8f" providerId="ADAL" clId="{CAF82E3A-A66A-4D37-A9C6-3286EE3CBF9F}" dt="2025-10-09T20:05:57.752" v="2655" actId="20577"/>
        <pc:sldMkLst>
          <pc:docMk/>
          <pc:sldMk cId="951197268" sldId="287"/>
        </pc:sldMkLst>
        <pc:spChg chg="del">
          <ac:chgData name="Michael GREEN" userId="3194d91d-a83c-453f-b9dd-30eff30bfa8f" providerId="ADAL" clId="{CAF82E3A-A66A-4D37-A9C6-3286EE3CBF9F}" dt="2025-10-09T19:11:53.085" v="3" actId="478"/>
          <ac:spMkLst>
            <pc:docMk/>
            <pc:sldMk cId="951197268" sldId="287"/>
            <ac:spMk id="2" creationId="{214DEFFE-CB2E-66A4-BB4E-72E80BBEC877}"/>
          </ac:spMkLst>
        </pc:spChg>
        <pc:spChg chg="del mod">
          <ac:chgData name="Michael GREEN" userId="3194d91d-a83c-453f-b9dd-30eff30bfa8f" providerId="ADAL" clId="{CAF82E3A-A66A-4D37-A9C6-3286EE3CBF9F}" dt="2025-10-09T19:12:00.343" v="5" actId="478"/>
          <ac:spMkLst>
            <pc:docMk/>
            <pc:sldMk cId="951197268" sldId="287"/>
            <ac:spMk id="3" creationId="{BA1A9113-B31A-C714-0992-A1BE5D7BBF8A}"/>
          </ac:spMkLst>
        </pc:spChg>
        <pc:spChg chg="add">
          <ac:chgData name="Michael GREEN" userId="3194d91d-a83c-453f-b9dd-30eff30bfa8f" providerId="ADAL" clId="{CAF82E3A-A66A-4D37-A9C6-3286EE3CBF9F}" dt="2025-10-09T19:14:21.615" v="26" actId="26606"/>
          <ac:spMkLst>
            <pc:docMk/>
            <pc:sldMk cId="951197268" sldId="287"/>
            <ac:spMk id="7" creationId="{2D2B266D-3625-4584-A5C3-7D3F672CFF30}"/>
          </ac:spMkLst>
        </pc:spChg>
        <pc:spChg chg="add">
          <ac:chgData name="Michael GREEN" userId="3194d91d-a83c-453f-b9dd-30eff30bfa8f" providerId="ADAL" clId="{CAF82E3A-A66A-4D37-A9C6-3286EE3CBF9F}" dt="2025-10-09T19:14:21.615" v="26" actId="26606"/>
          <ac:spMkLst>
            <pc:docMk/>
            <pc:sldMk cId="951197268" sldId="287"/>
            <ac:spMk id="8" creationId="{C463B99A-73EE-4FBB-B7C4-F9F9BCC25C65}"/>
          </ac:spMkLst>
        </pc:spChg>
        <pc:spChg chg="add">
          <ac:chgData name="Michael GREEN" userId="3194d91d-a83c-453f-b9dd-30eff30bfa8f" providerId="ADAL" clId="{CAF82E3A-A66A-4D37-A9C6-3286EE3CBF9F}" dt="2025-10-09T19:14:21.615" v="26" actId="26606"/>
          <ac:spMkLst>
            <pc:docMk/>
            <pc:sldMk cId="951197268" sldId="287"/>
            <ac:spMk id="9" creationId="{A5D2A5D1-BA0D-47D3-B051-DA7743C46E28}"/>
          </ac:spMkLst>
        </pc:spChg>
        <pc:spChg chg="add del">
          <ac:chgData name="Michael GREEN" userId="3194d91d-a83c-453f-b9dd-30eff30bfa8f" providerId="ADAL" clId="{CAF82E3A-A66A-4D37-A9C6-3286EE3CBF9F}" dt="2025-10-09T19:13:38.567" v="19" actId="26606"/>
          <ac:spMkLst>
            <pc:docMk/>
            <pc:sldMk cId="951197268" sldId="287"/>
            <ac:spMk id="10" creationId="{2D2B266D-3625-4584-A5C3-7D3F672CFF30}"/>
          </ac:spMkLst>
        </pc:spChg>
        <pc:spChg chg="add del">
          <ac:chgData name="Michael GREEN" userId="3194d91d-a83c-453f-b9dd-30eff30bfa8f" providerId="ADAL" clId="{CAF82E3A-A66A-4D37-A9C6-3286EE3CBF9F}" dt="2025-10-09T19:13:38.567" v="19" actId="26606"/>
          <ac:spMkLst>
            <pc:docMk/>
            <pc:sldMk cId="951197268" sldId="287"/>
            <ac:spMk id="12" creationId="{C463B99A-73EE-4FBB-B7C4-F9F9BCC25C65}"/>
          </ac:spMkLst>
        </pc:spChg>
        <pc:spChg chg="add del">
          <ac:chgData name="Michael GREEN" userId="3194d91d-a83c-453f-b9dd-30eff30bfa8f" providerId="ADAL" clId="{CAF82E3A-A66A-4D37-A9C6-3286EE3CBF9F}" dt="2025-10-09T19:13:38.567" v="19" actId="26606"/>
          <ac:spMkLst>
            <pc:docMk/>
            <pc:sldMk cId="951197268" sldId="287"/>
            <ac:spMk id="14" creationId="{A5D2A5D1-BA0D-47D3-B051-DA7743C46E28}"/>
          </ac:spMkLst>
        </pc:spChg>
        <pc:picChg chg="mod modCrop">
          <ac:chgData name="Michael GREEN" userId="3194d91d-a83c-453f-b9dd-30eff30bfa8f" providerId="ADAL" clId="{CAF82E3A-A66A-4D37-A9C6-3286EE3CBF9F}" dt="2025-10-09T19:14:21.615" v="26" actId="26606"/>
          <ac:picMkLst>
            <pc:docMk/>
            <pc:sldMk cId="951197268" sldId="287"/>
            <ac:picMk id="5" creationId="{13E77395-270C-A36E-98D4-85E8C85C0AB8}"/>
          </ac:picMkLst>
        </pc:picChg>
      </pc:sldChg>
      <pc:sldChg chg="addSp delSp modSp add mod setBg">
        <pc:chgData name="Michael GREEN" userId="3194d91d-a83c-453f-b9dd-30eff30bfa8f" providerId="ADAL" clId="{CAF82E3A-A66A-4D37-A9C6-3286EE3CBF9F}" dt="2025-10-09T19:14:24.604" v="27" actId="26606"/>
        <pc:sldMkLst>
          <pc:docMk/>
          <pc:sldMk cId="529485629" sldId="288"/>
        </pc:sldMkLst>
        <pc:spChg chg="del">
          <ac:chgData name="Michael GREEN" userId="3194d91d-a83c-453f-b9dd-30eff30bfa8f" providerId="ADAL" clId="{CAF82E3A-A66A-4D37-A9C6-3286EE3CBF9F}" dt="2025-10-09T19:12:21.054" v="9" actId="478"/>
          <ac:spMkLst>
            <pc:docMk/>
            <pc:sldMk cId="529485629" sldId="288"/>
            <ac:spMk id="2" creationId="{B153D6ED-6D37-8441-AC81-89EFDCF445B8}"/>
          </ac:spMkLst>
        </pc:spChg>
        <pc:spChg chg="del">
          <ac:chgData name="Michael GREEN" userId="3194d91d-a83c-453f-b9dd-30eff30bfa8f" providerId="ADAL" clId="{CAF82E3A-A66A-4D37-A9C6-3286EE3CBF9F}" dt="2025-10-09T19:12:24.056" v="10" actId="478"/>
          <ac:spMkLst>
            <pc:docMk/>
            <pc:sldMk cId="529485629" sldId="288"/>
            <ac:spMk id="3" creationId="{4EC6AA8A-0147-26B6-2A9B-46CE4177FBDE}"/>
          </ac:spMkLst>
        </pc:spChg>
        <pc:spChg chg="add">
          <ac:chgData name="Michael GREEN" userId="3194d91d-a83c-453f-b9dd-30eff30bfa8f" providerId="ADAL" clId="{CAF82E3A-A66A-4D37-A9C6-3286EE3CBF9F}" dt="2025-10-09T19:14:24.604" v="27" actId="26606"/>
          <ac:spMkLst>
            <pc:docMk/>
            <pc:sldMk cId="529485629" sldId="288"/>
            <ac:spMk id="7" creationId="{2D2B266D-3625-4584-A5C3-7D3F672CFF30}"/>
          </ac:spMkLst>
        </pc:spChg>
        <pc:spChg chg="add">
          <ac:chgData name="Michael GREEN" userId="3194d91d-a83c-453f-b9dd-30eff30bfa8f" providerId="ADAL" clId="{CAF82E3A-A66A-4D37-A9C6-3286EE3CBF9F}" dt="2025-10-09T19:14:24.604" v="27" actId="26606"/>
          <ac:spMkLst>
            <pc:docMk/>
            <pc:sldMk cId="529485629" sldId="288"/>
            <ac:spMk id="8" creationId="{C463B99A-73EE-4FBB-B7C4-F9F9BCC25C65}"/>
          </ac:spMkLst>
        </pc:spChg>
        <pc:spChg chg="add">
          <ac:chgData name="Michael GREEN" userId="3194d91d-a83c-453f-b9dd-30eff30bfa8f" providerId="ADAL" clId="{CAF82E3A-A66A-4D37-A9C6-3286EE3CBF9F}" dt="2025-10-09T19:14:24.604" v="27" actId="26606"/>
          <ac:spMkLst>
            <pc:docMk/>
            <pc:sldMk cId="529485629" sldId="288"/>
            <ac:spMk id="9" creationId="{A5D2A5D1-BA0D-47D3-B051-DA7743C46E28}"/>
          </ac:spMkLst>
        </pc:spChg>
        <pc:spChg chg="add del">
          <ac:chgData name="Michael GREEN" userId="3194d91d-a83c-453f-b9dd-30eff30bfa8f" providerId="ADAL" clId="{CAF82E3A-A66A-4D37-A9C6-3286EE3CBF9F}" dt="2025-10-09T19:13:37.427" v="18" actId="26606"/>
          <ac:spMkLst>
            <pc:docMk/>
            <pc:sldMk cId="529485629" sldId="288"/>
            <ac:spMk id="10" creationId="{2D2B266D-3625-4584-A5C3-7D3F672CFF30}"/>
          </ac:spMkLst>
        </pc:spChg>
        <pc:spChg chg="add del">
          <ac:chgData name="Michael GREEN" userId="3194d91d-a83c-453f-b9dd-30eff30bfa8f" providerId="ADAL" clId="{CAF82E3A-A66A-4D37-A9C6-3286EE3CBF9F}" dt="2025-10-09T19:13:37.427" v="18" actId="26606"/>
          <ac:spMkLst>
            <pc:docMk/>
            <pc:sldMk cId="529485629" sldId="288"/>
            <ac:spMk id="12" creationId="{C463B99A-73EE-4FBB-B7C4-F9F9BCC25C65}"/>
          </ac:spMkLst>
        </pc:spChg>
        <pc:spChg chg="add del">
          <ac:chgData name="Michael GREEN" userId="3194d91d-a83c-453f-b9dd-30eff30bfa8f" providerId="ADAL" clId="{CAF82E3A-A66A-4D37-A9C6-3286EE3CBF9F}" dt="2025-10-09T19:13:37.427" v="18" actId="26606"/>
          <ac:spMkLst>
            <pc:docMk/>
            <pc:sldMk cId="529485629" sldId="288"/>
            <ac:spMk id="14" creationId="{A5D2A5D1-BA0D-47D3-B051-DA7743C46E28}"/>
          </ac:spMkLst>
        </pc:spChg>
        <pc:picChg chg="mod modCrop">
          <ac:chgData name="Michael GREEN" userId="3194d91d-a83c-453f-b9dd-30eff30bfa8f" providerId="ADAL" clId="{CAF82E3A-A66A-4D37-A9C6-3286EE3CBF9F}" dt="2025-10-09T19:14:24.604" v="27" actId="26606"/>
          <ac:picMkLst>
            <pc:docMk/>
            <pc:sldMk cId="529485629" sldId="288"/>
            <ac:picMk id="5" creationId="{1B6E3C5B-CA6B-90E4-C102-E56BA51465FC}"/>
          </ac:picMkLst>
        </pc:picChg>
      </pc:sldChg>
      <pc:sldChg chg="addSp delSp modSp add mod setBg">
        <pc:chgData name="Michael GREEN" userId="3194d91d-a83c-453f-b9dd-30eff30bfa8f" providerId="ADAL" clId="{CAF82E3A-A66A-4D37-A9C6-3286EE3CBF9F}" dt="2025-10-09T19:14:27.609" v="28" actId="26606"/>
        <pc:sldMkLst>
          <pc:docMk/>
          <pc:sldMk cId="1972013314" sldId="289"/>
        </pc:sldMkLst>
        <pc:spChg chg="del">
          <ac:chgData name="Michael GREEN" userId="3194d91d-a83c-453f-b9dd-30eff30bfa8f" providerId="ADAL" clId="{CAF82E3A-A66A-4D37-A9C6-3286EE3CBF9F}" dt="2025-10-09T19:12:31.260" v="12" actId="478"/>
          <ac:spMkLst>
            <pc:docMk/>
            <pc:sldMk cId="1972013314" sldId="289"/>
            <ac:spMk id="2" creationId="{C090C38D-F689-05F8-3D83-EA00FE8BAB24}"/>
          </ac:spMkLst>
        </pc:spChg>
        <pc:spChg chg="del">
          <ac:chgData name="Michael GREEN" userId="3194d91d-a83c-453f-b9dd-30eff30bfa8f" providerId="ADAL" clId="{CAF82E3A-A66A-4D37-A9C6-3286EE3CBF9F}" dt="2025-10-09T19:12:34.057" v="13" actId="478"/>
          <ac:spMkLst>
            <pc:docMk/>
            <pc:sldMk cId="1972013314" sldId="289"/>
            <ac:spMk id="3" creationId="{4259959B-1062-CE3F-A67C-199F86A4BFD6}"/>
          </ac:spMkLst>
        </pc:spChg>
        <pc:spChg chg="add">
          <ac:chgData name="Michael GREEN" userId="3194d91d-a83c-453f-b9dd-30eff30bfa8f" providerId="ADAL" clId="{CAF82E3A-A66A-4D37-A9C6-3286EE3CBF9F}" dt="2025-10-09T19:14:27.609" v="28" actId="26606"/>
          <ac:spMkLst>
            <pc:docMk/>
            <pc:sldMk cId="1972013314" sldId="289"/>
            <ac:spMk id="7" creationId="{2D2B266D-3625-4584-A5C3-7D3F672CFF30}"/>
          </ac:spMkLst>
        </pc:spChg>
        <pc:spChg chg="add">
          <ac:chgData name="Michael GREEN" userId="3194d91d-a83c-453f-b9dd-30eff30bfa8f" providerId="ADAL" clId="{CAF82E3A-A66A-4D37-A9C6-3286EE3CBF9F}" dt="2025-10-09T19:14:27.609" v="28" actId="26606"/>
          <ac:spMkLst>
            <pc:docMk/>
            <pc:sldMk cId="1972013314" sldId="289"/>
            <ac:spMk id="8" creationId="{C463B99A-73EE-4FBB-B7C4-F9F9BCC25C65}"/>
          </ac:spMkLst>
        </pc:spChg>
        <pc:spChg chg="add">
          <ac:chgData name="Michael GREEN" userId="3194d91d-a83c-453f-b9dd-30eff30bfa8f" providerId="ADAL" clId="{CAF82E3A-A66A-4D37-A9C6-3286EE3CBF9F}" dt="2025-10-09T19:14:27.609" v="28" actId="26606"/>
          <ac:spMkLst>
            <pc:docMk/>
            <pc:sldMk cId="1972013314" sldId="289"/>
            <ac:spMk id="9" creationId="{A5D2A5D1-BA0D-47D3-B051-DA7743C46E28}"/>
          </ac:spMkLst>
        </pc:spChg>
        <pc:spChg chg="add del">
          <ac:chgData name="Michael GREEN" userId="3194d91d-a83c-453f-b9dd-30eff30bfa8f" providerId="ADAL" clId="{CAF82E3A-A66A-4D37-A9C6-3286EE3CBF9F}" dt="2025-10-09T19:13:36.878" v="17" actId="26606"/>
          <ac:spMkLst>
            <pc:docMk/>
            <pc:sldMk cId="1972013314" sldId="289"/>
            <ac:spMk id="10" creationId="{2D2B266D-3625-4584-A5C3-7D3F672CFF30}"/>
          </ac:spMkLst>
        </pc:spChg>
        <pc:spChg chg="add del">
          <ac:chgData name="Michael GREEN" userId="3194d91d-a83c-453f-b9dd-30eff30bfa8f" providerId="ADAL" clId="{CAF82E3A-A66A-4D37-A9C6-3286EE3CBF9F}" dt="2025-10-09T19:13:36.878" v="17" actId="26606"/>
          <ac:spMkLst>
            <pc:docMk/>
            <pc:sldMk cId="1972013314" sldId="289"/>
            <ac:spMk id="12" creationId="{C463B99A-73EE-4FBB-B7C4-F9F9BCC25C65}"/>
          </ac:spMkLst>
        </pc:spChg>
        <pc:spChg chg="add del">
          <ac:chgData name="Michael GREEN" userId="3194d91d-a83c-453f-b9dd-30eff30bfa8f" providerId="ADAL" clId="{CAF82E3A-A66A-4D37-A9C6-3286EE3CBF9F}" dt="2025-10-09T19:13:36.878" v="17" actId="26606"/>
          <ac:spMkLst>
            <pc:docMk/>
            <pc:sldMk cId="1972013314" sldId="289"/>
            <ac:spMk id="14" creationId="{A5D2A5D1-BA0D-47D3-B051-DA7743C46E28}"/>
          </ac:spMkLst>
        </pc:spChg>
        <pc:picChg chg="mod">
          <ac:chgData name="Michael GREEN" userId="3194d91d-a83c-453f-b9dd-30eff30bfa8f" providerId="ADAL" clId="{CAF82E3A-A66A-4D37-A9C6-3286EE3CBF9F}" dt="2025-10-09T19:14:27.609" v="28" actId="26606"/>
          <ac:picMkLst>
            <pc:docMk/>
            <pc:sldMk cId="1972013314" sldId="289"/>
            <ac:picMk id="5" creationId="{E1204B4F-CF91-9D45-306C-C3EB7E0D0B38}"/>
          </ac:picMkLst>
        </pc:picChg>
      </pc:sldChg>
      <pc:sldChg chg="addSp modSp new mod setBg modNotesTx">
        <pc:chgData name="Michael GREEN" userId="3194d91d-a83c-453f-b9dd-30eff30bfa8f" providerId="ADAL" clId="{CAF82E3A-A66A-4D37-A9C6-3286EE3CBF9F}" dt="2025-10-09T19:57:23.341" v="950" actId="20577"/>
        <pc:sldMkLst>
          <pc:docMk/>
          <pc:sldMk cId="541874412" sldId="290"/>
        </pc:sldMkLst>
        <pc:spChg chg="mod">
          <ac:chgData name="Michael GREEN" userId="3194d91d-a83c-453f-b9dd-30eff30bfa8f" providerId="ADAL" clId="{CAF82E3A-A66A-4D37-A9C6-3286EE3CBF9F}" dt="2025-10-09T19:52:28.264" v="245" actId="20577"/>
          <ac:spMkLst>
            <pc:docMk/>
            <pc:sldMk cId="541874412" sldId="290"/>
            <ac:spMk id="2" creationId="{7D9DCE48-0F96-735D-92A8-7B98644A77FD}"/>
          </ac:spMkLst>
        </pc:spChg>
        <pc:spChg chg="add">
          <ac:chgData name="Michael GREEN" userId="3194d91d-a83c-453f-b9dd-30eff30bfa8f" providerId="ADAL" clId="{CAF82E3A-A66A-4D37-A9C6-3286EE3CBF9F}" dt="2025-10-09T19:43:47.778" v="91" actId="26606"/>
          <ac:spMkLst>
            <pc:docMk/>
            <pc:sldMk cId="541874412" sldId="290"/>
            <ac:spMk id="7" creationId="{943CAA20-3569-4189-9E48-239A229A86CA}"/>
          </ac:spMkLst>
        </pc:spChg>
        <pc:spChg chg="add">
          <ac:chgData name="Michael GREEN" userId="3194d91d-a83c-453f-b9dd-30eff30bfa8f" providerId="ADAL" clId="{CAF82E3A-A66A-4D37-A9C6-3286EE3CBF9F}" dt="2025-10-09T19:43:47.778" v="91" actId="26606"/>
          <ac:spMkLst>
            <pc:docMk/>
            <pc:sldMk cId="541874412" sldId="290"/>
            <ac:spMk id="9" creationId="{DA542B6D-E775-4832-91DC-2D20F857813A}"/>
          </ac:spMkLst>
        </pc:spChg>
      </pc:sldChg>
      <pc:sldChg chg="addSp delSp modSp new del mod setBg modAnim">
        <pc:chgData name="Michael GREEN" userId="3194d91d-a83c-453f-b9dd-30eff30bfa8f" providerId="ADAL" clId="{CAF82E3A-A66A-4D37-A9C6-3286EE3CBF9F}" dt="2025-10-09T19:21:21.619" v="48" actId="47"/>
        <pc:sldMkLst>
          <pc:docMk/>
          <pc:sldMk cId="2290004739" sldId="290"/>
        </pc:sldMkLst>
        <pc:spChg chg="add del mod">
          <ac:chgData name="Michael GREEN" userId="3194d91d-a83c-453f-b9dd-30eff30bfa8f" providerId="ADAL" clId="{CAF82E3A-A66A-4D37-A9C6-3286EE3CBF9F}" dt="2025-10-09T19:20:48.958" v="45" actId="478"/>
          <ac:spMkLst>
            <pc:docMk/>
            <pc:sldMk cId="2290004739" sldId="290"/>
            <ac:spMk id="2" creationId="{E2797A97-583B-6A86-ABB0-00A87C60B061}"/>
          </ac:spMkLst>
        </pc:spChg>
        <pc:spChg chg="add mod">
          <ac:chgData name="Michael GREEN" userId="3194d91d-a83c-453f-b9dd-30eff30bfa8f" providerId="ADAL" clId="{CAF82E3A-A66A-4D37-A9C6-3286EE3CBF9F}" dt="2025-10-09T19:20:26.770" v="43" actId="21"/>
          <ac:spMkLst>
            <pc:docMk/>
            <pc:sldMk cId="2290004739" sldId="290"/>
            <ac:spMk id="3" creationId="{0F7D7A81-E0D9-4B5F-8B67-BD6A61470F8B}"/>
          </ac:spMkLst>
        </pc:spChg>
        <pc:spChg chg="add del mod">
          <ac:chgData name="Michael GREEN" userId="3194d91d-a83c-453f-b9dd-30eff30bfa8f" providerId="ADAL" clId="{CAF82E3A-A66A-4D37-A9C6-3286EE3CBF9F}" dt="2025-10-09T19:20:52.703" v="46" actId="478"/>
          <ac:spMkLst>
            <pc:docMk/>
            <pc:sldMk cId="2290004739" sldId="290"/>
            <ac:spMk id="5" creationId="{81485CB7-2851-F72B-0885-7F93265EFE7B}"/>
          </ac:spMkLst>
        </pc:spChg>
        <pc:spChg chg="add mod">
          <ac:chgData name="Michael GREEN" userId="3194d91d-a83c-453f-b9dd-30eff30bfa8f" providerId="ADAL" clId="{CAF82E3A-A66A-4D37-A9C6-3286EE3CBF9F}" dt="2025-10-09T19:21:02.704" v="47"/>
          <ac:spMkLst>
            <pc:docMk/>
            <pc:sldMk cId="2290004739" sldId="290"/>
            <ac:spMk id="6" creationId="{3934B052-B643-5B0E-BBA8-06D306C36304}"/>
          </ac:spMkLst>
        </pc:spChg>
        <pc:spChg chg="add del">
          <ac:chgData name="Michael GREEN" userId="3194d91d-a83c-453f-b9dd-30eff30bfa8f" providerId="ADAL" clId="{CAF82E3A-A66A-4D37-A9C6-3286EE3CBF9F}" dt="2025-10-09T19:20:20.959" v="42" actId="26606"/>
          <ac:spMkLst>
            <pc:docMk/>
            <pc:sldMk cId="2290004739" sldId="290"/>
            <ac:spMk id="17415" creationId="{F13C74B1-5B17-4795-BED0-7140497B445A}"/>
          </ac:spMkLst>
        </pc:spChg>
        <pc:spChg chg="add del">
          <ac:chgData name="Michael GREEN" userId="3194d91d-a83c-453f-b9dd-30eff30bfa8f" providerId="ADAL" clId="{CAF82E3A-A66A-4D37-A9C6-3286EE3CBF9F}" dt="2025-10-09T19:20:20.959" v="42" actId="26606"/>
          <ac:spMkLst>
            <pc:docMk/>
            <pc:sldMk cId="2290004739" sldId="290"/>
            <ac:spMk id="17417" creationId="{D4974D33-8DC5-464E-8C6D-BE58F0669C17}"/>
          </ac:spMkLst>
        </pc:spChg>
        <pc:picChg chg="add mod ord">
          <ac:chgData name="Michael GREEN" userId="3194d91d-a83c-453f-b9dd-30eff30bfa8f" providerId="ADAL" clId="{CAF82E3A-A66A-4D37-A9C6-3286EE3CBF9F}" dt="2025-10-09T19:20:20.959" v="42" actId="26606"/>
          <ac:picMkLst>
            <pc:docMk/>
            <pc:sldMk cId="2290004739" sldId="290"/>
            <ac:picMk id="17410" creationId="{BB93E52B-BD5F-1E50-3132-D9924C0DA0DB}"/>
          </ac:picMkLst>
        </pc:picChg>
      </pc:sldChg>
      <pc:sldChg chg="addSp modSp new mod setBg modNotesTx">
        <pc:chgData name="Michael GREEN" userId="3194d91d-a83c-453f-b9dd-30eff30bfa8f" providerId="ADAL" clId="{CAF82E3A-A66A-4D37-A9C6-3286EE3CBF9F}" dt="2025-10-09T19:54:37.145" v="329" actId="20577"/>
        <pc:sldMkLst>
          <pc:docMk/>
          <pc:sldMk cId="677467474" sldId="291"/>
        </pc:sldMkLst>
        <pc:spChg chg="mod">
          <ac:chgData name="Michael GREEN" userId="3194d91d-a83c-453f-b9dd-30eff30bfa8f" providerId="ADAL" clId="{CAF82E3A-A66A-4D37-A9C6-3286EE3CBF9F}" dt="2025-10-09T19:42:44.489" v="63" actId="2711"/>
          <ac:spMkLst>
            <pc:docMk/>
            <pc:sldMk cId="677467474" sldId="291"/>
            <ac:spMk id="2" creationId="{9AC2A5E8-E724-2742-5D9A-4E9151B33D4C}"/>
          </ac:spMkLst>
        </pc:spChg>
        <pc:spChg chg="add">
          <ac:chgData name="Michael GREEN" userId="3194d91d-a83c-453f-b9dd-30eff30bfa8f" providerId="ADAL" clId="{CAF82E3A-A66A-4D37-A9C6-3286EE3CBF9F}" dt="2025-10-09T19:42:34.978" v="62" actId="26606"/>
          <ac:spMkLst>
            <pc:docMk/>
            <pc:sldMk cId="677467474" sldId="291"/>
            <ac:spMk id="18439" creationId="{9B7AD9F6-8CE7-4299-8FC6-328F4DCD3FF9}"/>
          </ac:spMkLst>
        </pc:spChg>
        <pc:spChg chg="add">
          <ac:chgData name="Michael GREEN" userId="3194d91d-a83c-453f-b9dd-30eff30bfa8f" providerId="ADAL" clId="{CAF82E3A-A66A-4D37-A9C6-3286EE3CBF9F}" dt="2025-10-09T19:42:34.978" v="62" actId="26606"/>
          <ac:spMkLst>
            <pc:docMk/>
            <pc:sldMk cId="677467474" sldId="291"/>
            <ac:spMk id="18441" creationId="{F49775AF-8896-43EE-92C6-83497D6DC56F}"/>
          </ac:spMkLst>
        </pc:spChg>
        <pc:picChg chg="add mod">
          <ac:chgData name="Michael GREEN" userId="3194d91d-a83c-453f-b9dd-30eff30bfa8f" providerId="ADAL" clId="{CAF82E3A-A66A-4D37-A9C6-3286EE3CBF9F}" dt="2025-10-09T19:42:34.978" v="62" actId="26606"/>
          <ac:picMkLst>
            <pc:docMk/>
            <pc:sldMk cId="677467474" sldId="291"/>
            <ac:picMk id="18434" creationId="{1DA1A3D6-A1AC-93F8-6536-9B26C80DB8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9E296-627D-417C-9217-AE40424CAE1B}"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631C9-711E-4B0A-97EE-0E0D7001611B}" type="slidenum">
              <a:rPr lang="en-US" smtClean="0"/>
              <a:t>‹#›</a:t>
            </a:fld>
            <a:endParaRPr lang="en-US"/>
          </a:p>
        </p:txBody>
      </p:sp>
    </p:spTree>
    <p:extLst>
      <p:ext uri="{BB962C8B-B14F-4D97-AF65-F5344CB8AC3E}">
        <p14:creationId xmlns:p14="http://schemas.microsoft.com/office/powerpoint/2010/main" val="359719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one of many</a:t>
            </a:r>
          </a:p>
        </p:txBody>
      </p:sp>
      <p:sp>
        <p:nvSpPr>
          <p:cNvPr id="4" name="Slide Number Placeholder 3"/>
          <p:cNvSpPr>
            <a:spLocks noGrp="1"/>
          </p:cNvSpPr>
          <p:nvPr>
            <p:ph type="sldNum" sz="quarter" idx="5"/>
          </p:nvPr>
        </p:nvSpPr>
        <p:spPr/>
        <p:txBody>
          <a:bodyPr/>
          <a:lstStyle/>
          <a:p>
            <a:fld id="{54E631C9-711E-4B0A-97EE-0E0D7001611B}" type="slidenum">
              <a:rPr lang="en-US" smtClean="0"/>
              <a:t>2</a:t>
            </a:fld>
            <a:endParaRPr lang="en-US"/>
          </a:p>
        </p:txBody>
      </p:sp>
    </p:spTree>
    <p:extLst>
      <p:ext uri="{BB962C8B-B14F-4D97-AF65-F5344CB8AC3E}">
        <p14:creationId xmlns:p14="http://schemas.microsoft.com/office/powerpoint/2010/main" val="427236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 of the customization. Make sure you find words that match what you are applying for. Use action verbs not passive language. Use numbers where you can to quantify </a:t>
            </a:r>
            <a:r>
              <a:rPr lang="en-US" dirty="0" err="1"/>
              <a:t>acheivements</a:t>
            </a:r>
            <a:endParaRPr lang="en-US" dirty="0"/>
          </a:p>
        </p:txBody>
      </p:sp>
      <p:sp>
        <p:nvSpPr>
          <p:cNvPr id="4" name="Slide Number Placeholder 3"/>
          <p:cNvSpPr>
            <a:spLocks noGrp="1"/>
          </p:cNvSpPr>
          <p:nvPr>
            <p:ph type="sldNum" sz="quarter" idx="5"/>
          </p:nvPr>
        </p:nvSpPr>
        <p:spPr/>
        <p:txBody>
          <a:bodyPr/>
          <a:lstStyle/>
          <a:p>
            <a:fld id="{54E631C9-711E-4B0A-97EE-0E0D7001611B}" type="slidenum">
              <a:rPr lang="en-US" smtClean="0"/>
              <a:t>11</a:t>
            </a:fld>
            <a:endParaRPr lang="en-US"/>
          </a:p>
        </p:txBody>
      </p:sp>
    </p:spTree>
    <p:extLst>
      <p:ext uri="{BB962C8B-B14F-4D97-AF65-F5344CB8AC3E}">
        <p14:creationId xmlns:p14="http://schemas.microsoft.com/office/powerpoint/2010/main" val="321794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or job, same rules apply</a:t>
            </a:r>
          </a:p>
        </p:txBody>
      </p:sp>
      <p:sp>
        <p:nvSpPr>
          <p:cNvPr id="4" name="Slide Number Placeholder 3"/>
          <p:cNvSpPr>
            <a:spLocks noGrp="1"/>
          </p:cNvSpPr>
          <p:nvPr>
            <p:ph type="sldNum" sz="quarter" idx="5"/>
          </p:nvPr>
        </p:nvSpPr>
        <p:spPr/>
        <p:txBody>
          <a:bodyPr/>
          <a:lstStyle/>
          <a:p>
            <a:fld id="{54E631C9-711E-4B0A-97EE-0E0D7001611B}" type="slidenum">
              <a:rPr lang="en-US" smtClean="0"/>
              <a:t>12</a:t>
            </a:fld>
            <a:endParaRPr lang="en-US"/>
          </a:p>
        </p:txBody>
      </p:sp>
    </p:spTree>
    <p:extLst>
      <p:ext uri="{BB962C8B-B14F-4D97-AF65-F5344CB8AC3E}">
        <p14:creationId xmlns:p14="http://schemas.microsoft.com/office/powerpoint/2010/main" val="405203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starts here</a:t>
            </a:r>
          </a:p>
        </p:txBody>
      </p:sp>
      <p:sp>
        <p:nvSpPr>
          <p:cNvPr id="4" name="Slide Number Placeholder 3"/>
          <p:cNvSpPr>
            <a:spLocks noGrp="1"/>
          </p:cNvSpPr>
          <p:nvPr>
            <p:ph type="sldNum" sz="quarter" idx="5"/>
          </p:nvPr>
        </p:nvSpPr>
        <p:spPr/>
        <p:txBody>
          <a:bodyPr/>
          <a:lstStyle/>
          <a:p>
            <a:fld id="{54E631C9-711E-4B0A-97EE-0E0D7001611B}" type="slidenum">
              <a:rPr lang="en-US" smtClean="0"/>
              <a:t>13</a:t>
            </a:fld>
            <a:endParaRPr lang="en-US"/>
          </a:p>
        </p:txBody>
      </p:sp>
    </p:spTree>
    <p:extLst>
      <p:ext uri="{BB962C8B-B14F-4D97-AF65-F5344CB8AC3E}">
        <p14:creationId xmlns:p14="http://schemas.microsoft.com/office/powerpoint/2010/main" val="107725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 CV still fits. Fine tune it.</a:t>
            </a:r>
          </a:p>
        </p:txBody>
      </p:sp>
      <p:sp>
        <p:nvSpPr>
          <p:cNvPr id="4" name="Slide Number Placeholder 3"/>
          <p:cNvSpPr>
            <a:spLocks noGrp="1"/>
          </p:cNvSpPr>
          <p:nvPr>
            <p:ph type="sldNum" sz="quarter" idx="5"/>
          </p:nvPr>
        </p:nvSpPr>
        <p:spPr/>
        <p:txBody>
          <a:bodyPr/>
          <a:lstStyle/>
          <a:p>
            <a:fld id="{54E631C9-711E-4B0A-97EE-0E0D7001611B}" type="slidenum">
              <a:rPr lang="en-US" smtClean="0"/>
              <a:t>14</a:t>
            </a:fld>
            <a:endParaRPr lang="en-US"/>
          </a:p>
        </p:txBody>
      </p:sp>
    </p:spTree>
    <p:extLst>
      <p:ext uri="{BB962C8B-B14F-4D97-AF65-F5344CB8AC3E}">
        <p14:creationId xmlns:p14="http://schemas.microsoft.com/office/powerpoint/2010/main" val="580255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tone fits the position you’re applying for. This will really vary and should reflect the culture of the organization you’re targeting</a:t>
            </a:r>
          </a:p>
        </p:txBody>
      </p:sp>
      <p:sp>
        <p:nvSpPr>
          <p:cNvPr id="4" name="Slide Number Placeholder 3"/>
          <p:cNvSpPr>
            <a:spLocks noGrp="1"/>
          </p:cNvSpPr>
          <p:nvPr>
            <p:ph type="sldNum" sz="quarter" idx="5"/>
          </p:nvPr>
        </p:nvSpPr>
        <p:spPr/>
        <p:txBody>
          <a:bodyPr/>
          <a:lstStyle/>
          <a:p>
            <a:fld id="{54E631C9-711E-4B0A-97EE-0E0D7001611B}" type="slidenum">
              <a:rPr lang="en-US" smtClean="0"/>
              <a:t>15</a:t>
            </a:fld>
            <a:endParaRPr lang="en-US"/>
          </a:p>
        </p:txBody>
      </p:sp>
    </p:spTree>
    <p:extLst>
      <p:ext uri="{BB962C8B-B14F-4D97-AF65-F5344CB8AC3E}">
        <p14:creationId xmlns:p14="http://schemas.microsoft.com/office/powerpoint/2010/main" val="50941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Quality = quality of your application but also the quality of what you are applying for. Don’t send poor applications and don’t apply for things you don’t actually want. </a:t>
            </a:r>
          </a:p>
          <a:p>
            <a:endParaRPr lang="en-US" dirty="0"/>
          </a:p>
          <a:p>
            <a:r>
              <a:rPr lang="en-US" dirty="0"/>
              <a:t>you need to be ready send A LOT of applications. Especially for internships and jobs. Don’t lose faith. </a:t>
            </a:r>
          </a:p>
        </p:txBody>
      </p:sp>
      <p:sp>
        <p:nvSpPr>
          <p:cNvPr id="4" name="Slide Number Placeholder 3"/>
          <p:cNvSpPr>
            <a:spLocks noGrp="1"/>
          </p:cNvSpPr>
          <p:nvPr>
            <p:ph type="sldNum" sz="quarter" idx="5"/>
          </p:nvPr>
        </p:nvSpPr>
        <p:spPr/>
        <p:txBody>
          <a:bodyPr/>
          <a:lstStyle/>
          <a:p>
            <a:fld id="{54E631C9-711E-4B0A-97EE-0E0D7001611B}" type="slidenum">
              <a:rPr lang="en-US" smtClean="0"/>
              <a:t>16</a:t>
            </a:fld>
            <a:endParaRPr lang="en-US"/>
          </a:p>
        </p:txBody>
      </p:sp>
    </p:spTree>
    <p:extLst>
      <p:ext uri="{BB962C8B-B14F-4D97-AF65-F5344CB8AC3E}">
        <p14:creationId xmlns:p14="http://schemas.microsoft.com/office/powerpoint/2010/main" val="253644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NUMBER 1 way to get a good job or internship. The reality is that lots of posts are filled via networks, especially as you progress in your career</a:t>
            </a:r>
          </a:p>
          <a:p>
            <a:endParaRPr lang="en-US" dirty="0"/>
          </a:p>
          <a:p>
            <a:r>
              <a:rPr lang="en-US" dirty="0"/>
              <a:t>Networking is also very important for research and preparation</a:t>
            </a:r>
          </a:p>
        </p:txBody>
      </p:sp>
      <p:sp>
        <p:nvSpPr>
          <p:cNvPr id="4" name="Slide Number Placeholder 3"/>
          <p:cNvSpPr>
            <a:spLocks noGrp="1"/>
          </p:cNvSpPr>
          <p:nvPr>
            <p:ph type="sldNum" sz="quarter" idx="5"/>
          </p:nvPr>
        </p:nvSpPr>
        <p:spPr/>
        <p:txBody>
          <a:bodyPr/>
          <a:lstStyle/>
          <a:p>
            <a:fld id="{54E631C9-711E-4B0A-97EE-0E0D7001611B}" type="slidenum">
              <a:rPr lang="en-US" smtClean="0"/>
              <a:t>17</a:t>
            </a:fld>
            <a:endParaRPr lang="en-US"/>
          </a:p>
        </p:txBody>
      </p:sp>
    </p:spTree>
    <p:extLst>
      <p:ext uri="{BB962C8B-B14F-4D97-AF65-F5344CB8AC3E}">
        <p14:creationId xmlns:p14="http://schemas.microsoft.com/office/powerpoint/2010/main" val="2123429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 to prepare, prepare to fail </a:t>
            </a:r>
          </a:p>
        </p:txBody>
      </p:sp>
      <p:sp>
        <p:nvSpPr>
          <p:cNvPr id="4" name="Slide Number Placeholder 3"/>
          <p:cNvSpPr>
            <a:spLocks noGrp="1"/>
          </p:cNvSpPr>
          <p:nvPr>
            <p:ph type="sldNum" sz="quarter" idx="5"/>
          </p:nvPr>
        </p:nvSpPr>
        <p:spPr/>
        <p:txBody>
          <a:bodyPr/>
          <a:lstStyle/>
          <a:p>
            <a:fld id="{54E631C9-711E-4B0A-97EE-0E0D7001611B}" type="slidenum">
              <a:rPr lang="en-US" smtClean="0"/>
              <a:t>19</a:t>
            </a:fld>
            <a:endParaRPr lang="en-US"/>
          </a:p>
        </p:txBody>
      </p:sp>
    </p:spTree>
    <p:extLst>
      <p:ext uri="{BB962C8B-B14F-4D97-AF65-F5344CB8AC3E}">
        <p14:creationId xmlns:p14="http://schemas.microsoft.com/office/powerpoint/2010/main" val="2281936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learn everything in your CV, back to front. You could be asked any question – be prepared to talk about it</a:t>
            </a:r>
          </a:p>
        </p:txBody>
      </p:sp>
      <p:sp>
        <p:nvSpPr>
          <p:cNvPr id="4" name="Slide Number Placeholder 3"/>
          <p:cNvSpPr>
            <a:spLocks noGrp="1"/>
          </p:cNvSpPr>
          <p:nvPr>
            <p:ph type="sldNum" sz="quarter" idx="5"/>
          </p:nvPr>
        </p:nvSpPr>
        <p:spPr/>
        <p:txBody>
          <a:bodyPr/>
          <a:lstStyle/>
          <a:p>
            <a:fld id="{54E631C9-711E-4B0A-97EE-0E0D7001611B}" type="slidenum">
              <a:rPr lang="en-US" smtClean="0"/>
              <a:t>20</a:t>
            </a:fld>
            <a:endParaRPr lang="en-US"/>
          </a:p>
        </p:txBody>
      </p:sp>
    </p:spTree>
    <p:extLst>
      <p:ext uri="{BB962C8B-B14F-4D97-AF65-F5344CB8AC3E}">
        <p14:creationId xmlns:p14="http://schemas.microsoft.com/office/powerpoint/2010/main" val="67322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you control in an interview. The same as for your French Oral exams </a:t>
            </a:r>
          </a:p>
        </p:txBody>
      </p:sp>
      <p:sp>
        <p:nvSpPr>
          <p:cNvPr id="4" name="Slide Number Placeholder 3"/>
          <p:cNvSpPr>
            <a:spLocks noGrp="1"/>
          </p:cNvSpPr>
          <p:nvPr>
            <p:ph type="sldNum" sz="quarter" idx="5"/>
          </p:nvPr>
        </p:nvSpPr>
        <p:spPr/>
        <p:txBody>
          <a:bodyPr/>
          <a:lstStyle/>
          <a:p>
            <a:fld id="{54E631C9-711E-4B0A-97EE-0E0D7001611B}" type="slidenum">
              <a:rPr lang="en-US" smtClean="0"/>
              <a:t>21</a:t>
            </a:fld>
            <a:endParaRPr lang="en-US"/>
          </a:p>
        </p:txBody>
      </p:sp>
    </p:spTree>
    <p:extLst>
      <p:ext uri="{BB962C8B-B14F-4D97-AF65-F5344CB8AC3E}">
        <p14:creationId xmlns:p14="http://schemas.microsoft.com/office/powerpoint/2010/main" val="236866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yourself this question. </a:t>
            </a:r>
          </a:p>
        </p:txBody>
      </p:sp>
      <p:sp>
        <p:nvSpPr>
          <p:cNvPr id="4" name="Slide Number Placeholder 3"/>
          <p:cNvSpPr>
            <a:spLocks noGrp="1"/>
          </p:cNvSpPr>
          <p:nvPr>
            <p:ph type="sldNum" sz="quarter" idx="5"/>
          </p:nvPr>
        </p:nvSpPr>
        <p:spPr/>
        <p:txBody>
          <a:bodyPr/>
          <a:lstStyle/>
          <a:p>
            <a:fld id="{54E631C9-711E-4B0A-97EE-0E0D7001611B}" type="slidenum">
              <a:rPr lang="en-US" smtClean="0"/>
              <a:t>3</a:t>
            </a:fld>
            <a:endParaRPr lang="en-US"/>
          </a:p>
        </p:txBody>
      </p:sp>
    </p:spTree>
    <p:extLst>
      <p:ext uri="{BB962C8B-B14F-4D97-AF65-F5344CB8AC3E}">
        <p14:creationId xmlns:p14="http://schemas.microsoft.com/office/powerpoint/2010/main" val="422704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example from 2025 Sciences PO dual degree </a:t>
            </a:r>
            <a:r>
              <a:rPr lang="en-US" dirty="0" err="1"/>
              <a:t>programme</a:t>
            </a:r>
            <a:endParaRPr lang="en-US" dirty="0"/>
          </a:p>
        </p:txBody>
      </p:sp>
      <p:sp>
        <p:nvSpPr>
          <p:cNvPr id="4" name="Slide Number Placeholder 3"/>
          <p:cNvSpPr>
            <a:spLocks noGrp="1"/>
          </p:cNvSpPr>
          <p:nvPr>
            <p:ph type="sldNum" sz="quarter" idx="5"/>
          </p:nvPr>
        </p:nvSpPr>
        <p:spPr/>
        <p:txBody>
          <a:bodyPr/>
          <a:lstStyle/>
          <a:p>
            <a:fld id="{54E631C9-711E-4B0A-97EE-0E0D7001611B}" type="slidenum">
              <a:rPr lang="en-US" smtClean="0"/>
              <a:t>22</a:t>
            </a:fld>
            <a:endParaRPr lang="en-US"/>
          </a:p>
        </p:txBody>
      </p:sp>
    </p:spTree>
    <p:extLst>
      <p:ext uri="{BB962C8B-B14F-4D97-AF65-F5344CB8AC3E}">
        <p14:creationId xmlns:p14="http://schemas.microsoft.com/office/powerpoint/2010/main" val="1540527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Strike the right balance between modesty and arrogance is important. You know your personality, tailor it accordingly</a:t>
            </a:r>
          </a:p>
        </p:txBody>
      </p:sp>
      <p:sp>
        <p:nvSpPr>
          <p:cNvPr id="4" name="Slide Number Placeholder 3"/>
          <p:cNvSpPr>
            <a:spLocks noGrp="1"/>
          </p:cNvSpPr>
          <p:nvPr>
            <p:ph type="sldNum" sz="quarter" idx="5"/>
          </p:nvPr>
        </p:nvSpPr>
        <p:spPr/>
        <p:txBody>
          <a:bodyPr/>
          <a:lstStyle/>
          <a:p>
            <a:fld id="{54E631C9-711E-4B0A-97EE-0E0D7001611B}" type="slidenum">
              <a:rPr lang="en-US" smtClean="0"/>
              <a:t>26</a:t>
            </a:fld>
            <a:endParaRPr lang="en-US"/>
          </a:p>
        </p:txBody>
      </p:sp>
    </p:spTree>
    <p:extLst>
      <p:ext uri="{BB962C8B-B14F-4D97-AF65-F5344CB8AC3E}">
        <p14:creationId xmlns:p14="http://schemas.microsoft.com/office/powerpoint/2010/main" val="345784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a piece of paper. It is your story</a:t>
            </a:r>
          </a:p>
        </p:txBody>
      </p:sp>
      <p:sp>
        <p:nvSpPr>
          <p:cNvPr id="4" name="Slide Number Placeholder 3"/>
          <p:cNvSpPr>
            <a:spLocks noGrp="1"/>
          </p:cNvSpPr>
          <p:nvPr>
            <p:ph type="sldNum" sz="quarter" idx="5"/>
          </p:nvPr>
        </p:nvSpPr>
        <p:spPr/>
        <p:txBody>
          <a:bodyPr/>
          <a:lstStyle/>
          <a:p>
            <a:fld id="{54E631C9-711E-4B0A-97EE-0E0D7001611B}" type="slidenum">
              <a:rPr lang="en-US" smtClean="0"/>
              <a:t>4</a:t>
            </a:fld>
            <a:endParaRPr lang="en-US"/>
          </a:p>
        </p:txBody>
      </p:sp>
    </p:spTree>
    <p:extLst>
      <p:ext uri="{BB962C8B-B14F-4D97-AF65-F5344CB8AC3E}">
        <p14:creationId xmlns:p14="http://schemas.microsoft.com/office/powerpoint/2010/main" val="36346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probably the right order at your stage in life</a:t>
            </a:r>
          </a:p>
        </p:txBody>
      </p:sp>
      <p:sp>
        <p:nvSpPr>
          <p:cNvPr id="4" name="Slide Number Placeholder 3"/>
          <p:cNvSpPr>
            <a:spLocks noGrp="1"/>
          </p:cNvSpPr>
          <p:nvPr>
            <p:ph type="sldNum" sz="quarter" idx="5"/>
          </p:nvPr>
        </p:nvSpPr>
        <p:spPr/>
        <p:txBody>
          <a:bodyPr/>
          <a:lstStyle/>
          <a:p>
            <a:fld id="{54E631C9-711E-4B0A-97EE-0E0D7001611B}" type="slidenum">
              <a:rPr lang="en-US" smtClean="0"/>
              <a:t>5</a:t>
            </a:fld>
            <a:endParaRPr lang="en-US"/>
          </a:p>
        </p:txBody>
      </p:sp>
    </p:spTree>
    <p:extLst>
      <p:ext uri="{BB962C8B-B14F-4D97-AF65-F5344CB8AC3E}">
        <p14:creationId xmlns:p14="http://schemas.microsoft.com/office/powerpoint/2010/main" val="295958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long someone reading your CV is likely to take when doing a first filter. They are reading A LOT of CVs</a:t>
            </a:r>
          </a:p>
        </p:txBody>
      </p:sp>
      <p:sp>
        <p:nvSpPr>
          <p:cNvPr id="4" name="Slide Number Placeholder 3"/>
          <p:cNvSpPr>
            <a:spLocks noGrp="1"/>
          </p:cNvSpPr>
          <p:nvPr>
            <p:ph type="sldNum" sz="quarter" idx="5"/>
          </p:nvPr>
        </p:nvSpPr>
        <p:spPr/>
        <p:txBody>
          <a:bodyPr/>
          <a:lstStyle/>
          <a:p>
            <a:fld id="{54E631C9-711E-4B0A-97EE-0E0D7001611B}" type="slidenum">
              <a:rPr lang="en-US" smtClean="0"/>
              <a:t>6</a:t>
            </a:fld>
            <a:endParaRPr lang="en-US"/>
          </a:p>
        </p:txBody>
      </p:sp>
    </p:spTree>
    <p:extLst>
      <p:ext uri="{BB962C8B-B14F-4D97-AF65-F5344CB8AC3E}">
        <p14:creationId xmlns:p14="http://schemas.microsoft.com/office/powerpoint/2010/main" val="416181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a:t>
            </a:r>
            <a:r>
              <a:rPr lang="en-US" dirty="0" err="1"/>
              <a:t>summarise</a:t>
            </a:r>
            <a:r>
              <a:rPr lang="en-US" dirty="0"/>
              <a:t> yourself right at the top of the CV. This where the biggest impact happens and makes them want to read more. </a:t>
            </a:r>
          </a:p>
        </p:txBody>
      </p:sp>
      <p:sp>
        <p:nvSpPr>
          <p:cNvPr id="4" name="Slide Number Placeholder 3"/>
          <p:cNvSpPr>
            <a:spLocks noGrp="1"/>
          </p:cNvSpPr>
          <p:nvPr>
            <p:ph type="sldNum" sz="quarter" idx="5"/>
          </p:nvPr>
        </p:nvSpPr>
        <p:spPr/>
        <p:txBody>
          <a:bodyPr/>
          <a:lstStyle/>
          <a:p>
            <a:fld id="{54E631C9-711E-4B0A-97EE-0E0D7001611B}" type="slidenum">
              <a:rPr lang="en-US" smtClean="0"/>
              <a:t>7</a:t>
            </a:fld>
            <a:endParaRPr lang="en-US"/>
          </a:p>
        </p:txBody>
      </p:sp>
    </p:spTree>
    <p:extLst>
      <p:ext uri="{BB962C8B-B14F-4D97-AF65-F5344CB8AC3E}">
        <p14:creationId xmlns:p14="http://schemas.microsoft.com/office/powerpoint/2010/main" val="1010110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ask everyone to think about how to present themselves on stage in 1 minute. At the end, depending on the time we have left we will ask for volunteers to have go. </a:t>
            </a:r>
          </a:p>
        </p:txBody>
      </p:sp>
      <p:sp>
        <p:nvSpPr>
          <p:cNvPr id="4" name="Slide Number Placeholder 3"/>
          <p:cNvSpPr>
            <a:spLocks noGrp="1"/>
          </p:cNvSpPr>
          <p:nvPr>
            <p:ph type="sldNum" sz="quarter" idx="5"/>
          </p:nvPr>
        </p:nvSpPr>
        <p:spPr/>
        <p:txBody>
          <a:bodyPr/>
          <a:lstStyle/>
          <a:p>
            <a:fld id="{54E631C9-711E-4B0A-97EE-0E0D7001611B}" type="slidenum">
              <a:rPr lang="en-US" smtClean="0"/>
              <a:t>8</a:t>
            </a:fld>
            <a:endParaRPr lang="en-US"/>
          </a:p>
        </p:txBody>
      </p:sp>
    </p:spTree>
    <p:extLst>
      <p:ext uri="{BB962C8B-B14F-4D97-AF65-F5344CB8AC3E}">
        <p14:creationId xmlns:p14="http://schemas.microsoft.com/office/powerpoint/2010/main" val="121320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 not have just 1 CV. It should be customized. At very least in the opening few lines</a:t>
            </a:r>
          </a:p>
        </p:txBody>
      </p:sp>
      <p:sp>
        <p:nvSpPr>
          <p:cNvPr id="4" name="Slide Number Placeholder 3"/>
          <p:cNvSpPr>
            <a:spLocks noGrp="1"/>
          </p:cNvSpPr>
          <p:nvPr>
            <p:ph type="sldNum" sz="quarter" idx="5"/>
          </p:nvPr>
        </p:nvSpPr>
        <p:spPr/>
        <p:txBody>
          <a:bodyPr/>
          <a:lstStyle/>
          <a:p>
            <a:fld id="{54E631C9-711E-4B0A-97EE-0E0D7001611B}" type="slidenum">
              <a:rPr lang="en-US" smtClean="0"/>
              <a:t>9</a:t>
            </a:fld>
            <a:endParaRPr lang="en-US"/>
          </a:p>
        </p:txBody>
      </p:sp>
    </p:spTree>
    <p:extLst>
      <p:ext uri="{BB962C8B-B14F-4D97-AF65-F5344CB8AC3E}">
        <p14:creationId xmlns:p14="http://schemas.microsoft.com/office/powerpoint/2010/main" val="38769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is REALLY important. Make it easy to read. Bring attention to the points you want them to read</a:t>
            </a:r>
          </a:p>
        </p:txBody>
      </p:sp>
      <p:sp>
        <p:nvSpPr>
          <p:cNvPr id="4" name="Slide Number Placeholder 3"/>
          <p:cNvSpPr>
            <a:spLocks noGrp="1"/>
          </p:cNvSpPr>
          <p:nvPr>
            <p:ph type="sldNum" sz="quarter" idx="5"/>
          </p:nvPr>
        </p:nvSpPr>
        <p:spPr/>
        <p:txBody>
          <a:bodyPr/>
          <a:lstStyle/>
          <a:p>
            <a:fld id="{54E631C9-711E-4B0A-97EE-0E0D7001611B}" type="slidenum">
              <a:rPr lang="en-US" smtClean="0"/>
              <a:t>10</a:t>
            </a:fld>
            <a:endParaRPr lang="en-US"/>
          </a:p>
        </p:txBody>
      </p:sp>
    </p:spTree>
    <p:extLst>
      <p:ext uri="{BB962C8B-B14F-4D97-AF65-F5344CB8AC3E}">
        <p14:creationId xmlns:p14="http://schemas.microsoft.com/office/powerpoint/2010/main" val="3260128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1797-9044-B20A-D471-4FB64346A6F0}"/>
              </a:ext>
            </a:extLst>
          </p:cNvPr>
          <p:cNvSpPr>
            <a:spLocks noGrp="1"/>
          </p:cNvSpPr>
          <p:nvPr>
            <p:ph type="ctrTitle"/>
          </p:nvPr>
        </p:nvSpPr>
        <p:spPr>
          <a:xfrm>
            <a:off x="1524000" y="1122363"/>
            <a:ext cx="9144000" cy="3839104"/>
          </a:xfrm>
        </p:spPr>
        <p:txBody>
          <a:bodyPr anchor="ctr"/>
          <a:lstStyle>
            <a:lvl1pPr algn="ctr">
              <a:defRPr sz="6000">
                <a:latin typeface="Candara" panose="020E0502030303020204" pitchFamily="34" charset="0"/>
              </a:defRPr>
            </a:lvl1pPr>
          </a:lstStyle>
          <a:p>
            <a:r>
              <a:rPr lang="en-US" dirty="0"/>
              <a:t>Click to edit Master title style</a:t>
            </a:r>
          </a:p>
        </p:txBody>
      </p:sp>
      <p:pic>
        <p:nvPicPr>
          <p:cNvPr id="8" name="Picture 4">
            <a:extLst>
              <a:ext uri="{FF2B5EF4-FFF2-40B4-BE49-F238E27FC236}">
                <a16:creationId xmlns:a16="http://schemas.microsoft.com/office/drawing/2014/main" id="{B3D8E37D-FD74-A926-F3E1-4B901E505F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2088" y="6041029"/>
            <a:ext cx="903271" cy="682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B3A51A6-1E3C-4DD4-9A3E-59100ACEBE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359" y="6041029"/>
            <a:ext cx="993215" cy="5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931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1797-9044-B20A-D471-4FB64346A6F0}"/>
              </a:ext>
            </a:extLst>
          </p:cNvPr>
          <p:cNvSpPr>
            <a:spLocks noGrp="1"/>
          </p:cNvSpPr>
          <p:nvPr>
            <p:ph type="ctrTitle"/>
          </p:nvPr>
        </p:nvSpPr>
        <p:spPr>
          <a:xfrm>
            <a:off x="1524000" y="1122363"/>
            <a:ext cx="9144000" cy="3839104"/>
          </a:xfrm>
        </p:spPr>
        <p:txBody>
          <a:bodyPr anchor="ctr"/>
          <a:lstStyle>
            <a:lvl1pPr algn="ctr">
              <a:defRPr sz="6000">
                <a:latin typeface="Candara" panose="020E0502030303020204" pitchFamily="34" charset="0"/>
              </a:defRPr>
            </a:lvl1pPr>
          </a:lstStyle>
          <a:p>
            <a:r>
              <a:rPr lang="en-US" dirty="0"/>
              <a:t>Click to edit Master title style</a:t>
            </a:r>
          </a:p>
        </p:txBody>
      </p:sp>
    </p:spTree>
    <p:extLst>
      <p:ext uri="{BB962C8B-B14F-4D97-AF65-F5344CB8AC3E}">
        <p14:creationId xmlns:p14="http://schemas.microsoft.com/office/powerpoint/2010/main" val="303587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76A8-8942-A597-9CE4-0736F9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81EF9E-C4E4-48C8-BC98-9E43DC981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CBC3B-6731-1782-418E-48DD3C13B77D}"/>
              </a:ext>
            </a:extLst>
          </p:cNvPr>
          <p:cNvSpPr>
            <a:spLocks noGrp="1"/>
          </p:cNvSpPr>
          <p:nvPr>
            <p:ph type="dt" sz="half" idx="10"/>
          </p:nvPr>
        </p:nvSpPr>
        <p:spPr/>
        <p:txBody>
          <a:bodyPr/>
          <a:lstStyle/>
          <a:p>
            <a:fld id="{43FD4D11-3559-4A25-B79D-F21745240C1D}" type="datetimeFigureOut">
              <a:rPr lang="en-US" smtClean="0"/>
              <a:t>10/9/2025</a:t>
            </a:fld>
            <a:endParaRPr lang="en-US"/>
          </a:p>
        </p:txBody>
      </p:sp>
      <p:sp>
        <p:nvSpPr>
          <p:cNvPr id="5" name="Footer Placeholder 4">
            <a:extLst>
              <a:ext uri="{FF2B5EF4-FFF2-40B4-BE49-F238E27FC236}">
                <a16:creationId xmlns:a16="http://schemas.microsoft.com/office/drawing/2014/main" id="{BCB7AD08-9A99-A555-64E3-3AFC92193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0E76A-9C14-9BCA-89A0-99EC2D201B4D}"/>
              </a:ext>
            </a:extLst>
          </p:cNvPr>
          <p:cNvSpPr>
            <a:spLocks noGrp="1"/>
          </p:cNvSpPr>
          <p:nvPr>
            <p:ph type="sldNum" sz="quarter" idx="12"/>
          </p:nvPr>
        </p:nvSpPr>
        <p:spPr/>
        <p:txBody>
          <a:bodyPr/>
          <a:lstStyle/>
          <a:p>
            <a:fld id="{B0E40DEC-2918-4237-A9BF-3DCD4357D399}" type="slidenum">
              <a:rPr lang="en-US" smtClean="0"/>
              <a:t>‹#›</a:t>
            </a:fld>
            <a:endParaRPr lang="en-US"/>
          </a:p>
        </p:txBody>
      </p:sp>
    </p:spTree>
    <p:extLst>
      <p:ext uri="{BB962C8B-B14F-4D97-AF65-F5344CB8AC3E}">
        <p14:creationId xmlns:p14="http://schemas.microsoft.com/office/powerpoint/2010/main" val="254804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1797-9044-B20A-D471-4FB64346A6F0}"/>
              </a:ext>
            </a:extLst>
          </p:cNvPr>
          <p:cNvSpPr>
            <a:spLocks noGrp="1"/>
          </p:cNvSpPr>
          <p:nvPr>
            <p:ph type="ctrTitle"/>
          </p:nvPr>
        </p:nvSpPr>
        <p:spPr>
          <a:xfrm>
            <a:off x="1524000" y="1122363"/>
            <a:ext cx="9144000" cy="3839104"/>
          </a:xfrm>
        </p:spPr>
        <p:txBody>
          <a:bodyPr anchor="ctr"/>
          <a:lstStyle>
            <a:lvl1pPr algn="ctr">
              <a:defRPr sz="6000">
                <a:latin typeface="Candara" panose="020E0502030303020204" pitchFamily="34" charset="0"/>
              </a:defRPr>
            </a:lvl1pPr>
          </a:lstStyle>
          <a:p>
            <a:r>
              <a:rPr lang="en-US" dirty="0"/>
              <a:t>Click to edit Master title style</a:t>
            </a:r>
          </a:p>
        </p:txBody>
      </p:sp>
      <p:pic>
        <p:nvPicPr>
          <p:cNvPr id="8" name="Picture 4">
            <a:extLst>
              <a:ext uri="{FF2B5EF4-FFF2-40B4-BE49-F238E27FC236}">
                <a16:creationId xmlns:a16="http://schemas.microsoft.com/office/drawing/2014/main" id="{B3D8E37D-FD74-A926-F3E1-4B901E505F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2088" y="6041029"/>
            <a:ext cx="903271" cy="682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B3A51A6-1E3C-4DD4-9A3E-59100ACEBE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5359" y="6041029"/>
            <a:ext cx="993215" cy="5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25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1797-9044-B20A-D471-4FB64346A6F0}"/>
              </a:ext>
            </a:extLst>
          </p:cNvPr>
          <p:cNvSpPr>
            <a:spLocks noGrp="1"/>
          </p:cNvSpPr>
          <p:nvPr>
            <p:ph type="ctrTitle"/>
          </p:nvPr>
        </p:nvSpPr>
        <p:spPr>
          <a:xfrm>
            <a:off x="1524000" y="1122363"/>
            <a:ext cx="9144000" cy="3839104"/>
          </a:xfrm>
        </p:spPr>
        <p:txBody>
          <a:bodyPr anchor="ctr"/>
          <a:lstStyle>
            <a:lvl1pPr algn="ctr">
              <a:defRPr sz="6000">
                <a:latin typeface="Candara" panose="020E0502030303020204" pitchFamily="34" charset="0"/>
              </a:defRPr>
            </a:lvl1pPr>
          </a:lstStyle>
          <a:p>
            <a:r>
              <a:rPr lang="en-US" dirty="0"/>
              <a:t>Click to edit Master title style</a:t>
            </a:r>
          </a:p>
        </p:txBody>
      </p:sp>
    </p:spTree>
    <p:extLst>
      <p:ext uri="{BB962C8B-B14F-4D97-AF65-F5344CB8AC3E}">
        <p14:creationId xmlns:p14="http://schemas.microsoft.com/office/powerpoint/2010/main" val="199317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76A8-8942-A597-9CE4-0736F9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81EF9E-C4E4-48C8-BC98-9E43DC981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CBC3B-6731-1782-418E-48DD3C13B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FD4D11-3559-4A25-B79D-F21745240C1D}"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BCB7AD08-9A99-A555-64E3-3AFC92193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5180E76A-9C14-9BCA-89A0-99EC2D201B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40DEC-2918-4237-A9BF-3DCD4357D399}"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780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B114C-762D-AE24-8D06-62BE24675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9C996C1-272C-5E5F-51DF-9AC646B00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D6C71-F16E-3EE8-A4C7-6AD274978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FD4D11-3559-4A25-B79D-F21745240C1D}" type="datetimeFigureOut">
              <a:rPr lang="en-US" smtClean="0"/>
              <a:t>10/9/2025</a:t>
            </a:fld>
            <a:endParaRPr lang="en-US"/>
          </a:p>
        </p:txBody>
      </p:sp>
      <p:sp>
        <p:nvSpPr>
          <p:cNvPr id="5" name="Footer Placeholder 4">
            <a:extLst>
              <a:ext uri="{FF2B5EF4-FFF2-40B4-BE49-F238E27FC236}">
                <a16:creationId xmlns:a16="http://schemas.microsoft.com/office/drawing/2014/main" id="{7AC5F3F5-E449-2FC2-0EF7-17707F53C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32B56B-7E98-5910-AEA6-B089E4D80D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E40DEC-2918-4237-A9BF-3DCD4357D399}" type="slidenum">
              <a:rPr lang="en-US" smtClean="0"/>
              <a:t>‹#›</a:t>
            </a:fld>
            <a:endParaRPr lang="en-US"/>
          </a:p>
        </p:txBody>
      </p:sp>
    </p:spTree>
    <p:extLst>
      <p:ext uri="{BB962C8B-B14F-4D97-AF65-F5344CB8AC3E}">
        <p14:creationId xmlns:p14="http://schemas.microsoft.com/office/powerpoint/2010/main" val="424619659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B114C-762D-AE24-8D06-62BE24675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9C996C1-272C-5E5F-51DF-9AC646B00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D6C71-F16E-3EE8-A4C7-6AD274978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FD4D11-3559-4A25-B79D-F21745240C1D}"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7AC5F3F5-E449-2FC2-0EF7-17707F53C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7E32B56B-7E98-5910-AEA6-B089E4D80D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E40DEC-2918-4237-A9BF-3DCD4357D399}"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3283093"/>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aelgreen90@me.com" TargetMode="External"/><Relationship Id="rId2" Type="http://schemas.openxmlformats.org/officeDocument/2006/relationships/hyperlink" Target="mailto:ellenju@hotmail.com" TargetMode="Externa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10" name="Title 9">
            <a:extLst>
              <a:ext uri="{FF2B5EF4-FFF2-40B4-BE49-F238E27FC236}">
                <a16:creationId xmlns:a16="http://schemas.microsoft.com/office/drawing/2014/main" id="{A13357D5-1487-1A75-AAEB-D6047252CC83}"/>
              </a:ext>
            </a:extLst>
          </p:cNvPr>
          <p:cNvSpPr>
            <a:spLocks noGrp="1"/>
          </p:cNvSpPr>
          <p:nvPr>
            <p:ph type="ctrTitle"/>
          </p:nvPr>
        </p:nvSpPr>
        <p:spPr>
          <a:xfrm>
            <a:off x="648037" y="1298448"/>
            <a:ext cx="5895178" cy="4099642"/>
          </a:xfrm>
        </p:spPr>
        <p:txBody>
          <a:bodyPr vert="horz" lIns="91440" tIns="45720" rIns="91440" bIns="45720" rtlCol="0" anchor="b">
            <a:normAutofit fontScale="90000"/>
          </a:bodyPr>
          <a:lstStyle/>
          <a:p>
            <a:pPr algn="l"/>
            <a:r>
              <a:rPr lang="en-US" sz="6600" kern="1200" dirty="0">
                <a:solidFill>
                  <a:srgbClr val="FFFFFF"/>
                </a:solidFill>
              </a:rPr>
              <a:t>CVs &amp; interviews</a:t>
            </a:r>
            <a:br>
              <a:rPr lang="en-US" sz="6600" kern="1200" dirty="0">
                <a:solidFill>
                  <a:srgbClr val="FFFFFF"/>
                </a:solidFill>
              </a:rPr>
            </a:br>
            <a:br>
              <a:rPr lang="en-US" sz="6600" kern="1200" dirty="0">
                <a:solidFill>
                  <a:srgbClr val="FFFFFF"/>
                </a:solidFill>
              </a:rPr>
            </a:br>
            <a:r>
              <a:rPr lang="en-US" sz="6600" kern="1200" dirty="0">
                <a:solidFill>
                  <a:srgbClr val="FFFFFF"/>
                </a:solidFill>
              </a:rPr>
              <a:t>…your past, present &amp; future</a:t>
            </a:r>
          </a:p>
        </p:txBody>
      </p:sp>
      <p:sp>
        <p:nvSpPr>
          <p:cNvPr id="26"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a:extLst>
              <a:ext uri="{FF2B5EF4-FFF2-40B4-BE49-F238E27FC236}">
                <a16:creationId xmlns:a16="http://schemas.microsoft.com/office/drawing/2014/main" id="{604A8F8E-6905-9D49-AB34-2F3816B97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600" y="5956723"/>
            <a:ext cx="903271" cy="6824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C6199C9-6EF2-2772-1A5A-9035F1C8F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8871" y="5956723"/>
            <a:ext cx="993215" cy="579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377330E-8C2E-6E57-1E6B-D86327A222A4}"/>
              </a:ext>
            </a:extLst>
          </p:cNvPr>
          <p:cNvSpPr txBox="1"/>
          <p:nvPr/>
        </p:nvSpPr>
        <p:spPr>
          <a:xfrm>
            <a:off x="8646132" y="2690336"/>
            <a:ext cx="1888659" cy="1477328"/>
          </a:xfrm>
          <a:prstGeom prst="rect">
            <a:avLst/>
          </a:prstGeom>
          <a:noFill/>
        </p:spPr>
        <p:txBody>
          <a:bodyPr wrap="none" rtlCol="0">
            <a:spAutoFit/>
          </a:bodyPr>
          <a:lstStyle/>
          <a:p>
            <a:pPr algn="ctr"/>
            <a:r>
              <a:rPr lang="en-US" b="1" dirty="0">
                <a:latin typeface="Candara" panose="020E0502030303020204" pitchFamily="34" charset="0"/>
              </a:rPr>
              <a:t>Ellen </a:t>
            </a:r>
            <a:r>
              <a:rPr lang="en-US" b="1" dirty="0" err="1">
                <a:latin typeface="Candara" panose="020E0502030303020204" pitchFamily="34" charset="0"/>
              </a:rPr>
              <a:t>Desurmont</a:t>
            </a:r>
            <a:endParaRPr lang="en-US" b="1" dirty="0">
              <a:latin typeface="Candara" panose="020E0502030303020204" pitchFamily="34" charset="0"/>
            </a:endParaRPr>
          </a:p>
          <a:p>
            <a:pPr algn="ctr"/>
            <a:r>
              <a:rPr lang="en-US" b="1" dirty="0">
                <a:latin typeface="Candara" panose="020E0502030303020204" pitchFamily="34" charset="0"/>
              </a:rPr>
              <a:t>+</a:t>
            </a:r>
          </a:p>
          <a:p>
            <a:pPr algn="ctr"/>
            <a:r>
              <a:rPr lang="en-US" b="1" dirty="0">
                <a:latin typeface="Candara" panose="020E0502030303020204" pitchFamily="34" charset="0"/>
              </a:rPr>
              <a:t>Michael Green</a:t>
            </a:r>
          </a:p>
          <a:p>
            <a:pPr algn="ctr"/>
            <a:endParaRPr lang="en-US" dirty="0">
              <a:latin typeface="Candara" panose="020E0502030303020204" pitchFamily="34" charset="0"/>
            </a:endParaRPr>
          </a:p>
          <a:p>
            <a:pPr algn="ctr"/>
            <a:r>
              <a:rPr lang="en-US" dirty="0">
                <a:latin typeface="Candara" panose="020E0502030303020204" pitchFamily="34" charset="0"/>
              </a:rPr>
              <a:t>October 10</a:t>
            </a:r>
            <a:r>
              <a:rPr lang="en-US" baseline="30000" dirty="0">
                <a:latin typeface="Candara" panose="020E0502030303020204" pitchFamily="34" charset="0"/>
              </a:rPr>
              <a:t>th</a:t>
            </a:r>
            <a:r>
              <a:rPr lang="en-US" dirty="0">
                <a:latin typeface="Candara" panose="020E0502030303020204" pitchFamily="34" charset="0"/>
              </a:rPr>
              <a:t> 2025</a:t>
            </a:r>
          </a:p>
        </p:txBody>
      </p:sp>
    </p:spTree>
    <p:extLst>
      <p:ext uri="{BB962C8B-B14F-4D97-AF65-F5344CB8AC3E}">
        <p14:creationId xmlns:p14="http://schemas.microsoft.com/office/powerpoint/2010/main" val="115433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9F3A2-0DBC-11AF-A9C9-59EAD4786C22}"/>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marL="0" lvl="0" indent="0" algn="l"/>
            <a:r>
              <a:rPr lang="en-US" sz="5600" kern="1200" dirty="0">
                <a:solidFill>
                  <a:schemeClr val="tx1"/>
                </a:solidFill>
              </a:rPr>
              <a:t>Clean</a:t>
            </a:r>
            <a:br>
              <a:rPr lang="en-US" sz="5600" kern="1200" dirty="0">
                <a:solidFill>
                  <a:schemeClr val="tx1"/>
                </a:solidFill>
              </a:rPr>
            </a:br>
            <a:br>
              <a:rPr lang="en-US" sz="5600" kern="1200" dirty="0">
                <a:solidFill>
                  <a:schemeClr val="tx1"/>
                </a:solidFill>
              </a:rPr>
            </a:br>
            <a:r>
              <a:rPr lang="en-US" sz="5600" kern="1200" dirty="0">
                <a:solidFill>
                  <a:schemeClr val="tx1"/>
                </a:solidFill>
              </a:rPr>
              <a:t>Concise </a:t>
            </a:r>
            <a:br>
              <a:rPr lang="en-US" sz="5600" kern="1200" dirty="0">
                <a:solidFill>
                  <a:schemeClr val="tx1"/>
                </a:solidFill>
              </a:rPr>
            </a:br>
            <a:br>
              <a:rPr lang="en-US" sz="5600" kern="1200" dirty="0">
                <a:solidFill>
                  <a:schemeClr val="tx1"/>
                </a:solidFill>
              </a:rPr>
            </a:br>
            <a:r>
              <a:rPr lang="en-US" sz="5600" b="1" kern="1200" dirty="0">
                <a:solidFill>
                  <a:schemeClr val="tx1"/>
                </a:solidFill>
              </a:rPr>
              <a:t>Bold</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36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4B6483-D205-5EE1-8CA3-652FB3C13EC6}"/>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marL="0" lvl="0" indent="0" algn="l"/>
            <a:r>
              <a:rPr lang="en-US" sz="4600" dirty="0"/>
              <a:t>Beating the algorithm: </a:t>
            </a:r>
            <a:br>
              <a:rPr lang="en-US" sz="4600" dirty="0"/>
            </a:br>
            <a:r>
              <a:rPr lang="en-US" sz="4600" dirty="0"/>
              <a:t>use keywords, action verbs, numbers</a:t>
            </a:r>
          </a:p>
        </p:txBody>
      </p:sp>
      <p:sp>
        <p:nvSpPr>
          <p:cNvPr id="615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descr="Pablo Picasso Closed Eye HD Cubism 3D Trending on Artstation · Creative ...">
            <a:extLst>
              <a:ext uri="{FF2B5EF4-FFF2-40B4-BE49-F238E27FC236}">
                <a16:creationId xmlns:a16="http://schemas.microsoft.com/office/drawing/2014/main" id="{73754693-37C3-7C20-F361-E08E7A61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66" r="7" b="25860"/>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5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ED1A967-397D-9C69-083D-5F93A78B54B5}"/>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ndara" panose="020E0502030303020204" pitchFamily="34" charset="0"/>
                <a:ea typeface="+mj-ea"/>
                <a:cs typeface="+mj-cs"/>
              </a:defRPr>
            </a:lvl1pPr>
          </a:lstStyle>
          <a:p>
            <a:pPr algn="l">
              <a:spcAft>
                <a:spcPts val="600"/>
              </a:spcAft>
            </a:pPr>
            <a:r>
              <a:rPr lang="en-US" sz="5400" b="1" dirty="0"/>
              <a:t>Part 2: </a:t>
            </a:r>
            <a:br>
              <a:rPr lang="en-US" sz="5400" b="1" dirty="0"/>
            </a:br>
            <a:r>
              <a:rPr lang="en-US" sz="5400" b="1" dirty="0"/>
              <a:t>getting an interview</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Navigating Life’s Maze: The Paths We Choose – Lisa Bennett">
            <a:extLst>
              <a:ext uri="{FF2B5EF4-FFF2-40B4-BE49-F238E27FC236}">
                <a16:creationId xmlns:a16="http://schemas.microsoft.com/office/drawing/2014/main" id="{D38753E3-FE6B-C049-31DF-811581290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016" r="16563"/>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5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A9C2D-8FE5-49CA-3CEA-4B4C1BE14E21}"/>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lvl="0" algn="l"/>
            <a:r>
              <a:rPr lang="en-US" sz="5400" dirty="0"/>
              <a:t>Research</a:t>
            </a:r>
          </a:p>
        </p:txBody>
      </p:sp>
      <p:sp>
        <p:nvSpPr>
          <p:cNvPr id="1024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Çatalhöyük | Flickr">
            <a:extLst>
              <a:ext uri="{FF2B5EF4-FFF2-40B4-BE49-F238E27FC236}">
                <a16:creationId xmlns:a16="http://schemas.microsoft.com/office/drawing/2014/main" id="{E9839B0E-3F1E-E67E-F811-6F5E7965B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12" r="8536"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8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0" name="Rectangle 1126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1A996-1F70-9E32-13A5-36F0841EECC5}"/>
              </a:ext>
            </a:extLst>
          </p:cNvPr>
          <p:cNvSpPr>
            <a:spLocks noGrp="1"/>
          </p:cNvSpPr>
          <p:nvPr>
            <p:ph type="ctrTitle"/>
          </p:nvPr>
        </p:nvSpPr>
        <p:spPr>
          <a:xfrm>
            <a:off x="890338" y="640080"/>
            <a:ext cx="3734014" cy="3566160"/>
          </a:xfrm>
        </p:spPr>
        <p:txBody>
          <a:bodyPr vert="horz" lIns="91440" tIns="45720" rIns="91440" bIns="45720" rtlCol="0" anchor="b">
            <a:normAutofit fontScale="90000"/>
          </a:bodyPr>
          <a:lstStyle/>
          <a:p>
            <a:pPr lvl="0" algn="l"/>
            <a:r>
              <a:rPr lang="en-US" sz="5400" dirty="0"/>
              <a:t>Check your CV fits.</a:t>
            </a:r>
            <a:br>
              <a:rPr lang="en-US" sz="5400" dirty="0"/>
            </a:br>
            <a:br>
              <a:rPr lang="en-US" sz="5400" dirty="0"/>
            </a:br>
            <a:r>
              <a:rPr lang="en-US" sz="5400" dirty="0" err="1"/>
              <a:t>Customise</a:t>
            </a:r>
            <a:r>
              <a:rPr lang="en-US" sz="5400" dirty="0"/>
              <a:t>  it again.</a:t>
            </a:r>
          </a:p>
        </p:txBody>
      </p:sp>
      <p:sp>
        <p:nvSpPr>
          <p:cNvPr id="1127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Les meilleurs produits pour customiser ses sneakers">
            <a:extLst>
              <a:ext uri="{FF2B5EF4-FFF2-40B4-BE49-F238E27FC236}">
                <a16:creationId xmlns:a16="http://schemas.microsoft.com/office/drawing/2014/main" id="{51A06B6D-98C9-C559-7179-23F32C141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147" r="12433"/>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6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FE32A5-B49E-C7CE-3E4D-4AD4A2A4AFB8}"/>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lvl="0" algn="l"/>
            <a:r>
              <a:rPr lang="en-US" sz="5400" dirty="0"/>
              <a:t>Letter of motivation.  </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raft alphabet on a black surface">
            <a:extLst>
              <a:ext uri="{FF2B5EF4-FFF2-40B4-BE49-F238E27FC236}">
                <a16:creationId xmlns:a16="http://schemas.microsoft.com/office/drawing/2014/main" id="{2995AC0E-040E-2557-E200-84E65A161550}"/>
              </a:ext>
            </a:extLst>
          </p:cNvPr>
          <p:cNvPicPr>
            <a:picLocks noChangeAspect="1"/>
          </p:cNvPicPr>
          <p:nvPr/>
        </p:nvPicPr>
        <p:blipFill>
          <a:blip r:embed="rId3"/>
          <a:srcRect l="16369" r="1667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389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200891-D81C-E6CD-3273-55FB20BD908A}"/>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lvl="0" algn="l"/>
            <a:r>
              <a:rPr lang="en-US" sz="5400" dirty="0"/>
              <a:t>Quality </a:t>
            </a:r>
            <a:br>
              <a:rPr lang="en-US" sz="5400" dirty="0"/>
            </a:br>
            <a:br>
              <a:rPr lang="en-US" sz="5400" dirty="0"/>
            </a:br>
            <a:r>
              <a:rPr lang="en-US" sz="5400" dirty="0"/>
              <a:t>&amp; Quantity</a:t>
            </a:r>
          </a:p>
        </p:txBody>
      </p:sp>
      <p:sp>
        <p:nvSpPr>
          <p:cNvPr id="1229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Quality vs Quantity in your relationship | Kim &amp; Rog">
            <a:extLst>
              <a:ext uri="{FF2B5EF4-FFF2-40B4-BE49-F238E27FC236}">
                <a16:creationId xmlns:a16="http://schemas.microsoft.com/office/drawing/2014/main" id="{749A7626-82FC-9D0C-91C3-B43C74866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36" r="-1" b="9288"/>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AA469-6126-4251-8C56-D4279D2A049C}"/>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lvl="0" algn="l"/>
            <a:r>
              <a:rPr lang="en-US" sz="4600" dirty="0">
                <a:latin typeface="+mj-lt"/>
              </a:rPr>
              <a:t>Networking: the importance of making &amp; using contacts</a:t>
            </a:r>
          </a:p>
        </p:txBody>
      </p:sp>
      <p:sp>
        <p:nvSpPr>
          <p:cNvPr id="133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Premium Vector | Modern social media icons or network platform logos">
            <a:extLst>
              <a:ext uri="{FF2B5EF4-FFF2-40B4-BE49-F238E27FC236}">
                <a16:creationId xmlns:a16="http://schemas.microsoft.com/office/drawing/2014/main" id="{E9097FDD-B55D-3610-DBD2-7F76C26E8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3"/>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0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3" name="Rectangle 1537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92BE97D-9ACE-3EBE-439B-FD5EF76671CC}"/>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Candara" panose="020E0502030303020204" pitchFamily="34" charset="0"/>
                <a:ea typeface="+mj-ea"/>
                <a:cs typeface="+mj-cs"/>
              </a:defRPr>
            </a:lvl1pPr>
          </a:lstStyle>
          <a:p>
            <a:pPr algn="l">
              <a:spcAft>
                <a:spcPts val="600"/>
              </a:spcAft>
            </a:pPr>
            <a:r>
              <a:rPr lang="en-US" sz="5400" dirty="0"/>
              <a:t>Part 3: </a:t>
            </a:r>
            <a:br>
              <a:rPr lang="en-US" sz="5400" dirty="0"/>
            </a:br>
            <a:r>
              <a:rPr lang="en-US" sz="5400" dirty="0"/>
              <a:t>the interview</a:t>
            </a:r>
          </a:p>
        </p:txBody>
      </p:sp>
      <p:sp>
        <p:nvSpPr>
          <p:cNvPr id="1537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8" name="Picture 8" descr="The most recommended business TV shows you can watch">
            <a:extLst>
              <a:ext uri="{FF2B5EF4-FFF2-40B4-BE49-F238E27FC236}">
                <a16:creationId xmlns:a16="http://schemas.microsoft.com/office/drawing/2014/main" id="{671F283C-4F7B-250C-0811-C5AA4500F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19" r="22260"/>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2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82EE0-A29E-5052-A4B9-861D55D42C60}"/>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lvl="0" algn="l"/>
            <a:r>
              <a:rPr lang="en-US" sz="5400" dirty="0"/>
              <a:t>Deeper research</a:t>
            </a:r>
          </a:p>
        </p:txBody>
      </p:sp>
      <p:sp>
        <p:nvSpPr>
          <p:cNvPr id="1434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ESA - Exploring the cave environment">
            <a:extLst>
              <a:ext uri="{FF2B5EF4-FFF2-40B4-BE49-F238E27FC236}">
                <a16:creationId xmlns:a16="http://schemas.microsoft.com/office/drawing/2014/main" id="{6A6749C3-F221-01DA-4414-88492A85F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23" r="13224"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 name="Rectangle 206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large crowd of people with their hands up&#10;&#10;AI-generated content may be incorrect.">
            <a:extLst>
              <a:ext uri="{FF2B5EF4-FFF2-40B4-BE49-F238E27FC236}">
                <a16:creationId xmlns:a16="http://schemas.microsoft.com/office/drawing/2014/main" id="{9A3190DD-DE30-F656-FC2D-6CA5AAA750B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4193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57AB0-81A1-B512-D4AB-1C61796578D8}"/>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lvl="0" algn="l"/>
            <a:r>
              <a:rPr lang="en-US" sz="6600" kern="1200" dirty="0">
                <a:solidFill>
                  <a:schemeClr val="tx1"/>
                </a:solidFill>
              </a:rPr>
              <a:t>Review your CV: know every sentence, every claim</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808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0334C-0E0F-5598-7046-986C94938BA4}"/>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5400" dirty="0">
                <a:latin typeface="+mj-lt"/>
              </a:rPr>
              <a:t>Preparation</a:t>
            </a:r>
          </a:p>
        </p:txBody>
      </p:sp>
      <p:sp>
        <p:nvSpPr>
          <p:cNvPr id="3" name="Content Placeholder 2">
            <a:extLst>
              <a:ext uri="{FF2B5EF4-FFF2-40B4-BE49-F238E27FC236}">
                <a16:creationId xmlns:a16="http://schemas.microsoft.com/office/drawing/2014/main" id="{E37B1673-F3FB-9119-84AD-0BA87CDC8437}"/>
              </a:ext>
            </a:extLst>
          </p:cNvPr>
          <p:cNvSpPr>
            <a:spLocks noGrp="1"/>
          </p:cNvSpPr>
          <p:nvPr>
            <p:ph type="subTitle" idx="4294967295"/>
          </p:nvPr>
        </p:nvSpPr>
        <p:spPr>
          <a:xfrm>
            <a:off x="890339" y="4636008"/>
            <a:ext cx="3734014" cy="1572768"/>
          </a:xfrm>
        </p:spPr>
        <p:txBody>
          <a:bodyPr vert="horz" lIns="91440" tIns="45720" rIns="91440" bIns="45720" rtlCol="0">
            <a:normAutofit/>
          </a:bodyPr>
          <a:lstStyle/>
          <a:p>
            <a:pPr marL="0" lvl="0" indent="0">
              <a:buNone/>
            </a:pPr>
            <a:r>
              <a:rPr lang="en-US" sz="2400" dirty="0">
                <a:latin typeface="+mn-lt"/>
              </a:rPr>
              <a:t>Prepare talking points</a:t>
            </a:r>
          </a:p>
          <a:p>
            <a:pPr marL="0" lvl="0" indent="0">
              <a:buNone/>
            </a:pPr>
            <a:r>
              <a:rPr lang="en-US" sz="2400" dirty="0">
                <a:latin typeface="+mn-lt"/>
              </a:rPr>
              <a:t>Prepare questions</a:t>
            </a:r>
          </a:p>
          <a:p>
            <a:pPr marL="0" indent="0">
              <a:buNone/>
            </a:pPr>
            <a:r>
              <a:rPr lang="en-US" sz="2400" dirty="0">
                <a:latin typeface="+mn-lt"/>
              </a:rPr>
              <a:t>Be ready with stories</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flour and eggs&#10;&#10;AI-generated content may be incorrect.">
            <a:extLst>
              <a:ext uri="{FF2B5EF4-FFF2-40B4-BE49-F238E27FC236}">
                <a16:creationId xmlns:a16="http://schemas.microsoft.com/office/drawing/2014/main" id="{10EFDE2C-A6EF-687A-0352-1C1308FD3E64}"/>
              </a:ext>
            </a:extLst>
          </p:cNvPr>
          <p:cNvPicPr>
            <a:picLocks noChangeAspect="1"/>
          </p:cNvPicPr>
          <p:nvPr/>
        </p:nvPicPr>
        <p:blipFill>
          <a:blip r:embed="rId3"/>
          <a:srcRect l="33048"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6522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par>
                          <p:cTn id="8" fill="hold">
                            <p:stCondLst>
                              <p:cond delay="3000"/>
                            </p:stCondLst>
                            <p:childTnLst>
                              <p:par>
                                <p:cTn id="9" presetID="16" presetClass="entr" presetSubtype="21" fill="hold" grpId="0"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1000"/>
                                        <p:tgtEl>
                                          <p:spTgt spid="3">
                                            <p:txEl>
                                              <p:pRg st="1" end="1"/>
                                            </p:txEl>
                                          </p:spTgt>
                                        </p:tgtEl>
                                      </p:cBhvr>
                                    </p:animEffect>
                                  </p:childTnLst>
                                </p:cTn>
                              </p:par>
                            </p:childTnLst>
                          </p:cTn>
                        </p:par>
                        <p:par>
                          <p:cTn id="12" fill="hold">
                            <p:stCondLst>
                              <p:cond delay="6000"/>
                            </p:stCondLst>
                            <p:childTnLst>
                              <p:par>
                                <p:cTn id="13" presetID="16" presetClass="entr" presetSubtype="21" fill="hold" grpId="0"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3E77395-270C-A36E-98D4-85E8C85C0AB8}"/>
              </a:ext>
            </a:extLst>
          </p:cNvPr>
          <p:cNvPicPr>
            <a:picLocks noChangeAspect="1"/>
          </p:cNvPicPr>
          <p:nvPr/>
        </p:nvPicPr>
        <p:blipFill>
          <a:blip r:embed="rId3"/>
          <a:srcRect r="1031"/>
          <a:stretch>
            <a:fillRect/>
          </a:stretch>
        </p:blipFill>
        <p:spPr>
          <a:xfrm>
            <a:off x="1700625" y="228600"/>
            <a:ext cx="8714550" cy="4953000"/>
          </a:xfrm>
          <a:prstGeom prst="rect">
            <a:avLst/>
          </a:prstGeom>
        </p:spPr>
      </p:pic>
    </p:spTree>
    <p:extLst>
      <p:ext uri="{BB962C8B-B14F-4D97-AF65-F5344CB8AC3E}">
        <p14:creationId xmlns:p14="http://schemas.microsoft.com/office/powerpoint/2010/main" val="95119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B6E3C5B-CA6B-90E4-C102-E56BA51465FC}"/>
              </a:ext>
            </a:extLst>
          </p:cNvPr>
          <p:cNvPicPr>
            <a:picLocks noChangeAspect="1"/>
          </p:cNvPicPr>
          <p:nvPr/>
        </p:nvPicPr>
        <p:blipFill>
          <a:blip r:embed="rId2"/>
          <a:srcRect r="1091"/>
          <a:stretch>
            <a:fillRect/>
          </a:stretch>
        </p:blipFill>
        <p:spPr>
          <a:xfrm>
            <a:off x="1664210" y="228600"/>
            <a:ext cx="8787379" cy="4953000"/>
          </a:xfrm>
          <a:prstGeom prst="rect">
            <a:avLst/>
          </a:prstGeom>
        </p:spPr>
      </p:pic>
    </p:spTree>
    <p:extLst>
      <p:ext uri="{BB962C8B-B14F-4D97-AF65-F5344CB8AC3E}">
        <p14:creationId xmlns:p14="http://schemas.microsoft.com/office/powerpoint/2010/main" val="52948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1204B4F-CF91-9D45-306C-C3EB7E0D0B38}"/>
              </a:ext>
            </a:extLst>
          </p:cNvPr>
          <p:cNvPicPr>
            <a:picLocks noChangeAspect="1"/>
          </p:cNvPicPr>
          <p:nvPr/>
        </p:nvPicPr>
        <p:blipFill>
          <a:blip r:embed="rId2"/>
          <a:stretch>
            <a:fillRect/>
          </a:stretch>
        </p:blipFill>
        <p:spPr>
          <a:xfrm>
            <a:off x="1615746" y="228600"/>
            <a:ext cx="8884307" cy="4953000"/>
          </a:xfrm>
          <a:prstGeom prst="rect">
            <a:avLst/>
          </a:prstGeom>
        </p:spPr>
      </p:pic>
    </p:spTree>
    <p:extLst>
      <p:ext uri="{BB962C8B-B14F-4D97-AF65-F5344CB8AC3E}">
        <p14:creationId xmlns:p14="http://schemas.microsoft.com/office/powerpoint/2010/main" val="1972013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42448-4DA5-EF2A-E943-45A80EBC3F07}"/>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lvl="0" algn="l"/>
            <a:r>
              <a:rPr lang="en-US" sz="6600" kern="1200" dirty="0">
                <a:solidFill>
                  <a:schemeClr val="tx1"/>
                </a:solidFill>
              </a:rPr>
              <a:t>Rehearse. Rehearse. Rehearse.</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B06232-F82A-FDF7-A09F-6FEB341B238B}"/>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lvl="0" algn="l"/>
            <a:r>
              <a:rPr lang="en-US" sz="6600" kern="1200" dirty="0">
                <a:solidFill>
                  <a:schemeClr val="tx1"/>
                </a:solidFill>
              </a:rPr>
              <a:t>Be you. </a:t>
            </a:r>
            <a:br>
              <a:rPr lang="en-US" sz="6600" kern="1200" dirty="0">
                <a:solidFill>
                  <a:schemeClr val="tx1"/>
                </a:solidFill>
              </a:rPr>
            </a:br>
            <a:r>
              <a:rPr lang="en-US" sz="6600" kern="1200" dirty="0">
                <a:solidFill>
                  <a:schemeClr val="tx1"/>
                </a:solidFill>
              </a:rPr>
              <a:t>Don’t be shy.</a:t>
            </a:r>
            <a:br>
              <a:rPr lang="en-US" sz="6600" kern="1200" dirty="0">
                <a:solidFill>
                  <a:schemeClr val="tx1"/>
                </a:solidFill>
              </a:rPr>
            </a:br>
            <a:r>
              <a:rPr lang="en-US" sz="6600" kern="1200" dirty="0">
                <a:solidFill>
                  <a:schemeClr val="tx1"/>
                </a:solidFill>
              </a:rPr>
              <a:t>Show you want it. </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1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5E4E4-1EBC-794F-BB95-F91711BC25E3}"/>
              </a:ext>
            </a:extLst>
          </p:cNvPr>
          <p:cNvSpPr>
            <a:spLocks noGrp="1"/>
          </p:cNvSpPr>
          <p:nvPr>
            <p:ph type="title"/>
          </p:nvPr>
        </p:nvSpPr>
        <p:spPr>
          <a:xfrm>
            <a:off x="640080" y="325369"/>
            <a:ext cx="4368602" cy="1956841"/>
          </a:xfrm>
        </p:spPr>
        <p:txBody>
          <a:bodyPr anchor="b">
            <a:normAutofit/>
          </a:bodyPr>
          <a:lstStyle/>
          <a:p>
            <a:r>
              <a:rPr lang="en-US" sz="5400"/>
              <a:t>Need help?</a:t>
            </a:r>
          </a:p>
        </p:txBody>
      </p:sp>
      <p:sp>
        <p:nvSpPr>
          <p:cNvPr id="163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9F8EDB-5C33-6B35-398F-AD5200FDF576}"/>
              </a:ext>
            </a:extLst>
          </p:cNvPr>
          <p:cNvSpPr>
            <a:spLocks noGrp="1"/>
          </p:cNvSpPr>
          <p:nvPr>
            <p:ph idx="1"/>
          </p:nvPr>
        </p:nvSpPr>
        <p:spPr>
          <a:xfrm>
            <a:off x="640080" y="2872899"/>
            <a:ext cx="4243589" cy="3320668"/>
          </a:xfrm>
        </p:spPr>
        <p:txBody>
          <a:bodyPr>
            <a:normAutofit/>
          </a:bodyPr>
          <a:lstStyle/>
          <a:p>
            <a:pPr marL="0" indent="0">
              <a:buNone/>
            </a:pPr>
            <a:r>
              <a:rPr lang="en-US" sz="2200"/>
              <a:t>Feel free to send us your CVs &amp; questions to:</a:t>
            </a:r>
          </a:p>
          <a:p>
            <a:pPr marL="0" indent="0">
              <a:buNone/>
            </a:pPr>
            <a:endParaRPr lang="en-US" sz="2200"/>
          </a:p>
          <a:p>
            <a:pPr marL="0" indent="0">
              <a:buNone/>
            </a:pPr>
            <a:r>
              <a:rPr lang="en-US" sz="2200"/>
              <a:t>Ellen Desurmont </a:t>
            </a:r>
            <a:r>
              <a:rPr lang="en-US" sz="2200">
                <a:hlinkClick r:id="rId2"/>
              </a:rPr>
              <a:t>ellenju@hotmail.com</a:t>
            </a:r>
            <a:endParaRPr lang="en-US" sz="2200"/>
          </a:p>
          <a:p>
            <a:pPr marL="0" indent="0">
              <a:buNone/>
            </a:pPr>
            <a:r>
              <a:rPr lang="en-US" sz="2200"/>
              <a:t>Michael Green </a:t>
            </a:r>
            <a:r>
              <a:rPr lang="en-US" sz="2200">
                <a:hlinkClick r:id="rId3"/>
              </a:rPr>
              <a:t>michaelgreen90@me.com</a:t>
            </a:r>
            <a:r>
              <a:rPr lang="en-US" sz="2200"/>
              <a:t> </a:t>
            </a:r>
          </a:p>
          <a:p>
            <a:endParaRPr lang="en-US" sz="2200"/>
          </a:p>
        </p:txBody>
      </p:sp>
      <p:pic>
        <p:nvPicPr>
          <p:cNvPr id="16386" name="Picture 2" descr="Premium Photo | Lifebuoy in the open sea generative ai">
            <a:extLst>
              <a:ext uri="{FF2B5EF4-FFF2-40B4-BE49-F238E27FC236}">
                <a16:creationId xmlns:a16="http://schemas.microsoft.com/office/drawing/2014/main" id="{FD3747EC-72BB-3230-F03A-B460ED41B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34" r="18743"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93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2A5E8-E724-2742-5D9A-4E9151B33D4C}"/>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algn="l"/>
            <a:r>
              <a:rPr lang="en-US" sz="5400" b="1" dirty="0"/>
              <a:t>Part 1: </a:t>
            </a:r>
            <a:br>
              <a:rPr lang="en-US" sz="5400" b="1" dirty="0"/>
            </a:br>
            <a:r>
              <a:rPr lang="en-US" sz="5400" b="1" dirty="0"/>
              <a:t>who am I?</a:t>
            </a:r>
            <a:endParaRPr lang="en-US" sz="5400" dirty="0"/>
          </a:p>
        </p:txBody>
      </p:sp>
      <p:sp>
        <p:nvSpPr>
          <p:cNvPr id="1844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Daft Punk - Music Publishing - Concord">
            <a:extLst>
              <a:ext uri="{FF2B5EF4-FFF2-40B4-BE49-F238E27FC236}">
                <a16:creationId xmlns:a16="http://schemas.microsoft.com/office/drawing/2014/main" id="{1DA1A3D6-A1AC-93F8-6536-9B26C80DB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788" r="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46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A9490-77A8-AB3E-E529-4EBF07BB1801}"/>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marL="0" lvl="0" indent="0" algn="l"/>
            <a:r>
              <a:rPr lang="en-US" sz="6600" kern="1200" dirty="0">
                <a:solidFill>
                  <a:schemeClr val="tx1"/>
                </a:solidFill>
              </a:rPr>
              <a:t>Curriculum Vitae </a:t>
            </a:r>
            <a:br>
              <a:rPr lang="en-US" sz="6600" kern="1200" dirty="0">
                <a:solidFill>
                  <a:schemeClr val="tx1"/>
                </a:solidFill>
              </a:rPr>
            </a:br>
            <a:br>
              <a:rPr lang="en-US" sz="6600" kern="1200" dirty="0">
                <a:solidFill>
                  <a:schemeClr val="tx1"/>
                </a:solidFill>
              </a:rPr>
            </a:br>
            <a:r>
              <a:rPr lang="en-US" sz="6600" kern="1200" dirty="0">
                <a:solidFill>
                  <a:schemeClr val="tx1"/>
                </a:solidFill>
              </a:rPr>
              <a:t>“</a:t>
            </a:r>
            <a:r>
              <a:rPr lang="en-US" sz="6600" i="1" kern="1200" dirty="0">
                <a:solidFill>
                  <a:schemeClr val="tx1"/>
                </a:solidFill>
              </a:rPr>
              <a:t>course of life”</a:t>
            </a:r>
            <a:endParaRPr lang="en-US" sz="6600" kern="1200" dirty="0">
              <a:solidFill>
                <a:schemeClr val="tx1"/>
              </a:solidFill>
            </a:endParaRPr>
          </a:p>
        </p:txBody>
      </p:sp>
      <p:sp>
        <p:nvSpPr>
          <p:cNvPr id="16"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38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5E5D8-0F47-443D-5B7A-2A9D4CC7F335}"/>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marL="0" lvl="0" indent="0" algn="l"/>
            <a:r>
              <a:rPr lang="en-US" sz="6600" kern="1200" dirty="0">
                <a:solidFill>
                  <a:schemeClr val="tx1"/>
                </a:solidFill>
              </a:rPr>
              <a:t>Telling your story. Backwards</a:t>
            </a:r>
          </a:p>
        </p:txBody>
      </p:sp>
      <p:sp>
        <p:nvSpPr>
          <p:cNvPr id="3" name="Content Placeholder 2">
            <a:extLst>
              <a:ext uri="{FF2B5EF4-FFF2-40B4-BE49-F238E27FC236}">
                <a16:creationId xmlns:a16="http://schemas.microsoft.com/office/drawing/2014/main" id="{17CDBC64-DD63-E95D-DBBE-B396D03D255D}"/>
              </a:ext>
            </a:extLst>
          </p:cNvPr>
          <p:cNvSpPr>
            <a:spLocks noGrp="1"/>
          </p:cNvSpPr>
          <p:nvPr>
            <p:ph type="subTitle" idx="4294967295"/>
          </p:nvPr>
        </p:nvSpPr>
        <p:spPr>
          <a:xfrm>
            <a:off x="838199" y="4983276"/>
            <a:ext cx="10512552" cy="1126680"/>
          </a:xfrm>
        </p:spPr>
        <p:txBody>
          <a:bodyPr vert="horz" lIns="91440" tIns="45720" rIns="91440" bIns="45720" rtlCol="0">
            <a:normAutofit/>
          </a:bodyPr>
          <a:lstStyle/>
          <a:p>
            <a:pPr marL="0" indent="0">
              <a:buNone/>
            </a:pPr>
            <a:r>
              <a:rPr lang="en-US" sz="2400" kern="1200" dirty="0">
                <a:solidFill>
                  <a:schemeClr val="tx1"/>
                </a:solidFill>
              </a:rPr>
              <a:t>Education. Extra-curricular. Community. Work. Skills. </a:t>
            </a:r>
          </a:p>
        </p:txBody>
      </p:sp>
      <p:sp>
        <p:nvSpPr>
          <p:cNvPr id="1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4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E534B-54F1-13FD-1513-AE098CC990B1}"/>
              </a:ext>
            </a:extLst>
          </p:cNvPr>
          <p:cNvSpPr>
            <a:spLocks noGrp="1"/>
          </p:cNvSpPr>
          <p:nvPr>
            <p:ph type="ctrTitle"/>
          </p:nvPr>
        </p:nvSpPr>
        <p:spPr>
          <a:xfrm>
            <a:off x="890338" y="640080"/>
            <a:ext cx="3734014" cy="3566160"/>
          </a:xfrm>
        </p:spPr>
        <p:txBody>
          <a:bodyPr vert="horz" lIns="91440" tIns="45720" rIns="91440" bIns="45720" rtlCol="0" anchor="b">
            <a:normAutofit fontScale="90000"/>
          </a:bodyPr>
          <a:lstStyle/>
          <a:p>
            <a:pPr algn="l"/>
            <a:r>
              <a:rPr lang="en-US" sz="4200" dirty="0"/>
              <a:t>Standing out from the crowd: </a:t>
            </a:r>
            <a:br>
              <a:rPr lang="en-US" sz="4200" dirty="0"/>
            </a:br>
            <a:br>
              <a:rPr lang="en-US" sz="4200" dirty="0"/>
            </a:br>
            <a:r>
              <a:rPr lang="en-US" sz="4200" dirty="0"/>
              <a:t>20 seconds to make an impact</a:t>
            </a:r>
          </a:p>
        </p:txBody>
      </p:sp>
      <p:sp>
        <p:nvSpPr>
          <p:cNvPr id="309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tanding Out From the Crowd: Tips from a Literary Magazine Editor">
            <a:extLst>
              <a:ext uri="{FF2B5EF4-FFF2-40B4-BE49-F238E27FC236}">
                <a16:creationId xmlns:a16="http://schemas.microsoft.com/office/drawing/2014/main" id="{476D4910-99F5-9251-94D8-078A78530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12" r="16935"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Video 8" descr="Vital Signs Line">
            <a:extLst>
              <a:ext uri="{FF2B5EF4-FFF2-40B4-BE49-F238E27FC236}">
                <a16:creationId xmlns:a16="http://schemas.microsoft.com/office/drawing/2014/main" id="{1C9AB12D-3F6F-E711-46B3-2570376AC81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A6CF2-3337-79D2-F673-51E40168743E}"/>
              </a:ext>
            </a:extLst>
          </p:cNvPr>
          <p:cNvSpPr>
            <a:spLocks noGrp="1"/>
          </p:cNvSpPr>
          <p:nvPr>
            <p:ph type="ctrTitle"/>
          </p:nvPr>
        </p:nvSpPr>
        <p:spPr>
          <a:xfrm>
            <a:off x="2358467" y="1396147"/>
            <a:ext cx="10058400" cy="4589350"/>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marL="0" lvl="0" indent="0"/>
            <a:r>
              <a:rPr lang="en-US" sz="5200" dirty="0">
                <a:solidFill>
                  <a:srgbClr val="FFFFFF"/>
                </a:solidFill>
              </a:rPr>
              <a:t>3-5 line summary: </a:t>
            </a:r>
            <a:br>
              <a:rPr lang="en-US" sz="5200" dirty="0">
                <a:solidFill>
                  <a:srgbClr val="FFFFFF"/>
                </a:solidFill>
              </a:rPr>
            </a:br>
            <a:br>
              <a:rPr lang="en-US" sz="5200" dirty="0">
                <a:solidFill>
                  <a:srgbClr val="FFFFFF"/>
                </a:solidFill>
              </a:rPr>
            </a:br>
            <a:br>
              <a:rPr lang="en-US" sz="5200" dirty="0">
                <a:solidFill>
                  <a:srgbClr val="FFFFFF"/>
                </a:solidFill>
              </a:rPr>
            </a:br>
            <a:r>
              <a:rPr lang="en-US" sz="5200" dirty="0">
                <a:solidFill>
                  <a:srgbClr val="FFFFFF"/>
                </a:solidFill>
              </a:rPr>
              <a:t>Make an impression </a:t>
            </a:r>
            <a:br>
              <a:rPr lang="en-US" sz="5200" dirty="0">
                <a:solidFill>
                  <a:srgbClr val="FFFFFF"/>
                </a:solidFill>
              </a:rPr>
            </a:br>
            <a:br>
              <a:rPr lang="en-US" sz="5200" dirty="0">
                <a:solidFill>
                  <a:srgbClr val="FFFFFF"/>
                </a:solidFill>
              </a:rPr>
            </a:br>
            <a:br>
              <a:rPr lang="en-US" sz="5200" dirty="0">
                <a:solidFill>
                  <a:srgbClr val="FFFFFF"/>
                </a:solidFill>
              </a:rPr>
            </a:br>
            <a:r>
              <a:rPr lang="en-US" sz="5200" dirty="0">
                <a:solidFill>
                  <a:srgbClr val="FFFFFF"/>
                </a:solidFill>
              </a:rPr>
              <a:t>In under 10 seconds</a:t>
            </a:r>
          </a:p>
        </p:txBody>
      </p:sp>
    </p:spTree>
    <p:extLst>
      <p:ext uri="{BB962C8B-B14F-4D97-AF65-F5344CB8AC3E}">
        <p14:creationId xmlns:p14="http://schemas.microsoft.com/office/powerpoint/2010/main" val="96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0"/>
                                  </p:stCondLst>
                                  <p:childTnLst>
                                    <p:cmd type="call" cmd="playFrom(0.0)">
                                      <p:cBhvr>
                                        <p:cTn id="6" dur="49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2000"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DCE48-0F96-735D-92A8-7B98644A77FD}"/>
              </a:ext>
            </a:extLst>
          </p:cNvPr>
          <p:cNvSpPr>
            <a:spLocks noGrp="1"/>
          </p:cNvSpPr>
          <p:nvPr>
            <p:ph type="ctrTitle"/>
          </p:nvPr>
        </p:nvSpPr>
        <p:spPr>
          <a:xfrm>
            <a:off x="838200" y="451381"/>
            <a:ext cx="10512552" cy="4066540"/>
          </a:xfrm>
        </p:spPr>
        <p:txBody>
          <a:bodyPr vert="horz" lIns="91440" tIns="45720" rIns="91440" bIns="45720" rtlCol="0" anchor="b">
            <a:normAutofit/>
          </a:bodyPr>
          <a:lstStyle/>
          <a:p>
            <a:pPr algn="l"/>
            <a:r>
              <a:rPr lang="en-US" sz="6600" kern="1200" dirty="0">
                <a:solidFill>
                  <a:schemeClr val="tx1"/>
                </a:solidFill>
                <a:latin typeface="+mj-lt"/>
                <a:ea typeface="+mj-ea"/>
                <a:cs typeface="+mj-cs"/>
              </a:rPr>
              <a:t>Relax.</a:t>
            </a:r>
            <a:br>
              <a:rPr lang="en-US" sz="6600" kern="1200" dirty="0">
                <a:solidFill>
                  <a:schemeClr val="tx1"/>
                </a:solidFill>
                <a:latin typeface="+mj-lt"/>
                <a:ea typeface="+mj-ea"/>
                <a:cs typeface="+mj-cs"/>
              </a:rPr>
            </a:br>
            <a:r>
              <a:rPr lang="en-US" sz="6600" kern="1200" dirty="0">
                <a:solidFill>
                  <a:schemeClr val="tx1"/>
                </a:solidFill>
                <a:latin typeface="+mj-lt"/>
                <a:ea typeface="+mj-ea"/>
                <a:cs typeface="+mj-cs"/>
              </a:rPr>
              <a:t>Today, you have 1 minute</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87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9" name="Rectangle 51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B043D4-DC1E-6928-6A32-0DD0AA33AB55}"/>
              </a:ext>
            </a:extLst>
          </p:cNvPr>
          <p:cNvSpPr>
            <a:spLocks noGrp="1"/>
          </p:cNvSpPr>
          <p:nvPr>
            <p:ph type="ctrTitle"/>
          </p:nvPr>
        </p:nvSpPr>
        <p:spPr>
          <a:xfrm>
            <a:off x="890338" y="640080"/>
            <a:ext cx="3734014" cy="3566160"/>
          </a:xfrm>
        </p:spPr>
        <p:txBody>
          <a:bodyPr vert="horz" lIns="91440" tIns="45720" rIns="91440" bIns="45720" rtlCol="0" anchor="b">
            <a:normAutofit/>
          </a:bodyPr>
          <a:lstStyle/>
          <a:p>
            <a:pPr marL="0" lvl="0" indent="0" algn="l"/>
            <a:r>
              <a:rPr lang="en-US" sz="4600" dirty="0" err="1"/>
              <a:t>Customisation</a:t>
            </a:r>
            <a:endParaRPr lang="en-US" sz="4600" dirty="0"/>
          </a:p>
        </p:txBody>
      </p:sp>
      <p:sp>
        <p:nvSpPr>
          <p:cNvPr id="514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reate your unique style: the sneaker customization workshop - Paris Select">
            <a:extLst>
              <a:ext uri="{FF2B5EF4-FFF2-40B4-BE49-F238E27FC236}">
                <a16:creationId xmlns:a16="http://schemas.microsoft.com/office/drawing/2014/main" id="{B0A09E49-2FFE-FCF9-B21D-38C8AC3C9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40" r="35640"/>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0</TotalTime>
  <Words>661</Words>
  <Application>Microsoft Office PowerPoint</Application>
  <PresentationFormat>Widescreen</PresentationFormat>
  <Paragraphs>83</Paragraphs>
  <Slides>27</Slides>
  <Notes>21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Aptos</vt:lpstr>
      <vt:lpstr>Arial</vt:lpstr>
      <vt:lpstr>Candara</vt:lpstr>
      <vt:lpstr>Office Theme</vt:lpstr>
      <vt:lpstr>1_Office Theme</vt:lpstr>
      <vt:lpstr>CVs &amp; interviews  …your past, present &amp; future</vt:lpstr>
      <vt:lpstr>PowerPoint Presentation</vt:lpstr>
      <vt:lpstr>Part 1:  who am I?</vt:lpstr>
      <vt:lpstr>Curriculum Vitae   “course of life”</vt:lpstr>
      <vt:lpstr>Telling your story. Backwards</vt:lpstr>
      <vt:lpstr>Standing out from the crowd:   20 seconds to make an impact</vt:lpstr>
      <vt:lpstr>3-5 line summary:    Make an impression    In under 10 seconds</vt:lpstr>
      <vt:lpstr>Relax. Today, you have 1 minute</vt:lpstr>
      <vt:lpstr>Customisation</vt:lpstr>
      <vt:lpstr>Clean  Concise   Bold</vt:lpstr>
      <vt:lpstr>Beating the algorithm:  use keywords, action verbs, numbers</vt:lpstr>
      <vt:lpstr>PowerPoint Presentation</vt:lpstr>
      <vt:lpstr>Research</vt:lpstr>
      <vt:lpstr>Check your CV fits.  Customise  it again.</vt:lpstr>
      <vt:lpstr>Letter of motivation.  </vt:lpstr>
      <vt:lpstr>Quality   &amp; Quantity</vt:lpstr>
      <vt:lpstr>Networking: the importance of making &amp; using contacts</vt:lpstr>
      <vt:lpstr>PowerPoint Presentation</vt:lpstr>
      <vt:lpstr>Deeper research</vt:lpstr>
      <vt:lpstr>Review your CV: know every sentence, every claim</vt:lpstr>
      <vt:lpstr>Preparation</vt:lpstr>
      <vt:lpstr>PowerPoint Presentation</vt:lpstr>
      <vt:lpstr>PowerPoint Presentation</vt:lpstr>
      <vt:lpstr>PowerPoint Presentation</vt:lpstr>
      <vt:lpstr>Rehearse. Rehearse. Rehearse.</vt:lpstr>
      <vt:lpstr>Be you.  Don’t be shy. Show you want it. </vt:lpstr>
      <vt:lpstr>Need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GREEN</dc:creator>
  <cp:lastModifiedBy>Michael GREEN</cp:lastModifiedBy>
  <cp:revision>2</cp:revision>
  <dcterms:created xsi:type="dcterms:W3CDTF">2025-10-07T18:34:09Z</dcterms:created>
  <dcterms:modified xsi:type="dcterms:W3CDTF">2025-10-09T20:07:21Z</dcterms:modified>
</cp:coreProperties>
</file>