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2" r:id="rId2"/>
    <p:sldId id="272" r:id="rId3"/>
    <p:sldId id="268" r:id="rId4"/>
    <p:sldId id="275" r:id="rId5"/>
    <p:sldId id="280" r:id="rId6"/>
    <p:sldId id="283" r:id="rId7"/>
    <p:sldId id="285" r:id="rId8"/>
    <p:sldId id="286" r:id="rId9"/>
    <p:sldId id="288" r:id="rId10"/>
    <p:sldId id="289" r:id="rId11"/>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1FDAA-B070-40CC-BE0E-5447879E6C17}" v="433" dt="2025-11-02T11:04:37.94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068" autoAdjust="0"/>
  </p:normalViewPr>
  <p:slideViewPr>
    <p:cSldViewPr snapToGrid="0">
      <p:cViewPr varScale="1">
        <p:scale>
          <a:sx n="96" d="100"/>
          <a:sy n="96" d="100"/>
        </p:scale>
        <p:origin x="115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04360-4265-42AF-86FA-DA1D2681CC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ID4096"/>
        </a:p>
      </dgm:t>
    </dgm:pt>
    <dgm:pt modelId="{C291032E-AA24-4AA8-8BBA-F62A714458D7}">
      <dgm:prSet phldrT="[Text]" custT="1"/>
      <dgm:spPr/>
      <dgm:t>
        <a:bodyPr/>
        <a:lstStyle/>
        <a:p>
          <a:r>
            <a:rPr lang="fr-FR" sz="1600" noProof="0" dirty="0"/>
            <a:t>Orientation Post-Bac</a:t>
          </a:r>
        </a:p>
        <a:p>
          <a:r>
            <a:rPr lang="fr-FR" sz="2400" noProof="0" dirty="0"/>
            <a:t>JIP</a:t>
          </a:r>
        </a:p>
        <a:p>
          <a:r>
            <a:rPr lang="fr-FR" sz="1600" noProof="0" dirty="0"/>
            <a:t>Proviseure : Corinne </a:t>
          </a:r>
          <a:r>
            <a:rPr lang="fr-FR" sz="1600" noProof="0" dirty="0" err="1"/>
            <a:t>Gacel</a:t>
          </a:r>
          <a:endParaRPr lang="fr-FR" sz="1600" noProof="0" dirty="0"/>
        </a:p>
      </dgm:t>
    </dgm:pt>
    <dgm:pt modelId="{9B3F13C7-9782-4882-AE17-8EF6B0B0AC46}" type="parTrans" cxnId="{C240A795-8042-497A-8C8B-B21231009BB9}">
      <dgm:prSet/>
      <dgm:spPr/>
      <dgm:t>
        <a:bodyPr/>
        <a:lstStyle/>
        <a:p>
          <a:endParaRPr lang="LID4096"/>
        </a:p>
      </dgm:t>
    </dgm:pt>
    <dgm:pt modelId="{2490B70A-3918-4BBD-BD16-E089EE4CF4C2}" type="sibTrans" cxnId="{C240A795-8042-497A-8C8B-B21231009BB9}">
      <dgm:prSet/>
      <dgm:spPr/>
      <dgm:t>
        <a:bodyPr/>
        <a:lstStyle/>
        <a:p>
          <a:endParaRPr lang="LID4096"/>
        </a:p>
      </dgm:t>
    </dgm:pt>
    <dgm:pt modelId="{5BB888D1-AFD4-4BFD-819F-449787C64AD0}">
      <dgm:prSet phldrT="[Text]"/>
      <dgm:spPr/>
      <dgm:t>
        <a:bodyPr/>
        <a:lstStyle/>
        <a:p>
          <a:r>
            <a:rPr lang="fr-FR" b="1" u="sng" noProof="0" dirty="0"/>
            <a:t>Organisatrices</a:t>
          </a:r>
        </a:p>
        <a:p>
          <a:r>
            <a:rPr lang="fr-FR" b="1" noProof="0" dirty="0"/>
            <a:t>Tanja Wagner</a:t>
          </a:r>
          <a:br>
            <a:rPr lang="fr-FR" b="1" noProof="0" dirty="0"/>
          </a:br>
          <a:r>
            <a:rPr lang="fr-FR" b="1" noProof="0" dirty="0"/>
            <a:t>Laetitia Harcour</a:t>
          </a:r>
        </a:p>
      </dgm:t>
    </dgm:pt>
    <dgm:pt modelId="{72D777CD-31AF-413F-B3BB-B4FF5D114763}" type="parTrans" cxnId="{B93BAEE0-D2E7-481F-881C-BC50C8B367E4}">
      <dgm:prSet/>
      <dgm:spPr/>
      <dgm:t>
        <a:bodyPr/>
        <a:lstStyle/>
        <a:p>
          <a:endParaRPr lang="LID4096"/>
        </a:p>
      </dgm:t>
    </dgm:pt>
    <dgm:pt modelId="{4310173C-58F4-42C1-9390-44A0EAF6946E}" type="sibTrans" cxnId="{B93BAEE0-D2E7-481F-881C-BC50C8B367E4}">
      <dgm:prSet/>
      <dgm:spPr/>
      <dgm:t>
        <a:bodyPr/>
        <a:lstStyle/>
        <a:p>
          <a:endParaRPr lang="LID4096"/>
        </a:p>
      </dgm:t>
    </dgm:pt>
    <dgm:pt modelId="{9ADB458C-1B1E-4A12-8963-C6C9C6D30E02}">
      <dgm:prSet phldrT="[Text]"/>
      <dgm:spPr>
        <a:ln>
          <a:solidFill>
            <a:srgbClr val="FF0000"/>
          </a:solidFill>
        </a:ln>
      </dgm:spPr>
      <dgm:t>
        <a:bodyPr/>
        <a:lstStyle/>
        <a:p>
          <a:r>
            <a:rPr lang="fr-FR" b="1" noProof="0" dirty="0"/>
            <a:t>Comment écrire un CV</a:t>
          </a:r>
        </a:p>
        <a:p>
          <a:r>
            <a:rPr lang="fr-FR" noProof="0" dirty="0"/>
            <a:t>10 octobre</a:t>
          </a:r>
        </a:p>
        <a:p>
          <a:r>
            <a:rPr lang="fr-FR" noProof="0" dirty="0"/>
            <a:t>ALFA &amp; PSAB</a:t>
          </a:r>
        </a:p>
      </dgm:t>
    </dgm:pt>
    <dgm:pt modelId="{994BD55A-18F9-4622-A096-026120ABDA7E}" type="parTrans" cxnId="{0976B578-CCB1-4A06-8C68-BB8CFEF2EE06}">
      <dgm:prSet/>
      <dgm:spPr/>
      <dgm:t>
        <a:bodyPr/>
        <a:lstStyle/>
        <a:p>
          <a:endParaRPr lang="LID4096"/>
        </a:p>
      </dgm:t>
    </dgm:pt>
    <dgm:pt modelId="{BE44AAB6-4005-404E-8E30-48AEC6462FFC}" type="sibTrans" cxnId="{0976B578-CCB1-4A06-8C68-BB8CFEF2EE06}">
      <dgm:prSet/>
      <dgm:spPr/>
      <dgm:t>
        <a:bodyPr/>
        <a:lstStyle/>
        <a:p>
          <a:endParaRPr lang="LID4096"/>
        </a:p>
      </dgm:t>
    </dgm:pt>
    <dgm:pt modelId="{52059E20-F658-42EB-B400-7F85CB154828}">
      <dgm:prSet phldrT="[Text]"/>
      <dgm:spPr>
        <a:ln>
          <a:solidFill>
            <a:schemeClr val="accent4"/>
          </a:solidFill>
        </a:ln>
      </dgm:spPr>
      <dgm:t>
        <a:bodyPr/>
        <a:lstStyle/>
        <a:p>
          <a:r>
            <a:rPr lang="fr-FR" b="1" noProof="0" dirty="0"/>
            <a:t>Semaine de l’orientation</a:t>
          </a:r>
          <a:br>
            <a:rPr lang="fr-FR" b="1" noProof="0" dirty="0"/>
          </a:br>
          <a:r>
            <a:rPr lang="fr-FR" b="0" noProof="0" dirty="0"/>
            <a:t>(3ème à Terminale)</a:t>
          </a:r>
        </a:p>
        <a:p>
          <a:r>
            <a:rPr lang="fr-FR" noProof="0" dirty="0"/>
            <a:t>24 au 28 novembre</a:t>
          </a:r>
        </a:p>
        <a:p>
          <a:r>
            <a:rPr lang="fr-FR" noProof="0" dirty="0"/>
            <a:t>Tanja Wagner</a:t>
          </a:r>
        </a:p>
      </dgm:t>
    </dgm:pt>
    <dgm:pt modelId="{0C11D273-1232-4FAD-80EC-91A43882C798}" type="parTrans" cxnId="{926431BB-C83A-4940-B05C-84B2942753CB}">
      <dgm:prSet/>
      <dgm:spPr/>
      <dgm:t>
        <a:bodyPr/>
        <a:lstStyle/>
        <a:p>
          <a:endParaRPr lang="LID4096"/>
        </a:p>
      </dgm:t>
    </dgm:pt>
    <dgm:pt modelId="{C932CCA9-62AE-42D3-8766-0EEDE194EAFF}" type="sibTrans" cxnId="{926431BB-C83A-4940-B05C-84B2942753CB}">
      <dgm:prSet/>
      <dgm:spPr/>
      <dgm:t>
        <a:bodyPr/>
        <a:lstStyle/>
        <a:p>
          <a:endParaRPr lang="LID4096"/>
        </a:p>
      </dgm:t>
    </dgm:pt>
    <dgm:pt modelId="{5C746F7C-2519-4C2E-BA6D-28C53987E45B}">
      <dgm:prSet/>
      <dgm:spPr>
        <a:ln>
          <a:solidFill>
            <a:schemeClr val="accent5"/>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noProof="0" dirty="0"/>
            <a:t>Ateliers de compétences</a:t>
          </a:r>
        </a:p>
        <a:p>
          <a:pPr marL="0" marR="0" lvl="0" indent="0" defTabSz="914400" eaLnBrk="1" fontAlgn="auto" latinLnBrk="0" hangingPunct="1">
            <a:lnSpc>
              <a:spcPct val="100000"/>
            </a:lnSpc>
            <a:spcBef>
              <a:spcPts val="0"/>
            </a:spcBef>
            <a:spcAft>
              <a:spcPts val="0"/>
            </a:spcAft>
            <a:buClrTx/>
            <a:buSzTx/>
            <a:buFontTx/>
            <a:buNone/>
            <a:tabLst/>
            <a:defRPr/>
          </a:pPr>
          <a:r>
            <a:rPr lang="fr-FR" b="0" noProof="0" dirty="0"/>
            <a:t>avec des experts</a:t>
          </a:r>
        </a:p>
      </dgm:t>
    </dgm:pt>
    <dgm:pt modelId="{5C7F9BE6-B83C-41F3-872F-F6BA173C74B6}" type="parTrans" cxnId="{9C6AF5C7-0DA6-4062-804D-55D2EC9C5924}">
      <dgm:prSet/>
      <dgm:spPr/>
      <dgm:t>
        <a:bodyPr/>
        <a:lstStyle/>
        <a:p>
          <a:endParaRPr lang="LID4096"/>
        </a:p>
      </dgm:t>
    </dgm:pt>
    <dgm:pt modelId="{B8A5A113-F51F-4858-8E04-2C154614D3AB}" type="sibTrans" cxnId="{9C6AF5C7-0DA6-4062-804D-55D2EC9C5924}">
      <dgm:prSet/>
      <dgm:spPr/>
      <dgm:t>
        <a:bodyPr/>
        <a:lstStyle/>
        <a:p>
          <a:endParaRPr lang="LID4096"/>
        </a:p>
      </dgm:t>
    </dgm:pt>
    <dgm:pt modelId="{344378AE-224C-43E8-A02D-DA0CDCF27317}">
      <dgm:prSet/>
      <dgm:spPr>
        <a:ln>
          <a:solidFill>
            <a:schemeClr val="accent6"/>
          </a:solidFill>
        </a:ln>
      </dgm:spPr>
      <dgm:t>
        <a:bodyPr/>
        <a:lstStyle/>
        <a:p>
          <a:r>
            <a:rPr lang="fr-FR" b="1" noProof="0" dirty="0"/>
            <a:t>JIP:2+1</a:t>
          </a:r>
          <a:br>
            <a:rPr lang="fr-FR" noProof="0" dirty="0"/>
          </a:br>
          <a:r>
            <a:rPr lang="fr-FR" noProof="0" dirty="0"/>
            <a:t>(2nde et 1ère)</a:t>
          </a:r>
        </a:p>
        <a:p>
          <a:r>
            <a:rPr lang="fr-FR" noProof="0" dirty="0"/>
            <a:t>Après-midi du 22 novembre</a:t>
          </a:r>
          <a:endParaRPr lang="fr-FR" baseline="30000" noProof="0" dirty="0"/>
        </a:p>
        <a:p>
          <a:r>
            <a:rPr lang="fr-FR" noProof="0" dirty="0"/>
            <a:t>Tanja Wagner</a:t>
          </a:r>
          <a:br>
            <a:rPr lang="fr-FR" noProof="0" dirty="0"/>
          </a:br>
          <a:r>
            <a:rPr lang="fr-FR" noProof="0" dirty="0"/>
            <a:t>Laetitia Harcour</a:t>
          </a:r>
          <a:endParaRPr lang="fr-FR" baseline="30000" noProof="0" dirty="0"/>
        </a:p>
      </dgm:t>
    </dgm:pt>
    <dgm:pt modelId="{3CF59442-3A04-4E1E-8EB7-A27B45D5A348}" type="parTrans" cxnId="{C580E961-D189-456B-9404-1C9715FB69D9}">
      <dgm:prSet/>
      <dgm:spPr/>
      <dgm:t>
        <a:bodyPr/>
        <a:lstStyle/>
        <a:p>
          <a:endParaRPr lang="LID4096"/>
        </a:p>
      </dgm:t>
    </dgm:pt>
    <dgm:pt modelId="{6616A9AF-C361-4C9E-A99A-F162B96D1EE5}" type="sibTrans" cxnId="{C580E961-D189-456B-9404-1C9715FB69D9}">
      <dgm:prSet/>
      <dgm:spPr/>
      <dgm:t>
        <a:bodyPr/>
        <a:lstStyle/>
        <a:p>
          <a:endParaRPr lang="LID4096"/>
        </a:p>
      </dgm:t>
    </dgm:pt>
    <dgm:pt modelId="{8F2E742B-535E-4C55-B047-5DD7F622A6F4}">
      <dgm:prSet/>
      <dgm:spPr>
        <a:ln>
          <a:solidFill>
            <a:schemeClr val="accent5"/>
          </a:solidFill>
        </a:ln>
      </dgm:spPr>
      <dgm:t>
        <a:bodyPr/>
        <a:lstStyle/>
        <a:p>
          <a:r>
            <a:rPr lang="fr-FR" b="1" noProof="0" dirty="0"/>
            <a:t>JIP:T</a:t>
          </a:r>
          <a:br>
            <a:rPr lang="fr-FR" b="1" noProof="0" dirty="0"/>
          </a:br>
          <a:r>
            <a:rPr lang="fr-FR" noProof="0" dirty="0"/>
            <a:t>(Terminale)</a:t>
          </a:r>
        </a:p>
        <a:p>
          <a:r>
            <a:rPr lang="fr-FR" noProof="0" dirty="0"/>
            <a:t>Matin du 22 novembre</a:t>
          </a:r>
        </a:p>
        <a:p>
          <a:r>
            <a:rPr lang="fr-FR" noProof="0" dirty="0"/>
            <a:t>Tanja Wagner</a:t>
          </a:r>
          <a:br>
            <a:rPr lang="fr-FR" noProof="0" dirty="0"/>
          </a:br>
          <a:r>
            <a:rPr lang="fr-FR" noProof="0" dirty="0"/>
            <a:t>Laetitia Harcour</a:t>
          </a:r>
        </a:p>
      </dgm:t>
    </dgm:pt>
    <dgm:pt modelId="{3E0FC0DB-224F-424C-94C0-67FEB064D8BF}" type="parTrans" cxnId="{BFABC9E2-490C-49DA-9D1A-837686C9F565}">
      <dgm:prSet/>
      <dgm:spPr/>
      <dgm:t>
        <a:bodyPr/>
        <a:lstStyle/>
        <a:p>
          <a:endParaRPr lang="LID4096"/>
        </a:p>
      </dgm:t>
    </dgm:pt>
    <dgm:pt modelId="{2F9457AC-0A27-4D5A-8615-23D290E588F2}" type="sibTrans" cxnId="{BFABC9E2-490C-49DA-9D1A-837686C9F565}">
      <dgm:prSet/>
      <dgm:spPr/>
      <dgm:t>
        <a:bodyPr/>
        <a:lstStyle/>
        <a:p>
          <a:endParaRPr lang="LID4096"/>
        </a:p>
      </dgm:t>
    </dgm:pt>
    <dgm:pt modelId="{B85914F3-3FBB-4CA2-A416-366D822EFDAC}">
      <dgm:prSet/>
      <dgm:spPr>
        <a:ln>
          <a:solidFill>
            <a:srgbClr val="FF0000"/>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noProof="0" dirty="0"/>
            <a:t>Simulation d‘entretien d‘embauche</a:t>
          </a:r>
        </a:p>
        <a:p>
          <a:pPr marL="0" marR="0" lvl="0" indent="0" defTabSz="914400" eaLnBrk="1" fontAlgn="auto" latinLnBrk="0" hangingPunct="1">
            <a:lnSpc>
              <a:spcPct val="100000"/>
            </a:lnSpc>
            <a:spcBef>
              <a:spcPts val="0"/>
            </a:spcBef>
            <a:spcAft>
              <a:spcPts val="0"/>
            </a:spcAft>
            <a:buClrTx/>
            <a:buSzTx/>
            <a:buFontTx/>
            <a:buNone/>
            <a:tabLst/>
            <a:defRPr/>
          </a:pPr>
          <a:r>
            <a:rPr lang="fr-FR" noProof="0" dirty="0"/>
            <a:t>Lila Kaissi Martini et Laure Jourdan (ALFA)</a:t>
          </a:r>
        </a:p>
        <a:p>
          <a:pPr marL="0" marR="0" lvl="0" indent="0" defTabSz="914400" eaLnBrk="1" fontAlgn="auto" latinLnBrk="0" hangingPunct="1">
            <a:lnSpc>
              <a:spcPct val="100000"/>
            </a:lnSpc>
            <a:spcBef>
              <a:spcPts val="0"/>
            </a:spcBef>
            <a:spcAft>
              <a:spcPts val="0"/>
            </a:spcAft>
            <a:buClrTx/>
            <a:buSzTx/>
            <a:buFontTx/>
            <a:buNone/>
            <a:tabLst/>
            <a:defRPr/>
          </a:pPr>
          <a:r>
            <a:rPr lang="fr-FR" noProof="0" dirty="0"/>
            <a:t>Amy Bramley (PSAB)</a:t>
          </a:r>
          <a:br>
            <a:rPr lang="fr-FR" noProof="0" dirty="0"/>
          </a:br>
          <a:endParaRPr lang="fr-FR" noProof="0" dirty="0"/>
        </a:p>
      </dgm:t>
    </dgm:pt>
    <dgm:pt modelId="{0B9CA3B2-8D85-401A-859F-0B1186D0006B}" type="parTrans" cxnId="{9DABFEDF-C448-4F4C-BEEB-EA8348D18342}">
      <dgm:prSet/>
      <dgm:spPr/>
      <dgm:t>
        <a:bodyPr/>
        <a:lstStyle/>
        <a:p>
          <a:endParaRPr lang="LID4096"/>
        </a:p>
      </dgm:t>
    </dgm:pt>
    <dgm:pt modelId="{856E8016-0C55-4867-9663-3F9211E8F5B7}" type="sibTrans" cxnId="{9DABFEDF-C448-4F4C-BEEB-EA8348D18342}">
      <dgm:prSet/>
      <dgm:spPr/>
      <dgm:t>
        <a:bodyPr/>
        <a:lstStyle/>
        <a:p>
          <a:endParaRPr lang="LID4096"/>
        </a:p>
      </dgm:t>
    </dgm:pt>
    <dgm:pt modelId="{CDC0CA7B-0A90-4F32-A77A-21E384E5722B}">
      <dgm:prSet/>
      <dgm:spPr>
        <a:ln>
          <a:solidFill>
            <a:schemeClr val="accent6"/>
          </a:solidFill>
        </a:ln>
      </dgm:spPr>
      <dgm:t>
        <a:bodyPr/>
        <a:lstStyle/>
        <a:p>
          <a:r>
            <a:rPr lang="fr-FR" b="1" noProof="0" dirty="0"/>
            <a:t>Tables rondes</a:t>
          </a:r>
        </a:p>
        <a:p>
          <a:r>
            <a:rPr lang="fr-FR" b="0" i="0" noProof="0" dirty="0"/>
            <a:t>avec des</a:t>
          </a:r>
          <a:r>
            <a:rPr lang="fr-FR" b="1" noProof="0" dirty="0"/>
            <a:t> </a:t>
          </a:r>
          <a:r>
            <a:rPr lang="fr-FR" b="0" noProof="0" dirty="0"/>
            <a:t>experts</a:t>
          </a:r>
          <a:br>
            <a:rPr lang="fr-FR" b="0" noProof="0" dirty="0"/>
          </a:br>
          <a:r>
            <a:rPr lang="fr-FR" b="0" noProof="0" dirty="0"/>
            <a:t>et d’anciens élèves</a:t>
          </a:r>
        </a:p>
      </dgm:t>
    </dgm:pt>
    <dgm:pt modelId="{6A7002D8-34C0-4F27-A288-75D7B9EBA00C}" type="parTrans" cxnId="{8E74972C-8984-4B63-94F2-A5E4588B3AE3}">
      <dgm:prSet/>
      <dgm:spPr/>
      <dgm:t>
        <a:bodyPr/>
        <a:lstStyle/>
        <a:p>
          <a:endParaRPr lang="LID4096"/>
        </a:p>
      </dgm:t>
    </dgm:pt>
    <dgm:pt modelId="{0FA1C1E7-F81E-4E59-B9EA-193C95B29FA0}" type="sibTrans" cxnId="{8E74972C-8984-4B63-94F2-A5E4588B3AE3}">
      <dgm:prSet/>
      <dgm:spPr/>
      <dgm:t>
        <a:bodyPr/>
        <a:lstStyle/>
        <a:p>
          <a:endParaRPr lang="LID4096"/>
        </a:p>
      </dgm:t>
    </dgm:pt>
    <dgm:pt modelId="{A0D07754-12AE-4096-9A02-666D0EF9BCAD}">
      <dgm:prSet/>
      <dgm:spPr>
        <a:ln>
          <a:solidFill>
            <a:schemeClr val="accent6"/>
          </a:solidFill>
        </a:ln>
      </dgm:spPr>
      <dgm:t>
        <a:bodyPr/>
        <a:lstStyle/>
        <a:p>
          <a:r>
            <a:rPr lang="fr-FR" b="1" noProof="0" dirty="0"/>
            <a:t>Forum</a:t>
          </a:r>
        </a:p>
        <a:p>
          <a:r>
            <a:rPr lang="fr-FR" b="0" noProof="0" dirty="0"/>
            <a:t>échange libre</a:t>
          </a:r>
        </a:p>
      </dgm:t>
    </dgm:pt>
    <dgm:pt modelId="{74E2C30F-C4D6-41B9-8A0D-B1CB97B93BD1}" type="parTrans" cxnId="{90A367F3-9A94-4DB9-8C1B-C9F8A0CCFADC}">
      <dgm:prSet/>
      <dgm:spPr/>
      <dgm:t>
        <a:bodyPr/>
        <a:lstStyle/>
        <a:p>
          <a:endParaRPr lang="LID4096"/>
        </a:p>
      </dgm:t>
    </dgm:pt>
    <dgm:pt modelId="{4EAE6791-2638-4440-8B50-365C9C8E6769}" type="sibTrans" cxnId="{90A367F3-9A94-4DB9-8C1B-C9F8A0CCFADC}">
      <dgm:prSet/>
      <dgm:spPr/>
      <dgm:t>
        <a:bodyPr/>
        <a:lstStyle/>
        <a:p>
          <a:endParaRPr lang="LID4096"/>
        </a:p>
      </dgm:t>
    </dgm:pt>
    <dgm:pt modelId="{28D19A3D-61C8-40E7-B922-EB55F9CB11C6}" type="pres">
      <dgm:prSet presAssocID="{1AE04360-4265-42AF-86FA-DA1D2681CCEA}" presName="hierChild1" presStyleCnt="0">
        <dgm:presLayoutVars>
          <dgm:chPref val="1"/>
          <dgm:dir/>
          <dgm:animOne val="branch"/>
          <dgm:animLvl val="lvl"/>
          <dgm:resizeHandles/>
        </dgm:presLayoutVars>
      </dgm:prSet>
      <dgm:spPr/>
    </dgm:pt>
    <dgm:pt modelId="{7DBAE235-02CB-4818-97EF-07270390D26F}" type="pres">
      <dgm:prSet presAssocID="{C291032E-AA24-4AA8-8BBA-F62A714458D7}" presName="hierRoot1" presStyleCnt="0"/>
      <dgm:spPr/>
    </dgm:pt>
    <dgm:pt modelId="{A65C1395-0364-447B-BB72-BE1158D05DDF}" type="pres">
      <dgm:prSet presAssocID="{C291032E-AA24-4AA8-8BBA-F62A714458D7}" presName="composite" presStyleCnt="0"/>
      <dgm:spPr/>
    </dgm:pt>
    <dgm:pt modelId="{B85750C9-F590-4FF6-98DE-363A71991C2E}" type="pres">
      <dgm:prSet presAssocID="{C291032E-AA24-4AA8-8BBA-F62A714458D7}" presName="background" presStyleLbl="node0" presStyleIdx="0" presStyleCnt="1"/>
      <dgm:spPr/>
    </dgm:pt>
    <dgm:pt modelId="{6F644F60-AFBB-467E-87B6-3A09666C0F36}" type="pres">
      <dgm:prSet presAssocID="{C291032E-AA24-4AA8-8BBA-F62A714458D7}" presName="text" presStyleLbl="fgAcc0" presStyleIdx="0" presStyleCnt="1" custScaleX="137198" custScaleY="92009" custLinFactNeighborY="-19970">
        <dgm:presLayoutVars>
          <dgm:chPref val="3"/>
        </dgm:presLayoutVars>
      </dgm:prSet>
      <dgm:spPr/>
    </dgm:pt>
    <dgm:pt modelId="{9DBDFEBB-9E7F-4AB3-80C5-5B707A65E7BC}" type="pres">
      <dgm:prSet presAssocID="{C291032E-AA24-4AA8-8BBA-F62A714458D7}" presName="hierChild2" presStyleCnt="0"/>
      <dgm:spPr/>
    </dgm:pt>
    <dgm:pt modelId="{BE72977A-C67F-4AAF-8B1D-618123B3B3AE}" type="pres">
      <dgm:prSet presAssocID="{72D777CD-31AF-413F-B3BB-B4FF5D114763}" presName="Name10" presStyleLbl="parChTrans1D2" presStyleIdx="0" presStyleCnt="1"/>
      <dgm:spPr/>
    </dgm:pt>
    <dgm:pt modelId="{3C195A57-A380-4ADF-9CCE-F22672CEF19B}" type="pres">
      <dgm:prSet presAssocID="{5BB888D1-AFD4-4BFD-819F-449787C64AD0}" presName="hierRoot2" presStyleCnt="0"/>
      <dgm:spPr/>
    </dgm:pt>
    <dgm:pt modelId="{C6854A90-1C36-474E-9FD9-F7FD7CFA6D2B}" type="pres">
      <dgm:prSet presAssocID="{5BB888D1-AFD4-4BFD-819F-449787C64AD0}" presName="composite2" presStyleCnt="0"/>
      <dgm:spPr/>
    </dgm:pt>
    <dgm:pt modelId="{A0A2A498-B525-4028-956D-198A4F2F9F05}" type="pres">
      <dgm:prSet presAssocID="{5BB888D1-AFD4-4BFD-819F-449787C64AD0}" presName="background2" presStyleLbl="node2" presStyleIdx="0" presStyleCnt="1"/>
      <dgm:spPr/>
    </dgm:pt>
    <dgm:pt modelId="{AE5F348B-1926-4398-86CC-01A57028A0A9}" type="pres">
      <dgm:prSet presAssocID="{5BB888D1-AFD4-4BFD-819F-449787C64AD0}" presName="text2" presStyleLbl="fgAcc2" presStyleIdx="0" presStyleCnt="1" custLinFactNeighborY="-38284">
        <dgm:presLayoutVars>
          <dgm:chPref val="3"/>
        </dgm:presLayoutVars>
      </dgm:prSet>
      <dgm:spPr/>
    </dgm:pt>
    <dgm:pt modelId="{B499484F-30E1-4405-A841-5417D62578F4}" type="pres">
      <dgm:prSet presAssocID="{5BB888D1-AFD4-4BFD-819F-449787C64AD0}" presName="hierChild3" presStyleCnt="0"/>
      <dgm:spPr/>
    </dgm:pt>
    <dgm:pt modelId="{6725E3C5-84EE-483E-ADBB-5057B76F6C1E}" type="pres">
      <dgm:prSet presAssocID="{994BD55A-18F9-4622-A096-026120ABDA7E}" presName="Name17" presStyleLbl="parChTrans1D3" presStyleIdx="0" presStyleCnt="4"/>
      <dgm:spPr/>
    </dgm:pt>
    <dgm:pt modelId="{968F7F9A-00D0-4ED0-97FC-9ECBD30BE058}" type="pres">
      <dgm:prSet presAssocID="{9ADB458C-1B1E-4A12-8963-C6C9C6D30E02}" presName="hierRoot3" presStyleCnt="0"/>
      <dgm:spPr/>
    </dgm:pt>
    <dgm:pt modelId="{148115D0-135F-4B9B-AC05-F0B04656F1CD}" type="pres">
      <dgm:prSet presAssocID="{9ADB458C-1B1E-4A12-8963-C6C9C6D30E02}" presName="composite3" presStyleCnt="0"/>
      <dgm:spPr/>
    </dgm:pt>
    <dgm:pt modelId="{0BC606F6-0964-4BEF-83B5-756F18BE529D}" type="pres">
      <dgm:prSet presAssocID="{9ADB458C-1B1E-4A12-8963-C6C9C6D30E02}" presName="background3" presStyleLbl="node3" presStyleIdx="0" presStyleCnt="4"/>
      <dgm:spPr>
        <a:solidFill>
          <a:srgbClr val="FF0000"/>
        </a:solidFill>
      </dgm:spPr>
    </dgm:pt>
    <dgm:pt modelId="{CC1F424D-8068-4283-AA1B-32E31BA7CFB9}" type="pres">
      <dgm:prSet presAssocID="{9ADB458C-1B1E-4A12-8963-C6C9C6D30E02}" presName="text3" presStyleLbl="fgAcc3" presStyleIdx="0" presStyleCnt="4" custLinFactNeighborX="-194" custLinFactNeighborY="-34032">
        <dgm:presLayoutVars>
          <dgm:chPref val="3"/>
        </dgm:presLayoutVars>
      </dgm:prSet>
      <dgm:spPr/>
    </dgm:pt>
    <dgm:pt modelId="{BB758DA8-69CC-4C25-873A-9943C6927D4F}" type="pres">
      <dgm:prSet presAssocID="{9ADB458C-1B1E-4A12-8963-C6C9C6D30E02}" presName="hierChild4" presStyleCnt="0"/>
      <dgm:spPr/>
    </dgm:pt>
    <dgm:pt modelId="{2FA18D5B-C84D-4D80-9596-AFEE6FE5398B}" type="pres">
      <dgm:prSet presAssocID="{0C11D273-1232-4FAD-80EC-91A43882C798}" presName="Name17" presStyleLbl="parChTrans1D3" presStyleIdx="1" presStyleCnt="4"/>
      <dgm:spPr/>
    </dgm:pt>
    <dgm:pt modelId="{B95BB90E-66F9-454E-9D91-EC6726A24963}" type="pres">
      <dgm:prSet presAssocID="{52059E20-F658-42EB-B400-7F85CB154828}" presName="hierRoot3" presStyleCnt="0"/>
      <dgm:spPr/>
    </dgm:pt>
    <dgm:pt modelId="{CA4547A3-5E4F-456D-A3A3-08ABE485FCA3}" type="pres">
      <dgm:prSet presAssocID="{52059E20-F658-42EB-B400-7F85CB154828}" presName="composite3" presStyleCnt="0"/>
      <dgm:spPr/>
    </dgm:pt>
    <dgm:pt modelId="{3769145A-09B4-4691-B39B-85CA1D515916}" type="pres">
      <dgm:prSet presAssocID="{52059E20-F658-42EB-B400-7F85CB154828}" presName="background3" presStyleLbl="node3" presStyleIdx="1" presStyleCnt="4"/>
      <dgm:spPr>
        <a:solidFill>
          <a:schemeClr val="accent4"/>
        </a:solidFill>
      </dgm:spPr>
    </dgm:pt>
    <dgm:pt modelId="{1A0C4525-8668-4F1A-B5B0-581736D3711F}" type="pres">
      <dgm:prSet presAssocID="{52059E20-F658-42EB-B400-7F85CB154828}" presName="text3" presStyleLbl="fgAcc3" presStyleIdx="1" presStyleCnt="4" custLinFactNeighborX="-1488" custLinFactNeighborY="-34032">
        <dgm:presLayoutVars>
          <dgm:chPref val="3"/>
        </dgm:presLayoutVars>
      </dgm:prSet>
      <dgm:spPr/>
    </dgm:pt>
    <dgm:pt modelId="{94C7FD17-7BFE-44A0-9DA0-7C2A74EDA906}" type="pres">
      <dgm:prSet presAssocID="{52059E20-F658-42EB-B400-7F85CB154828}" presName="hierChild4" presStyleCnt="0"/>
      <dgm:spPr/>
    </dgm:pt>
    <dgm:pt modelId="{54553048-984D-4440-8C53-C5D6776B5E20}" type="pres">
      <dgm:prSet presAssocID="{3E0FC0DB-224F-424C-94C0-67FEB064D8BF}" presName="Name17" presStyleLbl="parChTrans1D3" presStyleIdx="2" presStyleCnt="4"/>
      <dgm:spPr/>
    </dgm:pt>
    <dgm:pt modelId="{64239A2A-DF72-4902-98A9-111B6D59D3CB}" type="pres">
      <dgm:prSet presAssocID="{8F2E742B-535E-4C55-B047-5DD7F622A6F4}" presName="hierRoot3" presStyleCnt="0"/>
      <dgm:spPr/>
    </dgm:pt>
    <dgm:pt modelId="{7740979C-D35A-4DD7-BDF3-FAFA0C159D1A}" type="pres">
      <dgm:prSet presAssocID="{8F2E742B-535E-4C55-B047-5DD7F622A6F4}" presName="composite3" presStyleCnt="0"/>
      <dgm:spPr/>
    </dgm:pt>
    <dgm:pt modelId="{D25B25FA-67BF-41E1-9BB1-C9E16BE32FFC}" type="pres">
      <dgm:prSet presAssocID="{8F2E742B-535E-4C55-B047-5DD7F622A6F4}" presName="background3" presStyleLbl="node3" presStyleIdx="2" presStyleCnt="4"/>
      <dgm:spPr>
        <a:solidFill>
          <a:schemeClr val="accent5"/>
        </a:solidFill>
      </dgm:spPr>
    </dgm:pt>
    <dgm:pt modelId="{51BF569A-3CA7-4959-8696-8DABF5B885C2}" type="pres">
      <dgm:prSet presAssocID="{8F2E742B-535E-4C55-B047-5DD7F622A6F4}" presName="text3" presStyleLbl="fgAcc3" presStyleIdx="2" presStyleCnt="4" custLinFactNeighborX="0" custLinFactNeighborY="-32469">
        <dgm:presLayoutVars>
          <dgm:chPref val="3"/>
        </dgm:presLayoutVars>
      </dgm:prSet>
      <dgm:spPr/>
    </dgm:pt>
    <dgm:pt modelId="{B890192E-7038-4063-A00E-24BEAEFB2825}" type="pres">
      <dgm:prSet presAssocID="{8F2E742B-535E-4C55-B047-5DD7F622A6F4}" presName="hierChild4" presStyleCnt="0"/>
      <dgm:spPr/>
    </dgm:pt>
    <dgm:pt modelId="{236372CF-A4BC-4F44-8718-32D48CA557B7}" type="pres">
      <dgm:prSet presAssocID="{0B9CA3B2-8D85-401A-859F-0B1186D0006B}" presName="Name23" presStyleLbl="parChTrans1D4" presStyleIdx="0" presStyleCnt="4"/>
      <dgm:spPr/>
    </dgm:pt>
    <dgm:pt modelId="{14F56261-B82D-49ED-B9AD-51D912BCA5BA}" type="pres">
      <dgm:prSet presAssocID="{B85914F3-3FBB-4CA2-A416-366D822EFDAC}" presName="hierRoot4" presStyleCnt="0"/>
      <dgm:spPr/>
    </dgm:pt>
    <dgm:pt modelId="{B4357D67-040E-4D40-9681-58B8D10CEEDF}" type="pres">
      <dgm:prSet presAssocID="{B85914F3-3FBB-4CA2-A416-366D822EFDAC}" presName="composite4" presStyleCnt="0"/>
      <dgm:spPr/>
    </dgm:pt>
    <dgm:pt modelId="{B9030F67-C36C-4704-B55E-C78895E42382}" type="pres">
      <dgm:prSet presAssocID="{B85914F3-3FBB-4CA2-A416-366D822EFDAC}" presName="background4" presStyleLbl="node4" presStyleIdx="0" presStyleCnt="4"/>
      <dgm:spPr>
        <a:solidFill>
          <a:schemeClr val="accent5"/>
        </a:solidFill>
      </dgm:spPr>
    </dgm:pt>
    <dgm:pt modelId="{29E400C6-51B4-4CBF-8BAC-6B75B18F6CDC}" type="pres">
      <dgm:prSet presAssocID="{B85914F3-3FBB-4CA2-A416-366D822EFDAC}" presName="text4" presStyleLbl="fgAcc4" presStyleIdx="0" presStyleCnt="4" custLinFactNeighborX="-496" custLinFactNeighborY="-21095">
        <dgm:presLayoutVars>
          <dgm:chPref val="3"/>
        </dgm:presLayoutVars>
      </dgm:prSet>
      <dgm:spPr/>
    </dgm:pt>
    <dgm:pt modelId="{E2F941D0-A1FE-4B6B-BD28-BAE52B7ED0E5}" type="pres">
      <dgm:prSet presAssocID="{B85914F3-3FBB-4CA2-A416-366D822EFDAC}" presName="hierChild5" presStyleCnt="0"/>
      <dgm:spPr/>
    </dgm:pt>
    <dgm:pt modelId="{C2E48E83-B365-4E60-BD77-6637B21DF9D7}" type="pres">
      <dgm:prSet presAssocID="{5C7F9BE6-B83C-41F3-872F-F6BA173C74B6}" presName="Name23" presStyleLbl="parChTrans1D4" presStyleIdx="1" presStyleCnt="4"/>
      <dgm:spPr/>
    </dgm:pt>
    <dgm:pt modelId="{E73AEAF0-745A-4C11-9D35-7E8D1ED1F1F8}" type="pres">
      <dgm:prSet presAssocID="{5C746F7C-2519-4C2E-BA6D-28C53987E45B}" presName="hierRoot4" presStyleCnt="0"/>
      <dgm:spPr/>
    </dgm:pt>
    <dgm:pt modelId="{29148FC1-814E-4C6D-9EF2-E4CD3D28EA0C}" type="pres">
      <dgm:prSet presAssocID="{5C746F7C-2519-4C2E-BA6D-28C53987E45B}" presName="composite4" presStyleCnt="0"/>
      <dgm:spPr/>
    </dgm:pt>
    <dgm:pt modelId="{557B4519-96A2-4DEA-970F-736C666C3007}" type="pres">
      <dgm:prSet presAssocID="{5C746F7C-2519-4C2E-BA6D-28C53987E45B}" presName="background4" presStyleLbl="node4" presStyleIdx="1" presStyleCnt="4"/>
      <dgm:spPr>
        <a:solidFill>
          <a:schemeClr val="accent5"/>
        </a:solidFill>
      </dgm:spPr>
    </dgm:pt>
    <dgm:pt modelId="{4CF5976A-6D5C-44F0-8E51-70366AC37C90}" type="pres">
      <dgm:prSet presAssocID="{5C746F7C-2519-4C2E-BA6D-28C53987E45B}" presName="text4" presStyleLbl="fgAcc4" presStyleIdx="1" presStyleCnt="4" custLinFactNeighborX="-992" custLinFactNeighborY="-21095">
        <dgm:presLayoutVars>
          <dgm:chPref val="3"/>
        </dgm:presLayoutVars>
      </dgm:prSet>
      <dgm:spPr/>
    </dgm:pt>
    <dgm:pt modelId="{39BE93AF-FA48-4355-B04D-6091ABB84D11}" type="pres">
      <dgm:prSet presAssocID="{5C746F7C-2519-4C2E-BA6D-28C53987E45B}" presName="hierChild5" presStyleCnt="0"/>
      <dgm:spPr/>
    </dgm:pt>
    <dgm:pt modelId="{E4D32B98-3A5B-4E47-9251-BFCDF1136571}" type="pres">
      <dgm:prSet presAssocID="{3CF59442-3A04-4E1E-8EB7-A27B45D5A348}" presName="Name17" presStyleLbl="parChTrans1D3" presStyleIdx="3" presStyleCnt="4"/>
      <dgm:spPr/>
    </dgm:pt>
    <dgm:pt modelId="{A3B010DD-5234-404B-B5C9-DDA19B6FC699}" type="pres">
      <dgm:prSet presAssocID="{344378AE-224C-43E8-A02D-DA0CDCF27317}" presName="hierRoot3" presStyleCnt="0"/>
      <dgm:spPr/>
    </dgm:pt>
    <dgm:pt modelId="{94B56E52-B18E-4B6D-B862-BECF47214335}" type="pres">
      <dgm:prSet presAssocID="{344378AE-224C-43E8-A02D-DA0CDCF27317}" presName="composite3" presStyleCnt="0"/>
      <dgm:spPr/>
    </dgm:pt>
    <dgm:pt modelId="{2783948F-EA42-4287-A275-7A92EF2C2BDA}" type="pres">
      <dgm:prSet presAssocID="{344378AE-224C-43E8-A02D-DA0CDCF27317}" presName="background3" presStyleLbl="node3" presStyleIdx="3" presStyleCnt="4"/>
      <dgm:spPr>
        <a:solidFill>
          <a:schemeClr val="accent6"/>
        </a:solidFill>
      </dgm:spPr>
    </dgm:pt>
    <dgm:pt modelId="{03002E03-A495-4B34-AB78-6759D05B7B9A}" type="pres">
      <dgm:prSet presAssocID="{344378AE-224C-43E8-A02D-DA0CDCF27317}" presName="text3" presStyleLbl="fgAcc3" presStyleIdx="3" presStyleCnt="4" custLinFactNeighborX="-496" custLinFactNeighborY="-34032">
        <dgm:presLayoutVars>
          <dgm:chPref val="3"/>
        </dgm:presLayoutVars>
      </dgm:prSet>
      <dgm:spPr/>
    </dgm:pt>
    <dgm:pt modelId="{60F1DE99-04F4-4D8A-8E2B-1A05C8824ED2}" type="pres">
      <dgm:prSet presAssocID="{344378AE-224C-43E8-A02D-DA0CDCF27317}" presName="hierChild4" presStyleCnt="0"/>
      <dgm:spPr/>
    </dgm:pt>
    <dgm:pt modelId="{FD481E0E-3419-4879-96F6-F466FA9CDE08}" type="pres">
      <dgm:prSet presAssocID="{6A7002D8-34C0-4F27-A288-75D7B9EBA00C}" presName="Name23" presStyleLbl="parChTrans1D4" presStyleIdx="2" presStyleCnt="4"/>
      <dgm:spPr/>
    </dgm:pt>
    <dgm:pt modelId="{42F87544-B0F0-455B-B7C1-F94E13C099D6}" type="pres">
      <dgm:prSet presAssocID="{CDC0CA7B-0A90-4F32-A77A-21E384E5722B}" presName="hierRoot4" presStyleCnt="0"/>
      <dgm:spPr/>
    </dgm:pt>
    <dgm:pt modelId="{02721BEB-4869-4EB8-B2F3-08A1621FEE2B}" type="pres">
      <dgm:prSet presAssocID="{CDC0CA7B-0A90-4F32-A77A-21E384E5722B}" presName="composite4" presStyleCnt="0"/>
      <dgm:spPr/>
    </dgm:pt>
    <dgm:pt modelId="{E74602C2-849C-4C77-B206-21BA4D5A39FD}" type="pres">
      <dgm:prSet presAssocID="{CDC0CA7B-0A90-4F32-A77A-21E384E5722B}" presName="background4" presStyleLbl="node4" presStyleIdx="2" presStyleCnt="4"/>
      <dgm:spPr>
        <a:solidFill>
          <a:schemeClr val="accent6"/>
        </a:solidFill>
      </dgm:spPr>
    </dgm:pt>
    <dgm:pt modelId="{564852C7-88F3-4F1A-8E16-AEF33776DBCF}" type="pres">
      <dgm:prSet presAssocID="{CDC0CA7B-0A90-4F32-A77A-21E384E5722B}" presName="text4" presStyleLbl="fgAcc4" presStyleIdx="2" presStyleCnt="4" custLinFactNeighborX="992" custLinFactNeighborY="-18751">
        <dgm:presLayoutVars>
          <dgm:chPref val="3"/>
        </dgm:presLayoutVars>
      </dgm:prSet>
      <dgm:spPr/>
    </dgm:pt>
    <dgm:pt modelId="{B35D2D76-336D-4D61-A5E4-F06A7A16B3AA}" type="pres">
      <dgm:prSet presAssocID="{CDC0CA7B-0A90-4F32-A77A-21E384E5722B}" presName="hierChild5" presStyleCnt="0"/>
      <dgm:spPr/>
    </dgm:pt>
    <dgm:pt modelId="{8F08DBB2-1C29-49C2-84AB-9840F804A758}" type="pres">
      <dgm:prSet presAssocID="{74E2C30F-C4D6-41B9-8A0D-B1CB97B93BD1}" presName="Name23" presStyleLbl="parChTrans1D4" presStyleIdx="3" presStyleCnt="4"/>
      <dgm:spPr/>
    </dgm:pt>
    <dgm:pt modelId="{20A64642-F4A4-43A1-ABB6-78A9375D93F7}" type="pres">
      <dgm:prSet presAssocID="{A0D07754-12AE-4096-9A02-666D0EF9BCAD}" presName="hierRoot4" presStyleCnt="0"/>
      <dgm:spPr/>
    </dgm:pt>
    <dgm:pt modelId="{EBE9D497-DEE4-4136-8939-C2387C3240FA}" type="pres">
      <dgm:prSet presAssocID="{A0D07754-12AE-4096-9A02-666D0EF9BCAD}" presName="composite4" presStyleCnt="0"/>
      <dgm:spPr/>
    </dgm:pt>
    <dgm:pt modelId="{08AE3231-3197-4452-9F4C-8B5231468218}" type="pres">
      <dgm:prSet presAssocID="{A0D07754-12AE-4096-9A02-666D0EF9BCAD}" presName="background4" presStyleLbl="node4" presStyleIdx="3" presStyleCnt="4"/>
      <dgm:spPr>
        <a:solidFill>
          <a:schemeClr val="accent6"/>
        </a:solidFill>
      </dgm:spPr>
    </dgm:pt>
    <dgm:pt modelId="{E701DDC7-9379-4EC9-BEE7-F31769C613C7}" type="pres">
      <dgm:prSet presAssocID="{A0D07754-12AE-4096-9A02-666D0EF9BCAD}" presName="text4" presStyleLbl="fgAcc4" presStyleIdx="3" presStyleCnt="4" custLinFactNeighborY="-18751">
        <dgm:presLayoutVars>
          <dgm:chPref val="3"/>
        </dgm:presLayoutVars>
      </dgm:prSet>
      <dgm:spPr/>
    </dgm:pt>
    <dgm:pt modelId="{A0F1512F-4B35-4677-B319-777F5B0380C5}" type="pres">
      <dgm:prSet presAssocID="{A0D07754-12AE-4096-9A02-666D0EF9BCAD}" presName="hierChild5" presStyleCnt="0"/>
      <dgm:spPr/>
    </dgm:pt>
  </dgm:ptLst>
  <dgm:cxnLst>
    <dgm:cxn modelId="{DF2D3714-EBDE-4DC8-9F8C-69A2D7BDD753}" type="presOf" srcId="{0B9CA3B2-8D85-401A-859F-0B1186D0006B}" destId="{236372CF-A4BC-4F44-8718-32D48CA557B7}" srcOrd="0" destOrd="0" presId="urn:microsoft.com/office/officeart/2005/8/layout/hierarchy1"/>
    <dgm:cxn modelId="{8E74972C-8984-4B63-94F2-A5E4588B3AE3}" srcId="{344378AE-224C-43E8-A02D-DA0CDCF27317}" destId="{CDC0CA7B-0A90-4F32-A77A-21E384E5722B}" srcOrd="0" destOrd="0" parTransId="{6A7002D8-34C0-4F27-A288-75D7B9EBA00C}" sibTransId="{0FA1C1E7-F81E-4E59-B9EA-193C95B29FA0}"/>
    <dgm:cxn modelId="{DB2B7E3D-2262-4FEB-A796-AE8D82FD4202}" type="presOf" srcId="{5C7F9BE6-B83C-41F3-872F-F6BA173C74B6}" destId="{C2E48E83-B365-4E60-BD77-6637B21DF9D7}" srcOrd="0" destOrd="0" presId="urn:microsoft.com/office/officeart/2005/8/layout/hierarchy1"/>
    <dgm:cxn modelId="{C580E961-D189-456B-9404-1C9715FB69D9}" srcId="{5BB888D1-AFD4-4BFD-819F-449787C64AD0}" destId="{344378AE-224C-43E8-A02D-DA0CDCF27317}" srcOrd="3" destOrd="0" parTransId="{3CF59442-3A04-4E1E-8EB7-A27B45D5A348}" sibTransId="{6616A9AF-C361-4C9E-A99A-F162B96D1EE5}"/>
    <dgm:cxn modelId="{5E667445-6B73-40F5-BBA8-B0F769967046}" type="presOf" srcId="{74E2C30F-C4D6-41B9-8A0D-B1CB97B93BD1}" destId="{8F08DBB2-1C29-49C2-84AB-9840F804A758}" srcOrd="0" destOrd="0" presId="urn:microsoft.com/office/officeart/2005/8/layout/hierarchy1"/>
    <dgm:cxn modelId="{1AFEC845-2222-4D7B-9326-6EA46ECFBC02}" type="presOf" srcId="{1AE04360-4265-42AF-86FA-DA1D2681CCEA}" destId="{28D19A3D-61C8-40E7-B922-EB55F9CB11C6}" srcOrd="0" destOrd="0" presId="urn:microsoft.com/office/officeart/2005/8/layout/hierarchy1"/>
    <dgm:cxn modelId="{1F61456A-BFAD-4C61-8B9E-1292BA10E74A}" type="presOf" srcId="{A0D07754-12AE-4096-9A02-666D0EF9BCAD}" destId="{E701DDC7-9379-4EC9-BEE7-F31769C613C7}" srcOrd="0" destOrd="0" presId="urn:microsoft.com/office/officeart/2005/8/layout/hierarchy1"/>
    <dgm:cxn modelId="{E972C477-626E-4879-890A-E10DBCB1E295}" type="presOf" srcId="{52059E20-F658-42EB-B400-7F85CB154828}" destId="{1A0C4525-8668-4F1A-B5B0-581736D3711F}" srcOrd="0" destOrd="0" presId="urn:microsoft.com/office/officeart/2005/8/layout/hierarchy1"/>
    <dgm:cxn modelId="{0976B578-CCB1-4A06-8C68-BB8CFEF2EE06}" srcId="{5BB888D1-AFD4-4BFD-819F-449787C64AD0}" destId="{9ADB458C-1B1E-4A12-8963-C6C9C6D30E02}" srcOrd="0" destOrd="0" parTransId="{994BD55A-18F9-4622-A096-026120ABDA7E}" sibTransId="{BE44AAB6-4005-404E-8E30-48AEC6462FFC}"/>
    <dgm:cxn modelId="{8FE95983-7F21-4656-9117-B88C161B7291}" type="presOf" srcId="{72D777CD-31AF-413F-B3BB-B4FF5D114763}" destId="{BE72977A-C67F-4AAF-8B1D-618123B3B3AE}" srcOrd="0" destOrd="0" presId="urn:microsoft.com/office/officeart/2005/8/layout/hierarchy1"/>
    <dgm:cxn modelId="{FCD02389-9506-4450-BC41-972618185BAA}" type="presOf" srcId="{6A7002D8-34C0-4F27-A288-75D7B9EBA00C}" destId="{FD481E0E-3419-4879-96F6-F466FA9CDE08}" srcOrd="0" destOrd="0" presId="urn:microsoft.com/office/officeart/2005/8/layout/hierarchy1"/>
    <dgm:cxn modelId="{F0D6A68D-4FAF-4B16-A06C-1F74496C0C38}" type="presOf" srcId="{5C746F7C-2519-4C2E-BA6D-28C53987E45B}" destId="{4CF5976A-6D5C-44F0-8E51-70366AC37C90}" srcOrd="0" destOrd="0" presId="urn:microsoft.com/office/officeart/2005/8/layout/hierarchy1"/>
    <dgm:cxn modelId="{C240A795-8042-497A-8C8B-B21231009BB9}" srcId="{1AE04360-4265-42AF-86FA-DA1D2681CCEA}" destId="{C291032E-AA24-4AA8-8BBA-F62A714458D7}" srcOrd="0" destOrd="0" parTransId="{9B3F13C7-9782-4882-AE17-8EF6B0B0AC46}" sibTransId="{2490B70A-3918-4BBD-BD16-E089EE4CF4C2}"/>
    <dgm:cxn modelId="{80DB8299-1460-4EA0-8283-AE36F6CA8666}" type="presOf" srcId="{3CF59442-3A04-4E1E-8EB7-A27B45D5A348}" destId="{E4D32B98-3A5B-4E47-9251-BFCDF1136571}" srcOrd="0" destOrd="0" presId="urn:microsoft.com/office/officeart/2005/8/layout/hierarchy1"/>
    <dgm:cxn modelId="{9D4F1DA3-3E8E-4C90-8C1F-9F583BB2BAE7}" type="presOf" srcId="{B85914F3-3FBB-4CA2-A416-366D822EFDAC}" destId="{29E400C6-51B4-4CBF-8BAC-6B75B18F6CDC}" srcOrd="0" destOrd="0" presId="urn:microsoft.com/office/officeart/2005/8/layout/hierarchy1"/>
    <dgm:cxn modelId="{9B8F3FAE-01EC-4DDD-A765-3DD46EF0C014}" type="presOf" srcId="{5BB888D1-AFD4-4BFD-819F-449787C64AD0}" destId="{AE5F348B-1926-4398-86CC-01A57028A0A9}" srcOrd="0" destOrd="0" presId="urn:microsoft.com/office/officeart/2005/8/layout/hierarchy1"/>
    <dgm:cxn modelId="{D6D411B0-574E-40C4-BAAC-2846FFAF43F1}" type="presOf" srcId="{994BD55A-18F9-4622-A096-026120ABDA7E}" destId="{6725E3C5-84EE-483E-ADBB-5057B76F6C1E}" srcOrd="0" destOrd="0" presId="urn:microsoft.com/office/officeart/2005/8/layout/hierarchy1"/>
    <dgm:cxn modelId="{D4CC6DB2-7FC1-473A-A3EE-80D39A6909AC}" type="presOf" srcId="{0C11D273-1232-4FAD-80EC-91A43882C798}" destId="{2FA18D5B-C84D-4D80-9596-AFEE6FE5398B}" srcOrd="0" destOrd="0" presId="urn:microsoft.com/office/officeart/2005/8/layout/hierarchy1"/>
    <dgm:cxn modelId="{926431BB-C83A-4940-B05C-84B2942753CB}" srcId="{5BB888D1-AFD4-4BFD-819F-449787C64AD0}" destId="{52059E20-F658-42EB-B400-7F85CB154828}" srcOrd="1" destOrd="0" parTransId="{0C11D273-1232-4FAD-80EC-91A43882C798}" sibTransId="{C932CCA9-62AE-42D3-8766-0EEDE194EAFF}"/>
    <dgm:cxn modelId="{98E952BB-BD64-456D-B319-2E691A7C0A41}" type="presOf" srcId="{C291032E-AA24-4AA8-8BBA-F62A714458D7}" destId="{6F644F60-AFBB-467E-87B6-3A09666C0F36}" srcOrd="0" destOrd="0" presId="urn:microsoft.com/office/officeart/2005/8/layout/hierarchy1"/>
    <dgm:cxn modelId="{9C6AF5C7-0DA6-4062-804D-55D2EC9C5924}" srcId="{8F2E742B-535E-4C55-B047-5DD7F622A6F4}" destId="{5C746F7C-2519-4C2E-BA6D-28C53987E45B}" srcOrd="1" destOrd="0" parTransId="{5C7F9BE6-B83C-41F3-872F-F6BA173C74B6}" sibTransId="{B8A5A113-F51F-4858-8E04-2C154614D3AB}"/>
    <dgm:cxn modelId="{57FFF0D4-1990-4F04-B9AC-437425FA59CF}" type="presOf" srcId="{8F2E742B-535E-4C55-B047-5DD7F622A6F4}" destId="{51BF569A-3CA7-4959-8696-8DABF5B885C2}" srcOrd="0" destOrd="0" presId="urn:microsoft.com/office/officeart/2005/8/layout/hierarchy1"/>
    <dgm:cxn modelId="{142938DD-685C-4BF6-B966-F7D9AB143AE7}" type="presOf" srcId="{344378AE-224C-43E8-A02D-DA0CDCF27317}" destId="{03002E03-A495-4B34-AB78-6759D05B7B9A}" srcOrd="0" destOrd="0" presId="urn:microsoft.com/office/officeart/2005/8/layout/hierarchy1"/>
    <dgm:cxn modelId="{9DABFEDF-C448-4F4C-BEEB-EA8348D18342}" srcId="{8F2E742B-535E-4C55-B047-5DD7F622A6F4}" destId="{B85914F3-3FBB-4CA2-A416-366D822EFDAC}" srcOrd="0" destOrd="0" parTransId="{0B9CA3B2-8D85-401A-859F-0B1186D0006B}" sibTransId="{856E8016-0C55-4867-9663-3F9211E8F5B7}"/>
    <dgm:cxn modelId="{B93BAEE0-D2E7-481F-881C-BC50C8B367E4}" srcId="{C291032E-AA24-4AA8-8BBA-F62A714458D7}" destId="{5BB888D1-AFD4-4BFD-819F-449787C64AD0}" srcOrd="0" destOrd="0" parTransId="{72D777CD-31AF-413F-B3BB-B4FF5D114763}" sibTransId="{4310173C-58F4-42C1-9390-44A0EAF6946E}"/>
    <dgm:cxn modelId="{BFABC9E2-490C-49DA-9D1A-837686C9F565}" srcId="{5BB888D1-AFD4-4BFD-819F-449787C64AD0}" destId="{8F2E742B-535E-4C55-B047-5DD7F622A6F4}" srcOrd="2" destOrd="0" parTransId="{3E0FC0DB-224F-424C-94C0-67FEB064D8BF}" sibTransId="{2F9457AC-0A27-4D5A-8615-23D290E588F2}"/>
    <dgm:cxn modelId="{A5523CE9-F2C0-48DB-9C17-D4973B1A65F6}" type="presOf" srcId="{CDC0CA7B-0A90-4F32-A77A-21E384E5722B}" destId="{564852C7-88F3-4F1A-8E16-AEF33776DBCF}" srcOrd="0" destOrd="0" presId="urn:microsoft.com/office/officeart/2005/8/layout/hierarchy1"/>
    <dgm:cxn modelId="{90A367F3-9A94-4DB9-8C1B-C9F8A0CCFADC}" srcId="{344378AE-224C-43E8-A02D-DA0CDCF27317}" destId="{A0D07754-12AE-4096-9A02-666D0EF9BCAD}" srcOrd="1" destOrd="0" parTransId="{74E2C30F-C4D6-41B9-8A0D-B1CB97B93BD1}" sibTransId="{4EAE6791-2638-4440-8B50-365C9C8E6769}"/>
    <dgm:cxn modelId="{BF0D4FF5-43FF-485F-ADE2-9E6E5F206FFA}" type="presOf" srcId="{9ADB458C-1B1E-4A12-8963-C6C9C6D30E02}" destId="{CC1F424D-8068-4283-AA1B-32E31BA7CFB9}" srcOrd="0" destOrd="0" presId="urn:microsoft.com/office/officeart/2005/8/layout/hierarchy1"/>
    <dgm:cxn modelId="{0D6679F9-2668-4C9D-A310-00FF9806519F}" type="presOf" srcId="{3E0FC0DB-224F-424C-94C0-67FEB064D8BF}" destId="{54553048-984D-4440-8C53-C5D6776B5E20}" srcOrd="0" destOrd="0" presId="urn:microsoft.com/office/officeart/2005/8/layout/hierarchy1"/>
    <dgm:cxn modelId="{ADCE81CE-4D3C-4883-B4C4-475D6BC3B244}" type="presParOf" srcId="{28D19A3D-61C8-40E7-B922-EB55F9CB11C6}" destId="{7DBAE235-02CB-4818-97EF-07270390D26F}" srcOrd="0" destOrd="0" presId="urn:microsoft.com/office/officeart/2005/8/layout/hierarchy1"/>
    <dgm:cxn modelId="{0D0D5FF4-1B31-4DEB-9D54-1204AA6E5ECD}" type="presParOf" srcId="{7DBAE235-02CB-4818-97EF-07270390D26F}" destId="{A65C1395-0364-447B-BB72-BE1158D05DDF}" srcOrd="0" destOrd="0" presId="urn:microsoft.com/office/officeart/2005/8/layout/hierarchy1"/>
    <dgm:cxn modelId="{BA934B3E-D4C4-4784-9AE4-20A7586A292F}" type="presParOf" srcId="{A65C1395-0364-447B-BB72-BE1158D05DDF}" destId="{B85750C9-F590-4FF6-98DE-363A71991C2E}" srcOrd="0" destOrd="0" presId="urn:microsoft.com/office/officeart/2005/8/layout/hierarchy1"/>
    <dgm:cxn modelId="{ACE5F5D6-A4E0-461C-9DB1-C358EA0C330B}" type="presParOf" srcId="{A65C1395-0364-447B-BB72-BE1158D05DDF}" destId="{6F644F60-AFBB-467E-87B6-3A09666C0F36}" srcOrd="1" destOrd="0" presId="urn:microsoft.com/office/officeart/2005/8/layout/hierarchy1"/>
    <dgm:cxn modelId="{91EE9682-DFC6-4CFA-A0D3-DF1EC83BE4B7}" type="presParOf" srcId="{7DBAE235-02CB-4818-97EF-07270390D26F}" destId="{9DBDFEBB-9E7F-4AB3-80C5-5B707A65E7BC}" srcOrd="1" destOrd="0" presId="urn:microsoft.com/office/officeart/2005/8/layout/hierarchy1"/>
    <dgm:cxn modelId="{ED6E61B6-9E3B-42FE-BB5E-890A99083A54}" type="presParOf" srcId="{9DBDFEBB-9E7F-4AB3-80C5-5B707A65E7BC}" destId="{BE72977A-C67F-4AAF-8B1D-618123B3B3AE}" srcOrd="0" destOrd="0" presId="urn:microsoft.com/office/officeart/2005/8/layout/hierarchy1"/>
    <dgm:cxn modelId="{F5C6AA59-F952-4E24-B214-79FAC6914699}" type="presParOf" srcId="{9DBDFEBB-9E7F-4AB3-80C5-5B707A65E7BC}" destId="{3C195A57-A380-4ADF-9CCE-F22672CEF19B}" srcOrd="1" destOrd="0" presId="urn:microsoft.com/office/officeart/2005/8/layout/hierarchy1"/>
    <dgm:cxn modelId="{43E85358-3B5E-42FF-9371-8046F47F6BB2}" type="presParOf" srcId="{3C195A57-A380-4ADF-9CCE-F22672CEF19B}" destId="{C6854A90-1C36-474E-9FD9-F7FD7CFA6D2B}" srcOrd="0" destOrd="0" presId="urn:microsoft.com/office/officeart/2005/8/layout/hierarchy1"/>
    <dgm:cxn modelId="{848CD446-D5B7-4272-9640-A3F9F250B444}" type="presParOf" srcId="{C6854A90-1C36-474E-9FD9-F7FD7CFA6D2B}" destId="{A0A2A498-B525-4028-956D-198A4F2F9F05}" srcOrd="0" destOrd="0" presId="urn:microsoft.com/office/officeart/2005/8/layout/hierarchy1"/>
    <dgm:cxn modelId="{3C0510A5-640F-421D-9BEF-992ECECD233A}" type="presParOf" srcId="{C6854A90-1C36-474E-9FD9-F7FD7CFA6D2B}" destId="{AE5F348B-1926-4398-86CC-01A57028A0A9}" srcOrd="1" destOrd="0" presId="urn:microsoft.com/office/officeart/2005/8/layout/hierarchy1"/>
    <dgm:cxn modelId="{44CFA47C-F814-4428-9196-4430D8B62D3D}" type="presParOf" srcId="{3C195A57-A380-4ADF-9CCE-F22672CEF19B}" destId="{B499484F-30E1-4405-A841-5417D62578F4}" srcOrd="1" destOrd="0" presId="urn:microsoft.com/office/officeart/2005/8/layout/hierarchy1"/>
    <dgm:cxn modelId="{4DEEF467-E443-49AE-B883-7E6C8DD4EE68}" type="presParOf" srcId="{B499484F-30E1-4405-A841-5417D62578F4}" destId="{6725E3C5-84EE-483E-ADBB-5057B76F6C1E}" srcOrd="0" destOrd="0" presId="urn:microsoft.com/office/officeart/2005/8/layout/hierarchy1"/>
    <dgm:cxn modelId="{5EAA1E0A-7603-4CDB-9341-140E02261143}" type="presParOf" srcId="{B499484F-30E1-4405-A841-5417D62578F4}" destId="{968F7F9A-00D0-4ED0-97FC-9ECBD30BE058}" srcOrd="1" destOrd="0" presId="urn:microsoft.com/office/officeart/2005/8/layout/hierarchy1"/>
    <dgm:cxn modelId="{C0C0E314-B0F4-4A4F-B67A-E5552233E113}" type="presParOf" srcId="{968F7F9A-00D0-4ED0-97FC-9ECBD30BE058}" destId="{148115D0-135F-4B9B-AC05-F0B04656F1CD}" srcOrd="0" destOrd="0" presId="urn:microsoft.com/office/officeart/2005/8/layout/hierarchy1"/>
    <dgm:cxn modelId="{E4CA7330-2E67-48DC-8258-62D391ADC121}" type="presParOf" srcId="{148115D0-135F-4B9B-AC05-F0B04656F1CD}" destId="{0BC606F6-0964-4BEF-83B5-756F18BE529D}" srcOrd="0" destOrd="0" presId="urn:microsoft.com/office/officeart/2005/8/layout/hierarchy1"/>
    <dgm:cxn modelId="{1CE5CC65-B256-4336-BAD5-91EB9D3F5408}" type="presParOf" srcId="{148115D0-135F-4B9B-AC05-F0B04656F1CD}" destId="{CC1F424D-8068-4283-AA1B-32E31BA7CFB9}" srcOrd="1" destOrd="0" presId="urn:microsoft.com/office/officeart/2005/8/layout/hierarchy1"/>
    <dgm:cxn modelId="{67CB18A3-AE4D-4B43-AB78-B8EAF06A3E98}" type="presParOf" srcId="{968F7F9A-00D0-4ED0-97FC-9ECBD30BE058}" destId="{BB758DA8-69CC-4C25-873A-9943C6927D4F}" srcOrd="1" destOrd="0" presId="urn:microsoft.com/office/officeart/2005/8/layout/hierarchy1"/>
    <dgm:cxn modelId="{8DD6BD78-39E3-4789-A720-AA74A3DF5FD8}" type="presParOf" srcId="{B499484F-30E1-4405-A841-5417D62578F4}" destId="{2FA18D5B-C84D-4D80-9596-AFEE6FE5398B}" srcOrd="2" destOrd="0" presId="urn:microsoft.com/office/officeart/2005/8/layout/hierarchy1"/>
    <dgm:cxn modelId="{E6D9F231-161B-4383-9334-126632377677}" type="presParOf" srcId="{B499484F-30E1-4405-A841-5417D62578F4}" destId="{B95BB90E-66F9-454E-9D91-EC6726A24963}" srcOrd="3" destOrd="0" presId="urn:microsoft.com/office/officeart/2005/8/layout/hierarchy1"/>
    <dgm:cxn modelId="{B82B536B-509D-4D5F-BB97-C178942EB4D4}" type="presParOf" srcId="{B95BB90E-66F9-454E-9D91-EC6726A24963}" destId="{CA4547A3-5E4F-456D-A3A3-08ABE485FCA3}" srcOrd="0" destOrd="0" presId="urn:microsoft.com/office/officeart/2005/8/layout/hierarchy1"/>
    <dgm:cxn modelId="{4A572068-0AEF-4C09-9F16-1EB3154EC529}" type="presParOf" srcId="{CA4547A3-5E4F-456D-A3A3-08ABE485FCA3}" destId="{3769145A-09B4-4691-B39B-85CA1D515916}" srcOrd="0" destOrd="0" presId="urn:microsoft.com/office/officeart/2005/8/layout/hierarchy1"/>
    <dgm:cxn modelId="{3FE1BF88-D7B3-4CB1-B4CC-B4D331F7E5FE}" type="presParOf" srcId="{CA4547A3-5E4F-456D-A3A3-08ABE485FCA3}" destId="{1A0C4525-8668-4F1A-B5B0-581736D3711F}" srcOrd="1" destOrd="0" presId="urn:microsoft.com/office/officeart/2005/8/layout/hierarchy1"/>
    <dgm:cxn modelId="{ABDC119D-3BA7-4F61-BD2C-BB62C2839F76}" type="presParOf" srcId="{B95BB90E-66F9-454E-9D91-EC6726A24963}" destId="{94C7FD17-7BFE-44A0-9DA0-7C2A74EDA906}" srcOrd="1" destOrd="0" presId="urn:microsoft.com/office/officeart/2005/8/layout/hierarchy1"/>
    <dgm:cxn modelId="{00FE9CDB-39F8-4E1F-99D4-674DE472C7F7}" type="presParOf" srcId="{B499484F-30E1-4405-A841-5417D62578F4}" destId="{54553048-984D-4440-8C53-C5D6776B5E20}" srcOrd="4" destOrd="0" presId="urn:microsoft.com/office/officeart/2005/8/layout/hierarchy1"/>
    <dgm:cxn modelId="{359A2FC3-27DB-4F1F-8EC0-46680FBDC211}" type="presParOf" srcId="{B499484F-30E1-4405-A841-5417D62578F4}" destId="{64239A2A-DF72-4902-98A9-111B6D59D3CB}" srcOrd="5" destOrd="0" presId="urn:microsoft.com/office/officeart/2005/8/layout/hierarchy1"/>
    <dgm:cxn modelId="{CF656A00-CBFE-4961-AF96-3A866D68B514}" type="presParOf" srcId="{64239A2A-DF72-4902-98A9-111B6D59D3CB}" destId="{7740979C-D35A-4DD7-BDF3-FAFA0C159D1A}" srcOrd="0" destOrd="0" presId="urn:microsoft.com/office/officeart/2005/8/layout/hierarchy1"/>
    <dgm:cxn modelId="{B2B637C3-3242-4D60-A5B5-5544DCAD4396}" type="presParOf" srcId="{7740979C-D35A-4DD7-BDF3-FAFA0C159D1A}" destId="{D25B25FA-67BF-41E1-9BB1-C9E16BE32FFC}" srcOrd="0" destOrd="0" presId="urn:microsoft.com/office/officeart/2005/8/layout/hierarchy1"/>
    <dgm:cxn modelId="{0A4AB707-FF1B-4C86-ACA8-A63FC00CBF86}" type="presParOf" srcId="{7740979C-D35A-4DD7-BDF3-FAFA0C159D1A}" destId="{51BF569A-3CA7-4959-8696-8DABF5B885C2}" srcOrd="1" destOrd="0" presId="urn:microsoft.com/office/officeart/2005/8/layout/hierarchy1"/>
    <dgm:cxn modelId="{BE9A3167-4B66-4ACC-82E4-D448ED38A9DB}" type="presParOf" srcId="{64239A2A-DF72-4902-98A9-111B6D59D3CB}" destId="{B890192E-7038-4063-A00E-24BEAEFB2825}" srcOrd="1" destOrd="0" presId="urn:microsoft.com/office/officeart/2005/8/layout/hierarchy1"/>
    <dgm:cxn modelId="{D019A015-C57F-4A8F-B183-5D44268CCCB2}" type="presParOf" srcId="{B890192E-7038-4063-A00E-24BEAEFB2825}" destId="{236372CF-A4BC-4F44-8718-32D48CA557B7}" srcOrd="0" destOrd="0" presId="urn:microsoft.com/office/officeart/2005/8/layout/hierarchy1"/>
    <dgm:cxn modelId="{11ED6D7F-EC96-4D2A-A573-5C608B106E22}" type="presParOf" srcId="{B890192E-7038-4063-A00E-24BEAEFB2825}" destId="{14F56261-B82D-49ED-B9AD-51D912BCA5BA}" srcOrd="1" destOrd="0" presId="urn:microsoft.com/office/officeart/2005/8/layout/hierarchy1"/>
    <dgm:cxn modelId="{F65968B6-2DC7-4E04-AAF9-7B84677AEDA6}" type="presParOf" srcId="{14F56261-B82D-49ED-B9AD-51D912BCA5BA}" destId="{B4357D67-040E-4D40-9681-58B8D10CEEDF}" srcOrd="0" destOrd="0" presId="urn:microsoft.com/office/officeart/2005/8/layout/hierarchy1"/>
    <dgm:cxn modelId="{F6A880FC-2217-41FF-883B-6F944BE93C45}" type="presParOf" srcId="{B4357D67-040E-4D40-9681-58B8D10CEEDF}" destId="{B9030F67-C36C-4704-B55E-C78895E42382}" srcOrd="0" destOrd="0" presId="urn:microsoft.com/office/officeart/2005/8/layout/hierarchy1"/>
    <dgm:cxn modelId="{DE9372AD-D084-4D69-8204-292415D67799}" type="presParOf" srcId="{B4357D67-040E-4D40-9681-58B8D10CEEDF}" destId="{29E400C6-51B4-4CBF-8BAC-6B75B18F6CDC}" srcOrd="1" destOrd="0" presId="urn:microsoft.com/office/officeart/2005/8/layout/hierarchy1"/>
    <dgm:cxn modelId="{8650B4F9-28DC-424B-BFB4-2143D88ABB8E}" type="presParOf" srcId="{14F56261-B82D-49ED-B9AD-51D912BCA5BA}" destId="{E2F941D0-A1FE-4B6B-BD28-BAE52B7ED0E5}" srcOrd="1" destOrd="0" presId="urn:microsoft.com/office/officeart/2005/8/layout/hierarchy1"/>
    <dgm:cxn modelId="{BA7B95B9-30B6-4FEE-B5C0-DCE4E7C9C1D3}" type="presParOf" srcId="{B890192E-7038-4063-A00E-24BEAEFB2825}" destId="{C2E48E83-B365-4E60-BD77-6637B21DF9D7}" srcOrd="2" destOrd="0" presId="urn:microsoft.com/office/officeart/2005/8/layout/hierarchy1"/>
    <dgm:cxn modelId="{A9C8B098-E922-47B7-9536-95F8E8E2CFA5}" type="presParOf" srcId="{B890192E-7038-4063-A00E-24BEAEFB2825}" destId="{E73AEAF0-745A-4C11-9D35-7E8D1ED1F1F8}" srcOrd="3" destOrd="0" presId="urn:microsoft.com/office/officeart/2005/8/layout/hierarchy1"/>
    <dgm:cxn modelId="{C6502598-F5BE-43CA-B9C6-606E1DE97B01}" type="presParOf" srcId="{E73AEAF0-745A-4C11-9D35-7E8D1ED1F1F8}" destId="{29148FC1-814E-4C6D-9EF2-E4CD3D28EA0C}" srcOrd="0" destOrd="0" presId="urn:microsoft.com/office/officeart/2005/8/layout/hierarchy1"/>
    <dgm:cxn modelId="{FBD582E6-1625-4A8F-BEA5-C7BD00A07DF2}" type="presParOf" srcId="{29148FC1-814E-4C6D-9EF2-E4CD3D28EA0C}" destId="{557B4519-96A2-4DEA-970F-736C666C3007}" srcOrd="0" destOrd="0" presId="urn:microsoft.com/office/officeart/2005/8/layout/hierarchy1"/>
    <dgm:cxn modelId="{ABD2CE39-32C6-47B6-ABCD-53B1F2BA4144}" type="presParOf" srcId="{29148FC1-814E-4C6D-9EF2-E4CD3D28EA0C}" destId="{4CF5976A-6D5C-44F0-8E51-70366AC37C90}" srcOrd="1" destOrd="0" presId="urn:microsoft.com/office/officeart/2005/8/layout/hierarchy1"/>
    <dgm:cxn modelId="{2DBE24AB-BE40-448D-AED8-3D1BF1C91121}" type="presParOf" srcId="{E73AEAF0-745A-4C11-9D35-7E8D1ED1F1F8}" destId="{39BE93AF-FA48-4355-B04D-6091ABB84D11}" srcOrd="1" destOrd="0" presId="urn:microsoft.com/office/officeart/2005/8/layout/hierarchy1"/>
    <dgm:cxn modelId="{C1E88F7A-1816-499B-A24B-DE073B352A2F}" type="presParOf" srcId="{B499484F-30E1-4405-A841-5417D62578F4}" destId="{E4D32B98-3A5B-4E47-9251-BFCDF1136571}" srcOrd="6" destOrd="0" presId="urn:microsoft.com/office/officeart/2005/8/layout/hierarchy1"/>
    <dgm:cxn modelId="{43874F08-A8BC-4EC5-B15B-899964565368}" type="presParOf" srcId="{B499484F-30E1-4405-A841-5417D62578F4}" destId="{A3B010DD-5234-404B-B5C9-DDA19B6FC699}" srcOrd="7" destOrd="0" presId="urn:microsoft.com/office/officeart/2005/8/layout/hierarchy1"/>
    <dgm:cxn modelId="{32CDD6F8-6601-4E22-85C7-65F344B6CA04}" type="presParOf" srcId="{A3B010DD-5234-404B-B5C9-DDA19B6FC699}" destId="{94B56E52-B18E-4B6D-B862-BECF47214335}" srcOrd="0" destOrd="0" presId="urn:microsoft.com/office/officeart/2005/8/layout/hierarchy1"/>
    <dgm:cxn modelId="{7F0B9B4F-7003-4275-8DBD-DAB5248BDC2C}" type="presParOf" srcId="{94B56E52-B18E-4B6D-B862-BECF47214335}" destId="{2783948F-EA42-4287-A275-7A92EF2C2BDA}" srcOrd="0" destOrd="0" presId="urn:microsoft.com/office/officeart/2005/8/layout/hierarchy1"/>
    <dgm:cxn modelId="{957F70F1-BED1-4ADD-8F82-9C1E21F2697F}" type="presParOf" srcId="{94B56E52-B18E-4B6D-B862-BECF47214335}" destId="{03002E03-A495-4B34-AB78-6759D05B7B9A}" srcOrd="1" destOrd="0" presId="urn:microsoft.com/office/officeart/2005/8/layout/hierarchy1"/>
    <dgm:cxn modelId="{AEAFC7FC-98FF-4E55-8729-A37A44C085E9}" type="presParOf" srcId="{A3B010DD-5234-404B-B5C9-DDA19B6FC699}" destId="{60F1DE99-04F4-4D8A-8E2B-1A05C8824ED2}" srcOrd="1" destOrd="0" presId="urn:microsoft.com/office/officeart/2005/8/layout/hierarchy1"/>
    <dgm:cxn modelId="{86E41411-1E1A-4E8A-8D7F-8975C3F775E6}" type="presParOf" srcId="{60F1DE99-04F4-4D8A-8E2B-1A05C8824ED2}" destId="{FD481E0E-3419-4879-96F6-F466FA9CDE08}" srcOrd="0" destOrd="0" presId="urn:microsoft.com/office/officeart/2005/8/layout/hierarchy1"/>
    <dgm:cxn modelId="{7B484C8D-C8CE-47F2-B36D-AE131CD936B2}" type="presParOf" srcId="{60F1DE99-04F4-4D8A-8E2B-1A05C8824ED2}" destId="{42F87544-B0F0-455B-B7C1-F94E13C099D6}" srcOrd="1" destOrd="0" presId="urn:microsoft.com/office/officeart/2005/8/layout/hierarchy1"/>
    <dgm:cxn modelId="{A7F4325E-4BCC-4E34-B224-4CEB33319D4D}" type="presParOf" srcId="{42F87544-B0F0-455B-B7C1-F94E13C099D6}" destId="{02721BEB-4869-4EB8-B2F3-08A1621FEE2B}" srcOrd="0" destOrd="0" presId="urn:microsoft.com/office/officeart/2005/8/layout/hierarchy1"/>
    <dgm:cxn modelId="{EBE4FBC4-D3F2-4A52-8C89-90E56BE19F25}" type="presParOf" srcId="{02721BEB-4869-4EB8-B2F3-08A1621FEE2B}" destId="{E74602C2-849C-4C77-B206-21BA4D5A39FD}" srcOrd="0" destOrd="0" presId="urn:microsoft.com/office/officeart/2005/8/layout/hierarchy1"/>
    <dgm:cxn modelId="{B33B0BF8-95A1-43D6-81D8-89E591BA723C}" type="presParOf" srcId="{02721BEB-4869-4EB8-B2F3-08A1621FEE2B}" destId="{564852C7-88F3-4F1A-8E16-AEF33776DBCF}" srcOrd="1" destOrd="0" presId="urn:microsoft.com/office/officeart/2005/8/layout/hierarchy1"/>
    <dgm:cxn modelId="{4D709F91-ED44-48CB-8515-79BF13194F1A}" type="presParOf" srcId="{42F87544-B0F0-455B-B7C1-F94E13C099D6}" destId="{B35D2D76-336D-4D61-A5E4-F06A7A16B3AA}" srcOrd="1" destOrd="0" presId="urn:microsoft.com/office/officeart/2005/8/layout/hierarchy1"/>
    <dgm:cxn modelId="{99C5ACD6-BBCC-44CA-A14D-40A8E404DDD5}" type="presParOf" srcId="{60F1DE99-04F4-4D8A-8E2B-1A05C8824ED2}" destId="{8F08DBB2-1C29-49C2-84AB-9840F804A758}" srcOrd="2" destOrd="0" presId="urn:microsoft.com/office/officeart/2005/8/layout/hierarchy1"/>
    <dgm:cxn modelId="{0A6F8917-917E-4C18-8922-50064CBE5572}" type="presParOf" srcId="{60F1DE99-04F4-4D8A-8E2B-1A05C8824ED2}" destId="{20A64642-F4A4-43A1-ABB6-78A9375D93F7}" srcOrd="3" destOrd="0" presId="urn:microsoft.com/office/officeart/2005/8/layout/hierarchy1"/>
    <dgm:cxn modelId="{A84A9435-5F0F-4214-A46B-EA2BFC6D4C36}" type="presParOf" srcId="{20A64642-F4A4-43A1-ABB6-78A9375D93F7}" destId="{EBE9D497-DEE4-4136-8939-C2387C3240FA}" srcOrd="0" destOrd="0" presId="urn:microsoft.com/office/officeart/2005/8/layout/hierarchy1"/>
    <dgm:cxn modelId="{51EB861D-58C9-4701-B722-104874E2F6F2}" type="presParOf" srcId="{EBE9D497-DEE4-4136-8939-C2387C3240FA}" destId="{08AE3231-3197-4452-9F4C-8B5231468218}" srcOrd="0" destOrd="0" presId="urn:microsoft.com/office/officeart/2005/8/layout/hierarchy1"/>
    <dgm:cxn modelId="{4A91D118-B871-48A2-A08D-1396D8DF6C72}" type="presParOf" srcId="{EBE9D497-DEE4-4136-8939-C2387C3240FA}" destId="{E701DDC7-9379-4EC9-BEE7-F31769C613C7}" srcOrd="1" destOrd="0" presId="urn:microsoft.com/office/officeart/2005/8/layout/hierarchy1"/>
    <dgm:cxn modelId="{DD24B069-50FE-4B9C-9AD6-AF2E9EA64DA8}" type="presParOf" srcId="{20A64642-F4A4-43A1-ABB6-78A9375D93F7}" destId="{A0F1512F-4B35-4677-B319-777F5B0380C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A45E3E-0F46-4A56-B0B4-8674360BA707}"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LID4096"/>
        </a:p>
      </dgm:t>
    </dgm:pt>
    <dgm:pt modelId="{D64F38B1-9F79-4A45-A837-D375405EF6DC}">
      <dgm:prSet phldrT="[Text]"/>
      <dgm:spPr>
        <a:solidFill>
          <a:schemeClr val="accent6"/>
        </a:solidFill>
      </dgm:spPr>
      <dgm:t>
        <a:bodyPr/>
        <a:lstStyle/>
        <a:p>
          <a:r>
            <a:rPr lang="fr-FR" noProof="0" dirty="0"/>
            <a:t>13h00-13h45</a:t>
          </a:r>
        </a:p>
      </dgm:t>
    </dgm:pt>
    <dgm:pt modelId="{119BA6D7-44FD-4805-A1B4-C30D5D7DE99F}" type="parTrans" cxnId="{D50CA58B-BC55-4C79-A083-538545DCA2E7}">
      <dgm:prSet/>
      <dgm:spPr/>
      <dgm:t>
        <a:bodyPr/>
        <a:lstStyle/>
        <a:p>
          <a:endParaRPr lang="LID4096"/>
        </a:p>
      </dgm:t>
    </dgm:pt>
    <dgm:pt modelId="{C685F43C-F044-4B5B-97E3-C8B52066BB19}" type="sibTrans" cxnId="{D50CA58B-BC55-4C79-A083-538545DCA2E7}">
      <dgm:prSet/>
      <dgm:spPr/>
      <dgm:t>
        <a:bodyPr/>
        <a:lstStyle/>
        <a:p>
          <a:endParaRPr lang="fr-FR" noProof="0" dirty="0"/>
        </a:p>
      </dgm:t>
    </dgm:pt>
    <dgm:pt modelId="{B300AD1E-EC4B-4B37-AEBA-AB4A886BD515}">
      <dgm:prSet phldrT="[Text]"/>
      <dgm:spPr>
        <a:solidFill>
          <a:schemeClr val="accent6"/>
        </a:solidFill>
      </dgm:spPr>
      <dgm:t>
        <a:bodyPr/>
        <a:lstStyle/>
        <a:p>
          <a:r>
            <a:rPr lang="fr-FR" noProof="0" dirty="0"/>
            <a:t>13h50-14h35</a:t>
          </a:r>
        </a:p>
      </dgm:t>
    </dgm:pt>
    <dgm:pt modelId="{0A37A9EC-125B-44B4-A2B1-7142E226DDC7}" type="parTrans" cxnId="{5EEA52B1-1CA6-4535-8841-504C77E8EDD4}">
      <dgm:prSet/>
      <dgm:spPr/>
      <dgm:t>
        <a:bodyPr/>
        <a:lstStyle/>
        <a:p>
          <a:endParaRPr lang="LID4096"/>
        </a:p>
      </dgm:t>
    </dgm:pt>
    <dgm:pt modelId="{D2BD9FF5-FE76-42C7-ACAD-3686A4FB442D}" type="sibTrans" cxnId="{5EEA52B1-1CA6-4535-8841-504C77E8EDD4}">
      <dgm:prSet/>
      <dgm:spPr/>
      <dgm:t>
        <a:bodyPr/>
        <a:lstStyle/>
        <a:p>
          <a:endParaRPr lang="fr-FR" noProof="0" dirty="0"/>
        </a:p>
      </dgm:t>
    </dgm:pt>
    <dgm:pt modelId="{FC1AA288-D24B-4417-BEFC-DB01D829EB78}">
      <dgm:prSet phldrT="[Text]"/>
      <dgm:spPr>
        <a:solidFill>
          <a:schemeClr val="accent6"/>
        </a:solidFill>
      </dgm:spPr>
      <dgm:t>
        <a:bodyPr/>
        <a:lstStyle/>
        <a:p>
          <a:r>
            <a:rPr lang="fr-FR" noProof="0" dirty="0"/>
            <a:t>14h40-15h25</a:t>
          </a:r>
        </a:p>
      </dgm:t>
    </dgm:pt>
    <dgm:pt modelId="{2060D068-1283-4238-846D-607C0F741AEC}" type="parTrans" cxnId="{B1EC8198-99F4-47DD-A5BD-8DC9545F827C}">
      <dgm:prSet/>
      <dgm:spPr/>
      <dgm:t>
        <a:bodyPr/>
        <a:lstStyle/>
        <a:p>
          <a:endParaRPr lang="LID4096"/>
        </a:p>
      </dgm:t>
    </dgm:pt>
    <dgm:pt modelId="{DAA845D7-A052-49F4-A16E-C3BD3B714948}" type="sibTrans" cxnId="{B1EC8198-99F4-47DD-A5BD-8DC9545F827C}">
      <dgm:prSet/>
      <dgm:spPr/>
      <dgm:t>
        <a:bodyPr/>
        <a:lstStyle/>
        <a:p>
          <a:endParaRPr lang="fr-FR" noProof="0" dirty="0"/>
        </a:p>
      </dgm:t>
    </dgm:pt>
    <dgm:pt modelId="{C4B11B28-0247-423B-B986-311CCF9DC7D2}">
      <dgm:prSet phldrT="[Text]"/>
      <dgm:spPr>
        <a:solidFill>
          <a:schemeClr val="accent2"/>
        </a:solidFill>
      </dgm:spPr>
      <dgm:t>
        <a:bodyPr/>
        <a:lstStyle/>
        <a:p>
          <a:r>
            <a:rPr lang="fr-FR" noProof="0" dirty="0"/>
            <a:t>15h30-16h30</a:t>
          </a:r>
        </a:p>
      </dgm:t>
    </dgm:pt>
    <dgm:pt modelId="{B09C6CD5-FCD9-4546-9008-9BC4BB47A7D4}" type="parTrans" cxnId="{B49B8851-8E19-4DAD-9AA8-4E103549A8D3}">
      <dgm:prSet/>
      <dgm:spPr/>
      <dgm:t>
        <a:bodyPr/>
        <a:lstStyle/>
        <a:p>
          <a:endParaRPr lang="LID4096"/>
        </a:p>
      </dgm:t>
    </dgm:pt>
    <dgm:pt modelId="{89BC1123-7BFA-480B-AE4B-4D93A33674C8}" type="sibTrans" cxnId="{B49B8851-8E19-4DAD-9AA8-4E103549A8D3}">
      <dgm:prSet/>
      <dgm:spPr/>
      <dgm:t>
        <a:bodyPr/>
        <a:lstStyle/>
        <a:p>
          <a:endParaRPr lang="LID4096"/>
        </a:p>
      </dgm:t>
    </dgm:pt>
    <dgm:pt modelId="{D4F6E0C5-EFDE-4D57-9FC5-54F0251484FA}" type="pres">
      <dgm:prSet presAssocID="{E9A45E3E-0F46-4A56-B0B4-8674360BA707}" presName="Name0" presStyleCnt="0">
        <dgm:presLayoutVars>
          <dgm:dir/>
          <dgm:resizeHandles val="exact"/>
        </dgm:presLayoutVars>
      </dgm:prSet>
      <dgm:spPr/>
    </dgm:pt>
    <dgm:pt modelId="{506F2004-E658-47EF-8372-47A86DD8128A}" type="pres">
      <dgm:prSet presAssocID="{D64F38B1-9F79-4A45-A837-D375405EF6DC}" presName="composite" presStyleCnt="0"/>
      <dgm:spPr/>
    </dgm:pt>
    <dgm:pt modelId="{F0F71346-0221-4A0B-ADD1-67875585E386}" type="pres">
      <dgm:prSet presAssocID="{D64F38B1-9F79-4A45-A837-D375405EF6DC}" presName="imagSh" presStyleLbl="b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chemeClr val="accent6"/>
          </a:solidFill>
        </a:ln>
      </dgm:spPr>
      <dgm:extLst>
        <a:ext uri="{E40237B7-FDA0-4F09-8148-C483321AD2D9}">
          <dgm14:cNvPr xmlns:dgm14="http://schemas.microsoft.com/office/drawing/2010/diagram" id="0" name="" descr="Marke 1 mit einfarbiger Füllung"/>
        </a:ext>
      </dgm:extLst>
    </dgm:pt>
    <dgm:pt modelId="{98889716-5F73-4FC7-ABDB-A89A9D8052FF}" type="pres">
      <dgm:prSet presAssocID="{D64F38B1-9F79-4A45-A837-D375405EF6DC}" presName="txNode" presStyleLbl="node1" presStyleIdx="0" presStyleCnt="4" custScaleY="21140" custLinFactNeighborX="-16356" custLinFactNeighborY="-99382">
        <dgm:presLayoutVars>
          <dgm:bulletEnabled val="1"/>
        </dgm:presLayoutVars>
      </dgm:prSet>
      <dgm:spPr/>
    </dgm:pt>
    <dgm:pt modelId="{7D459539-940C-4207-A0E1-A5F2D5ACDB45}" type="pres">
      <dgm:prSet presAssocID="{C685F43C-F044-4B5B-97E3-C8B52066BB19}" presName="sibTrans" presStyleLbl="sibTrans2D1" presStyleIdx="0" presStyleCnt="3"/>
      <dgm:spPr/>
    </dgm:pt>
    <dgm:pt modelId="{A50B7A06-B0B3-4B8A-8B5F-130E9D127C0F}" type="pres">
      <dgm:prSet presAssocID="{C685F43C-F044-4B5B-97E3-C8B52066BB19}" presName="connTx" presStyleLbl="sibTrans2D1" presStyleIdx="0" presStyleCnt="3"/>
      <dgm:spPr/>
    </dgm:pt>
    <dgm:pt modelId="{2F61FE82-7529-463A-85C6-A6969A514187}" type="pres">
      <dgm:prSet presAssocID="{B300AD1E-EC4B-4B37-AEBA-AB4A886BD515}" presName="composite" presStyleCnt="0"/>
      <dgm:spPr/>
    </dgm:pt>
    <dgm:pt modelId="{87A9B228-6C4D-41AF-B11F-DFAB6B94CA7A}" type="pres">
      <dgm:prSet presAssocID="{B300AD1E-EC4B-4B37-AEBA-AB4A886BD515}" presName="imagSh" presStyleLbl="b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6"/>
          </a:solidFill>
        </a:ln>
      </dgm:spPr>
      <dgm:extLst>
        <a:ext uri="{E40237B7-FDA0-4F09-8148-C483321AD2D9}">
          <dgm14:cNvPr xmlns:dgm14="http://schemas.microsoft.com/office/drawing/2010/diagram" id="0" name="" descr="Abzeichen mit einfarbiger Füllung"/>
        </a:ext>
      </dgm:extLst>
    </dgm:pt>
    <dgm:pt modelId="{94792F4A-6201-472C-9C1B-1015FEB6211E}" type="pres">
      <dgm:prSet presAssocID="{B300AD1E-EC4B-4B37-AEBA-AB4A886BD515}" presName="txNode" presStyleLbl="node1" presStyleIdx="1" presStyleCnt="4" custScaleY="26427" custLinFactNeighborX="-16044" custLinFactNeighborY="-97536">
        <dgm:presLayoutVars>
          <dgm:bulletEnabled val="1"/>
        </dgm:presLayoutVars>
      </dgm:prSet>
      <dgm:spPr/>
    </dgm:pt>
    <dgm:pt modelId="{DFD3E575-BE4C-4020-801B-934564A09D59}" type="pres">
      <dgm:prSet presAssocID="{D2BD9FF5-FE76-42C7-ACAD-3686A4FB442D}" presName="sibTrans" presStyleLbl="sibTrans2D1" presStyleIdx="1" presStyleCnt="3"/>
      <dgm:spPr/>
    </dgm:pt>
    <dgm:pt modelId="{55943F75-FDEA-4885-A363-E8735DA3D9A4}" type="pres">
      <dgm:prSet presAssocID="{D2BD9FF5-FE76-42C7-ACAD-3686A4FB442D}" presName="connTx" presStyleLbl="sibTrans2D1" presStyleIdx="1" presStyleCnt="3"/>
      <dgm:spPr/>
    </dgm:pt>
    <dgm:pt modelId="{58A1FEF2-76FC-4D98-A29D-75D0D97AA9C2}" type="pres">
      <dgm:prSet presAssocID="{FC1AA288-D24B-4417-BEFC-DB01D829EB78}" presName="composite" presStyleCnt="0"/>
      <dgm:spPr/>
    </dgm:pt>
    <dgm:pt modelId="{97A5A735-960D-476F-A79A-C72C5D3F5F35}" type="pres">
      <dgm:prSet presAssocID="{FC1AA288-D24B-4417-BEFC-DB01D829EB78}" presName="imagSh" presStyleLbl="b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accent6"/>
          </a:solidFill>
        </a:ln>
      </dgm:spPr>
      <dgm:extLst>
        <a:ext uri="{E40237B7-FDA0-4F09-8148-C483321AD2D9}">
          <dgm14:cNvPr xmlns:dgm14="http://schemas.microsoft.com/office/drawing/2010/diagram" id="0" name="" descr="Marke 3 mit einfarbiger Füllung"/>
        </a:ext>
      </dgm:extLst>
    </dgm:pt>
    <dgm:pt modelId="{24EF938A-8B04-4054-A70A-27D789EE3C87}" type="pres">
      <dgm:prSet presAssocID="{FC1AA288-D24B-4417-BEFC-DB01D829EB78}" presName="txNode" presStyleLbl="node1" presStyleIdx="2" presStyleCnt="4" custScaleY="27321" custLinFactNeighborX="-16048" custLinFactNeighborY="-97837">
        <dgm:presLayoutVars>
          <dgm:bulletEnabled val="1"/>
        </dgm:presLayoutVars>
      </dgm:prSet>
      <dgm:spPr/>
    </dgm:pt>
    <dgm:pt modelId="{4DCF76D3-E386-4BA4-B9D5-03140F402DE4}" type="pres">
      <dgm:prSet presAssocID="{DAA845D7-A052-49F4-A16E-C3BD3B714948}" presName="sibTrans" presStyleLbl="sibTrans2D1" presStyleIdx="2" presStyleCnt="3"/>
      <dgm:spPr/>
    </dgm:pt>
    <dgm:pt modelId="{EEC2883A-5561-46A6-9F59-E5B1573C3E8B}" type="pres">
      <dgm:prSet presAssocID="{DAA845D7-A052-49F4-A16E-C3BD3B714948}" presName="connTx" presStyleLbl="sibTrans2D1" presStyleIdx="2" presStyleCnt="3"/>
      <dgm:spPr/>
    </dgm:pt>
    <dgm:pt modelId="{5B079C47-1C6A-48E6-8F1C-57C3023E8CF9}" type="pres">
      <dgm:prSet presAssocID="{C4B11B28-0247-423B-B986-311CCF9DC7D2}" presName="composite" presStyleCnt="0"/>
      <dgm:spPr/>
    </dgm:pt>
    <dgm:pt modelId="{49659492-D5B6-4D4F-9DCF-9D4A9F56543C}" type="pres">
      <dgm:prSet presAssocID="{C4B11B28-0247-423B-B986-311CCF9DC7D2}" presName="imagSh" presStyleLbl="bgImgPlace1" presStyleIdx="3" presStyleCnt="4" custScaleY="101183"/>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rke 4 mit einfarbiger Füllung"/>
        </a:ext>
      </dgm:extLst>
    </dgm:pt>
    <dgm:pt modelId="{45D2F935-854C-44E3-AC07-BB9337D2D7E7}" type="pres">
      <dgm:prSet presAssocID="{C4B11B28-0247-423B-B986-311CCF9DC7D2}" presName="txNode" presStyleLbl="node1" presStyleIdx="3" presStyleCnt="4" custScaleY="28979" custLinFactNeighborX="-13140" custLinFactNeighborY="-97732">
        <dgm:presLayoutVars>
          <dgm:bulletEnabled val="1"/>
        </dgm:presLayoutVars>
      </dgm:prSet>
      <dgm:spPr/>
    </dgm:pt>
  </dgm:ptLst>
  <dgm:cxnLst>
    <dgm:cxn modelId="{95DCD90F-CCA3-4112-B391-CA7151DAEDD9}" type="presOf" srcId="{DAA845D7-A052-49F4-A16E-C3BD3B714948}" destId="{4DCF76D3-E386-4BA4-B9D5-03140F402DE4}" srcOrd="0" destOrd="0" presId="urn:microsoft.com/office/officeart/2005/8/layout/hProcess10"/>
    <dgm:cxn modelId="{61BA9918-890E-4A46-BF7F-9FEE4537ABB8}" type="presOf" srcId="{C4B11B28-0247-423B-B986-311CCF9DC7D2}" destId="{45D2F935-854C-44E3-AC07-BB9337D2D7E7}" srcOrd="0" destOrd="0" presId="urn:microsoft.com/office/officeart/2005/8/layout/hProcess10"/>
    <dgm:cxn modelId="{455BBF3D-1717-475D-B32B-31DDEFB9264D}" type="presOf" srcId="{D2BD9FF5-FE76-42C7-ACAD-3686A4FB442D}" destId="{DFD3E575-BE4C-4020-801B-934564A09D59}" srcOrd="0" destOrd="0" presId="urn:microsoft.com/office/officeart/2005/8/layout/hProcess10"/>
    <dgm:cxn modelId="{A8F01F5D-818E-43D1-BA8C-3DF02746AA7B}" type="presOf" srcId="{C685F43C-F044-4B5B-97E3-C8B52066BB19}" destId="{7D459539-940C-4207-A0E1-A5F2D5ACDB45}" srcOrd="0" destOrd="0" presId="urn:microsoft.com/office/officeart/2005/8/layout/hProcess10"/>
    <dgm:cxn modelId="{B49B8851-8E19-4DAD-9AA8-4E103549A8D3}" srcId="{E9A45E3E-0F46-4A56-B0B4-8674360BA707}" destId="{C4B11B28-0247-423B-B986-311CCF9DC7D2}" srcOrd="3" destOrd="0" parTransId="{B09C6CD5-FCD9-4546-9008-9BC4BB47A7D4}" sibTransId="{89BC1123-7BFA-480B-AE4B-4D93A33674C8}"/>
    <dgm:cxn modelId="{1F94C878-45BC-47AB-9D72-A256DCBFD288}" type="presOf" srcId="{D2BD9FF5-FE76-42C7-ACAD-3686A4FB442D}" destId="{55943F75-FDEA-4885-A363-E8735DA3D9A4}" srcOrd="1" destOrd="0" presId="urn:microsoft.com/office/officeart/2005/8/layout/hProcess10"/>
    <dgm:cxn modelId="{82C9227F-2797-4712-B60B-00A96762452C}" type="presOf" srcId="{B300AD1E-EC4B-4B37-AEBA-AB4A886BD515}" destId="{94792F4A-6201-472C-9C1B-1015FEB6211E}" srcOrd="0" destOrd="0" presId="urn:microsoft.com/office/officeart/2005/8/layout/hProcess10"/>
    <dgm:cxn modelId="{8E1EEA86-B4B2-4B5F-8EBF-ADB8B13B6689}" type="presOf" srcId="{D64F38B1-9F79-4A45-A837-D375405EF6DC}" destId="{98889716-5F73-4FC7-ABDB-A89A9D8052FF}" srcOrd="0" destOrd="0" presId="urn:microsoft.com/office/officeart/2005/8/layout/hProcess10"/>
    <dgm:cxn modelId="{D50CA58B-BC55-4C79-A083-538545DCA2E7}" srcId="{E9A45E3E-0F46-4A56-B0B4-8674360BA707}" destId="{D64F38B1-9F79-4A45-A837-D375405EF6DC}" srcOrd="0" destOrd="0" parTransId="{119BA6D7-44FD-4805-A1B4-C30D5D7DE99F}" sibTransId="{C685F43C-F044-4B5B-97E3-C8B52066BB19}"/>
    <dgm:cxn modelId="{B1EC8198-99F4-47DD-A5BD-8DC9545F827C}" srcId="{E9A45E3E-0F46-4A56-B0B4-8674360BA707}" destId="{FC1AA288-D24B-4417-BEFC-DB01D829EB78}" srcOrd="2" destOrd="0" parTransId="{2060D068-1283-4238-846D-607C0F741AEC}" sibTransId="{DAA845D7-A052-49F4-A16E-C3BD3B714948}"/>
    <dgm:cxn modelId="{5EEA52B1-1CA6-4535-8841-504C77E8EDD4}" srcId="{E9A45E3E-0F46-4A56-B0B4-8674360BA707}" destId="{B300AD1E-EC4B-4B37-AEBA-AB4A886BD515}" srcOrd="1" destOrd="0" parTransId="{0A37A9EC-125B-44B4-A2B1-7142E226DDC7}" sibTransId="{D2BD9FF5-FE76-42C7-ACAD-3686A4FB442D}"/>
    <dgm:cxn modelId="{C05954CF-BCAA-4C64-BD14-34BC5D030147}" type="presOf" srcId="{DAA845D7-A052-49F4-A16E-C3BD3B714948}" destId="{EEC2883A-5561-46A6-9F59-E5B1573C3E8B}" srcOrd="1" destOrd="0" presId="urn:microsoft.com/office/officeart/2005/8/layout/hProcess10"/>
    <dgm:cxn modelId="{09D8E7E9-D6D0-4CDB-9639-1A372C9A63C4}" type="presOf" srcId="{E9A45E3E-0F46-4A56-B0B4-8674360BA707}" destId="{D4F6E0C5-EFDE-4D57-9FC5-54F0251484FA}" srcOrd="0" destOrd="0" presId="urn:microsoft.com/office/officeart/2005/8/layout/hProcess10"/>
    <dgm:cxn modelId="{6A6F8CF9-7C9F-4966-B50E-5825C3938842}" type="presOf" srcId="{C685F43C-F044-4B5B-97E3-C8B52066BB19}" destId="{A50B7A06-B0B3-4B8A-8B5F-130E9D127C0F}" srcOrd="1" destOrd="0" presId="urn:microsoft.com/office/officeart/2005/8/layout/hProcess10"/>
    <dgm:cxn modelId="{ABD958FB-BD3D-401A-B016-59BC4BB0B28B}" type="presOf" srcId="{FC1AA288-D24B-4417-BEFC-DB01D829EB78}" destId="{24EF938A-8B04-4054-A70A-27D789EE3C87}" srcOrd="0" destOrd="0" presId="urn:microsoft.com/office/officeart/2005/8/layout/hProcess10"/>
    <dgm:cxn modelId="{300CBDD7-89A0-4BF8-8C41-A83BB443A114}" type="presParOf" srcId="{D4F6E0C5-EFDE-4D57-9FC5-54F0251484FA}" destId="{506F2004-E658-47EF-8372-47A86DD8128A}" srcOrd="0" destOrd="0" presId="urn:microsoft.com/office/officeart/2005/8/layout/hProcess10"/>
    <dgm:cxn modelId="{BA8E146C-9263-4C4C-8A1B-14D91B7C053B}" type="presParOf" srcId="{506F2004-E658-47EF-8372-47A86DD8128A}" destId="{F0F71346-0221-4A0B-ADD1-67875585E386}" srcOrd="0" destOrd="0" presId="urn:microsoft.com/office/officeart/2005/8/layout/hProcess10"/>
    <dgm:cxn modelId="{03C83FD3-B6B8-4773-82F0-B7B50B8FE326}" type="presParOf" srcId="{506F2004-E658-47EF-8372-47A86DD8128A}" destId="{98889716-5F73-4FC7-ABDB-A89A9D8052FF}" srcOrd="1" destOrd="0" presId="urn:microsoft.com/office/officeart/2005/8/layout/hProcess10"/>
    <dgm:cxn modelId="{0B3E7D00-FB5E-4BA6-A40F-C32C9A26D682}" type="presParOf" srcId="{D4F6E0C5-EFDE-4D57-9FC5-54F0251484FA}" destId="{7D459539-940C-4207-A0E1-A5F2D5ACDB45}" srcOrd="1" destOrd="0" presId="urn:microsoft.com/office/officeart/2005/8/layout/hProcess10"/>
    <dgm:cxn modelId="{92798836-113F-4ECA-B74A-2539AB2990A1}" type="presParOf" srcId="{7D459539-940C-4207-A0E1-A5F2D5ACDB45}" destId="{A50B7A06-B0B3-4B8A-8B5F-130E9D127C0F}" srcOrd="0" destOrd="0" presId="urn:microsoft.com/office/officeart/2005/8/layout/hProcess10"/>
    <dgm:cxn modelId="{5D631F48-D77A-494A-B57D-08A31CDA806F}" type="presParOf" srcId="{D4F6E0C5-EFDE-4D57-9FC5-54F0251484FA}" destId="{2F61FE82-7529-463A-85C6-A6969A514187}" srcOrd="2" destOrd="0" presId="urn:microsoft.com/office/officeart/2005/8/layout/hProcess10"/>
    <dgm:cxn modelId="{6E8ADB40-0DCA-4A10-A557-F4EE92089883}" type="presParOf" srcId="{2F61FE82-7529-463A-85C6-A6969A514187}" destId="{87A9B228-6C4D-41AF-B11F-DFAB6B94CA7A}" srcOrd="0" destOrd="0" presId="urn:microsoft.com/office/officeart/2005/8/layout/hProcess10"/>
    <dgm:cxn modelId="{3B15B7EB-1076-428B-BF86-F5A6B21BC93A}" type="presParOf" srcId="{2F61FE82-7529-463A-85C6-A6969A514187}" destId="{94792F4A-6201-472C-9C1B-1015FEB6211E}" srcOrd="1" destOrd="0" presId="urn:microsoft.com/office/officeart/2005/8/layout/hProcess10"/>
    <dgm:cxn modelId="{01A5A2B3-2C43-43ED-9A4B-AB3F29DCCA75}" type="presParOf" srcId="{D4F6E0C5-EFDE-4D57-9FC5-54F0251484FA}" destId="{DFD3E575-BE4C-4020-801B-934564A09D59}" srcOrd="3" destOrd="0" presId="urn:microsoft.com/office/officeart/2005/8/layout/hProcess10"/>
    <dgm:cxn modelId="{5CD6092A-64D7-44A1-AB43-0677898A4E64}" type="presParOf" srcId="{DFD3E575-BE4C-4020-801B-934564A09D59}" destId="{55943F75-FDEA-4885-A363-E8735DA3D9A4}" srcOrd="0" destOrd="0" presId="urn:microsoft.com/office/officeart/2005/8/layout/hProcess10"/>
    <dgm:cxn modelId="{15B6CCC5-76C4-433F-AF2D-01861DF29AE6}" type="presParOf" srcId="{D4F6E0C5-EFDE-4D57-9FC5-54F0251484FA}" destId="{58A1FEF2-76FC-4D98-A29D-75D0D97AA9C2}" srcOrd="4" destOrd="0" presId="urn:microsoft.com/office/officeart/2005/8/layout/hProcess10"/>
    <dgm:cxn modelId="{88DE3586-0AC2-4165-83B8-6D2564973D8F}" type="presParOf" srcId="{58A1FEF2-76FC-4D98-A29D-75D0D97AA9C2}" destId="{97A5A735-960D-476F-A79A-C72C5D3F5F35}" srcOrd="0" destOrd="0" presId="urn:microsoft.com/office/officeart/2005/8/layout/hProcess10"/>
    <dgm:cxn modelId="{6880D102-48EC-4848-9678-3C1E86DE5B95}" type="presParOf" srcId="{58A1FEF2-76FC-4D98-A29D-75D0D97AA9C2}" destId="{24EF938A-8B04-4054-A70A-27D789EE3C87}" srcOrd="1" destOrd="0" presId="urn:microsoft.com/office/officeart/2005/8/layout/hProcess10"/>
    <dgm:cxn modelId="{4EC01AC1-38D1-41A8-AB36-97ACF7B1EC70}" type="presParOf" srcId="{D4F6E0C5-EFDE-4D57-9FC5-54F0251484FA}" destId="{4DCF76D3-E386-4BA4-B9D5-03140F402DE4}" srcOrd="5" destOrd="0" presId="urn:microsoft.com/office/officeart/2005/8/layout/hProcess10"/>
    <dgm:cxn modelId="{7A22B7FA-1A61-4E23-8AEB-9D50AC337D87}" type="presParOf" srcId="{4DCF76D3-E386-4BA4-B9D5-03140F402DE4}" destId="{EEC2883A-5561-46A6-9F59-E5B1573C3E8B}" srcOrd="0" destOrd="0" presId="urn:microsoft.com/office/officeart/2005/8/layout/hProcess10"/>
    <dgm:cxn modelId="{668A0A4C-DE93-4EBF-B556-4FDC13FB57ED}" type="presParOf" srcId="{D4F6E0C5-EFDE-4D57-9FC5-54F0251484FA}" destId="{5B079C47-1C6A-48E6-8F1C-57C3023E8CF9}" srcOrd="6" destOrd="0" presId="urn:microsoft.com/office/officeart/2005/8/layout/hProcess10"/>
    <dgm:cxn modelId="{F3F66737-9F99-44A2-860B-97FEC81DD7A6}" type="presParOf" srcId="{5B079C47-1C6A-48E6-8F1C-57C3023E8CF9}" destId="{49659492-D5B6-4D4F-9DCF-9D4A9F56543C}" srcOrd="0" destOrd="0" presId="urn:microsoft.com/office/officeart/2005/8/layout/hProcess10"/>
    <dgm:cxn modelId="{0FDB12B0-C685-41ED-A065-EA85F70D4C09}" type="presParOf" srcId="{5B079C47-1C6A-48E6-8F1C-57C3023E8CF9}" destId="{45D2F935-854C-44E3-AC07-BB9337D2D7E7}"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FBD08-7AA5-4483-824E-9539353B605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LID4096"/>
        </a:p>
      </dgm:t>
    </dgm:pt>
    <dgm:pt modelId="{A4BFB15A-CB88-4FC6-9C57-C91B13CD5982}">
      <dgm:prSet phldrT="[Text]"/>
      <dgm:spPr>
        <a:solidFill>
          <a:schemeClr val="accent6"/>
        </a:solidFill>
      </dgm:spPr>
      <dgm:t>
        <a:bodyPr/>
        <a:lstStyle/>
        <a:p>
          <a:r>
            <a:rPr lang="fr-FR" noProof="0" dirty="0"/>
            <a:t>Tables rondes</a:t>
          </a:r>
        </a:p>
      </dgm:t>
    </dgm:pt>
    <dgm:pt modelId="{7B7219CD-AEC3-48FF-BC03-4BC9C685CDA0}" type="parTrans" cxnId="{9747A3C2-B4E6-4D7E-8601-0FBF04A6C9C1}">
      <dgm:prSet/>
      <dgm:spPr/>
      <dgm:t>
        <a:bodyPr/>
        <a:lstStyle/>
        <a:p>
          <a:endParaRPr lang="LID4096"/>
        </a:p>
      </dgm:t>
    </dgm:pt>
    <dgm:pt modelId="{FC0E25DD-C504-4D71-AFF2-EBBF183AEB99}" type="sibTrans" cxnId="{9747A3C2-B4E6-4D7E-8601-0FBF04A6C9C1}">
      <dgm:prSet/>
      <dgm:spPr/>
      <dgm:t>
        <a:bodyPr/>
        <a:lstStyle/>
        <a:p>
          <a:endParaRPr lang="LID4096"/>
        </a:p>
      </dgm:t>
    </dgm:pt>
    <dgm:pt modelId="{278B5E1E-4192-4ED3-BE0D-8A67A15F49EE}">
      <dgm:prSet phldrT="[Text]"/>
      <dgm:spPr>
        <a:solidFill>
          <a:schemeClr val="accent6"/>
        </a:solidFill>
      </dgm:spPr>
      <dgm:t>
        <a:bodyPr/>
        <a:lstStyle/>
        <a:p>
          <a:r>
            <a:rPr lang="fr-FR" noProof="0" dirty="0"/>
            <a:t>max. 28 élèves</a:t>
          </a:r>
        </a:p>
      </dgm:t>
    </dgm:pt>
    <dgm:pt modelId="{F35C8711-18D1-4ADF-91FC-0FDB969F9BEE}" type="parTrans" cxnId="{D9968BA5-2B49-46CF-A363-E121647F5780}">
      <dgm:prSet/>
      <dgm:spPr/>
      <dgm:t>
        <a:bodyPr/>
        <a:lstStyle/>
        <a:p>
          <a:endParaRPr lang="LID4096"/>
        </a:p>
      </dgm:t>
    </dgm:pt>
    <dgm:pt modelId="{1BAB6AF8-96A5-4548-9155-2F43FA6A7703}" type="sibTrans" cxnId="{D9968BA5-2B49-46CF-A363-E121647F5780}">
      <dgm:prSet/>
      <dgm:spPr/>
      <dgm:t>
        <a:bodyPr/>
        <a:lstStyle/>
        <a:p>
          <a:endParaRPr lang="LID4096"/>
        </a:p>
      </dgm:t>
    </dgm:pt>
    <dgm:pt modelId="{3F98B570-708F-419B-ADC5-6E0F33461ECA}">
      <dgm:prSet phldrT="[Text]"/>
      <dgm:spPr>
        <a:solidFill>
          <a:schemeClr val="accent6"/>
        </a:solidFill>
      </dgm:spPr>
      <dgm:t>
        <a:bodyPr/>
        <a:lstStyle/>
        <a:p>
          <a:r>
            <a:rPr lang="fr-FR" noProof="0" dirty="0"/>
            <a:t>4-6 experts du </a:t>
          </a:r>
          <a:r>
            <a:rPr lang="fr-FR" u="none" noProof="0" dirty="0"/>
            <a:t>même domaine et/ou des anciens élèves de différentes études</a:t>
          </a:r>
          <a:endParaRPr lang="fr-FR" u="sng" noProof="0" dirty="0"/>
        </a:p>
      </dgm:t>
    </dgm:pt>
    <dgm:pt modelId="{675D136D-0BED-43D1-AE72-1588C8D3D7F0}" type="parTrans" cxnId="{27518876-A1DB-4C59-94DB-11688ED19F72}">
      <dgm:prSet/>
      <dgm:spPr/>
      <dgm:t>
        <a:bodyPr/>
        <a:lstStyle/>
        <a:p>
          <a:endParaRPr lang="LID4096"/>
        </a:p>
      </dgm:t>
    </dgm:pt>
    <dgm:pt modelId="{93FBC520-B611-440D-83FD-508ECE503282}" type="sibTrans" cxnId="{27518876-A1DB-4C59-94DB-11688ED19F72}">
      <dgm:prSet/>
      <dgm:spPr/>
      <dgm:t>
        <a:bodyPr/>
        <a:lstStyle/>
        <a:p>
          <a:endParaRPr lang="LID4096"/>
        </a:p>
      </dgm:t>
    </dgm:pt>
    <dgm:pt modelId="{E28999FC-B8D9-4492-A7F7-2B3D014DCBC4}">
      <dgm:prSet/>
      <dgm:spPr>
        <a:solidFill>
          <a:schemeClr val="accent6"/>
        </a:solidFill>
      </dgm:spPr>
      <dgm:t>
        <a:bodyPr/>
        <a:lstStyle/>
        <a:p>
          <a:r>
            <a:rPr lang="fr-FR" noProof="0" dirty="0"/>
            <a:t>un professeur comme modérateur</a:t>
          </a:r>
        </a:p>
      </dgm:t>
    </dgm:pt>
    <dgm:pt modelId="{CB2F7F83-82C5-42B2-8CE8-A581715B7D49}" type="parTrans" cxnId="{6A6826A5-0BF6-4810-90FB-47818DF4FFBC}">
      <dgm:prSet/>
      <dgm:spPr/>
      <dgm:t>
        <a:bodyPr/>
        <a:lstStyle/>
        <a:p>
          <a:endParaRPr lang="LID4096"/>
        </a:p>
      </dgm:t>
    </dgm:pt>
    <dgm:pt modelId="{3C0668E5-9A0A-44C1-86C4-910D04880697}" type="sibTrans" cxnId="{6A6826A5-0BF6-4810-90FB-47818DF4FFBC}">
      <dgm:prSet/>
      <dgm:spPr/>
      <dgm:t>
        <a:bodyPr/>
        <a:lstStyle/>
        <a:p>
          <a:endParaRPr lang="LID4096"/>
        </a:p>
      </dgm:t>
    </dgm:pt>
    <dgm:pt modelId="{C09A4337-0D01-45D0-976D-5DB76A080FB7}" type="pres">
      <dgm:prSet presAssocID="{4E8FBD08-7AA5-4483-824E-9539353B6058}" presName="layout" presStyleCnt="0">
        <dgm:presLayoutVars>
          <dgm:chMax/>
          <dgm:chPref/>
          <dgm:dir/>
          <dgm:animOne val="branch"/>
          <dgm:animLvl val="lvl"/>
          <dgm:resizeHandles/>
        </dgm:presLayoutVars>
      </dgm:prSet>
      <dgm:spPr/>
    </dgm:pt>
    <dgm:pt modelId="{9912701B-1586-41D1-98F3-C77550856C8D}" type="pres">
      <dgm:prSet presAssocID="{A4BFB15A-CB88-4FC6-9C57-C91B13CD5982}" presName="root" presStyleCnt="0">
        <dgm:presLayoutVars>
          <dgm:chMax/>
          <dgm:chPref val="4"/>
        </dgm:presLayoutVars>
      </dgm:prSet>
      <dgm:spPr/>
    </dgm:pt>
    <dgm:pt modelId="{013E5917-BEC4-450E-8C56-864032992F1F}" type="pres">
      <dgm:prSet presAssocID="{A4BFB15A-CB88-4FC6-9C57-C91B13CD5982}" presName="rootComposite" presStyleCnt="0">
        <dgm:presLayoutVars/>
      </dgm:prSet>
      <dgm:spPr/>
    </dgm:pt>
    <dgm:pt modelId="{729150D4-AC50-4394-8010-75CC9A8AE832}" type="pres">
      <dgm:prSet presAssocID="{A4BFB15A-CB88-4FC6-9C57-C91B13CD5982}" presName="rootText" presStyleLbl="node0" presStyleIdx="0" presStyleCnt="1">
        <dgm:presLayoutVars>
          <dgm:chMax/>
          <dgm:chPref val="4"/>
        </dgm:presLayoutVars>
      </dgm:prSet>
      <dgm:spPr/>
    </dgm:pt>
    <dgm:pt modelId="{8CBC61BC-4E29-431C-B432-19C43616BB57}" type="pres">
      <dgm:prSet presAssocID="{A4BFB15A-CB88-4FC6-9C57-C91B13CD5982}" presName="childShape" presStyleCnt="0">
        <dgm:presLayoutVars>
          <dgm:chMax val="0"/>
          <dgm:chPref val="0"/>
        </dgm:presLayoutVars>
      </dgm:prSet>
      <dgm:spPr/>
    </dgm:pt>
    <dgm:pt modelId="{BAA83984-3DCE-4900-852E-06A75C2F2840}" type="pres">
      <dgm:prSet presAssocID="{278B5E1E-4192-4ED3-BE0D-8A67A15F49EE}" presName="childComposite" presStyleCnt="0">
        <dgm:presLayoutVars>
          <dgm:chMax val="0"/>
          <dgm:chPref val="0"/>
        </dgm:presLayoutVars>
      </dgm:prSet>
      <dgm:spPr/>
    </dgm:pt>
    <dgm:pt modelId="{EB800794-32CD-439A-A5F8-A4678436F168}" type="pres">
      <dgm:prSet presAssocID="{278B5E1E-4192-4ED3-BE0D-8A67A15F49EE}"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inder mit einfarbiger Füllung"/>
        </a:ext>
      </dgm:extLst>
    </dgm:pt>
    <dgm:pt modelId="{9961D196-328B-495E-BEBE-B3F77F60136E}" type="pres">
      <dgm:prSet presAssocID="{278B5E1E-4192-4ED3-BE0D-8A67A15F49EE}" presName="childText" presStyleLbl="lnNode1" presStyleIdx="0" presStyleCnt="3">
        <dgm:presLayoutVars>
          <dgm:chMax val="0"/>
          <dgm:chPref val="0"/>
          <dgm:bulletEnabled val="1"/>
        </dgm:presLayoutVars>
      </dgm:prSet>
      <dgm:spPr/>
    </dgm:pt>
    <dgm:pt modelId="{795D264D-0D25-4BBA-9E73-565963E3C052}" type="pres">
      <dgm:prSet presAssocID="{3F98B570-708F-419B-ADC5-6E0F33461ECA}" presName="childComposite" presStyleCnt="0">
        <dgm:presLayoutVars>
          <dgm:chMax val="0"/>
          <dgm:chPref val="0"/>
        </dgm:presLayoutVars>
      </dgm:prSet>
      <dgm:spPr/>
    </dgm:pt>
    <dgm:pt modelId="{FDED4094-904C-405F-AD7A-5028A317A105}" type="pres">
      <dgm:prSet presAssocID="{3F98B570-708F-419B-ADC5-6E0F33461ECA}" presName="Image"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esprechung mit einfarbiger Füllung"/>
        </a:ext>
      </dgm:extLst>
    </dgm:pt>
    <dgm:pt modelId="{5B0C6F16-7732-4E45-8479-A96A6756672B}" type="pres">
      <dgm:prSet presAssocID="{3F98B570-708F-419B-ADC5-6E0F33461ECA}" presName="childText" presStyleLbl="lnNode1" presStyleIdx="1" presStyleCnt="3">
        <dgm:presLayoutVars>
          <dgm:chMax val="0"/>
          <dgm:chPref val="0"/>
          <dgm:bulletEnabled val="1"/>
        </dgm:presLayoutVars>
      </dgm:prSet>
      <dgm:spPr/>
    </dgm:pt>
    <dgm:pt modelId="{FED06444-1B8D-479B-86BB-31E37649C40C}" type="pres">
      <dgm:prSet presAssocID="{E28999FC-B8D9-4492-A7F7-2B3D014DCBC4}" presName="childComposite" presStyleCnt="0">
        <dgm:presLayoutVars>
          <dgm:chMax val="0"/>
          <dgm:chPref val="0"/>
        </dgm:presLayoutVars>
      </dgm:prSet>
      <dgm:spPr/>
    </dgm:pt>
    <dgm:pt modelId="{BC3C7D8C-30E3-4F5C-B131-38F8C266BED0}" type="pres">
      <dgm:prSet presAssocID="{E28999FC-B8D9-4492-A7F7-2B3D014DCBC4}"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lassenzimmer mit einfarbiger Füllung"/>
        </a:ext>
      </dgm:extLst>
    </dgm:pt>
    <dgm:pt modelId="{2D62C052-61E0-4118-8C52-C503CDF17245}" type="pres">
      <dgm:prSet presAssocID="{E28999FC-B8D9-4492-A7F7-2B3D014DCBC4}" presName="childText" presStyleLbl="lnNode1" presStyleIdx="2" presStyleCnt="3">
        <dgm:presLayoutVars>
          <dgm:chMax val="0"/>
          <dgm:chPref val="0"/>
          <dgm:bulletEnabled val="1"/>
        </dgm:presLayoutVars>
      </dgm:prSet>
      <dgm:spPr/>
    </dgm:pt>
  </dgm:ptLst>
  <dgm:cxnLst>
    <dgm:cxn modelId="{F202970F-FF6D-4B4E-BFAC-80202E7A54A0}" type="presOf" srcId="{E28999FC-B8D9-4492-A7F7-2B3D014DCBC4}" destId="{2D62C052-61E0-4118-8C52-C503CDF17245}" srcOrd="0" destOrd="0" presId="urn:microsoft.com/office/officeart/2008/layout/PictureAccentList"/>
    <dgm:cxn modelId="{27518876-A1DB-4C59-94DB-11688ED19F72}" srcId="{A4BFB15A-CB88-4FC6-9C57-C91B13CD5982}" destId="{3F98B570-708F-419B-ADC5-6E0F33461ECA}" srcOrd="1" destOrd="0" parTransId="{675D136D-0BED-43D1-AE72-1588C8D3D7F0}" sibTransId="{93FBC520-B611-440D-83FD-508ECE503282}"/>
    <dgm:cxn modelId="{5AD65FA2-CFB2-4DF2-8746-95F8E54D960F}" type="presOf" srcId="{3F98B570-708F-419B-ADC5-6E0F33461ECA}" destId="{5B0C6F16-7732-4E45-8479-A96A6756672B}" srcOrd="0" destOrd="0" presId="urn:microsoft.com/office/officeart/2008/layout/PictureAccentList"/>
    <dgm:cxn modelId="{6A6826A5-0BF6-4810-90FB-47818DF4FFBC}" srcId="{A4BFB15A-CB88-4FC6-9C57-C91B13CD5982}" destId="{E28999FC-B8D9-4492-A7F7-2B3D014DCBC4}" srcOrd="2" destOrd="0" parTransId="{CB2F7F83-82C5-42B2-8CE8-A581715B7D49}" sibTransId="{3C0668E5-9A0A-44C1-86C4-910D04880697}"/>
    <dgm:cxn modelId="{D9968BA5-2B49-46CF-A363-E121647F5780}" srcId="{A4BFB15A-CB88-4FC6-9C57-C91B13CD5982}" destId="{278B5E1E-4192-4ED3-BE0D-8A67A15F49EE}" srcOrd="0" destOrd="0" parTransId="{F35C8711-18D1-4ADF-91FC-0FDB969F9BEE}" sibTransId="{1BAB6AF8-96A5-4548-9155-2F43FA6A7703}"/>
    <dgm:cxn modelId="{C1B587BE-C530-4B41-850B-10750EC2FE61}" type="presOf" srcId="{4E8FBD08-7AA5-4483-824E-9539353B6058}" destId="{C09A4337-0D01-45D0-976D-5DB76A080FB7}" srcOrd="0" destOrd="0" presId="urn:microsoft.com/office/officeart/2008/layout/PictureAccentList"/>
    <dgm:cxn modelId="{1E4250C1-7B11-4528-A832-FC570C680E70}" type="presOf" srcId="{278B5E1E-4192-4ED3-BE0D-8A67A15F49EE}" destId="{9961D196-328B-495E-BEBE-B3F77F60136E}" srcOrd="0" destOrd="0" presId="urn:microsoft.com/office/officeart/2008/layout/PictureAccentList"/>
    <dgm:cxn modelId="{9747A3C2-B4E6-4D7E-8601-0FBF04A6C9C1}" srcId="{4E8FBD08-7AA5-4483-824E-9539353B6058}" destId="{A4BFB15A-CB88-4FC6-9C57-C91B13CD5982}" srcOrd="0" destOrd="0" parTransId="{7B7219CD-AEC3-48FF-BC03-4BC9C685CDA0}" sibTransId="{FC0E25DD-C504-4D71-AFF2-EBBF183AEB99}"/>
    <dgm:cxn modelId="{FE7371E6-F9E0-4F81-809A-43FF3C623288}" type="presOf" srcId="{A4BFB15A-CB88-4FC6-9C57-C91B13CD5982}" destId="{729150D4-AC50-4394-8010-75CC9A8AE832}" srcOrd="0" destOrd="0" presId="urn:microsoft.com/office/officeart/2008/layout/PictureAccentList"/>
    <dgm:cxn modelId="{7887B103-743B-4FA7-B1C9-0C508F3BC720}" type="presParOf" srcId="{C09A4337-0D01-45D0-976D-5DB76A080FB7}" destId="{9912701B-1586-41D1-98F3-C77550856C8D}" srcOrd="0" destOrd="0" presId="urn:microsoft.com/office/officeart/2008/layout/PictureAccentList"/>
    <dgm:cxn modelId="{2CAEB6B8-75F1-4131-A1F1-2DD2529666ED}" type="presParOf" srcId="{9912701B-1586-41D1-98F3-C77550856C8D}" destId="{013E5917-BEC4-450E-8C56-864032992F1F}" srcOrd="0" destOrd="0" presId="urn:microsoft.com/office/officeart/2008/layout/PictureAccentList"/>
    <dgm:cxn modelId="{7E961835-35BE-419F-96C5-12A51A269A15}" type="presParOf" srcId="{013E5917-BEC4-450E-8C56-864032992F1F}" destId="{729150D4-AC50-4394-8010-75CC9A8AE832}" srcOrd="0" destOrd="0" presId="urn:microsoft.com/office/officeart/2008/layout/PictureAccentList"/>
    <dgm:cxn modelId="{6EBFC052-86A6-4372-B6B0-912D9E26DF1F}" type="presParOf" srcId="{9912701B-1586-41D1-98F3-C77550856C8D}" destId="{8CBC61BC-4E29-431C-B432-19C43616BB57}" srcOrd="1" destOrd="0" presId="urn:microsoft.com/office/officeart/2008/layout/PictureAccentList"/>
    <dgm:cxn modelId="{B4E9934B-DB33-4378-B30F-21CEADA6F04B}" type="presParOf" srcId="{8CBC61BC-4E29-431C-B432-19C43616BB57}" destId="{BAA83984-3DCE-4900-852E-06A75C2F2840}" srcOrd="0" destOrd="0" presId="urn:microsoft.com/office/officeart/2008/layout/PictureAccentList"/>
    <dgm:cxn modelId="{E665B07B-6D1E-407D-A1F7-DD8598E27489}" type="presParOf" srcId="{BAA83984-3DCE-4900-852E-06A75C2F2840}" destId="{EB800794-32CD-439A-A5F8-A4678436F168}" srcOrd="0" destOrd="0" presId="urn:microsoft.com/office/officeart/2008/layout/PictureAccentList"/>
    <dgm:cxn modelId="{6E4A37B3-8003-4DCD-837C-A7B8909C437B}" type="presParOf" srcId="{BAA83984-3DCE-4900-852E-06A75C2F2840}" destId="{9961D196-328B-495E-BEBE-B3F77F60136E}" srcOrd="1" destOrd="0" presId="urn:microsoft.com/office/officeart/2008/layout/PictureAccentList"/>
    <dgm:cxn modelId="{183C0F4B-A0EC-49A8-8B6E-273E9EC4E81A}" type="presParOf" srcId="{8CBC61BC-4E29-431C-B432-19C43616BB57}" destId="{795D264D-0D25-4BBA-9E73-565963E3C052}" srcOrd="1" destOrd="0" presId="urn:microsoft.com/office/officeart/2008/layout/PictureAccentList"/>
    <dgm:cxn modelId="{F62B38B2-53FE-4C14-B1E5-9FE31C32CF67}" type="presParOf" srcId="{795D264D-0D25-4BBA-9E73-565963E3C052}" destId="{FDED4094-904C-405F-AD7A-5028A317A105}" srcOrd="0" destOrd="0" presId="urn:microsoft.com/office/officeart/2008/layout/PictureAccentList"/>
    <dgm:cxn modelId="{0B884D66-F567-4068-90E2-D6DE7A3C1876}" type="presParOf" srcId="{795D264D-0D25-4BBA-9E73-565963E3C052}" destId="{5B0C6F16-7732-4E45-8479-A96A6756672B}" srcOrd="1" destOrd="0" presId="urn:microsoft.com/office/officeart/2008/layout/PictureAccentList"/>
    <dgm:cxn modelId="{4E8695C6-6434-4115-9E52-BE3F94686EA5}" type="presParOf" srcId="{8CBC61BC-4E29-431C-B432-19C43616BB57}" destId="{FED06444-1B8D-479B-86BB-31E37649C40C}" srcOrd="2" destOrd="0" presId="urn:microsoft.com/office/officeart/2008/layout/PictureAccentList"/>
    <dgm:cxn modelId="{54F18944-EE76-4B15-981B-A814869DF43A}" type="presParOf" srcId="{FED06444-1B8D-479B-86BB-31E37649C40C}" destId="{BC3C7D8C-30E3-4F5C-B131-38F8C266BED0}" srcOrd="0" destOrd="0" presId="urn:microsoft.com/office/officeart/2008/layout/PictureAccentList"/>
    <dgm:cxn modelId="{5EF413E1-2650-4C17-AFA3-DC98D5ECBCBF}" type="presParOf" srcId="{FED06444-1B8D-479B-86BB-31E37649C40C}" destId="{2D62C052-61E0-4118-8C52-C503CDF17245}"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8DBB2-1C29-49C2-84AB-9840F804A758}">
      <dsp:nvSpPr>
        <dsp:cNvPr id="0" name=""/>
        <dsp:cNvSpPr/>
      </dsp:nvSpPr>
      <dsp:spPr>
        <a:xfrm>
          <a:off x="9926623" y="4325043"/>
          <a:ext cx="1135472" cy="714874"/>
        </a:xfrm>
        <a:custGeom>
          <a:avLst/>
          <a:gdLst/>
          <a:ahLst/>
          <a:cxnLst/>
          <a:rect l="0" t="0" r="0" b="0"/>
          <a:pathLst>
            <a:path>
              <a:moveTo>
                <a:pt x="0" y="0"/>
              </a:moveTo>
              <a:lnTo>
                <a:pt x="0" y="544132"/>
              </a:lnTo>
              <a:lnTo>
                <a:pt x="1135472" y="544132"/>
              </a:lnTo>
              <a:lnTo>
                <a:pt x="1135472" y="714874"/>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481E0E-3419-4879-96F6-F466FA9CDE08}">
      <dsp:nvSpPr>
        <dsp:cNvPr id="0" name=""/>
        <dsp:cNvSpPr/>
      </dsp:nvSpPr>
      <dsp:spPr>
        <a:xfrm>
          <a:off x="8827717" y="4325043"/>
          <a:ext cx="1098906" cy="714874"/>
        </a:xfrm>
        <a:custGeom>
          <a:avLst/>
          <a:gdLst/>
          <a:ahLst/>
          <a:cxnLst/>
          <a:rect l="0" t="0" r="0" b="0"/>
          <a:pathLst>
            <a:path>
              <a:moveTo>
                <a:pt x="1098906" y="0"/>
              </a:moveTo>
              <a:lnTo>
                <a:pt x="1098906" y="544132"/>
              </a:lnTo>
              <a:lnTo>
                <a:pt x="0" y="544132"/>
              </a:lnTo>
              <a:lnTo>
                <a:pt x="0" y="714874"/>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D32B98-3A5B-4E47-9251-BFCDF1136571}">
      <dsp:nvSpPr>
        <dsp:cNvPr id="0" name=""/>
        <dsp:cNvSpPr/>
      </dsp:nvSpPr>
      <dsp:spPr>
        <a:xfrm>
          <a:off x="5430440" y="2568887"/>
          <a:ext cx="4496183" cy="585795"/>
        </a:xfrm>
        <a:custGeom>
          <a:avLst/>
          <a:gdLst/>
          <a:ahLst/>
          <a:cxnLst/>
          <a:rect l="0" t="0" r="0" b="0"/>
          <a:pathLst>
            <a:path>
              <a:moveTo>
                <a:pt x="0" y="0"/>
              </a:moveTo>
              <a:lnTo>
                <a:pt x="0" y="415053"/>
              </a:lnTo>
              <a:lnTo>
                <a:pt x="4496183" y="415053"/>
              </a:lnTo>
              <a:lnTo>
                <a:pt x="4496183" y="58579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E48E83-B365-4E60-BD77-6637B21DF9D7}">
      <dsp:nvSpPr>
        <dsp:cNvPr id="0" name=""/>
        <dsp:cNvSpPr/>
      </dsp:nvSpPr>
      <dsp:spPr>
        <a:xfrm>
          <a:off x="5430440" y="4343336"/>
          <a:ext cx="1108047" cy="669148"/>
        </a:xfrm>
        <a:custGeom>
          <a:avLst/>
          <a:gdLst/>
          <a:ahLst/>
          <a:cxnLst/>
          <a:rect l="0" t="0" r="0" b="0"/>
          <a:pathLst>
            <a:path>
              <a:moveTo>
                <a:pt x="0" y="0"/>
              </a:moveTo>
              <a:lnTo>
                <a:pt x="0" y="498406"/>
              </a:lnTo>
              <a:lnTo>
                <a:pt x="1108047" y="498406"/>
              </a:lnTo>
              <a:lnTo>
                <a:pt x="1108047" y="66914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372CF-A4BC-4F44-8718-32D48CA557B7}">
      <dsp:nvSpPr>
        <dsp:cNvPr id="0" name=""/>
        <dsp:cNvSpPr/>
      </dsp:nvSpPr>
      <dsp:spPr>
        <a:xfrm>
          <a:off x="4294967" y="4343336"/>
          <a:ext cx="1135472" cy="669148"/>
        </a:xfrm>
        <a:custGeom>
          <a:avLst/>
          <a:gdLst/>
          <a:ahLst/>
          <a:cxnLst/>
          <a:rect l="0" t="0" r="0" b="0"/>
          <a:pathLst>
            <a:path>
              <a:moveTo>
                <a:pt x="1135472" y="0"/>
              </a:moveTo>
              <a:lnTo>
                <a:pt x="1135472" y="498406"/>
              </a:lnTo>
              <a:lnTo>
                <a:pt x="0" y="498406"/>
              </a:lnTo>
              <a:lnTo>
                <a:pt x="0" y="66914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553048-984D-4440-8C53-C5D6776B5E20}">
      <dsp:nvSpPr>
        <dsp:cNvPr id="0" name=""/>
        <dsp:cNvSpPr/>
      </dsp:nvSpPr>
      <dsp:spPr>
        <a:xfrm>
          <a:off x="5384720" y="2568887"/>
          <a:ext cx="91440" cy="604087"/>
        </a:xfrm>
        <a:custGeom>
          <a:avLst/>
          <a:gdLst/>
          <a:ahLst/>
          <a:cxnLst/>
          <a:rect l="0" t="0" r="0" b="0"/>
          <a:pathLst>
            <a:path>
              <a:moveTo>
                <a:pt x="45720" y="0"/>
              </a:moveTo>
              <a:lnTo>
                <a:pt x="45720" y="60408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18D5B-C84D-4D80-9596-AFEE6FE5398B}">
      <dsp:nvSpPr>
        <dsp:cNvPr id="0" name=""/>
        <dsp:cNvSpPr/>
      </dsp:nvSpPr>
      <dsp:spPr>
        <a:xfrm>
          <a:off x="3150352" y="2568887"/>
          <a:ext cx="2280087" cy="585795"/>
        </a:xfrm>
        <a:custGeom>
          <a:avLst/>
          <a:gdLst/>
          <a:ahLst/>
          <a:cxnLst/>
          <a:rect l="0" t="0" r="0" b="0"/>
          <a:pathLst>
            <a:path>
              <a:moveTo>
                <a:pt x="2280087" y="0"/>
              </a:moveTo>
              <a:lnTo>
                <a:pt x="2280087" y="415053"/>
              </a:lnTo>
              <a:lnTo>
                <a:pt x="0" y="415053"/>
              </a:lnTo>
              <a:lnTo>
                <a:pt x="0" y="58579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5E3C5-84EE-483E-ADBB-5057B76F6C1E}">
      <dsp:nvSpPr>
        <dsp:cNvPr id="0" name=""/>
        <dsp:cNvSpPr/>
      </dsp:nvSpPr>
      <dsp:spPr>
        <a:xfrm>
          <a:off x="921540" y="2568887"/>
          <a:ext cx="4508900" cy="585795"/>
        </a:xfrm>
        <a:custGeom>
          <a:avLst/>
          <a:gdLst/>
          <a:ahLst/>
          <a:cxnLst/>
          <a:rect l="0" t="0" r="0" b="0"/>
          <a:pathLst>
            <a:path>
              <a:moveTo>
                <a:pt x="4508900" y="0"/>
              </a:moveTo>
              <a:lnTo>
                <a:pt x="4508900" y="415053"/>
              </a:lnTo>
              <a:lnTo>
                <a:pt x="0" y="415053"/>
              </a:lnTo>
              <a:lnTo>
                <a:pt x="0" y="585795"/>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72977A-C67F-4AAF-8B1D-618123B3B3AE}">
      <dsp:nvSpPr>
        <dsp:cNvPr id="0" name=""/>
        <dsp:cNvSpPr/>
      </dsp:nvSpPr>
      <dsp:spPr>
        <a:xfrm>
          <a:off x="5384720" y="1076835"/>
          <a:ext cx="91440" cy="321691"/>
        </a:xfrm>
        <a:custGeom>
          <a:avLst/>
          <a:gdLst/>
          <a:ahLst/>
          <a:cxnLst/>
          <a:rect l="0" t="0" r="0" b="0"/>
          <a:pathLst>
            <a:path>
              <a:moveTo>
                <a:pt x="45720" y="0"/>
              </a:moveTo>
              <a:lnTo>
                <a:pt x="45720" y="32169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5750C9-F590-4FF6-98DE-363A71991C2E}">
      <dsp:nvSpPr>
        <dsp:cNvPr id="0" name=""/>
        <dsp:cNvSpPr/>
      </dsp:nvSpPr>
      <dsp:spPr>
        <a:xfrm>
          <a:off x="4166101" y="-1"/>
          <a:ext cx="2528679" cy="10768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644F60-AFBB-467E-87B6-3A09666C0F36}">
      <dsp:nvSpPr>
        <dsp:cNvPr id="0" name=""/>
        <dsp:cNvSpPr/>
      </dsp:nvSpPr>
      <dsp:spPr>
        <a:xfrm>
          <a:off x="4370888" y="194546"/>
          <a:ext cx="2528679" cy="10768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noProof="0" dirty="0"/>
            <a:t>Orientation Post-Bac</a:t>
          </a:r>
        </a:p>
        <a:p>
          <a:pPr marL="0" lvl="0" indent="0" algn="ctr" defTabSz="711200">
            <a:lnSpc>
              <a:spcPct val="90000"/>
            </a:lnSpc>
            <a:spcBef>
              <a:spcPct val="0"/>
            </a:spcBef>
            <a:spcAft>
              <a:spcPct val="35000"/>
            </a:spcAft>
            <a:buNone/>
          </a:pPr>
          <a:r>
            <a:rPr lang="fr-FR" sz="2400" kern="1200" noProof="0" dirty="0"/>
            <a:t>JIP</a:t>
          </a:r>
        </a:p>
        <a:p>
          <a:pPr marL="0" lvl="0" indent="0" algn="ctr" defTabSz="711200">
            <a:lnSpc>
              <a:spcPct val="90000"/>
            </a:lnSpc>
            <a:spcBef>
              <a:spcPct val="0"/>
            </a:spcBef>
            <a:spcAft>
              <a:spcPct val="35000"/>
            </a:spcAft>
            <a:buNone/>
          </a:pPr>
          <a:r>
            <a:rPr lang="fr-FR" sz="1600" kern="1200" noProof="0" dirty="0"/>
            <a:t>Proviseure : Corinne </a:t>
          </a:r>
          <a:r>
            <a:rPr lang="fr-FR" sz="1600" kern="1200" noProof="0" dirty="0" err="1"/>
            <a:t>Gacel</a:t>
          </a:r>
          <a:endParaRPr lang="fr-FR" sz="1600" kern="1200" noProof="0" dirty="0"/>
        </a:p>
      </dsp:txBody>
      <dsp:txXfrm>
        <a:off x="4402427" y="226085"/>
        <a:ext cx="2465601" cy="1013759"/>
      </dsp:txXfrm>
    </dsp:sp>
    <dsp:sp modelId="{A0A2A498-B525-4028-956D-198A4F2F9F05}">
      <dsp:nvSpPr>
        <dsp:cNvPr id="0" name=""/>
        <dsp:cNvSpPr/>
      </dsp:nvSpPr>
      <dsp:spPr>
        <a:xfrm>
          <a:off x="4508896" y="1398527"/>
          <a:ext cx="1843087" cy="117036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F348B-1926-4398-86CC-01A57028A0A9}">
      <dsp:nvSpPr>
        <dsp:cNvPr id="0" name=""/>
        <dsp:cNvSpPr/>
      </dsp:nvSpPr>
      <dsp:spPr>
        <a:xfrm>
          <a:off x="4713684" y="1593075"/>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u="sng" kern="1200" noProof="0" dirty="0"/>
            <a:t>Organisatrices</a:t>
          </a:r>
        </a:p>
        <a:p>
          <a:pPr marL="0" lvl="0" indent="0" algn="ctr" defTabSz="444500">
            <a:lnSpc>
              <a:spcPct val="90000"/>
            </a:lnSpc>
            <a:spcBef>
              <a:spcPct val="0"/>
            </a:spcBef>
            <a:spcAft>
              <a:spcPct val="35000"/>
            </a:spcAft>
            <a:buNone/>
          </a:pPr>
          <a:r>
            <a:rPr lang="fr-FR" sz="1000" b="1" kern="1200" noProof="0" dirty="0"/>
            <a:t>Tanja Wagner</a:t>
          </a:r>
          <a:br>
            <a:rPr lang="fr-FR" sz="1000" b="1" kern="1200" noProof="0" dirty="0"/>
          </a:br>
          <a:r>
            <a:rPr lang="fr-FR" sz="1000" b="1" kern="1200" noProof="0" dirty="0"/>
            <a:t>Laetitia Harcour</a:t>
          </a:r>
        </a:p>
      </dsp:txBody>
      <dsp:txXfrm>
        <a:off x="4747963" y="1627354"/>
        <a:ext cx="1774529" cy="1101802"/>
      </dsp:txXfrm>
    </dsp:sp>
    <dsp:sp modelId="{0BC606F6-0964-4BEF-83B5-756F18BE529D}">
      <dsp:nvSpPr>
        <dsp:cNvPr id="0" name=""/>
        <dsp:cNvSpPr/>
      </dsp:nvSpPr>
      <dsp:spPr>
        <a:xfrm>
          <a:off x="-3" y="3154682"/>
          <a:ext cx="1843087" cy="1170360"/>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F424D-8068-4283-AA1B-32E31BA7CFB9}">
      <dsp:nvSpPr>
        <dsp:cNvPr id="0" name=""/>
        <dsp:cNvSpPr/>
      </dsp:nvSpPr>
      <dsp:spPr>
        <a:xfrm>
          <a:off x="204783" y="3349230"/>
          <a:ext cx="1843087" cy="1170360"/>
        </a:xfrm>
        <a:prstGeom prst="roundRect">
          <a:avLst>
            <a:gd name="adj" fmla="val 10000"/>
          </a:avLst>
        </a:prstGeom>
        <a:solidFill>
          <a:schemeClr val="lt1">
            <a:alpha val="90000"/>
            <a:hueOff val="0"/>
            <a:satOff val="0"/>
            <a:lumOff val="0"/>
            <a:alphaOff val="0"/>
          </a:schemeClr>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Comment écrire un CV</a:t>
          </a:r>
        </a:p>
        <a:p>
          <a:pPr marL="0" lvl="0" indent="0" algn="ctr" defTabSz="444500">
            <a:lnSpc>
              <a:spcPct val="90000"/>
            </a:lnSpc>
            <a:spcBef>
              <a:spcPct val="0"/>
            </a:spcBef>
            <a:spcAft>
              <a:spcPct val="35000"/>
            </a:spcAft>
            <a:buNone/>
          </a:pPr>
          <a:r>
            <a:rPr lang="fr-FR" sz="1000" kern="1200" noProof="0" dirty="0"/>
            <a:t>10 octobre</a:t>
          </a:r>
        </a:p>
        <a:p>
          <a:pPr marL="0" lvl="0" indent="0" algn="ctr" defTabSz="444500">
            <a:lnSpc>
              <a:spcPct val="90000"/>
            </a:lnSpc>
            <a:spcBef>
              <a:spcPct val="0"/>
            </a:spcBef>
            <a:spcAft>
              <a:spcPct val="35000"/>
            </a:spcAft>
            <a:buNone/>
          </a:pPr>
          <a:r>
            <a:rPr lang="fr-FR" sz="1000" kern="1200" noProof="0" dirty="0"/>
            <a:t>ALFA &amp; PSAB</a:t>
          </a:r>
        </a:p>
      </dsp:txBody>
      <dsp:txXfrm>
        <a:off x="239062" y="3383509"/>
        <a:ext cx="1774529" cy="1101802"/>
      </dsp:txXfrm>
    </dsp:sp>
    <dsp:sp modelId="{3769145A-09B4-4691-B39B-85CA1D515916}">
      <dsp:nvSpPr>
        <dsp:cNvPr id="0" name=""/>
        <dsp:cNvSpPr/>
      </dsp:nvSpPr>
      <dsp:spPr>
        <a:xfrm>
          <a:off x="2228809" y="3154682"/>
          <a:ext cx="1843087" cy="1170360"/>
        </a:xfrm>
        <a:prstGeom prst="roundRect">
          <a:avLst>
            <a:gd name="adj" fmla="val 10000"/>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C4525-8668-4F1A-B5B0-581736D3711F}">
      <dsp:nvSpPr>
        <dsp:cNvPr id="0" name=""/>
        <dsp:cNvSpPr/>
      </dsp:nvSpPr>
      <dsp:spPr>
        <a:xfrm>
          <a:off x="2433596" y="3349230"/>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Semaine de l’orientation</a:t>
          </a:r>
          <a:br>
            <a:rPr lang="fr-FR" sz="1000" b="1" kern="1200" noProof="0" dirty="0"/>
          </a:br>
          <a:r>
            <a:rPr lang="fr-FR" sz="1000" b="0" kern="1200" noProof="0" dirty="0"/>
            <a:t>(3ème à Terminale)</a:t>
          </a:r>
        </a:p>
        <a:p>
          <a:pPr marL="0" lvl="0" indent="0" algn="ctr" defTabSz="444500">
            <a:lnSpc>
              <a:spcPct val="90000"/>
            </a:lnSpc>
            <a:spcBef>
              <a:spcPct val="0"/>
            </a:spcBef>
            <a:spcAft>
              <a:spcPct val="35000"/>
            </a:spcAft>
            <a:buNone/>
          </a:pPr>
          <a:r>
            <a:rPr lang="fr-FR" sz="1000" kern="1200" noProof="0" dirty="0"/>
            <a:t>24 au 28 novembre</a:t>
          </a:r>
        </a:p>
        <a:p>
          <a:pPr marL="0" lvl="0" indent="0" algn="ctr" defTabSz="444500">
            <a:lnSpc>
              <a:spcPct val="90000"/>
            </a:lnSpc>
            <a:spcBef>
              <a:spcPct val="0"/>
            </a:spcBef>
            <a:spcAft>
              <a:spcPct val="35000"/>
            </a:spcAft>
            <a:buNone/>
          </a:pPr>
          <a:r>
            <a:rPr lang="fr-FR" sz="1000" kern="1200" noProof="0" dirty="0"/>
            <a:t>Tanja Wagner</a:t>
          </a:r>
        </a:p>
      </dsp:txBody>
      <dsp:txXfrm>
        <a:off x="2467875" y="3383509"/>
        <a:ext cx="1774529" cy="1101802"/>
      </dsp:txXfrm>
    </dsp:sp>
    <dsp:sp modelId="{D25B25FA-67BF-41E1-9BB1-C9E16BE32FFC}">
      <dsp:nvSpPr>
        <dsp:cNvPr id="0" name=""/>
        <dsp:cNvSpPr/>
      </dsp:nvSpPr>
      <dsp:spPr>
        <a:xfrm>
          <a:off x="4508896" y="3172975"/>
          <a:ext cx="1843087" cy="117036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F569A-3CA7-4959-8696-8DABF5B885C2}">
      <dsp:nvSpPr>
        <dsp:cNvPr id="0" name=""/>
        <dsp:cNvSpPr/>
      </dsp:nvSpPr>
      <dsp:spPr>
        <a:xfrm>
          <a:off x="4713684" y="3367523"/>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JIP:T</a:t>
          </a:r>
          <a:br>
            <a:rPr lang="fr-FR" sz="1000" b="1" kern="1200" noProof="0" dirty="0"/>
          </a:br>
          <a:r>
            <a:rPr lang="fr-FR" sz="1000" kern="1200" noProof="0" dirty="0"/>
            <a:t>(Terminale)</a:t>
          </a:r>
        </a:p>
        <a:p>
          <a:pPr marL="0" lvl="0" indent="0" algn="ctr" defTabSz="444500">
            <a:lnSpc>
              <a:spcPct val="90000"/>
            </a:lnSpc>
            <a:spcBef>
              <a:spcPct val="0"/>
            </a:spcBef>
            <a:spcAft>
              <a:spcPct val="35000"/>
            </a:spcAft>
            <a:buNone/>
          </a:pPr>
          <a:r>
            <a:rPr lang="fr-FR" sz="1000" kern="1200" noProof="0" dirty="0"/>
            <a:t>Matin du 22 novembre</a:t>
          </a:r>
        </a:p>
        <a:p>
          <a:pPr marL="0" lvl="0" indent="0" algn="ctr" defTabSz="444500">
            <a:lnSpc>
              <a:spcPct val="90000"/>
            </a:lnSpc>
            <a:spcBef>
              <a:spcPct val="0"/>
            </a:spcBef>
            <a:spcAft>
              <a:spcPct val="35000"/>
            </a:spcAft>
            <a:buNone/>
          </a:pPr>
          <a:r>
            <a:rPr lang="fr-FR" sz="1000" kern="1200" noProof="0" dirty="0"/>
            <a:t>Tanja Wagner</a:t>
          </a:r>
          <a:br>
            <a:rPr lang="fr-FR" sz="1000" kern="1200" noProof="0" dirty="0"/>
          </a:br>
          <a:r>
            <a:rPr lang="fr-FR" sz="1000" kern="1200" noProof="0" dirty="0"/>
            <a:t>Laetitia Harcour</a:t>
          </a:r>
        </a:p>
      </dsp:txBody>
      <dsp:txXfrm>
        <a:off x="4747963" y="3401802"/>
        <a:ext cx="1774529" cy="1101802"/>
      </dsp:txXfrm>
    </dsp:sp>
    <dsp:sp modelId="{B9030F67-C36C-4704-B55E-C78895E42382}">
      <dsp:nvSpPr>
        <dsp:cNvPr id="0" name=""/>
        <dsp:cNvSpPr/>
      </dsp:nvSpPr>
      <dsp:spPr>
        <a:xfrm>
          <a:off x="3373423" y="5012484"/>
          <a:ext cx="1843087" cy="117036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400C6-51B4-4CBF-8BAC-6B75B18F6CDC}">
      <dsp:nvSpPr>
        <dsp:cNvPr id="0" name=""/>
        <dsp:cNvSpPr/>
      </dsp:nvSpPr>
      <dsp:spPr>
        <a:xfrm>
          <a:off x="3578211" y="5207032"/>
          <a:ext cx="1843087" cy="1170360"/>
        </a:xfrm>
        <a:prstGeom prst="roundRect">
          <a:avLst>
            <a:gd name="adj" fmla="val 10000"/>
          </a:avLst>
        </a:prstGeom>
        <a:solidFill>
          <a:schemeClr val="lt1">
            <a:alpha val="90000"/>
            <a:hueOff val="0"/>
            <a:satOff val="0"/>
            <a:lumOff val="0"/>
            <a:alphaOff val="0"/>
          </a:schemeClr>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b="1" kern="1200" noProof="0" dirty="0"/>
            <a:t>Simulation d‘entretien d‘embauche</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kern="1200" noProof="0" dirty="0"/>
            <a:t>Lila Kaissi Martini et Laure Jourdan (ALFA)</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kern="1200" noProof="0" dirty="0"/>
            <a:t>Amy Bramley (PSAB)</a:t>
          </a:r>
          <a:br>
            <a:rPr lang="fr-FR" sz="1000" kern="1200" noProof="0" dirty="0"/>
          </a:br>
          <a:endParaRPr lang="fr-FR" sz="1000" kern="1200" noProof="0" dirty="0"/>
        </a:p>
      </dsp:txBody>
      <dsp:txXfrm>
        <a:off x="3612490" y="5241311"/>
        <a:ext cx="1774529" cy="1101802"/>
      </dsp:txXfrm>
    </dsp:sp>
    <dsp:sp modelId="{557B4519-96A2-4DEA-970F-736C666C3007}">
      <dsp:nvSpPr>
        <dsp:cNvPr id="0" name=""/>
        <dsp:cNvSpPr/>
      </dsp:nvSpPr>
      <dsp:spPr>
        <a:xfrm>
          <a:off x="5616944" y="5012484"/>
          <a:ext cx="1843087" cy="1170360"/>
        </a:xfrm>
        <a:prstGeom prst="roundRect">
          <a:avLst>
            <a:gd name="adj" fmla="val 10000"/>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5976A-6D5C-44F0-8E51-70366AC37C90}">
      <dsp:nvSpPr>
        <dsp:cNvPr id="0" name=""/>
        <dsp:cNvSpPr/>
      </dsp:nvSpPr>
      <dsp:spPr>
        <a:xfrm>
          <a:off x="5821732" y="5207032"/>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000" b="1" kern="1200" noProof="0" dirty="0"/>
            <a:t>Ateliers de compétences</a:t>
          </a:r>
        </a:p>
        <a:p>
          <a:pPr marL="0" marR="0" lvl="0" indent="0" algn="ctr" defTabSz="914400" eaLnBrk="1" fontAlgn="auto" latinLnBrk="0" hangingPunct="1">
            <a:lnSpc>
              <a:spcPct val="100000"/>
            </a:lnSpc>
            <a:spcBef>
              <a:spcPts val="0"/>
            </a:spcBef>
            <a:spcAft>
              <a:spcPts val="0"/>
            </a:spcAft>
            <a:buClrTx/>
            <a:buSzTx/>
            <a:buFontTx/>
            <a:buNone/>
            <a:tabLst/>
            <a:defRPr/>
          </a:pPr>
          <a:r>
            <a:rPr lang="fr-FR" sz="1000" b="0" kern="1200" noProof="0" dirty="0"/>
            <a:t>avec des experts</a:t>
          </a:r>
        </a:p>
      </dsp:txBody>
      <dsp:txXfrm>
        <a:off x="5856011" y="5241311"/>
        <a:ext cx="1774529" cy="1101802"/>
      </dsp:txXfrm>
    </dsp:sp>
    <dsp:sp modelId="{2783948F-EA42-4287-A275-7A92EF2C2BDA}">
      <dsp:nvSpPr>
        <dsp:cNvPr id="0" name=""/>
        <dsp:cNvSpPr/>
      </dsp:nvSpPr>
      <dsp:spPr>
        <a:xfrm>
          <a:off x="9005080" y="3154682"/>
          <a:ext cx="1843087" cy="117036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02E03-A495-4B34-AB78-6759D05B7B9A}">
      <dsp:nvSpPr>
        <dsp:cNvPr id="0" name=""/>
        <dsp:cNvSpPr/>
      </dsp:nvSpPr>
      <dsp:spPr>
        <a:xfrm>
          <a:off x="9209867" y="3349230"/>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JIP:2+1</a:t>
          </a:r>
          <a:br>
            <a:rPr lang="fr-FR" sz="1000" kern="1200" noProof="0" dirty="0"/>
          </a:br>
          <a:r>
            <a:rPr lang="fr-FR" sz="1000" kern="1200" noProof="0" dirty="0"/>
            <a:t>(2nde et 1ère)</a:t>
          </a:r>
        </a:p>
        <a:p>
          <a:pPr marL="0" lvl="0" indent="0" algn="ctr" defTabSz="444500">
            <a:lnSpc>
              <a:spcPct val="90000"/>
            </a:lnSpc>
            <a:spcBef>
              <a:spcPct val="0"/>
            </a:spcBef>
            <a:spcAft>
              <a:spcPct val="35000"/>
            </a:spcAft>
            <a:buNone/>
          </a:pPr>
          <a:r>
            <a:rPr lang="fr-FR" sz="1000" kern="1200" noProof="0" dirty="0"/>
            <a:t>Après-midi du 22 novembre</a:t>
          </a:r>
          <a:endParaRPr lang="fr-FR" sz="1000" kern="1200" baseline="30000" noProof="0" dirty="0"/>
        </a:p>
        <a:p>
          <a:pPr marL="0" lvl="0" indent="0" algn="ctr" defTabSz="444500">
            <a:lnSpc>
              <a:spcPct val="90000"/>
            </a:lnSpc>
            <a:spcBef>
              <a:spcPct val="0"/>
            </a:spcBef>
            <a:spcAft>
              <a:spcPct val="35000"/>
            </a:spcAft>
            <a:buNone/>
          </a:pPr>
          <a:r>
            <a:rPr lang="fr-FR" sz="1000" kern="1200" noProof="0" dirty="0"/>
            <a:t>Tanja Wagner</a:t>
          </a:r>
          <a:br>
            <a:rPr lang="fr-FR" sz="1000" kern="1200" noProof="0" dirty="0"/>
          </a:br>
          <a:r>
            <a:rPr lang="fr-FR" sz="1000" kern="1200" noProof="0" dirty="0"/>
            <a:t>Laetitia Harcour</a:t>
          </a:r>
          <a:endParaRPr lang="fr-FR" sz="1000" kern="1200" baseline="30000" noProof="0" dirty="0"/>
        </a:p>
      </dsp:txBody>
      <dsp:txXfrm>
        <a:off x="9244146" y="3383509"/>
        <a:ext cx="1774529" cy="1101802"/>
      </dsp:txXfrm>
    </dsp:sp>
    <dsp:sp modelId="{E74602C2-849C-4C77-B206-21BA4D5A39FD}">
      <dsp:nvSpPr>
        <dsp:cNvPr id="0" name=""/>
        <dsp:cNvSpPr/>
      </dsp:nvSpPr>
      <dsp:spPr>
        <a:xfrm>
          <a:off x="7906174" y="5039917"/>
          <a:ext cx="1843087" cy="117036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4852C7-88F3-4F1A-8E16-AEF33776DBCF}">
      <dsp:nvSpPr>
        <dsp:cNvPr id="0" name=""/>
        <dsp:cNvSpPr/>
      </dsp:nvSpPr>
      <dsp:spPr>
        <a:xfrm>
          <a:off x="8110961" y="5234465"/>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Tables rondes</a:t>
          </a:r>
        </a:p>
        <a:p>
          <a:pPr marL="0" lvl="0" indent="0" algn="ctr" defTabSz="444500">
            <a:lnSpc>
              <a:spcPct val="90000"/>
            </a:lnSpc>
            <a:spcBef>
              <a:spcPct val="0"/>
            </a:spcBef>
            <a:spcAft>
              <a:spcPct val="35000"/>
            </a:spcAft>
            <a:buNone/>
          </a:pPr>
          <a:r>
            <a:rPr lang="fr-FR" sz="1000" b="0" i="0" kern="1200" noProof="0" dirty="0"/>
            <a:t>avec des</a:t>
          </a:r>
          <a:r>
            <a:rPr lang="fr-FR" sz="1000" b="1" kern="1200" noProof="0" dirty="0"/>
            <a:t> </a:t>
          </a:r>
          <a:r>
            <a:rPr lang="fr-FR" sz="1000" b="0" kern="1200" noProof="0" dirty="0"/>
            <a:t>experts</a:t>
          </a:r>
          <a:br>
            <a:rPr lang="fr-FR" sz="1000" b="0" kern="1200" noProof="0" dirty="0"/>
          </a:br>
          <a:r>
            <a:rPr lang="fr-FR" sz="1000" b="0" kern="1200" noProof="0" dirty="0"/>
            <a:t>et d’anciens élèves</a:t>
          </a:r>
        </a:p>
      </dsp:txBody>
      <dsp:txXfrm>
        <a:off x="8145240" y="5268744"/>
        <a:ext cx="1774529" cy="1101802"/>
      </dsp:txXfrm>
    </dsp:sp>
    <dsp:sp modelId="{08AE3231-3197-4452-9F4C-8B5231468218}">
      <dsp:nvSpPr>
        <dsp:cNvPr id="0" name=""/>
        <dsp:cNvSpPr/>
      </dsp:nvSpPr>
      <dsp:spPr>
        <a:xfrm>
          <a:off x="10140553" y="5039917"/>
          <a:ext cx="1843087" cy="117036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1DDC7-9379-4EC9-BEE7-F31769C613C7}">
      <dsp:nvSpPr>
        <dsp:cNvPr id="0" name=""/>
        <dsp:cNvSpPr/>
      </dsp:nvSpPr>
      <dsp:spPr>
        <a:xfrm>
          <a:off x="10345340" y="5234465"/>
          <a:ext cx="1843087" cy="1170360"/>
        </a:xfrm>
        <a:prstGeom prst="roundRect">
          <a:avLst>
            <a:gd name="adj" fmla="val 10000"/>
          </a:avLst>
        </a:prstGeom>
        <a:solidFill>
          <a:schemeClr val="lt1">
            <a:alpha val="90000"/>
            <a:hueOff val="0"/>
            <a:satOff val="0"/>
            <a:lumOff val="0"/>
            <a:alphaOff val="0"/>
          </a:schemeClr>
        </a:solid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b="1" kern="1200" noProof="0" dirty="0"/>
            <a:t>Forum</a:t>
          </a:r>
        </a:p>
        <a:p>
          <a:pPr marL="0" lvl="0" indent="0" algn="ctr" defTabSz="444500">
            <a:lnSpc>
              <a:spcPct val="90000"/>
            </a:lnSpc>
            <a:spcBef>
              <a:spcPct val="0"/>
            </a:spcBef>
            <a:spcAft>
              <a:spcPct val="35000"/>
            </a:spcAft>
            <a:buNone/>
          </a:pPr>
          <a:r>
            <a:rPr lang="fr-FR" sz="1000" b="0" kern="1200" noProof="0" dirty="0"/>
            <a:t>échange libre</a:t>
          </a:r>
        </a:p>
      </dsp:txBody>
      <dsp:txXfrm>
        <a:off x="10379619" y="5268744"/>
        <a:ext cx="1774529" cy="1101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71346-0221-4A0B-ADD1-67875585E386}">
      <dsp:nvSpPr>
        <dsp:cNvPr id="0" name=""/>
        <dsp:cNvSpPr/>
      </dsp:nvSpPr>
      <dsp:spPr>
        <a:xfrm>
          <a:off x="1595" y="527916"/>
          <a:ext cx="2077452" cy="2077452"/>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98889716-5F73-4FC7-ABDB-A89A9D8052FF}">
      <dsp:nvSpPr>
        <dsp:cNvPr id="0" name=""/>
        <dsp:cNvSpPr/>
      </dsp:nvSpPr>
      <dsp:spPr>
        <a:xfrm>
          <a:off x="0" y="528913"/>
          <a:ext cx="2077452" cy="439173"/>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noProof="0" dirty="0"/>
            <a:t>13h00-13h45</a:t>
          </a:r>
        </a:p>
      </dsp:txBody>
      <dsp:txXfrm>
        <a:off x="12863" y="541776"/>
        <a:ext cx="2051726" cy="413447"/>
      </dsp:txXfrm>
    </dsp:sp>
    <dsp:sp modelId="{7D459539-940C-4207-A0E1-A5F2D5ACDB45}">
      <dsp:nvSpPr>
        <dsp:cNvPr id="0" name=""/>
        <dsp:cNvSpPr/>
      </dsp:nvSpPr>
      <dsp:spPr>
        <a:xfrm rot="21570692">
          <a:off x="2479204" y="1303077"/>
          <a:ext cx="400177" cy="499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2479206" y="1403425"/>
        <a:ext cx="280124" cy="299510"/>
      </dsp:txXfrm>
    </dsp:sp>
    <dsp:sp modelId="{87A9B228-6C4D-41AF-B11F-DFAB6B94CA7A}">
      <dsp:nvSpPr>
        <dsp:cNvPr id="0" name=""/>
        <dsp:cNvSpPr/>
      </dsp:nvSpPr>
      <dsp:spPr>
        <a:xfrm>
          <a:off x="3222371" y="500457"/>
          <a:ext cx="2077452" cy="207745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94792F4A-6201-472C-9C1B-1015FEB6211E}">
      <dsp:nvSpPr>
        <dsp:cNvPr id="0" name=""/>
        <dsp:cNvSpPr/>
      </dsp:nvSpPr>
      <dsp:spPr>
        <a:xfrm>
          <a:off x="3227255" y="484886"/>
          <a:ext cx="2077452" cy="549008"/>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noProof="0" dirty="0"/>
            <a:t>13h50-14h35</a:t>
          </a:r>
        </a:p>
      </dsp:txBody>
      <dsp:txXfrm>
        <a:off x="3243335" y="500966"/>
        <a:ext cx="2045292" cy="516848"/>
      </dsp:txXfrm>
    </dsp:sp>
    <dsp:sp modelId="{DFD3E575-BE4C-4020-801B-934564A09D59}">
      <dsp:nvSpPr>
        <dsp:cNvPr id="0" name=""/>
        <dsp:cNvSpPr/>
      </dsp:nvSpPr>
      <dsp:spPr>
        <a:xfrm rot="21595044">
          <a:off x="5699987" y="1287229"/>
          <a:ext cx="400163" cy="499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5699987" y="1387152"/>
        <a:ext cx="280114" cy="299510"/>
      </dsp:txXfrm>
    </dsp:sp>
    <dsp:sp modelId="{97A5A735-960D-476F-A79A-C72C5D3F5F35}">
      <dsp:nvSpPr>
        <dsp:cNvPr id="0" name=""/>
        <dsp:cNvSpPr/>
      </dsp:nvSpPr>
      <dsp:spPr>
        <a:xfrm>
          <a:off x="6443148" y="495814"/>
          <a:ext cx="2077452" cy="2077452"/>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sp>
    <dsp:sp modelId="{24EF938A-8B04-4054-A70A-27D789EE3C87}">
      <dsp:nvSpPr>
        <dsp:cNvPr id="0" name=""/>
        <dsp:cNvSpPr/>
      </dsp:nvSpPr>
      <dsp:spPr>
        <a:xfrm>
          <a:off x="6447948" y="464704"/>
          <a:ext cx="2077452" cy="567580"/>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noProof="0" dirty="0"/>
            <a:t>14h40-15h25</a:t>
          </a:r>
        </a:p>
      </dsp:txBody>
      <dsp:txXfrm>
        <a:off x="6464572" y="481328"/>
        <a:ext cx="2044204" cy="534332"/>
      </dsp:txXfrm>
    </dsp:sp>
    <dsp:sp modelId="{4DCF76D3-E386-4BA4-B9D5-03140F402DE4}">
      <dsp:nvSpPr>
        <dsp:cNvPr id="0" name=""/>
        <dsp:cNvSpPr/>
      </dsp:nvSpPr>
      <dsp:spPr>
        <a:xfrm rot="21597367">
          <a:off x="8920764" y="1283693"/>
          <a:ext cx="400163" cy="4991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noProof="0" dirty="0"/>
        </a:p>
      </dsp:txBody>
      <dsp:txXfrm>
        <a:off x="8920764" y="1383575"/>
        <a:ext cx="280114" cy="299510"/>
      </dsp:txXfrm>
    </dsp:sp>
    <dsp:sp modelId="{49659492-D5B6-4D4F-9DCF-9D4A9F56543C}">
      <dsp:nvSpPr>
        <dsp:cNvPr id="0" name=""/>
        <dsp:cNvSpPr/>
      </dsp:nvSpPr>
      <dsp:spPr>
        <a:xfrm>
          <a:off x="9663924" y="481059"/>
          <a:ext cx="2077452" cy="2102028"/>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D2F935-854C-44E3-AC07-BB9337D2D7E7}">
      <dsp:nvSpPr>
        <dsp:cNvPr id="0" name=""/>
        <dsp:cNvSpPr/>
      </dsp:nvSpPr>
      <dsp:spPr>
        <a:xfrm>
          <a:off x="9729137" y="447196"/>
          <a:ext cx="2077452" cy="602025"/>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noProof="0" dirty="0"/>
            <a:t>15h30-16h30</a:t>
          </a:r>
        </a:p>
      </dsp:txBody>
      <dsp:txXfrm>
        <a:off x="9746770" y="464829"/>
        <a:ext cx="2042186" cy="5667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150D4-AC50-4394-8010-75CC9A8AE832}">
      <dsp:nvSpPr>
        <dsp:cNvPr id="0" name=""/>
        <dsp:cNvSpPr/>
      </dsp:nvSpPr>
      <dsp:spPr>
        <a:xfrm>
          <a:off x="418107" y="701"/>
          <a:ext cx="7901385" cy="421971"/>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FR" sz="2300" kern="1200" noProof="0" dirty="0"/>
            <a:t>Tables rondes</a:t>
          </a:r>
        </a:p>
      </dsp:txBody>
      <dsp:txXfrm>
        <a:off x="430466" y="13060"/>
        <a:ext cx="7876667" cy="397253"/>
      </dsp:txXfrm>
    </dsp:sp>
    <dsp:sp modelId="{EB800794-32CD-439A-A5F8-A4678436F168}">
      <dsp:nvSpPr>
        <dsp:cNvPr id="0" name=""/>
        <dsp:cNvSpPr/>
      </dsp:nvSpPr>
      <dsp:spPr>
        <a:xfrm>
          <a:off x="418107" y="498627"/>
          <a:ext cx="421971" cy="421971"/>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1D196-328B-495E-BEBE-B3F77F60136E}">
      <dsp:nvSpPr>
        <dsp:cNvPr id="0" name=""/>
        <dsp:cNvSpPr/>
      </dsp:nvSpPr>
      <dsp:spPr>
        <a:xfrm>
          <a:off x="865397" y="498627"/>
          <a:ext cx="7454095" cy="421971"/>
        </a:xfrm>
        <a:prstGeom prst="roundRect">
          <a:avLst>
            <a:gd name="adj" fmla="val 166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noProof="0" dirty="0"/>
            <a:t>max. 28 élèves</a:t>
          </a:r>
        </a:p>
      </dsp:txBody>
      <dsp:txXfrm>
        <a:off x="886000" y="519230"/>
        <a:ext cx="7412889" cy="380765"/>
      </dsp:txXfrm>
    </dsp:sp>
    <dsp:sp modelId="{FDED4094-904C-405F-AD7A-5028A317A105}">
      <dsp:nvSpPr>
        <dsp:cNvPr id="0" name=""/>
        <dsp:cNvSpPr/>
      </dsp:nvSpPr>
      <dsp:spPr>
        <a:xfrm>
          <a:off x="418107" y="971235"/>
          <a:ext cx="421971" cy="421971"/>
        </a:xfrm>
        <a:prstGeom prst="roundRect">
          <a:avLst>
            <a:gd name="adj" fmla="val 1667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0C6F16-7732-4E45-8479-A96A6756672B}">
      <dsp:nvSpPr>
        <dsp:cNvPr id="0" name=""/>
        <dsp:cNvSpPr/>
      </dsp:nvSpPr>
      <dsp:spPr>
        <a:xfrm>
          <a:off x="865397" y="971235"/>
          <a:ext cx="7454095" cy="421971"/>
        </a:xfrm>
        <a:prstGeom prst="roundRect">
          <a:avLst>
            <a:gd name="adj" fmla="val 166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noProof="0" dirty="0"/>
            <a:t>4-6 experts du </a:t>
          </a:r>
          <a:r>
            <a:rPr lang="fr-FR" sz="1300" u="none" kern="1200" noProof="0" dirty="0"/>
            <a:t>même domaine et/ou des anciens élèves de différentes études</a:t>
          </a:r>
          <a:endParaRPr lang="fr-FR" sz="1300" u="sng" kern="1200" noProof="0" dirty="0"/>
        </a:p>
      </dsp:txBody>
      <dsp:txXfrm>
        <a:off x="886000" y="991838"/>
        <a:ext cx="7412889" cy="380765"/>
      </dsp:txXfrm>
    </dsp:sp>
    <dsp:sp modelId="{BC3C7D8C-30E3-4F5C-B131-38F8C266BED0}">
      <dsp:nvSpPr>
        <dsp:cNvPr id="0" name=""/>
        <dsp:cNvSpPr/>
      </dsp:nvSpPr>
      <dsp:spPr>
        <a:xfrm>
          <a:off x="418107" y="1443843"/>
          <a:ext cx="421971" cy="421971"/>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62C052-61E0-4118-8C52-C503CDF17245}">
      <dsp:nvSpPr>
        <dsp:cNvPr id="0" name=""/>
        <dsp:cNvSpPr/>
      </dsp:nvSpPr>
      <dsp:spPr>
        <a:xfrm>
          <a:off x="865397" y="1443843"/>
          <a:ext cx="7454095" cy="421971"/>
        </a:xfrm>
        <a:prstGeom prst="roundRect">
          <a:avLst>
            <a:gd name="adj" fmla="val 1667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kern="1200" noProof="0" dirty="0"/>
            <a:t>un professeur comme modérateur</a:t>
          </a:r>
        </a:p>
      </dsp:txBody>
      <dsp:txXfrm>
        <a:off x="886000" y="1464446"/>
        <a:ext cx="7412889" cy="3807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5B305-636D-425B-B289-F72A25913424}" type="datetimeFigureOut">
              <a:rPr lang="LID4096" smtClean="0"/>
              <a:t>11/02/2025</a:t>
            </a:fld>
            <a:endParaRPr lang="LID4096"/>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559EF-42CB-471C-A1A9-20B164820D58}" type="slidenum">
              <a:rPr lang="LID4096" smtClean="0"/>
              <a:t>‹Nr.›</a:t>
            </a:fld>
            <a:endParaRPr lang="LID4096"/>
          </a:p>
        </p:txBody>
      </p:sp>
    </p:spTree>
    <p:extLst>
      <p:ext uri="{BB962C8B-B14F-4D97-AF65-F5344CB8AC3E}">
        <p14:creationId xmlns:p14="http://schemas.microsoft.com/office/powerpoint/2010/main" val="95619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8232-ACD2-AA70-9019-4A82649E46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30CF320-1E1B-1DB4-7B9A-322AE97C3EE3}"/>
              </a:ext>
            </a:extLst>
          </p:cNvPr>
          <p:cNvSpPr>
            <a:spLocks noGrp="1" noRot="1" noChangeAspect="1"/>
          </p:cNvSpPr>
          <p:nvPr>
            <p:ph type="sldImg"/>
          </p:nvPr>
        </p:nvSpPr>
        <p:spPr/>
        <p:txBody>
          <a:bodyPr/>
          <a:lstStyle/>
          <a:p>
            <a:endParaRPr lang="LID4096"/>
          </a:p>
        </p:txBody>
      </p:sp>
      <p:sp>
        <p:nvSpPr>
          <p:cNvPr id="3" name="Notizenplatzhalter 2">
            <a:extLst>
              <a:ext uri="{FF2B5EF4-FFF2-40B4-BE49-F238E27FC236}">
                <a16:creationId xmlns:a16="http://schemas.microsoft.com/office/drawing/2014/main" id="{C20143DE-06BF-7739-2CC3-6F862EB8980A}"/>
              </a:ext>
            </a:extLst>
          </p:cNvPr>
          <p:cNvSpPr>
            <a:spLocks noGrp="1"/>
          </p:cNvSpPr>
          <p:nvPr>
            <p:ph type="body" idx="1"/>
          </p:nvPr>
        </p:nvSpPr>
        <p:spPr/>
        <p:txBody>
          <a:bodyPr/>
          <a:lstStyle/>
          <a:p>
            <a:r>
              <a:rPr lang="de-DE" dirty="0"/>
              <a:t>Für 2nde und 1ère relevant: JIP am 22. November nachmittags sowie die sich anschließende Woche der Studie- und Berufsorientierung, zu der sie bei </a:t>
            </a:r>
            <a:r>
              <a:rPr lang="de-DE" dirty="0" err="1"/>
              <a:t>Pronote</a:t>
            </a:r>
            <a:r>
              <a:rPr lang="de-DE" dirty="0"/>
              <a:t> separat Informationen finden. Heute: Ablauf und Anmeldung JIP.</a:t>
            </a:r>
            <a:endParaRPr lang="LID4096" dirty="0"/>
          </a:p>
        </p:txBody>
      </p:sp>
      <p:sp>
        <p:nvSpPr>
          <p:cNvPr id="4" name="Foliennummernplatzhalter 3">
            <a:extLst>
              <a:ext uri="{FF2B5EF4-FFF2-40B4-BE49-F238E27FC236}">
                <a16:creationId xmlns:a16="http://schemas.microsoft.com/office/drawing/2014/main" id="{327D698F-5795-CA58-5F37-D7D54A8B5F3F}"/>
              </a:ext>
            </a:extLst>
          </p:cNvPr>
          <p:cNvSpPr>
            <a:spLocks noGrp="1"/>
          </p:cNvSpPr>
          <p:nvPr>
            <p:ph type="sldNum" sz="quarter" idx="5"/>
          </p:nvPr>
        </p:nvSpPr>
        <p:spPr/>
        <p:txBody>
          <a:bodyPr/>
          <a:lstStyle/>
          <a:p>
            <a:fld id="{A57559EF-42CB-471C-A1A9-20B164820D58}" type="slidenum">
              <a:rPr lang="LID4096" smtClean="0"/>
              <a:t>1</a:t>
            </a:fld>
            <a:endParaRPr lang="LID4096"/>
          </a:p>
        </p:txBody>
      </p:sp>
    </p:spTree>
    <p:extLst>
      <p:ext uri="{BB962C8B-B14F-4D97-AF65-F5344CB8AC3E}">
        <p14:creationId xmlns:p14="http://schemas.microsoft.com/office/powerpoint/2010/main" val="82130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Fragen bitte eine E-Mail schreiben oder uns direkt ansprechen.</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10</a:t>
            </a:fld>
            <a:endParaRPr lang="LID4096"/>
          </a:p>
        </p:txBody>
      </p:sp>
    </p:spTree>
    <p:extLst>
      <p:ext uri="{BB962C8B-B14F-4D97-AF65-F5344CB8AC3E}">
        <p14:creationId xmlns:p14="http://schemas.microsoft.com/office/powerpoint/2010/main" val="296312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Zeitlicher Ablauf</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2</a:t>
            </a:fld>
            <a:endParaRPr lang="LID4096"/>
          </a:p>
        </p:txBody>
      </p:sp>
    </p:spTree>
    <p:extLst>
      <p:ext uri="{BB962C8B-B14F-4D97-AF65-F5344CB8AC3E}">
        <p14:creationId xmlns:p14="http://schemas.microsoft.com/office/powerpoint/2010/main" val="70109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Ablauf einer Gesprächsrunde; beim Forum Gelegenheit mit allen einzeln zu sprechen, auch mit denen aus den anderen Gesprächsrunden.</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3</a:t>
            </a:fld>
            <a:endParaRPr lang="LID4096"/>
          </a:p>
        </p:txBody>
      </p:sp>
    </p:spTree>
    <p:extLst>
      <p:ext uri="{BB962C8B-B14F-4D97-AF65-F5344CB8AC3E}">
        <p14:creationId xmlns:p14="http://schemas.microsoft.com/office/powerpoint/2010/main" val="326637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523A-2780-33D0-B984-DFCFB76B8C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8F499B1-6426-8786-CBA2-0C30139E3CF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36A87A-35C3-BC5F-B6F2-226F98E148CC}"/>
              </a:ext>
            </a:extLst>
          </p:cNvPr>
          <p:cNvSpPr>
            <a:spLocks noGrp="1"/>
          </p:cNvSpPr>
          <p:nvPr>
            <p:ph type="body" idx="1"/>
          </p:nvPr>
        </p:nvSpPr>
        <p:spPr/>
        <p:txBody>
          <a:bodyPr/>
          <a:lstStyle/>
          <a:p>
            <a:r>
              <a:rPr lang="de-DE" dirty="0"/>
              <a:t>Außer Tourismus und Soziale Berufe sind alle beruflichen Sektoren vertreten. Mehr als die Hälfte der Referenten hat ihren Abschluss am DFG gemacht. Es sind alle Zweige vertreten.</a:t>
            </a:r>
            <a:endParaRPr lang="LID4096" dirty="0"/>
          </a:p>
        </p:txBody>
      </p:sp>
      <p:sp>
        <p:nvSpPr>
          <p:cNvPr id="4" name="Foliennummernplatzhalter 3">
            <a:extLst>
              <a:ext uri="{FF2B5EF4-FFF2-40B4-BE49-F238E27FC236}">
                <a16:creationId xmlns:a16="http://schemas.microsoft.com/office/drawing/2014/main" id="{9366D064-068B-E824-D689-F3D537C897E3}"/>
              </a:ext>
            </a:extLst>
          </p:cNvPr>
          <p:cNvSpPr>
            <a:spLocks noGrp="1"/>
          </p:cNvSpPr>
          <p:nvPr>
            <p:ph type="sldNum" sz="quarter" idx="5"/>
          </p:nvPr>
        </p:nvSpPr>
        <p:spPr/>
        <p:txBody>
          <a:bodyPr/>
          <a:lstStyle/>
          <a:p>
            <a:fld id="{A57559EF-42CB-471C-A1A9-20B164820D58}" type="slidenum">
              <a:rPr lang="LID4096" smtClean="0"/>
              <a:t>4</a:t>
            </a:fld>
            <a:endParaRPr lang="LID4096"/>
          </a:p>
        </p:txBody>
      </p:sp>
    </p:spTree>
    <p:extLst>
      <p:ext uri="{BB962C8B-B14F-4D97-AF65-F5344CB8AC3E}">
        <p14:creationId xmlns:p14="http://schemas.microsoft.com/office/powerpoint/2010/main" val="76264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Einladungsschreiben in drei Sprachen wurde per </a:t>
            </a:r>
            <a:r>
              <a:rPr lang="de-DE" dirty="0" err="1"/>
              <a:t>Pronote</a:t>
            </a:r>
            <a:r>
              <a:rPr lang="de-DE" dirty="0"/>
              <a:t> am 3.11. versendet. Eine Woche Zeit, um sich einzuschreiben. Weitere Informationen, auch diese Präsentation, gibt‘s auch auf dem </a:t>
            </a:r>
            <a:r>
              <a:rPr lang="de-DE" dirty="0" err="1"/>
              <a:t>StuBO</a:t>
            </a:r>
            <a:r>
              <a:rPr lang="de-DE" dirty="0"/>
              <a:t>-Blog, den wir kurz herzeigen und dann in die Präsentation zurückkommen.</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5</a:t>
            </a:fld>
            <a:endParaRPr lang="LID4096"/>
          </a:p>
        </p:txBody>
      </p:sp>
    </p:spTree>
    <p:extLst>
      <p:ext uri="{BB962C8B-B14F-4D97-AF65-F5344CB8AC3E}">
        <p14:creationId xmlns:p14="http://schemas.microsoft.com/office/powerpoint/2010/main" val="429485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Screenshot Blog; Highlighten der zur Verfügung stehenden Gesprächsrunden, von denen die </a:t>
            </a:r>
            <a:r>
              <a:rPr lang="de-DE" dirty="0" err="1"/>
              <a:t>SuS</a:t>
            </a:r>
            <a:r>
              <a:rPr lang="de-DE" dirty="0"/>
              <a:t> an drei teilnehmen können.</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6</a:t>
            </a:fld>
            <a:endParaRPr lang="LID4096"/>
          </a:p>
        </p:txBody>
      </p:sp>
    </p:spTree>
    <p:extLst>
      <p:ext uri="{BB962C8B-B14F-4D97-AF65-F5344CB8AC3E}">
        <p14:creationId xmlns:p14="http://schemas.microsoft.com/office/powerpoint/2010/main" val="203115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Dazu müssen Sie innert dieser Woche auf den Link klicken und das Formular ausfüllen </a:t>
            </a:r>
            <a:r>
              <a:rPr lang="de-DE" dirty="0">
                <a:sym typeface="Wingdings" panose="05000000000000000000" pitchFamily="2" charset="2"/>
              </a:rPr>
              <a:t> Formular zeigen und v. a. erklären, wie die Mitteilung des Wünsche funktioniert.</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7</a:t>
            </a:fld>
            <a:endParaRPr lang="LID4096"/>
          </a:p>
        </p:txBody>
      </p:sp>
    </p:spTree>
    <p:extLst>
      <p:ext uri="{BB962C8B-B14F-4D97-AF65-F5344CB8AC3E}">
        <p14:creationId xmlns:p14="http://schemas.microsoft.com/office/powerpoint/2010/main" val="387280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 für die Première: Sie können sich auch für die Simulation eines Einstellungsgesprächs entscheiden. Die Seconde belassen die Nr. 10 auf Position 10.</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8</a:t>
            </a:fld>
            <a:endParaRPr lang="LID4096"/>
          </a:p>
        </p:txBody>
      </p:sp>
    </p:spTree>
    <p:extLst>
      <p:ext uri="{BB962C8B-B14F-4D97-AF65-F5344CB8AC3E}">
        <p14:creationId xmlns:p14="http://schemas.microsoft.com/office/powerpoint/2010/main" val="138881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blockt euch den 22. November in euren Kalendern. Auch wenn die Teilnahme nicht verpflichtend ist, ist sie doch sehr zu empfehlen. Bitte teilt die Informationen zeitnah mit euren Mitschülern. Die Klassenlehrer haben wir gebeten, euch Zeit in ihren Stunden einzuräumen. Dazu könnt ihr auch diese Präsentation nutzen, die ihr auf dem Blog findet.</a:t>
            </a:r>
            <a:endParaRPr lang="LID4096" dirty="0"/>
          </a:p>
        </p:txBody>
      </p:sp>
      <p:sp>
        <p:nvSpPr>
          <p:cNvPr id="4" name="Foliennummernplatzhalter 3"/>
          <p:cNvSpPr>
            <a:spLocks noGrp="1"/>
          </p:cNvSpPr>
          <p:nvPr>
            <p:ph type="sldNum" sz="quarter" idx="5"/>
          </p:nvPr>
        </p:nvSpPr>
        <p:spPr/>
        <p:txBody>
          <a:bodyPr/>
          <a:lstStyle/>
          <a:p>
            <a:fld id="{A57559EF-42CB-471C-A1A9-20B164820D58}" type="slidenum">
              <a:rPr lang="LID4096" smtClean="0"/>
              <a:t>9</a:t>
            </a:fld>
            <a:endParaRPr lang="LID4096"/>
          </a:p>
        </p:txBody>
      </p:sp>
    </p:spTree>
    <p:extLst>
      <p:ext uri="{BB962C8B-B14F-4D97-AF65-F5344CB8AC3E}">
        <p14:creationId xmlns:p14="http://schemas.microsoft.com/office/powerpoint/2010/main" val="272591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22ADB-1B09-8C91-5EDF-7AA7870CEE7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LID4096"/>
          </a:p>
        </p:txBody>
      </p:sp>
      <p:sp>
        <p:nvSpPr>
          <p:cNvPr id="3" name="Untertitel 2">
            <a:extLst>
              <a:ext uri="{FF2B5EF4-FFF2-40B4-BE49-F238E27FC236}">
                <a16:creationId xmlns:a16="http://schemas.microsoft.com/office/drawing/2014/main" id="{A111BC67-8C9B-5E6C-8D1F-BB07221A3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LID4096"/>
          </a:p>
        </p:txBody>
      </p:sp>
      <p:sp>
        <p:nvSpPr>
          <p:cNvPr id="4" name="Datumsplatzhalter 3">
            <a:extLst>
              <a:ext uri="{FF2B5EF4-FFF2-40B4-BE49-F238E27FC236}">
                <a16:creationId xmlns:a16="http://schemas.microsoft.com/office/drawing/2014/main" id="{00A15D61-A059-4C7D-3A4F-D72CA0D84789}"/>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4A5E2BA1-C10D-38DD-DF68-BF88C78AC75E}"/>
              </a:ext>
            </a:extLst>
          </p:cNvPr>
          <p:cNvSpPr>
            <a:spLocks noGrp="1"/>
          </p:cNvSpPr>
          <p:nvPr>
            <p:ph type="ftr" sz="quarter" idx="11"/>
          </p:nvPr>
        </p:nvSpPr>
        <p:spPr/>
        <p:txBody>
          <a:bodyPr/>
          <a:lstStyle/>
          <a:p>
            <a:endParaRPr lang="LID4096"/>
          </a:p>
        </p:txBody>
      </p:sp>
      <p:sp>
        <p:nvSpPr>
          <p:cNvPr id="6" name="Foliennummernplatzhalter 5">
            <a:extLst>
              <a:ext uri="{FF2B5EF4-FFF2-40B4-BE49-F238E27FC236}">
                <a16:creationId xmlns:a16="http://schemas.microsoft.com/office/drawing/2014/main" id="{A6180894-9158-05F0-BEE1-F20FB2382E27}"/>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157566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085DE-1E6A-3DEA-5C93-BA1D931C34E6}"/>
              </a:ext>
            </a:extLst>
          </p:cNvPr>
          <p:cNvSpPr>
            <a:spLocks noGrp="1"/>
          </p:cNvSpPr>
          <p:nvPr>
            <p:ph type="title"/>
          </p:nvPr>
        </p:nvSpPr>
        <p:spPr/>
        <p:txBody>
          <a:bodyPr/>
          <a:lstStyle/>
          <a:p>
            <a:r>
              <a:rPr lang="de-DE"/>
              <a:t>Mastertitelformat bearbeiten</a:t>
            </a:r>
            <a:endParaRPr lang="LID4096"/>
          </a:p>
        </p:txBody>
      </p:sp>
      <p:sp>
        <p:nvSpPr>
          <p:cNvPr id="3" name="Vertikaler Textplatzhalter 2">
            <a:extLst>
              <a:ext uri="{FF2B5EF4-FFF2-40B4-BE49-F238E27FC236}">
                <a16:creationId xmlns:a16="http://schemas.microsoft.com/office/drawing/2014/main" id="{14699A7D-F41D-DF7E-C62F-C297629BD4A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Datumsplatzhalter 3">
            <a:extLst>
              <a:ext uri="{FF2B5EF4-FFF2-40B4-BE49-F238E27FC236}">
                <a16:creationId xmlns:a16="http://schemas.microsoft.com/office/drawing/2014/main" id="{A002ACEB-4F68-DA4B-A439-61A18408595E}"/>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3FB0E16F-28F0-4943-5D76-9F338125C55B}"/>
              </a:ext>
            </a:extLst>
          </p:cNvPr>
          <p:cNvSpPr>
            <a:spLocks noGrp="1"/>
          </p:cNvSpPr>
          <p:nvPr>
            <p:ph type="ftr" sz="quarter" idx="11"/>
          </p:nvPr>
        </p:nvSpPr>
        <p:spPr/>
        <p:txBody>
          <a:bodyPr/>
          <a:lstStyle/>
          <a:p>
            <a:endParaRPr lang="LID4096"/>
          </a:p>
        </p:txBody>
      </p:sp>
      <p:sp>
        <p:nvSpPr>
          <p:cNvPr id="6" name="Foliennummernplatzhalter 5">
            <a:extLst>
              <a:ext uri="{FF2B5EF4-FFF2-40B4-BE49-F238E27FC236}">
                <a16:creationId xmlns:a16="http://schemas.microsoft.com/office/drawing/2014/main" id="{DC07889F-03C1-7AA0-8EF7-869E73675618}"/>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426068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E183F2F-3923-EC71-69E4-A86F9A88F1B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LID4096"/>
          </a:p>
        </p:txBody>
      </p:sp>
      <p:sp>
        <p:nvSpPr>
          <p:cNvPr id="3" name="Vertikaler Textplatzhalter 2">
            <a:extLst>
              <a:ext uri="{FF2B5EF4-FFF2-40B4-BE49-F238E27FC236}">
                <a16:creationId xmlns:a16="http://schemas.microsoft.com/office/drawing/2014/main" id="{FEB3A04B-1702-380A-9879-DACC0AC5E8F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Datumsplatzhalter 3">
            <a:extLst>
              <a:ext uri="{FF2B5EF4-FFF2-40B4-BE49-F238E27FC236}">
                <a16:creationId xmlns:a16="http://schemas.microsoft.com/office/drawing/2014/main" id="{4653DAD6-1723-507F-91E0-E3BD60756FD9}"/>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8BEF0A06-02F3-EEF5-3524-0CCF319BAC0C}"/>
              </a:ext>
            </a:extLst>
          </p:cNvPr>
          <p:cNvSpPr>
            <a:spLocks noGrp="1"/>
          </p:cNvSpPr>
          <p:nvPr>
            <p:ph type="ftr" sz="quarter" idx="11"/>
          </p:nvPr>
        </p:nvSpPr>
        <p:spPr/>
        <p:txBody>
          <a:bodyPr/>
          <a:lstStyle/>
          <a:p>
            <a:endParaRPr lang="LID4096"/>
          </a:p>
        </p:txBody>
      </p:sp>
      <p:sp>
        <p:nvSpPr>
          <p:cNvPr id="6" name="Foliennummernplatzhalter 5">
            <a:extLst>
              <a:ext uri="{FF2B5EF4-FFF2-40B4-BE49-F238E27FC236}">
                <a16:creationId xmlns:a16="http://schemas.microsoft.com/office/drawing/2014/main" id="{2F8E24EF-F8A5-8A11-6A78-6C644F48BD27}"/>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215934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85A57-113B-456C-032B-9E3CCABF9E0F}"/>
              </a:ext>
            </a:extLst>
          </p:cNvPr>
          <p:cNvSpPr>
            <a:spLocks noGrp="1"/>
          </p:cNvSpPr>
          <p:nvPr>
            <p:ph type="title"/>
          </p:nvPr>
        </p:nvSpPr>
        <p:spPr/>
        <p:txBody>
          <a:bodyPr/>
          <a:lstStyle/>
          <a:p>
            <a:r>
              <a:rPr lang="de-DE"/>
              <a:t>Mastertitelformat bearbeiten</a:t>
            </a:r>
            <a:endParaRPr lang="LID4096"/>
          </a:p>
        </p:txBody>
      </p:sp>
      <p:sp>
        <p:nvSpPr>
          <p:cNvPr id="3" name="Inhaltsplatzhalter 2">
            <a:extLst>
              <a:ext uri="{FF2B5EF4-FFF2-40B4-BE49-F238E27FC236}">
                <a16:creationId xmlns:a16="http://schemas.microsoft.com/office/drawing/2014/main" id="{3FF9D034-FE79-855E-CD25-B027B421476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Datumsplatzhalter 3">
            <a:extLst>
              <a:ext uri="{FF2B5EF4-FFF2-40B4-BE49-F238E27FC236}">
                <a16:creationId xmlns:a16="http://schemas.microsoft.com/office/drawing/2014/main" id="{84EF2177-00B8-0BBC-AB5C-F7D744D3FACC}"/>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B6C4C73C-48EF-4D7D-FE50-1EA6922ACB85}"/>
              </a:ext>
            </a:extLst>
          </p:cNvPr>
          <p:cNvSpPr>
            <a:spLocks noGrp="1"/>
          </p:cNvSpPr>
          <p:nvPr>
            <p:ph type="ftr" sz="quarter" idx="11"/>
          </p:nvPr>
        </p:nvSpPr>
        <p:spPr/>
        <p:txBody>
          <a:bodyPr/>
          <a:lstStyle/>
          <a:p>
            <a:endParaRPr lang="LID4096"/>
          </a:p>
        </p:txBody>
      </p:sp>
      <p:sp>
        <p:nvSpPr>
          <p:cNvPr id="6" name="Foliennummernplatzhalter 5">
            <a:extLst>
              <a:ext uri="{FF2B5EF4-FFF2-40B4-BE49-F238E27FC236}">
                <a16:creationId xmlns:a16="http://schemas.microsoft.com/office/drawing/2014/main" id="{E7F10256-5FF4-BD46-A0B7-32DC754C3AC5}"/>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269242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202B7-B789-3EC5-CF60-ABECE235BE0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LID4096"/>
          </a:p>
        </p:txBody>
      </p:sp>
      <p:sp>
        <p:nvSpPr>
          <p:cNvPr id="3" name="Textplatzhalter 2">
            <a:extLst>
              <a:ext uri="{FF2B5EF4-FFF2-40B4-BE49-F238E27FC236}">
                <a16:creationId xmlns:a16="http://schemas.microsoft.com/office/drawing/2014/main" id="{EB689203-374E-56D4-398D-A7E70912B0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104396-A2D2-D33E-748B-44F004C1CEDE}"/>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F081D98A-41AF-C0AD-69FA-FDD63CEDE902}"/>
              </a:ext>
            </a:extLst>
          </p:cNvPr>
          <p:cNvSpPr>
            <a:spLocks noGrp="1"/>
          </p:cNvSpPr>
          <p:nvPr>
            <p:ph type="ftr" sz="quarter" idx="11"/>
          </p:nvPr>
        </p:nvSpPr>
        <p:spPr/>
        <p:txBody>
          <a:bodyPr/>
          <a:lstStyle/>
          <a:p>
            <a:endParaRPr lang="LID4096"/>
          </a:p>
        </p:txBody>
      </p:sp>
      <p:sp>
        <p:nvSpPr>
          <p:cNvPr id="6" name="Foliennummernplatzhalter 5">
            <a:extLst>
              <a:ext uri="{FF2B5EF4-FFF2-40B4-BE49-F238E27FC236}">
                <a16:creationId xmlns:a16="http://schemas.microsoft.com/office/drawing/2014/main" id="{6D542D4A-D0A7-1F96-2D0C-45B5229673DC}"/>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4272497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350A48-C413-4DC2-9560-194058029A93}"/>
              </a:ext>
            </a:extLst>
          </p:cNvPr>
          <p:cNvSpPr>
            <a:spLocks noGrp="1"/>
          </p:cNvSpPr>
          <p:nvPr>
            <p:ph type="title"/>
          </p:nvPr>
        </p:nvSpPr>
        <p:spPr/>
        <p:txBody>
          <a:bodyPr/>
          <a:lstStyle/>
          <a:p>
            <a:r>
              <a:rPr lang="de-DE"/>
              <a:t>Mastertitelformat bearbeiten</a:t>
            </a:r>
            <a:endParaRPr lang="LID4096"/>
          </a:p>
        </p:txBody>
      </p:sp>
      <p:sp>
        <p:nvSpPr>
          <p:cNvPr id="3" name="Inhaltsplatzhalter 2">
            <a:extLst>
              <a:ext uri="{FF2B5EF4-FFF2-40B4-BE49-F238E27FC236}">
                <a16:creationId xmlns:a16="http://schemas.microsoft.com/office/drawing/2014/main" id="{DF366A69-E752-6523-DBAB-41693ADABD4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Inhaltsplatzhalter 3">
            <a:extLst>
              <a:ext uri="{FF2B5EF4-FFF2-40B4-BE49-F238E27FC236}">
                <a16:creationId xmlns:a16="http://schemas.microsoft.com/office/drawing/2014/main" id="{0EE81794-8DBB-5B4B-D9E5-20C325088D9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5" name="Datumsplatzhalter 4">
            <a:extLst>
              <a:ext uri="{FF2B5EF4-FFF2-40B4-BE49-F238E27FC236}">
                <a16:creationId xmlns:a16="http://schemas.microsoft.com/office/drawing/2014/main" id="{561012B9-04FD-014E-C906-5B5F592E5E7E}"/>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6" name="Fußzeilenplatzhalter 5">
            <a:extLst>
              <a:ext uri="{FF2B5EF4-FFF2-40B4-BE49-F238E27FC236}">
                <a16:creationId xmlns:a16="http://schemas.microsoft.com/office/drawing/2014/main" id="{677302B6-6ED0-2625-9FC3-D1EB62E92957}"/>
              </a:ext>
            </a:extLst>
          </p:cNvPr>
          <p:cNvSpPr>
            <a:spLocks noGrp="1"/>
          </p:cNvSpPr>
          <p:nvPr>
            <p:ph type="ftr" sz="quarter" idx="11"/>
          </p:nvPr>
        </p:nvSpPr>
        <p:spPr/>
        <p:txBody>
          <a:bodyPr/>
          <a:lstStyle/>
          <a:p>
            <a:endParaRPr lang="LID4096"/>
          </a:p>
        </p:txBody>
      </p:sp>
      <p:sp>
        <p:nvSpPr>
          <p:cNvPr id="7" name="Foliennummernplatzhalter 6">
            <a:extLst>
              <a:ext uri="{FF2B5EF4-FFF2-40B4-BE49-F238E27FC236}">
                <a16:creationId xmlns:a16="http://schemas.microsoft.com/office/drawing/2014/main" id="{7C93C719-C085-C1E1-57A8-AE831ECB3776}"/>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74067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A027F-768E-B056-0934-54B3777863F6}"/>
              </a:ext>
            </a:extLst>
          </p:cNvPr>
          <p:cNvSpPr>
            <a:spLocks noGrp="1"/>
          </p:cNvSpPr>
          <p:nvPr>
            <p:ph type="title"/>
          </p:nvPr>
        </p:nvSpPr>
        <p:spPr>
          <a:xfrm>
            <a:off x="839788" y="365125"/>
            <a:ext cx="10515600" cy="1325563"/>
          </a:xfrm>
        </p:spPr>
        <p:txBody>
          <a:bodyPr/>
          <a:lstStyle/>
          <a:p>
            <a:r>
              <a:rPr lang="de-DE"/>
              <a:t>Mastertitelformat bearbeiten</a:t>
            </a:r>
            <a:endParaRPr lang="LID4096"/>
          </a:p>
        </p:txBody>
      </p:sp>
      <p:sp>
        <p:nvSpPr>
          <p:cNvPr id="3" name="Textplatzhalter 2">
            <a:extLst>
              <a:ext uri="{FF2B5EF4-FFF2-40B4-BE49-F238E27FC236}">
                <a16:creationId xmlns:a16="http://schemas.microsoft.com/office/drawing/2014/main" id="{31A642CC-2481-CA47-742A-555B464DC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C2CEEF-F538-E70F-B9C3-ABA9D456D6E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5" name="Textplatzhalter 4">
            <a:extLst>
              <a:ext uri="{FF2B5EF4-FFF2-40B4-BE49-F238E27FC236}">
                <a16:creationId xmlns:a16="http://schemas.microsoft.com/office/drawing/2014/main" id="{C674532B-1EB8-E60F-85A3-8F40E200A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BFD7C51-197F-80E6-B0A4-DAC65FD48A0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7" name="Datumsplatzhalter 6">
            <a:extLst>
              <a:ext uri="{FF2B5EF4-FFF2-40B4-BE49-F238E27FC236}">
                <a16:creationId xmlns:a16="http://schemas.microsoft.com/office/drawing/2014/main" id="{46FA01AC-A2CD-FA89-3F13-81865F881F90}"/>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8" name="Fußzeilenplatzhalter 7">
            <a:extLst>
              <a:ext uri="{FF2B5EF4-FFF2-40B4-BE49-F238E27FC236}">
                <a16:creationId xmlns:a16="http://schemas.microsoft.com/office/drawing/2014/main" id="{968C8850-2504-3C94-9714-3411670C3914}"/>
              </a:ext>
            </a:extLst>
          </p:cNvPr>
          <p:cNvSpPr>
            <a:spLocks noGrp="1"/>
          </p:cNvSpPr>
          <p:nvPr>
            <p:ph type="ftr" sz="quarter" idx="11"/>
          </p:nvPr>
        </p:nvSpPr>
        <p:spPr/>
        <p:txBody>
          <a:bodyPr/>
          <a:lstStyle/>
          <a:p>
            <a:endParaRPr lang="LID4096"/>
          </a:p>
        </p:txBody>
      </p:sp>
      <p:sp>
        <p:nvSpPr>
          <p:cNvPr id="9" name="Foliennummernplatzhalter 8">
            <a:extLst>
              <a:ext uri="{FF2B5EF4-FFF2-40B4-BE49-F238E27FC236}">
                <a16:creationId xmlns:a16="http://schemas.microsoft.com/office/drawing/2014/main" id="{EE9BF91C-390D-4706-48B8-E836C565AE7E}"/>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293441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4506B-996D-201F-2DB7-0B57779C4C67}"/>
              </a:ext>
            </a:extLst>
          </p:cNvPr>
          <p:cNvSpPr>
            <a:spLocks noGrp="1"/>
          </p:cNvSpPr>
          <p:nvPr>
            <p:ph type="title"/>
          </p:nvPr>
        </p:nvSpPr>
        <p:spPr/>
        <p:txBody>
          <a:bodyPr/>
          <a:lstStyle/>
          <a:p>
            <a:r>
              <a:rPr lang="de-DE"/>
              <a:t>Mastertitelformat bearbeiten</a:t>
            </a:r>
            <a:endParaRPr lang="LID4096"/>
          </a:p>
        </p:txBody>
      </p:sp>
      <p:sp>
        <p:nvSpPr>
          <p:cNvPr id="3" name="Datumsplatzhalter 2">
            <a:extLst>
              <a:ext uri="{FF2B5EF4-FFF2-40B4-BE49-F238E27FC236}">
                <a16:creationId xmlns:a16="http://schemas.microsoft.com/office/drawing/2014/main" id="{CF7F3F12-27D5-DB0D-A613-B69BD9350660}"/>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4" name="Fußzeilenplatzhalter 3">
            <a:extLst>
              <a:ext uri="{FF2B5EF4-FFF2-40B4-BE49-F238E27FC236}">
                <a16:creationId xmlns:a16="http://schemas.microsoft.com/office/drawing/2014/main" id="{DF1A3ED5-0C34-B9B1-08AF-FF353967B035}"/>
              </a:ext>
            </a:extLst>
          </p:cNvPr>
          <p:cNvSpPr>
            <a:spLocks noGrp="1"/>
          </p:cNvSpPr>
          <p:nvPr>
            <p:ph type="ftr" sz="quarter" idx="11"/>
          </p:nvPr>
        </p:nvSpPr>
        <p:spPr/>
        <p:txBody>
          <a:bodyPr/>
          <a:lstStyle/>
          <a:p>
            <a:endParaRPr lang="LID4096"/>
          </a:p>
        </p:txBody>
      </p:sp>
      <p:sp>
        <p:nvSpPr>
          <p:cNvPr id="5" name="Foliennummernplatzhalter 4">
            <a:extLst>
              <a:ext uri="{FF2B5EF4-FFF2-40B4-BE49-F238E27FC236}">
                <a16:creationId xmlns:a16="http://schemas.microsoft.com/office/drawing/2014/main" id="{7E98DD47-9DF7-94B7-BC4D-D3AEAA46D9E8}"/>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164533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3EA9FAF-AE9D-34C2-6D73-6D6DB157BB22}"/>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3" name="Fußzeilenplatzhalter 2">
            <a:extLst>
              <a:ext uri="{FF2B5EF4-FFF2-40B4-BE49-F238E27FC236}">
                <a16:creationId xmlns:a16="http://schemas.microsoft.com/office/drawing/2014/main" id="{A8F40F9F-113D-A2D9-DF95-1B7D302B1A21}"/>
              </a:ext>
            </a:extLst>
          </p:cNvPr>
          <p:cNvSpPr>
            <a:spLocks noGrp="1"/>
          </p:cNvSpPr>
          <p:nvPr>
            <p:ph type="ftr" sz="quarter" idx="11"/>
          </p:nvPr>
        </p:nvSpPr>
        <p:spPr/>
        <p:txBody>
          <a:bodyPr/>
          <a:lstStyle/>
          <a:p>
            <a:endParaRPr lang="LID4096"/>
          </a:p>
        </p:txBody>
      </p:sp>
      <p:sp>
        <p:nvSpPr>
          <p:cNvPr id="4" name="Foliennummernplatzhalter 3">
            <a:extLst>
              <a:ext uri="{FF2B5EF4-FFF2-40B4-BE49-F238E27FC236}">
                <a16:creationId xmlns:a16="http://schemas.microsoft.com/office/drawing/2014/main" id="{59D64D4B-CC53-D769-27D5-5B549945BB0E}"/>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394236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D9957D-A6C0-078D-CC73-3055443C125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LID4096"/>
          </a:p>
        </p:txBody>
      </p:sp>
      <p:sp>
        <p:nvSpPr>
          <p:cNvPr id="3" name="Inhaltsplatzhalter 2">
            <a:extLst>
              <a:ext uri="{FF2B5EF4-FFF2-40B4-BE49-F238E27FC236}">
                <a16:creationId xmlns:a16="http://schemas.microsoft.com/office/drawing/2014/main" id="{1A0B139A-73E6-E6DD-87ED-F72D2B22F1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Textplatzhalter 3">
            <a:extLst>
              <a:ext uri="{FF2B5EF4-FFF2-40B4-BE49-F238E27FC236}">
                <a16:creationId xmlns:a16="http://schemas.microsoft.com/office/drawing/2014/main" id="{17418D9E-DC57-B278-43C1-9C8A113B13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20AB84E-5F6B-7AF0-6785-E5AAD936DA40}"/>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6" name="Fußzeilenplatzhalter 5">
            <a:extLst>
              <a:ext uri="{FF2B5EF4-FFF2-40B4-BE49-F238E27FC236}">
                <a16:creationId xmlns:a16="http://schemas.microsoft.com/office/drawing/2014/main" id="{E1323892-B7DD-53C2-3230-0B8F0E782288}"/>
              </a:ext>
            </a:extLst>
          </p:cNvPr>
          <p:cNvSpPr>
            <a:spLocks noGrp="1"/>
          </p:cNvSpPr>
          <p:nvPr>
            <p:ph type="ftr" sz="quarter" idx="11"/>
          </p:nvPr>
        </p:nvSpPr>
        <p:spPr/>
        <p:txBody>
          <a:bodyPr/>
          <a:lstStyle/>
          <a:p>
            <a:endParaRPr lang="LID4096"/>
          </a:p>
        </p:txBody>
      </p:sp>
      <p:sp>
        <p:nvSpPr>
          <p:cNvPr id="7" name="Foliennummernplatzhalter 6">
            <a:extLst>
              <a:ext uri="{FF2B5EF4-FFF2-40B4-BE49-F238E27FC236}">
                <a16:creationId xmlns:a16="http://schemas.microsoft.com/office/drawing/2014/main" id="{2BA7A70E-1C94-5A6A-55C8-7C287CE5DBAC}"/>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117359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43F34-B586-5B8B-0691-156E487B7E2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LID4096"/>
          </a:p>
        </p:txBody>
      </p:sp>
      <p:sp>
        <p:nvSpPr>
          <p:cNvPr id="3" name="Bildplatzhalter 2">
            <a:extLst>
              <a:ext uri="{FF2B5EF4-FFF2-40B4-BE49-F238E27FC236}">
                <a16:creationId xmlns:a16="http://schemas.microsoft.com/office/drawing/2014/main" id="{535B1E63-6411-7727-1FDE-962A2D0E6A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platzhalter 3">
            <a:extLst>
              <a:ext uri="{FF2B5EF4-FFF2-40B4-BE49-F238E27FC236}">
                <a16:creationId xmlns:a16="http://schemas.microsoft.com/office/drawing/2014/main" id="{A13803D4-F58B-A088-896B-D6F64A3F12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38BAB70-BAC6-0825-1274-AF38D6036E80}"/>
              </a:ext>
            </a:extLst>
          </p:cNvPr>
          <p:cNvSpPr>
            <a:spLocks noGrp="1"/>
          </p:cNvSpPr>
          <p:nvPr>
            <p:ph type="dt" sz="half" idx="10"/>
          </p:nvPr>
        </p:nvSpPr>
        <p:spPr/>
        <p:txBody>
          <a:bodyPr/>
          <a:lstStyle/>
          <a:p>
            <a:fld id="{2FF5B627-4C9F-48F9-A50B-B66275373D9B}" type="datetimeFigureOut">
              <a:rPr lang="LID4096" smtClean="0"/>
              <a:t>11/02/2025</a:t>
            </a:fld>
            <a:endParaRPr lang="LID4096"/>
          </a:p>
        </p:txBody>
      </p:sp>
      <p:sp>
        <p:nvSpPr>
          <p:cNvPr id="6" name="Fußzeilenplatzhalter 5">
            <a:extLst>
              <a:ext uri="{FF2B5EF4-FFF2-40B4-BE49-F238E27FC236}">
                <a16:creationId xmlns:a16="http://schemas.microsoft.com/office/drawing/2014/main" id="{91B71332-1A7C-8BFD-1A89-E8944CB7BA97}"/>
              </a:ext>
            </a:extLst>
          </p:cNvPr>
          <p:cNvSpPr>
            <a:spLocks noGrp="1"/>
          </p:cNvSpPr>
          <p:nvPr>
            <p:ph type="ftr" sz="quarter" idx="11"/>
          </p:nvPr>
        </p:nvSpPr>
        <p:spPr/>
        <p:txBody>
          <a:bodyPr/>
          <a:lstStyle/>
          <a:p>
            <a:endParaRPr lang="LID4096"/>
          </a:p>
        </p:txBody>
      </p:sp>
      <p:sp>
        <p:nvSpPr>
          <p:cNvPr id="7" name="Foliennummernplatzhalter 6">
            <a:extLst>
              <a:ext uri="{FF2B5EF4-FFF2-40B4-BE49-F238E27FC236}">
                <a16:creationId xmlns:a16="http://schemas.microsoft.com/office/drawing/2014/main" id="{9EC20070-EC20-7807-4E0E-63334A02412E}"/>
              </a:ext>
            </a:extLst>
          </p:cNvPr>
          <p:cNvSpPr>
            <a:spLocks noGrp="1"/>
          </p:cNvSpPr>
          <p:nvPr>
            <p:ph type="sldNum" sz="quarter" idx="12"/>
          </p:nvPr>
        </p:nvSpPr>
        <p:spPr/>
        <p:txBody>
          <a:bodyPr/>
          <a:lstStyle/>
          <a:p>
            <a:fld id="{DA13CFA5-A976-4E6F-81BE-79FCB06A7C53}" type="slidenum">
              <a:rPr lang="LID4096" smtClean="0"/>
              <a:t>‹Nr.›</a:t>
            </a:fld>
            <a:endParaRPr lang="LID4096"/>
          </a:p>
        </p:txBody>
      </p:sp>
    </p:spTree>
    <p:extLst>
      <p:ext uri="{BB962C8B-B14F-4D97-AF65-F5344CB8AC3E}">
        <p14:creationId xmlns:p14="http://schemas.microsoft.com/office/powerpoint/2010/main" val="95326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AECD8A7-3228-C65D-6EEA-E28661DFB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LID4096"/>
          </a:p>
        </p:txBody>
      </p:sp>
      <p:sp>
        <p:nvSpPr>
          <p:cNvPr id="3" name="Textplatzhalter 2">
            <a:extLst>
              <a:ext uri="{FF2B5EF4-FFF2-40B4-BE49-F238E27FC236}">
                <a16:creationId xmlns:a16="http://schemas.microsoft.com/office/drawing/2014/main" id="{E843CB22-7366-7B2B-53A1-5E4E523B31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LID4096"/>
          </a:p>
        </p:txBody>
      </p:sp>
      <p:sp>
        <p:nvSpPr>
          <p:cNvPr id="4" name="Datumsplatzhalter 3">
            <a:extLst>
              <a:ext uri="{FF2B5EF4-FFF2-40B4-BE49-F238E27FC236}">
                <a16:creationId xmlns:a16="http://schemas.microsoft.com/office/drawing/2014/main" id="{DD5EEBAD-9608-BFA6-4B76-23D011680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F5B627-4C9F-48F9-A50B-B66275373D9B}" type="datetimeFigureOut">
              <a:rPr lang="LID4096" smtClean="0"/>
              <a:t>11/02/2025</a:t>
            </a:fld>
            <a:endParaRPr lang="LID4096"/>
          </a:p>
        </p:txBody>
      </p:sp>
      <p:sp>
        <p:nvSpPr>
          <p:cNvPr id="5" name="Fußzeilenplatzhalter 4">
            <a:extLst>
              <a:ext uri="{FF2B5EF4-FFF2-40B4-BE49-F238E27FC236}">
                <a16:creationId xmlns:a16="http://schemas.microsoft.com/office/drawing/2014/main" id="{913357EA-7638-6563-8142-6F724AFA27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Foliennummernplatzhalter 5">
            <a:extLst>
              <a:ext uri="{FF2B5EF4-FFF2-40B4-BE49-F238E27FC236}">
                <a16:creationId xmlns:a16="http://schemas.microsoft.com/office/drawing/2014/main" id="{D59C0657-2067-F213-233E-6610B1B415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13CFA5-A976-4E6F-81BE-79FCB06A7C53}" type="slidenum">
              <a:rPr lang="LID4096" smtClean="0"/>
              <a:t>‹Nr.›</a:t>
            </a:fld>
            <a:endParaRPr lang="LID4096"/>
          </a:p>
        </p:txBody>
      </p:sp>
    </p:spTree>
    <p:extLst>
      <p:ext uri="{BB962C8B-B14F-4D97-AF65-F5344CB8AC3E}">
        <p14:creationId xmlns:p14="http://schemas.microsoft.com/office/powerpoint/2010/main" val="1922967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hyperlink" Target="mailto:laetitia.harcour@ac-versailles.fr" TargetMode="External"/><Relationship Id="rId4" Type="http://schemas.openxmlformats.org/officeDocument/2006/relationships/hyperlink" Target="mailto:tanja.wagner@ac-versailles.fr" TargetMode="Externa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blog.ac-versailles.fr/lfapostbac/index.php/pages/JIP-2025/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s://forms.cloud.microsoft/r/tps5eBbpXD" TargetMode="Externa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docs.google.com/forms/d/e/1FAIpQLSd0vMl2UCn5jVtQNAUsIUY7XPpt4kXtFedCzbJnNq-uHFgthw/viewform?usp=sharing&amp;ouid=116486715700619006502"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docs.google.com/forms/d/e/1FAIpQLSd0vMl2UCn5jVtQNAUsIUY7XPpt4kXtFedCzbJnNq-uHFgthw/viewform?usp=sharing&amp;ouid=116486715700619006502" TargetMode="External"/><Relationship Id="rId5" Type="http://schemas.openxmlformats.org/officeDocument/2006/relationships/hyperlink" Target="https://forms.cloud.microsoft/r/tps5eBbpXDa" TargetMode="External"/><Relationship Id="rId4" Type="http://schemas.openxmlformats.org/officeDocument/2006/relationships/hyperlink" Target="http://blog.ac-versailles.fr/lfapostb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273F-ACD0-3600-6C17-5D5B098FCD78}"/>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270E876-0CBC-5839-9B8E-1F7CF39F079A}"/>
              </a:ext>
            </a:extLst>
          </p:cNvPr>
          <p:cNvGraphicFramePr/>
          <p:nvPr>
            <p:extLst>
              <p:ext uri="{D42A27DB-BD31-4B8C-83A1-F6EECF244321}">
                <p14:modId xmlns:p14="http://schemas.microsoft.com/office/powerpoint/2010/main" val="269623443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Form 1">
            <a:extLst>
              <a:ext uri="{FF2B5EF4-FFF2-40B4-BE49-F238E27FC236}">
                <a16:creationId xmlns:a16="http://schemas.microsoft.com/office/drawing/2014/main" id="{A81E3D5C-2F59-ED1B-1BBB-22CF21DF8E23}"/>
              </a:ext>
            </a:extLst>
          </p:cNvPr>
          <p:cNvSpPr/>
          <p:nvPr/>
        </p:nvSpPr>
        <p:spPr>
          <a:xfrm>
            <a:off x="812800" y="4479636"/>
            <a:ext cx="2753360" cy="1610268"/>
          </a:xfrm>
          <a:prstGeom prst="corner">
            <a:avLst>
              <a:gd name="adj1" fmla="val 51081"/>
              <a:gd name="adj2" fmla="val 49090"/>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noProof="0" dirty="0">
                <a:solidFill>
                  <a:schemeClr val="tx1"/>
                </a:solidFill>
              </a:rPr>
              <a:t>participation obligatoire</a:t>
            </a:r>
          </a:p>
        </p:txBody>
      </p:sp>
      <p:pic>
        <p:nvPicPr>
          <p:cNvPr id="3" name="images2" descr="Ein Bild, das Schrift, Text, Grafiken, Logo enthält.&#10;&#10;Automatisch generierte Beschreibung">
            <a:extLst>
              <a:ext uri="{FF2B5EF4-FFF2-40B4-BE49-F238E27FC236}">
                <a16:creationId xmlns:a16="http://schemas.microsoft.com/office/drawing/2014/main" id="{B91810CB-F13B-9695-6EB9-2F76A6573EA1}"/>
              </a:ext>
            </a:extLst>
          </p:cNvPr>
          <p:cNvPicPr/>
          <p:nvPr/>
        </p:nvPicPr>
        <p:blipFill>
          <a:blip r:embed="rId8">
            <a:lum/>
            <a:alphaModFix/>
          </a:blip>
          <a:srcRect/>
          <a:stretch>
            <a:fillRect/>
          </a:stretch>
        </p:blipFill>
        <p:spPr>
          <a:xfrm>
            <a:off x="10452983" y="117697"/>
            <a:ext cx="1365885" cy="1342390"/>
          </a:xfrm>
          <a:prstGeom prst="rect">
            <a:avLst/>
          </a:prstGeom>
        </p:spPr>
      </p:pic>
      <p:sp>
        <p:nvSpPr>
          <p:cNvPr id="5" name="Rechteck: abgerundete Ecken 4">
            <a:extLst>
              <a:ext uri="{FF2B5EF4-FFF2-40B4-BE49-F238E27FC236}">
                <a16:creationId xmlns:a16="http://schemas.microsoft.com/office/drawing/2014/main" id="{C0DEF832-FF49-20E2-E416-BC873BA6ACDC}"/>
              </a:ext>
            </a:extLst>
          </p:cNvPr>
          <p:cNvSpPr/>
          <p:nvPr/>
        </p:nvSpPr>
        <p:spPr>
          <a:xfrm>
            <a:off x="2156791" y="2733261"/>
            <a:ext cx="2345635" cy="2176669"/>
          </a:xfrm>
          <a:prstGeom prst="roundRect">
            <a:avLst/>
          </a:prstGeom>
          <a:solidFill>
            <a:schemeClr val="tx2">
              <a:lumMod val="25000"/>
              <a:lumOff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6" name="Rechteck: abgerundete Ecken 5">
            <a:extLst>
              <a:ext uri="{FF2B5EF4-FFF2-40B4-BE49-F238E27FC236}">
                <a16:creationId xmlns:a16="http://schemas.microsoft.com/office/drawing/2014/main" id="{1874A16E-B7E6-9DEE-A9D1-BEA2038E75B7}"/>
              </a:ext>
            </a:extLst>
          </p:cNvPr>
          <p:cNvSpPr/>
          <p:nvPr/>
        </p:nvSpPr>
        <p:spPr>
          <a:xfrm>
            <a:off x="7689574" y="3061252"/>
            <a:ext cx="4502426" cy="3595053"/>
          </a:xfrm>
          <a:prstGeom prst="roundRect">
            <a:avLst/>
          </a:prstGeom>
          <a:solidFill>
            <a:schemeClr val="tx2">
              <a:lumMod val="25000"/>
              <a:lumOff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Tree>
    <p:extLst>
      <p:ext uri="{BB962C8B-B14F-4D97-AF65-F5344CB8AC3E}">
        <p14:creationId xmlns:p14="http://schemas.microsoft.com/office/powerpoint/2010/main" val="14723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614D3-B06B-DF4B-D99D-189B10DA8609}"/>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3D1F48-DE09-7F41-E105-1C358885D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C08C698A-83B3-AA25-9E9B-CD1C86525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A5C53C79-BE71-881A-C734-9B763E4F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055DA44A-0401-F3D7-AFDA-70059576A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48B4BA7B-4A1B-F64B-FB4F-95E0A5745823}"/>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D8618CEE-B87D-A32B-851C-8B4CDB7A6542}"/>
              </a:ext>
            </a:extLst>
          </p:cNvPr>
          <p:cNvPicPr/>
          <p:nvPr/>
        </p:nvPicPr>
        <p:blipFill>
          <a:blip r:embed="rId3">
            <a:lum/>
            <a:alphaModFix/>
          </a:blip>
          <a:srcRect/>
          <a:stretch>
            <a:fillRect/>
          </a:stretch>
        </p:blipFill>
        <p:spPr>
          <a:xfrm>
            <a:off x="10452983" y="117697"/>
            <a:ext cx="1365885" cy="1342390"/>
          </a:xfrm>
          <a:prstGeom prst="rect">
            <a:avLst/>
          </a:prstGeom>
        </p:spPr>
      </p:pic>
      <p:sp>
        <p:nvSpPr>
          <p:cNvPr id="2" name="Textfeld 1">
            <a:extLst>
              <a:ext uri="{FF2B5EF4-FFF2-40B4-BE49-F238E27FC236}">
                <a16:creationId xmlns:a16="http://schemas.microsoft.com/office/drawing/2014/main" id="{65723256-75CB-AAF4-8AC8-D890D6CB90C3}"/>
              </a:ext>
            </a:extLst>
          </p:cNvPr>
          <p:cNvSpPr txBox="1"/>
          <p:nvPr/>
        </p:nvSpPr>
        <p:spPr>
          <a:xfrm>
            <a:off x="411850" y="1839114"/>
            <a:ext cx="6487595" cy="4093428"/>
          </a:xfrm>
          <a:prstGeom prst="rect">
            <a:avLst/>
          </a:prstGeom>
          <a:noFill/>
        </p:spPr>
        <p:txBody>
          <a:bodyPr wrap="square" rtlCol="0">
            <a:spAutoFit/>
          </a:bodyPr>
          <a:lstStyle/>
          <a:p>
            <a:r>
              <a:rPr lang="fr-FR" sz="4000" b="1" dirty="0"/>
              <a:t>Questions ?</a:t>
            </a:r>
          </a:p>
          <a:p>
            <a:endParaRPr lang="fr-FR" sz="2000" b="1" dirty="0"/>
          </a:p>
          <a:p>
            <a:endParaRPr lang="fr-FR" sz="2000" b="1" dirty="0"/>
          </a:p>
          <a:p>
            <a:endParaRPr lang="fr-FR" sz="2000" b="1" dirty="0"/>
          </a:p>
          <a:p>
            <a:endParaRPr lang="fr-FR" sz="2000" b="1" dirty="0"/>
          </a:p>
          <a:p>
            <a:endParaRPr lang="fr-FR" sz="2000" b="1" dirty="0"/>
          </a:p>
          <a:p>
            <a:r>
              <a:rPr lang="fr-FR" sz="2000" b="1" dirty="0"/>
              <a:t>Tanja WAGNER</a:t>
            </a:r>
          </a:p>
          <a:p>
            <a:r>
              <a:rPr lang="fr-FR" sz="2000" b="1" dirty="0">
                <a:hlinkClick r:id="rId4"/>
              </a:rPr>
              <a:t>tanja.wagner@ac-versailles.fr</a:t>
            </a:r>
            <a:endParaRPr lang="fr-FR" sz="2000" b="1" dirty="0"/>
          </a:p>
          <a:p>
            <a:endParaRPr lang="fr-FR" sz="2000" b="1" dirty="0"/>
          </a:p>
          <a:p>
            <a:r>
              <a:rPr lang="fr-FR" sz="2000" b="1" dirty="0"/>
              <a:t>Laetitia HARCOUR</a:t>
            </a:r>
          </a:p>
          <a:p>
            <a:r>
              <a:rPr lang="fr-FR" sz="2000" b="1" dirty="0">
                <a:hlinkClick r:id="rId5"/>
              </a:rPr>
              <a:t>laetitia.harcour@ac-versailles.fr</a:t>
            </a:r>
            <a:r>
              <a:rPr lang="fr-FR" sz="2000" b="1" dirty="0"/>
              <a:t> </a:t>
            </a:r>
          </a:p>
          <a:p>
            <a:endParaRPr lang="fr-FR" sz="2000" dirty="0"/>
          </a:p>
        </p:txBody>
      </p:sp>
      <p:pic>
        <p:nvPicPr>
          <p:cNvPr id="6" name="Grafik 5" descr="Ein Bild, das Entwurf, Zeichnung, Kinderkunst, Darstellung enthält.&#10;&#10;KI-generierte Inhalte können fehlerhaft sein.">
            <a:extLst>
              <a:ext uri="{FF2B5EF4-FFF2-40B4-BE49-F238E27FC236}">
                <a16:creationId xmlns:a16="http://schemas.microsoft.com/office/drawing/2014/main" id="{1CEB8E07-0F26-CF33-467E-8BD81F4EF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1139" y="1699767"/>
            <a:ext cx="4652838" cy="4652838"/>
          </a:xfrm>
          <a:prstGeom prst="rect">
            <a:avLst/>
          </a:prstGeom>
        </p:spPr>
      </p:pic>
      <p:pic>
        <p:nvPicPr>
          <p:cNvPr id="10" name="Grafik 9" descr="Ein Bild, das Entwurf, Zeichnung, Darstellung enthält.&#10;&#10;KI-generierte Inhalte können fehlerhaft sein.">
            <a:extLst>
              <a:ext uri="{FF2B5EF4-FFF2-40B4-BE49-F238E27FC236}">
                <a16:creationId xmlns:a16="http://schemas.microsoft.com/office/drawing/2014/main" id="{7467C229-0405-D896-CF99-5C5D3D93F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338" y="3226326"/>
            <a:ext cx="744817" cy="659502"/>
          </a:xfrm>
          <a:prstGeom prst="rect">
            <a:avLst/>
          </a:prstGeom>
        </p:spPr>
      </p:pic>
      <p:pic>
        <p:nvPicPr>
          <p:cNvPr id="5" name="Grafik 4" descr="Fragen mit einfarbiger Füllung">
            <a:extLst>
              <a:ext uri="{FF2B5EF4-FFF2-40B4-BE49-F238E27FC236}">
                <a16:creationId xmlns:a16="http://schemas.microsoft.com/office/drawing/2014/main" id="{D9707D4D-D66E-68E1-2B7C-592FE59DB7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01643" y="3156753"/>
            <a:ext cx="786951" cy="786951"/>
          </a:xfrm>
          <a:prstGeom prst="rect">
            <a:avLst/>
          </a:prstGeom>
        </p:spPr>
      </p:pic>
    </p:spTree>
    <p:extLst>
      <p:ext uri="{BB962C8B-B14F-4D97-AF65-F5344CB8AC3E}">
        <p14:creationId xmlns:p14="http://schemas.microsoft.com/office/powerpoint/2010/main" val="200025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CEE80501-0F5E-5C81-4D28-1B71AE1B7721}"/>
              </a:ext>
            </a:extLst>
          </p:cNvPr>
          <p:cNvSpPr/>
          <p:nvPr/>
        </p:nvSpPr>
        <p:spPr>
          <a:xfrm>
            <a:off x="389470" y="207554"/>
            <a:ext cx="8026844"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Déroulement 22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FAE20D55-FD8E-B189-2849-665D420BE079}"/>
              </a:ext>
            </a:extLst>
          </p:cNvPr>
          <p:cNvPicPr/>
          <p:nvPr/>
        </p:nvPicPr>
        <p:blipFill>
          <a:blip r:embed="rId3">
            <a:lum/>
            <a:alphaModFix/>
          </a:blip>
          <a:srcRect/>
          <a:stretch>
            <a:fillRect/>
          </a:stretch>
        </p:blipFill>
        <p:spPr>
          <a:xfrm>
            <a:off x="10452983" y="117697"/>
            <a:ext cx="1365885" cy="1342390"/>
          </a:xfrm>
          <a:prstGeom prst="rect">
            <a:avLst/>
          </a:prstGeom>
        </p:spPr>
      </p:pic>
      <p:graphicFrame>
        <p:nvGraphicFramePr>
          <p:cNvPr id="4" name="Tabelle 3">
            <a:extLst>
              <a:ext uri="{FF2B5EF4-FFF2-40B4-BE49-F238E27FC236}">
                <a16:creationId xmlns:a16="http://schemas.microsoft.com/office/drawing/2014/main" id="{E12A5103-F658-DC2B-9F48-2A7A960D1F71}"/>
              </a:ext>
            </a:extLst>
          </p:cNvPr>
          <p:cNvGraphicFramePr>
            <a:graphicFrameLocks noGrp="1"/>
          </p:cNvGraphicFramePr>
          <p:nvPr>
            <p:extLst>
              <p:ext uri="{D42A27DB-BD31-4B8C-83A1-F6EECF244321}">
                <p14:modId xmlns:p14="http://schemas.microsoft.com/office/powerpoint/2010/main" val="239250549"/>
              </p:ext>
            </p:extLst>
          </p:nvPr>
        </p:nvGraphicFramePr>
        <p:xfrm>
          <a:off x="389470" y="1903991"/>
          <a:ext cx="11119155" cy="2764976"/>
        </p:xfrm>
        <a:graphic>
          <a:graphicData uri="http://schemas.openxmlformats.org/drawingml/2006/table">
            <a:tbl>
              <a:tblPr firstRow="1" bandRow="1">
                <a:tableStyleId>{5C22544A-7EE6-4342-B048-85BDC9FD1C3A}</a:tableStyleId>
              </a:tblPr>
              <a:tblGrid>
                <a:gridCol w="1701742">
                  <a:extLst>
                    <a:ext uri="{9D8B030D-6E8A-4147-A177-3AD203B41FA5}">
                      <a16:colId xmlns:a16="http://schemas.microsoft.com/office/drawing/2014/main" val="1945301051"/>
                    </a:ext>
                  </a:extLst>
                </a:gridCol>
                <a:gridCol w="3556000">
                  <a:extLst>
                    <a:ext uri="{9D8B030D-6E8A-4147-A177-3AD203B41FA5}">
                      <a16:colId xmlns:a16="http://schemas.microsoft.com/office/drawing/2014/main" val="2824461892"/>
                    </a:ext>
                  </a:extLst>
                </a:gridCol>
                <a:gridCol w="5861413">
                  <a:extLst>
                    <a:ext uri="{9D8B030D-6E8A-4147-A177-3AD203B41FA5}">
                      <a16:colId xmlns:a16="http://schemas.microsoft.com/office/drawing/2014/main" val="83845816"/>
                    </a:ext>
                  </a:extLst>
                </a:gridCol>
              </a:tblGrid>
              <a:tr h="325328">
                <a:tc>
                  <a:txBody>
                    <a:bodyPr/>
                    <a:lstStyle/>
                    <a:p>
                      <a:r>
                        <a:rPr lang="fr-FR" sz="1400" noProof="0" dirty="0"/>
                        <a:t>Quand ?</a:t>
                      </a:r>
                    </a:p>
                  </a:txBody>
                  <a:tcPr/>
                </a:tc>
                <a:tc>
                  <a:txBody>
                    <a:bodyPr/>
                    <a:lstStyle/>
                    <a:p>
                      <a:r>
                        <a:rPr lang="fr-FR" sz="1400" noProof="0" dirty="0"/>
                        <a:t>Quoi ?</a:t>
                      </a:r>
                    </a:p>
                  </a:txBody>
                  <a:tcPr/>
                </a:tc>
                <a:tc>
                  <a:txBody>
                    <a:bodyPr/>
                    <a:lstStyle/>
                    <a:p>
                      <a:pPr algn="ctr"/>
                      <a:r>
                        <a:rPr lang="fr-FR" sz="1400" noProof="0" dirty="0"/>
                        <a:t>Où ?</a:t>
                      </a:r>
                    </a:p>
                  </a:txBody>
                  <a:tcPr/>
                </a:tc>
                <a:extLst>
                  <a:ext uri="{0D108BD9-81ED-4DB2-BD59-A6C34878D82A}">
                    <a16:rowId xmlns:a16="http://schemas.microsoft.com/office/drawing/2014/main" val="3445914344"/>
                  </a:ext>
                </a:extLst>
              </a:tr>
              <a:tr h="325328">
                <a:tc>
                  <a:txBody>
                    <a:bodyPr/>
                    <a:lstStyle/>
                    <a:p>
                      <a:r>
                        <a:rPr lang="fr-FR" sz="1400" noProof="0" dirty="0">
                          <a:solidFill>
                            <a:schemeClr val="bg1"/>
                          </a:solidFill>
                        </a:rPr>
                        <a:t>12h30-13h00</a:t>
                      </a:r>
                    </a:p>
                  </a:txBody>
                  <a:tcPr>
                    <a:solidFill>
                      <a:srgbClr val="00B0F0"/>
                    </a:solidFill>
                  </a:tcPr>
                </a:tc>
                <a:tc>
                  <a:txBody>
                    <a:bodyPr/>
                    <a:lstStyle/>
                    <a:p>
                      <a:r>
                        <a:rPr lang="fr-FR" sz="1400" noProof="0" dirty="0">
                          <a:solidFill>
                            <a:schemeClr val="bg1"/>
                          </a:solidFill>
                        </a:rPr>
                        <a:t>Accueil et enregistrement</a:t>
                      </a:r>
                    </a:p>
                  </a:txBody>
                  <a:tcPr>
                    <a:solidFill>
                      <a:srgbClr val="00B0F0"/>
                    </a:solidFill>
                  </a:tcPr>
                </a:tc>
                <a:tc>
                  <a:txBody>
                    <a:bodyPr/>
                    <a:lstStyle/>
                    <a:p>
                      <a:pPr algn="ctr"/>
                      <a:r>
                        <a:rPr lang="fr-FR" sz="1400" noProof="0" dirty="0">
                          <a:solidFill>
                            <a:schemeClr val="bg1"/>
                          </a:solidFill>
                        </a:rPr>
                        <a:t>Foyer</a:t>
                      </a:r>
                    </a:p>
                  </a:txBody>
                  <a:tcPr anchor="ctr">
                    <a:solidFill>
                      <a:srgbClr val="00B0F0"/>
                    </a:solidFill>
                  </a:tcPr>
                </a:tc>
                <a:extLst>
                  <a:ext uri="{0D108BD9-81ED-4DB2-BD59-A6C34878D82A}">
                    <a16:rowId xmlns:a16="http://schemas.microsoft.com/office/drawing/2014/main" val="1127247134"/>
                  </a:ext>
                </a:extLst>
              </a:tr>
              <a:tr h="325328">
                <a:tc>
                  <a:txBody>
                    <a:bodyPr/>
                    <a:lstStyle/>
                    <a:p>
                      <a:r>
                        <a:rPr lang="fr-FR" sz="1400" noProof="0" dirty="0">
                          <a:solidFill>
                            <a:schemeClr val="bg1"/>
                          </a:solidFill>
                        </a:rPr>
                        <a:t>13h00-13h45</a:t>
                      </a:r>
                    </a:p>
                  </a:txBody>
                  <a:tcPr>
                    <a:solidFill>
                      <a:schemeClr val="accent6"/>
                    </a:solidFill>
                  </a:tcPr>
                </a:tc>
                <a:tc>
                  <a:txBody>
                    <a:bodyPr/>
                    <a:lstStyle/>
                    <a:p>
                      <a:r>
                        <a:rPr lang="fr-FR" sz="1400" noProof="0" dirty="0">
                          <a:solidFill>
                            <a:schemeClr val="bg1"/>
                          </a:solidFill>
                        </a:rPr>
                        <a:t>Tables rondes #1</a:t>
                      </a:r>
                    </a:p>
                  </a:txBody>
                  <a:tcPr>
                    <a:solidFill>
                      <a:schemeClr val="accent6"/>
                    </a:solidFill>
                  </a:tcPr>
                </a:tc>
                <a:tc rowSpan="5">
                  <a:txBody>
                    <a:bodyPr/>
                    <a:lstStyle/>
                    <a:p>
                      <a:pPr algn="ctr"/>
                      <a:r>
                        <a:rPr lang="fr-FR" sz="1400" noProof="0" dirty="0">
                          <a:solidFill>
                            <a:schemeClr val="bg1"/>
                          </a:solidFill>
                        </a:rPr>
                        <a:t>Salle de classe</a:t>
                      </a:r>
                    </a:p>
                    <a:p>
                      <a:pPr algn="ctr"/>
                      <a:r>
                        <a:rPr lang="fr-FR" sz="1400" noProof="0" dirty="0">
                          <a:solidFill>
                            <a:schemeClr val="bg1"/>
                          </a:solidFill>
                        </a:rPr>
                        <a:t>avec des experts par domaine et/ou des anciens élèves</a:t>
                      </a:r>
                    </a:p>
                  </a:txBody>
                  <a:tcPr anchor="ctr">
                    <a:solidFill>
                      <a:schemeClr val="accent6"/>
                    </a:solidFill>
                  </a:tcPr>
                </a:tc>
                <a:extLst>
                  <a:ext uri="{0D108BD9-81ED-4DB2-BD59-A6C34878D82A}">
                    <a16:rowId xmlns:a16="http://schemas.microsoft.com/office/drawing/2014/main" val="1065212769"/>
                  </a:ext>
                </a:extLst>
              </a:tr>
              <a:tr h="190874">
                <a:tc>
                  <a:txBody>
                    <a:bodyPr/>
                    <a:lstStyle/>
                    <a:p>
                      <a:pPr algn="r"/>
                      <a:r>
                        <a:rPr lang="fr-FR" sz="1000" i="1" noProof="0" dirty="0"/>
                        <a:t>Pause 5 minutes</a:t>
                      </a:r>
                    </a:p>
                  </a:txBody>
                  <a:tcPr>
                    <a:solidFill>
                      <a:schemeClr val="accent6">
                        <a:lumMod val="20000"/>
                        <a:lumOff val="80000"/>
                      </a:schemeClr>
                    </a:solidFill>
                  </a:tcPr>
                </a:tc>
                <a:tc>
                  <a:txBody>
                    <a:bodyPr/>
                    <a:lstStyle/>
                    <a:p>
                      <a:endParaRPr lang="fr-FR" sz="1000" noProof="0" dirty="0"/>
                    </a:p>
                  </a:txBody>
                  <a:tcPr>
                    <a:solidFill>
                      <a:schemeClr val="accent6">
                        <a:lumMod val="20000"/>
                        <a:lumOff val="80000"/>
                      </a:schemeClr>
                    </a:solidFill>
                  </a:tcPr>
                </a:tc>
                <a:tc vMerge="1">
                  <a:txBody>
                    <a:bodyPr/>
                    <a:lstStyle/>
                    <a:p>
                      <a:endParaRPr lang="LID4096" sz="1000" dirty="0"/>
                    </a:p>
                  </a:txBody>
                  <a:tcPr/>
                </a:tc>
                <a:extLst>
                  <a:ext uri="{0D108BD9-81ED-4DB2-BD59-A6C34878D82A}">
                    <a16:rowId xmlns:a16="http://schemas.microsoft.com/office/drawing/2014/main" val="415791063"/>
                  </a:ext>
                </a:extLst>
              </a:tr>
              <a:tr h="325328">
                <a:tc>
                  <a:txBody>
                    <a:bodyPr/>
                    <a:lstStyle/>
                    <a:p>
                      <a:r>
                        <a:rPr lang="fr-FR" sz="1400" noProof="0" dirty="0">
                          <a:solidFill>
                            <a:schemeClr val="bg1"/>
                          </a:solidFill>
                        </a:rPr>
                        <a:t>13h50-14h35</a:t>
                      </a:r>
                    </a:p>
                  </a:txBody>
                  <a:tcPr>
                    <a:solidFill>
                      <a:schemeClr val="accent6"/>
                    </a:solidFill>
                  </a:tcPr>
                </a:tc>
                <a:tc>
                  <a:txBody>
                    <a:bodyPr/>
                    <a:lstStyle/>
                    <a:p>
                      <a:r>
                        <a:rPr lang="fr-FR" sz="1400" noProof="0" dirty="0">
                          <a:solidFill>
                            <a:schemeClr val="bg1"/>
                          </a:solidFill>
                        </a:rPr>
                        <a:t>Tables rondes #2</a:t>
                      </a:r>
                    </a:p>
                  </a:txBody>
                  <a:tcPr>
                    <a:solidFill>
                      <a:schemeClr val="accent6"/>
                    </a:solidFill>
                  </a:tcPr>
                </a:tc>
                <a:tc vMerge="1">
                  <a:txBody>
                    <a:bodyPr/>
                    <a:lstStyle/>
                    <a:p>
                      <a:endParaRPr/>
                    </a:p>
                  </a:txBody>
                  <a:tcPr/>
                </a:tc>
                <a:extLst>
                  <a:ext uri="{0D108BD9-81ED-4DB2-BD59-A6C34878D82A}">
                    <a16:rowId xmlns:a16="http://schemas.microsoft.com/office/drawing/2014/main" val="2923911148"/>
                  </a:ext>
                </a:extLst>
              </a:tr>
              <a:tr h="325328">
                <a:tc gridSpan="2">
                  <a:txBody>
                    <a:bodyPr/>
                    <a:lstStyle/>
                    <a:p>
                      <a:pPr algn="l"/>
                      <a:r>
                        <a:rPr lang="fr-FR" sz="1000" i="1" noProof="0" dirty="0"/>
                        <a:t>                       Pause 5 minutes</a:t>
                      </a:r>
                    </a:p>
                  </a:txBody>
                  <a:tcPr>
                    <a:solidFill>
                      <a:schemeClr val="accent6">
                        <a:lumMod val="20000"/>
                        <a:lumOff val="80000"/>
                      </a:schemeClr>
                    </a:solidFill>
                  </a:tcPr>
                </a:tc>
                <a:tc hMerge="1">
                  <a:txBody>
                    <a:bodyPr/>
                    <a:lstStyle/>
                    <a:p>
                      <a:endParaRPr lang="fr-FR" sz="1000" noProof="0" dirty="0"/>
                    </a:p>
                  </a:txBody>
                  <a:tcPr>
                    <a:solidFill>
                      <a:schemeClr val="accent6"/>
                    </a:solidFill>
                  </a:tcPr>
                </a:tc>
                <a:tc vMerge="1">
                  <a:txBody>
                    <a:bodyPr/>
                    <a:lstStyle/>
                    <a:p>
                      <a:pPr algn="ctr"/>
                      <a:endParaRPr lang="fr-FR" sz="1400" noProof="0" dirty="0">
                        <a:solidFill>
                          <a:schemeClr val="bg1"/>
                        </a:solidFill>
                      </a:endParaRPr>
                    </a:p>
                  </a:txBody>
                  <a:tcPr anchor="ctr">
                    <a:solidFill>
                      <a:schemeClr val="accent6"/>
                    </a:solidFill>
                  </a:tcPr>
                </a:tc>
                <a:extLst>
                  <a:ext uri="{0D108BD9-81ED-4DB2-BD59-A6C34878D82A}">
                    <a16:rowId xmlns:a16="http://schemas.microsoft.com/office/drawing/2014/main" val="3056862317"/>
                  </a:ext>
                </a:extLst>
              </a:tr>
              <a:tr h="325328">
                <a:tc>
                  <a:txBody>
                    <a:bodyPr/>
                    <a:lstStyle/>
                    <a:p>
                      <a:r>
                        <a:rPr lang="fr-FR" sz="1400" noProof="0" dirty="0">
                          <a:solidFill>
                            <a:schemeClr val="bg1"/>
                          </a:solidFill>
                        </a:rPr>
                        <a:t>14h40-15h25</a:t>
                      </a:r>
                    </a:p>
                  </a:txBody>
                  <a:tcPr>
                    <a:solidFill>
                      <a:schemeClr val="accent6"/>
                    </a:solidFill>
                  </a:tcPr>
                </a:tc>
                <a:tc>
                  <a:txBody>
                    <a:bodyPr/>
                    <a:lstStyle/>
                    <a:p>
                      <a:r>
                        <a:rPr lang="fr-FR" sz="1400" noProof="0" dirty="0">
                          <a:solidFill>
                            <a:schemeClr val="bg1"/>
                          </a:solidFill>
                        </a:rPr>
                        <a:t>Tables rondes #3</a:t>
                      </a:r>
                    </a:p>
                  </a:txBody>
                  <a:tcPr>
                    <a:solidFill>
                      <a:schemeClr val="accent6"/>
                    </a:solidFill>
                  </a:tcPr>
                </a:tc>
                <a:tc vMerge="1">
                  <a:txBody>
                    <a:bodyPr/>
                    <a:lstStyle/>
                    <a:p>
                      <a:pPr algn="ctr"/>
                      <a:endParaRPr lang="fr-FR" sz="1400" noProof="0" dirty="0">
                        <a:solidFill>
                          <a:schemeClr val="bg1"/>
                        </a:solidFill>
                      </a:endParaRPr>
                    </a:p>
                  </a:txBody>
                  <a:tcPr anchor="ctr">
                    <a:solidFill>
                      <a:schemeClr val="accent6"/>
                    </a:solidFill>
                  </a:tcPr>
                </a:tc>
                <a:extLst>
                  <a:ext uri="{0D108BD9-81ED-4DB2-BD59-A6C34878D82A}">
                    <a16:rowId xmlns:a16="http://schemas.microsoft.com/office/drawing/2014/main" val="1476673445"/>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000" i="1" noProof="0" dirty="0"/>
                        <a:t>Pause 5 minutes</a:t>
                      </a:r>
                    </a:p>
                  </a:txBody>
                  <a:tcPr>
                    <a:solidFill>
                      <a:schemeClr val="accent6">
                        <a:lumMod val="20000"/>
                        <a:lumOff val="80000"/>
                      </a:schemeClr>
                    </a:solidFill>
                  </a:tcPr>
                </a:tc>
                <a:tc>
                  <a:txBody>
                    <a:bodyPr/>
                    <a:lstStyle/>
                    <a:p>
                      <a:endParaRPr lang="fr-FR" sz="1000" noProof="0" dirty="0"/>
                    </a:p>
                  </a:txBody>
                  <a:tcPr>
                    <a:solidFill>
                      <a:schemeClr val="accent6">
                        <a:lumMod val="20000"/>
                        <a:lumOff val="80000"/>
                      </a:schemeClr>
                    </a:solidFill>
                  </a:tcPr>
                </a:tc>
                <a:tc>
                  <a:txBody>
                    <a:bodyPr/>
                    <a:lstStyle/>
                    <a:p>
                      <a:pPr algn="ctr"/>
                      <a:endParaRPr lang="fr-FR" sz="1000" noProof="0" dirty="0"/>
                    </a:p>
                  </a:txBody>
                  <a:tcPr anchor="ctr">
                    <a:solidFill>
                      <a:schemeClr val="accent6">
                        <a:lumMod val="20000"/>
                        <a:lumOff val="80000"/>
                      </a:schemeClr>
                    </a:solidFill>
                  </a:tcPr>
                </a:tc>
                <a:extLst>
                  <a:ext uri="{0D108BD9-81ED-4DB2-BD59-A6C34878D82A}">
                    <a16:rowId xmlns:a16="http://schemas.microsoft.com/office/drawing/2014/main" val="901234217"/>
                  </a:ext>
                </a:extLst>
              </a:tr>
              <a:tr h="325328">
                <a:tc>
                  <a:txBody>
                    <a:bodyPr/>
                    <a:lstStyle/>
                    <a:p>
                      <a:r>
                        <a:rPr lang="fr-FR" sz="1400" noProof="0" dirty="0">
                          <a:solidFill>
                            <a:schemeClr val="bg1"/>
                          </a:solidFill>
                        </a:rPr>
                        <a:t>15h30-16h30</a:t>
                      </a:r>
                    </a:p>
                  </a:txBody>
                  <a:tcPr>
                    <a:solidFill>
                      <a:srgbClr val="002060"/>
                    </a:solidFill>
                  </a:tcPr>
                </a:tc>
                <a:tc>
                  <a:txBody>
                    <a:bodyPr/>
                    <a:lstStyle/>
                    <a:p>
                      <a:r>
                        <a:rPr lang="fr-FR" sz="1400" noProof="0" dirty="0">
                          <a:solidFill>
                            <a:schemeClr val="bg1"/>
                          </a:solidFill>
                        </a:rPr>
                        <a:t>Forum ouvert avec tous les intervenants</a:t>
                      </a:r>
                    </a:p>
                  </a:txBody>
                  <a:tcPr>
                    <a:solidFill>
                      <a:srgbClr val="002060"/>
                    </a:solidFill>
                  </a:tcPr>
                </a:tc>
                <a:tc>
                  <a:txBody>
                    <a:bodyPr/>
                    <a:lstStyle/>
                    <a:p>
                      <a:pPr algn="ctr"/>
                      <a:r>
                        <a:rPr lang="fr-FR" sz="1400" noProof="0" dirty="0">
                          <a:solidFill>
                            <a:schemeClr val="bg1"/>
                          </a:solidFill>
                        </a:rPr>
                        <a:t>Foyer</a:t>
                      </a:r>
                    </a:p>
                  </a:txBody>
                  <a:tcPr anchor="ctr">
                    <a:solidFill>
                      <a:srgbClr val="002060"/>
                    </a:solidFill>
                  </a:tcPr>
                </a:tc>
                <a:extLst>
                  <a:ext uri="{0D108BD9-81ED-4DB2-BD59-A6C34878D82A}">
                    <a16:rowId xmlns:a16="http://schemas.microsoft.com/office/drawing/2014/main" val="2305302691"/>
                  </a:ext>
                </a:extLst>
              </a:tr>
            </a:tbl>
          </a:graphicData>
        </a:graphic>
      </p:graphicFrame>
    </p:spTree>
    <p:extLst>
      <p:ext uri="{BB962C8B-B14F-4D97-AF65-F5344CB8AC3E}">
        <p14:creationId xmlns:p14="http://schemas.microsoft.com/office/powerpoint/2010/main" val="305449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a:extLst>
              <a:ext uri="{FF2B5EF4-FFF2-40B4-BE49-F238E27FC236}">
                <a16:creationId xmlns:a16="http://schemas.microsoft.com/office/drawing/2014/main" id="{F9455CA3-7A38-900C-82CD-844EB6E96A67}"/>
              </a:ext>
            </a:extLst>
          </p:cNvPr>
          <p:cNvSpPr/>
          <p:nvPr/>
        </p:nvSpPr>
        <p:spPr>
          <a:xfrm>
            <a:off x="466047" y="308786"/>
            <a:ext cx="2300630" cy="923330"/>
          </a:xfrm>
          <a:prstGeom prst="rect">
            <a:avLst/>
          </a:prstGeom>
          <a:noFill/>
        </p:spPr>
        <p:txBody>
          <a:bodyPr wrap="none" lIns="91440" tIns="45720" rIns="91440" bIns="45720">
            <a:spAutoFit/>
          </a:bodyPr>
          <a:lstStyle/>
          <a:p>
            <a:pPr algn="ctr"/>
            <a:r>
              <a:rPr lang="fr-FR" sz="5400" b="0" cap="none" spc="0" noProof="0" dirty="0">
                <a:ln w="0"/>
                <a:solidFill>
                  <a:schemeClr val="accent1"/>
                </a:solidFill>
                <a:effectLst>
                  <a:outerShdw blurRad="38100" dist="25400" dir="5400000" algn="ctr" rotWithShape="0">
                    <a:srgbClr val="6E747A">
                      <a:alpha val="43000"/>
                    </a:srgbClr>
                  </a:outerShdw>
                </a:effectLst>
              </a:rPr>
              <a:t>JIP:2+1</a:t>
            </a:r>
          </a:p>
        </p:txBody>
      </p:sp>
      <p:sp>
        <p:nvSpPr>
          <p:cNvPr id="28" name="Rechteck 27">
            <a:extLst>
              <a:ext uri="{FF2B5EF4-FFF2-40B4-BE49-F238E27FC236}">
                <a16:creationId xmlns:a16="http://schemas.microsoft.com/office/drawing/2014/main" id="{33D87464-E8EB-83B9-34FB-6D15E8DC9F32}"/>
              </a:ext>
            </a:extLst>
          </p:cNvPr>
          <p:cNvSpPr/>
          <p:nvPr/>
        </p:nvSpPr>
        <p:spPr>
          <a:xfrm>
            <a:off x="3576828" y="265324"/>
            <a:ext cx="2396746" cy="1015663"/>
          </a:xfrm>
          <a:prstGeom prst="rect">
            <a:avLst/>
          </a:prstGeom>
          <a:noFill/>
        </p:spPr>
        <p:txBody>
          <a:bodyPr wrap="none" lIns="91440" tIns="45720" rIns="91440" bIns="45720">
            <a:spAutoFit/>
          </a:bodyPr>
          <a:lstStyle/>
          <a:p>
            <a:pPr algn="ctr"/>
            <a:r>
              <a:rPr lang="fr-FR" sz="3000" noProof="0" dirty="0">
                <a:ln w="0"/>
                <a:solidFill>
                  <a:schemeClr val="accent1"/>
                </a:solidFill>
                <a:effectLst>
                  <a:outerShdw blurRad="38100" dist="25400" dir="5400000" algn="ctr" rotWithShape="0">
                    <a:srgbClr val="6E747A">
                      <a:alpha val="43000"/>
                    </a:srgbClr>
                  </a:outerShdw>
                </a:effectLst>
              </a:rPr>
              <a:t>22 </a:t>
            </a:r>
            <a:r>
              <a:rPr lang="fr-FR" sz="3000">
                <a:ln w="0"/>
                <a:solidFill>
                  <a:schemeClr val="accent1"/>
                </a:solidFill>
                <a:effectLst>
                  <a:outerShdw blurRad="38100" dist="25400" dir="5400000" algn="ctr" rotWithShape="0">
                    <a:srgbClr val="6E747A">
                      <a:alpha val="43000"/>
                    </a:srgbClr>
                  </a:outerShdw>
                </a:effectLst>
              </a:rPr>
              <a:t>novembre</a:t>
            </a:r>
            <a:endParaRPr lang="fr-FR" sz="3000" noProof="0" dirty="0">
              <a:ln w="0"/>
              <a:solidFill>
                <a:schemeClr val="accent1"/>
              </a:solidFill>
              <a:effectLst>
                <a:outerShdw blurRad="38100" dist="25400" dir="5400000" algn="ctr" rotWithShape="0">
                  <a:srgbClr val="6E747A">
                    <a:alpha val="43000"/>
                  </a:srgbClr>
                </a:outerShdw>
              </a:effectLst>
            </a:endParaRPr>
          </a:p>
          <a:p>
            <a:pPr algn="ctr"/>
            <a:r>
              <a:rPr lang="fr-FR" sz="3000" b="0" cap="none" spc="0" noProof="0" dirty="0">
                <a:ln w="0"/>
                <a:solidFill>
                  <a:schemeClr val="accent1"/>
                </a:solidFill>
                <a:effectLst>
                  <a:outerShdw blurRad="38100" dist="25400" dir="5400000" algn="ctr" rotWithShape="0">
                    <a:srgbClr val="6E747A">
                      <a:alpha val="43000"/>
                    </a:srgbClr>
                  </a:outerShdw>
                </a:effectLst>
              </a:rPr>
              <a:t>13h00–</a:t>
            </a:r>
            <a:r>
              <a:rPr lang="fr-FR" sz="3000" noProof="0" dirty="0">
                <a:ln w="0"/>
                <a:solidFill>
                  <a:schemeClr val="accent1"/>
                </a:solidFill>
                <a:effectLst>
                  <a:outerShdw blurRad="38100" dist="25400" dir="5400000" algn="ctr" rotWithShape="0">
                    <a:srgbClr val="6E747A">
                      <a:alpha val="43000"/>
                    </a:srgbClr>
                  </a:outerShdw>
                </a:effectLst>
              </a:rPr>
              <a:t>16h30</a:t>
            </a:r>
            <a:endParaRPr lang="fr-FR" sz="3000" b="0" cap="none" spc="0" noProof="0" dirty="0">
              <a:ln w="0"/>
              <a:solidFill>
                <a:schemeClr val="accent1"/>
              </a:solidFill>
              <a:effectLst>
                <a:outerShdw blurRad="38100" dist="25400" dir="5400000" algn="ctr" rotWithShape="0">
                  <a:srgbClr val="6E747A">
                    <a:alpha val="43000"/>
                  </a:srgbClr>
                </a:outerShdw>
              </a:effectLst>
            </a:endParaRPr>
          </a:p>
        </p:txBody>
      </p:sp>
      <p:graphicFrame>
        <p:nvGraphicFramePr>
          <p:cNvPr id="32" name="Diagramm 31">
            <a:extLst>
              <a:ext uri="{FF2B5EF4-FFF2-40B4-BE49-F238E27FC236}">
                <a16:creationId xmlns:a16="http://schemas.microsoft.com/office/drawing/2014/main" id="{4839C20B-CA16-FF21-A5D0-3FD56995F3B5}"/>
              </a:ext>
            </a:extLst>
          </p:cNvPr>
          <p:cNvGraphicFramePr/>
          <p:nvPr>
            <p:extLst>
              <p:ext uri="{D42A27DB-BD31-4B8C-83A1-F6EECF244321}">
                <p14:modId xmlns:p14="http://schemas.microsoft.com/office/powerpoint/2010/main" val="1531315399"/>
              </p:ext>
            </p:extLst>
          </p:nvPr>
        </p:nvGraphicFramePr>
        <p:xfrm>
          <a:off x="110836" y="3297382"/>
          <a:ext cx="12081163" cy="3560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Textfeld 41">
            <a:extLst>
              <a:ext uri="{FF2B5EF4-FFF2-40B4-BE49-F238E27FC236}">
                <a16:creationId xmlns:a16="http://schemas.microsoft.com/office/drawing/2014/main" id="{7584D3EF-4FED-3EEE-4C37-7EF671437619}"/>
              </a:ext>
            </a:extLst>
          </p:cNvPr>
          <p:cNvSpPr txBox="1"/>
          <p:nvPr/>
        </p:nvSpPr>
        <p:spPr>
          <a:xfrm>
            <a:off x="190069" y="5946345"/>
            <a:ext cx="8377381" cy="830997"/>
          </a:xfrm>
          <a:prstGeom prst="rect">
            <a:avLst/>
          </a:prstGeom>
          <a:noFill/>
          <a:ln>
            <a:solidFill>
              <a:schemeClr val="accent6"/>
            </a:solidFill>
          </a:ln>
        </p:spPr>
        <p:txBody>
          <a:bodyPr wrap="square" rtlCol="0">
            <a:spAutoFit/>
          </a:bodyPr>
          <a:lstStyle/>
          <a:p>
            <a:r>
              <a:rPr lang="fr-FR" sz="1600" noProof="0" dirty="0"/>
              <a:t>Trois fois 45 minutes avec une pause de 5 minutes entre chaque session ; chaque session comprend 4 minutes de présentation pour chaque expert et a</a:t>
            </a:r>
            <a:r>
              <a:rPr lang="fr-FR" sz="1600" dirty="0"/>
              <a:t>u</a:t>
            </a:r>
            <a:r>
              <a:rPr lang="fr-FR" sz="1600" noProof="0" dirty="0"/>
              <a:t> minimum 15 minutes pour les questions.</a:t>
            </a:r>
          </a:p>
        </p:txBody>
      </p:sp>
      <p:graphicFrame>
        <p:nvGraphicFramePr>
          <p:cNvPr id="3" name="Diagramm 2">
            <a:extLst>
              <a:ext uri="{FF2B5EF4-FFF2-40B4-BE49-F238E27FC236}">
                <a16:creationId xmlns:a16="http://schemas.microsoft.com/office/drawing/2014/main" id="{4AC4E222-F8D0-4327-E3EE-99DFAA4CADA8}"/>
              </a:ext>
            </a:extLst>
          </p:cNvPr>
          <p:cNvGraphicFramePr/>
          <p:nvPr>
            <p:extLst>
              <p:ext uri="{D42A27DB-BD31-4B8C-83A1-F6EECF244321}">
                <p14:modId xmlns:p14="http://schemas.microsoft.com/office/powerpoint/2010/main" val="1655745146"/>
              </p:ext>
            </p:extLst>
          </p:nvPr>
        </p:nvGraphicFramePr>
        <p:xfrm>
          <a:off x="-1" y="1656493"/>
          <a:ext cx="8737601" cy="18665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hteck: abgerundete Ecken 3">
            <a:extLst>
              <a:ext uri="{FF2B5EF4-FFF2-40B4-BE49-F238E27FC236}">
                <a16:creationId xmlns:a16="http://schemas.microsoft.com/office/drawing/2014/main" id="{265FE53C-F492-5594-4853-44BC35892531}"/>
              </a:ext>
            </a:extLst>
          </p:cNvPr>
          <p:cNvSpPr/>
          <p:nvPr/>
        </p:nvSpPr>
        <p:spPr>
          <a:xfrm>
            <a:off x="9651999" y="1687060"/>
            <a:ext cx="2429164" cy="186651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sz="2300" noProof="0" dirty="0"/>
              <a:t>Forum</a:t>
            </a:r>
          </a:p>
          <a:p>
            <a:pPr algn="ctr"/>
            <a:endParaRPr lang="fr-FR" sz="2300" noProof="0" dirty="0"/>
          </a:p>
          <a:p>
            <a:pPr marL="285750" indent="-285750">
              <a:buFont typeface="Arial" panose="020B0604020202020204" pitchFamily="34" charset="0"/>
              <a:buChar char="•"/>
            </a:pPr>
            <a:r>
              <a:rPr lang="fr-FR" sz="1300" noProof="0" dirty="0"/>
              <a:t>Stands dans le foyer </a:t>
            </a:r>
            <a:r>
              <a:rPr lang="fr-FR" sz="1300" u="sng" noProof="0" dirty="0"/>
              <a:t>par domaine</a:t>
            </a:r>
          </a:p>
          <a:p>
            <a:pPr marL="285750" indent="-285750">
              <a:buFont typeface="Arial" panose="020B0604020202020204" pitchFamily="34" charset="0"/>
              <a:buChar char="•"/>
            </a:pPr>
            <a:r>
              <a:rPr lang="fr-FR" sz="1300" noProof="0" dirty="0"/>
              <a:t>échange individuel</a:t>
            </a:r>
          </a:p>
        </p:txBody>
      </p:sp>
      <p:pic>
        <p:nvPicPr>
          <p:cNvPr id="2" name="images2" descr="Ein Bild, das Schrift, Text, Grafiken, Logo enthält.&#10;&#10;Automatisch generierte Beschreibung">
            <a:extLst>
              <a:ext uri="{FF2B5EF4-FFF2-40B4-BE49-F238E27FC236}">
                <a16:creationId xmlns:a16="http://schemas.microsoft.com/office/drawing/2014/main" id="{7C1771E6-596F-B0A9-6A7D-38E929F50116}"/>
              </a:ext>
            </a:extLst>
          </p:cNvPr>
          <p:cNvPicPr/>
          <p:nvPr/>
        </p:nvPicPr>
        <p:blipFill>
          <a:blip r:embed="rId13">
            <a:lum/>
            <a:alphaModFix/>
          </a:blip>
          <a:srcRect/>
          <a:stretch>
            <a:fillRect/>
          </a:stretch>
        </p:blipFill>
        <p:spPr>
          <a:xfrm>
            <a:off x="10452983" y="117697"/>
            <a:ext cx="1365885" cy="1342390"/>
          </a:xfrm>
          <a:prstGeom prst="rect">
            <a:avLst/>
          </a:prstGeom>
        </p:spPr>
      </p:pic>
    </p:spTree>
    <p:extLst>
      <p:ext uri="{BB962C8B-B14F-4D97-AF65-F5344CB8AC3E}">
        <p14:creationId xmlns:p14="http://schemas.microsoft.com/office/powerpoint/2010/main" val="41718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42" grpId="0" animBg="1"/>
      <p:bldGraphic spid="3" grpId="0">
        <p:bldAsOne/>
      </p:bldGraphic>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98535-ADD8-A65C-3DCB-51ABE584D8D3}"/>
            </a:ext>
          </a:extLst>
        </p:cNvPr>
        <p:cNvGrpSpPr/>
        <p:nvPr/>
      </p:nvGrpSpPr>
      <p:grpSpPr>
        <a:xfrm>
          <a:off x="0" y="0"/>
          <a:ext cx="0" cy="0"/>
          <a:chOff x="0" y="0"/>
          <a:chExt cx="0" cy="0"/>
        </a:xfrm>
      </p:grpSpPr>
      <p:sp>
        <p:nvSpPr>
          <p:cNvPr id="27" name="Rechteck 26">
            <a:extLst>
              <a:ext uri="{FF2B5EF4-FFF2-40B4-BE49-F238E27FC236}">
                <a16:creationId xmlns:a16="http://schemas.microsoft.com/office/drawing/2014/main" id="{980E0C25-ABD3-EACB-02D4-68A82937011B}"/>
              </a:ext>
            </a:extLst>
          </p:cNvPr>
          <p:cNvSpPr/>
          <p:nvPr/>
        </p:nvSpPr>
        <p:spPr>
          <a:xfrm>
            <a:off x="466047" y="308786"/>
            <a:ext cx="2300630" cy="923330"/>
          </a:xfrm>
          <a:prstGeom prst="rect">
            <a:avLst/>
          </a:prstGeom>
          <a:noFill/>
        </p:spPr>
        <p:txBody>
          <a:bodyPr wrap="none" lIns="91440" tIns="45720" rIns="91440" bIns="45720">
            <a:spAutoFit/>
          </a:bodyPr>
          <a:lstStyle/>
          <a:p>
            <a:pPr algn="ctr"/>
            <a:r>
              <a:rPr lang="fr-FR" sz="5400" b="0" cap="none" spc="0" noProof="0" dirty="0">
                <a:ln w="0"/>
                <a:solidFill>
                  <a:schemeClr val="accent1"/>
                </a:solidFill>
                <a:effectLst>
                  <a:outerShdw blurRad="38100" dist="25400" dir="5400000" algn="ctr" rotWithShape="0">
                    <a:srgbClr val="6E747A">
                      <a:alpha val="43000"/>
                    </a:srgbClr>
                  </a:outerShdw>
                </a:effectLst>
              </a:rPr>
              <a:t>JIP:2+1</a:t>
            </a:r>
          </a:p>
        </p:txBody>
      </p:sp>
      <p:sp>
        <p:nvSpPr>
          <p:cNvPr id="28" name="Rechteck 27">
            <a:extLst>
              <a:ext uri="{FF2B5EF4-FFF2-40B4-BE49-F238E27FC236}">
                <a16:creationId xmlns:a16="http://schemas.microsoft.com/office/drawing/2014/main" id="{8C4940FF-5C3D-DDBF-D32E-92216D766D39}"/>
              </a:ext>
            </a:extLst>
          </p:cNvPr>
          <p:cNvSpPr/>
          <p:nvPr/>
        </p:nvSpPr>
        <p:spPr>
          <a:xfrm>
            <a:off x="3576824" y="265324"/>
            <a:ext cx="2396746" cy="1015663"/>
          </a:xfrm>
          <a:prstGeom prst="rect">
            <a:avLst/>
          </a:prstGeom>
          <a:noFill/>
        </p:spPr>
        <p:txBody>
          <a:bodyPr wrap="none" lIns="91440" tIns="45720" rIns="91440" bIns="45720">
            <a:spAutoFit/>
          </a:bodyPr>
          <a:lstStyle/>
          <a:p>
            <a:pPr algn="ctr"/>
            <a:r>
              <a:rPr lang="fr-FR" sz="3000" noProof="0" dirty="0">
                <a:ln w="0"/>
                <a:solidFill>
                  <a:schemeClr val="accent1"/>
                </a:solidFill>
                <a:effectLst>
                  <a:outerShdw blurRad="38100" dist="25400" dir="5400000" algn="ctr" rotWithShape="0">
                    <a:srgbClr val="6E747A">
                      <a:alpha val="43000"/>
                    </a:srgbClr>
                  </a:outerShdw>
                </a:effectLst>
              </a:rPr>
              <a:t>22</a:t>
            </a:r>
            <a:r>
              <a:rPr lang="fr-FR" sz="3000" b="0" cap="none" spc="0" noProof="0" dirty="0">
                <a:ln w="0"/>
                <a:solidFill>
                  <a:schemeClr val="accent1"/>
                </a:solidFill>
                <a:effectLst>
                  <a:outerShdw blurRad="38100" dist="25400" dir="5400000" algn="ctr" rotWithShape="0">
                    <a:srgbClr val="6E747A">
                      <a:alpha val="43000"/>
                    </a:srgbClr>
                  </a:outerShdw>
                </a:effectLst>
              </a:rPr>
              <a:t> janvier</a:t>
            </a:r>
            <a:br>
              <a:rPr lang="fr-FR" sz="3000" b="0" cap="none" spc="0" noProof="0" dirty="0">
                <a:ln w="0"/>
                <a:solidFill>
                  <a:schemeClr val="accent1"/>
                </a:solidFill>
                <a:effectLst>
                  <a:outerShdw blurRad="38100" dist="25400" dir="5400000" algn="ctr" rotWithShape="0">
                    <a:srgbClr val="6E747A">
                      <a:alpha val="43000"/>
                    </a:srgbClr>
                  </a:outerShdw>
                </a:effectLst>
              </a:rPr>
            </a:br>
            <a:r>
              <a:rPr lang="fr-FR" sz="3000" b="0" cap="none" spc="0" noProof="0" dirty="0">
                <a:ln w="0"/>
                <a:solidFill>
                  <a:schemeClr val="accent1"/>
                </a:solidFill>
                <a:effectLst>
                  <a:outerShdw blurRad="38100" dist="25400" dir="5400000" algn="ctr" rotWithShape="0">
                    <a:srgbClr val="6E747A">
                      <a:alpha val="43000"/>
                    </a:srgbClr>
                  </a:outerShdw>
                </a:effectLst>
              </a:rPr>
              <a:t>13h</a:t>
            </a:r>
            <a:r>
              <a:rPr lang="fr-FR" sz="3000" noProof="0" dirty="0">
                <a:ln w="0"/>
                <a:solidFill>
                  <a:schemeClr val="accent1"/>
                </a:solidFill>
                <a:effectLst>
                  <a:outerShdw blurRad="38100" dist="25400" dir="5400000" algn="ctr" rotWithShape="0">
                    <a:srgbClr val="6E747A">
                      <a:alpha val="43000"/>
                    </a:srgbClr>
                  </a:outerShdw>
                </a:effectLst>
              </a:rPr>
              <a:t>00</a:t>
            </a:r>
            <a:r>
              <a:rPr lang="fr-FR" sz="3000" b="0" cap="none" spc="0" noProof="0" dirty="0">
                <a:ln w="0"/>
                <a:solidFill>
                  <a:schemeClr val="accent1"/>
                </a:solidFill>
                <a:effectLst>
                  <a:outerShdw blurRad="38100" dist="25400" dir="5400000" algn="ctr" rotWithShape="0">
                    <a:srgbClr val="6E747A">
                      <a:alpha val="43000"/>
                    </a:srgbClr>
                  </a:outerShdw>
                </a:effectLst>
              </a:rPr>
              <a:t>–16</a:t>
            </a:r>
            <a:r>
              <a:rPr lang="fr-FR" sz="3000" noProof="0" dirty="0">
                <a:ln w="0"/>
                <a:solidFill>
                  <a:schemeClr val="accent1"/>
                </a:solidFill>
                <a:effectLst>
                  <a:outerShdw blurRad="38100" dist="25400" dir="5400000" algn="ctr" rotWithShape="0">
                    <a:srgbClr val="6E747A">
                      <a:alpha val="43000"/>
                    </a:srgbClr>
                  </a:outerShdw>
                </a:effectLst>
              </a:rPr>
              <a:t>h</a:t>
            </a:r>
            <a:r>
              <a:rPr lang="fr-FR" sz="3000" b="0" cap="none" spc="0" noProof="0" dirty="0">
                <a:ln w="0"/>
                <a:solidFill>
                  <a:schemeClr val="accent1"/>
                </a:solidFill>
                <a:effectLst>
                  <a:outerShdw blurRad="38100" dist="25400" dir="5400000" algn="ctr" rotWithShape="0">
                    <a:srgbClr val="6E747A">
                      <a:alpha val="43000"/>
                    </a:srgbClr>
                  </a:outerShdw>
                </a:effectLst>
              </a:rPr>
              <a:t>30</a:t>
            </a:r>
          </a:p>
        </p:txBody>
      </p:sp>
      <p:pic>
        <p:nvPicPr>
          <p:cNvPr id="5" name="images2" descr="Ein Bild, das Schrift, Text, Grafiken, Logo enthält.&#10;&#10;Automatisch generierte Beschreibung">
            <a:extLst>
              <a:ext uri="{FF2B5EF4-FFF2-40B4-BE49-F238E27FC236}">
                <a16:creationId xmlns:a16="http://schemas.microsoft.com/office/drawing/2014/main" id="{F88AEE8A-6E48-221A-6B13-2E419F2289C3}"/>
              </a:ext>
            </a:extLst>
          </p:cNvPr>
          <p:cNvPicPr/>
          <p:nvPr/>
        </p:nvPicPr>
        <p:blipFill>
          <a:blip r:embed="rId3">
            <a:lum/>
            <a:alphaModFix/>
          </a:blip>
          <a:srcRect/>
          <a:stretch>
            <a:fillRect/>
          </a:stretch>
        </p:blipFill>
        <p:spPr>
          <a:xfrm>
            <a:off x="10452983" y="117697"/>
            <a:ext cx="1365885" cy="1342390"/>
          </a:xfrm>
          <a:prstGeom prst="rect">
            <a:avLst/>
          </a:prstGeom>
        </p:spPr>
      </p:pic>
      <p:pic>
        <p:nvPicPr>
          <p:cNvPr id="6" name="Grafik 5">
            <a:extLst>
              <a:ext uri="{FF2B5EF4-FFF2-40B4-BE49-F238E27FC236}">
                <a16:creationId xmlns:a16="http://schemas.microsoft.com/office/drawing/2014/main" id="{BB804B4B-71BD-6680-37A7-2FA815A8386D}"/>
              </a:ext>
            </a:extLst>
          </p:cNvPr>
          <p:cNvPicPr>
            <a:picLocks noChangeAspect="1"/>
          </p:cNvPicPr>
          <p:nvPr/>
        </p:nvPicPr>
        <p:blipFill>
          <a:blip r:embed="rId4"/>
          <a:stretch>
            <a:fillRect/>
          </a:stretch>
        </p:blipFill>
        <p:spPr>
          <a:xfrm>
            <a:off x="466047" y="1460087"/>
            <a:ext cx="6457034" cy="5081106"/>
          </a:xfrm>
          <a:prstGeom prst="rect">
            <a:avLst/>
          </a:prstGeom>
        </p:spPr>
      </p:pic>
      <p:pic>
        <p:nvPicPr>
          <p:cNvPr id="14" name="Grafik 13">
            <a:extLst>
              <a:ext uri="{FF2B5EF4-FFF2-40B4-BE49-F238E27FC236}">
                <a16:creationId xmlns:a16="http://schemas.microsoft.com/office/drawing/2014/main" id="{63A50C91-298B-3311-820D-738416E6A669}"/>
              </a:ext>
            </a:extLst>
          </p:cNvPr>
          <p:cNvPicPr>
            <a:picLocks noChangeAspect="1"/>
          </p:cNvPicPr>
          <p:nvPr/>
        </p:nvPicPr>
        <p:blipFill>
          <a:blip r:embed="rId5"/>
          <a:stretch>
            <a:fillRect/>
          </a:stretch>
        </p:blipFill>
        <p:spPr>
          <a:xfrm>
            <a:off x="7909747" y="1280987"/>
            <a:ext cx="2057687" cy="1686160"/>
          </a:xfrm>
          <a:prstGeom prst="rect">
            <a:avLst/>
          </a:prstGeom>
        </p:spPr>
      </p:pic>
      <p:pic>
        <p:nvPicPr>
          <p:cNvPr id="16" name="Grafik 15">
            <a:extLst>
              <a:ext uri="{FF2B5EF4-FFF2-40B4-BE49-F238E27FC236}">
                <a16:creationId xmlns:a16="http://schemas.microsoft.com/office/drawing/2014/main" id="{63F5FFA3-2069-E149-FDF1-FBB54A2BC5E1}"/>
              </a:ext>
            </a:extLst>
          </p:cNvPr>
          <p:cNvPicPr>
            <a:picLocks noChangeAspect="1"/>
          </p:cNvPicPr>
          <p:nvPr/>
        </p:nvPicPr>
        <p:blipFill>
          <a:blip r:embed="rId6"/>
          <a:stretch>
            <a:fillRect/>
          </a:stretch>
        </p:blipFill>
        <p:spPr>
          <a:xfrm>
            <a:off x="7424198" y="604618"/>
            <a:ext cx="1095528" cy="676369"/>
          </a:xfrm>
          <a:prstGeom prst="rect">
            <a:avLst/>
          </a:prstGeom>
        </p:spPr>
      </p:pic>
      <p:pic>
        <p:nvPicPr>
          <p:cNvPr id="18" name="Grafik 17">
            <a:extLst>
              <a:ext uri="{FF2B5EF4-FFF2-40B4-BE49-F238E27FC236}">
                <a16:creationId xmlns:a16="http://schemas.microsoft.com/office/drawing/2014/main" id="{11BD13BE-8F32-6F71-7BE8-F14CE3476F7B}"/>
              </a:ext>
            </a:extLst>
          </p:cNvPr>
          <p:cNvPicPr>
            <a:picLocks noChangeAspect="1"/>
          </p:cNvPicPr>
          <p:nvPr/>
        </p:nvPicPr>
        <p:blipFill>
          <a:blip r:embed="rId7"/>
          <a:stretch>
            <a:fillRect/>
          </a:stretch>
        </p:blipFill>
        <p:spPr>
          <a:xfrm>
            <a:off x="8048482" y="3429000"/>
            <a:ext cx="2038635" cy="1714739"/>
          </a:xfrm>
          <a:prstGeom prst="rect">
            <a:avLst/>
          </a:prstGeom>
        </p:spPr>
      </p:pic>
      <p:pic>
        <p:nvPicPr>
          <p:cNvPr id="20" name="Grafik 19">
            <a:extLst>
              <a:ext uri="{FF2B5EF4-FFF2-40B4-BE49-F238E27FC236}">
                <a16:creationId xmlns:a16="http://schemas.microsoft.com/office/drawing/2014/main" id="{A33B83E8-DC16-0C90-9B7C-AD6FF2889F05}"/>
              </a:ext>
            </a:extLst>
          </p:cNvPr>
          <p:cNvPicPr>
            <a:picLocks noChangeAspect="1"/>
          </p:cNvPicPr>
          <p:nvPr/>
        </p:nvPicPr>
        <p:blipFill>
          <a:blip r:embed="rId8"/>
          <a:stretch>
            <a:fillRect/>
          </a:stretch>
        </p:blipFill>
        <p:spPr>
          <a:xfrm>
            <a:off x="10452983" y="4783739"/>
            <a:ext cx="952633" cy="1286054"/>
          </a:xfrm>
          <a:prstGeom prst="rect">
            <a:avLst/>
          </a:prstGeom>
        </p:spPr>
      </p:pic>
      <p:cxnSp>
        <p:nvCxnSpPr>
          <p:cNvPr id="22" name="Gerader Verbinder 21">
            <a:extLst>
              <a:ext uri="{FF2B5EF4-FFF2-40B4-BE49-F238E27FC236}">
                <a16:creationId xmlns:a16="http://schemas.microsoft.com/office/drawing/2014/main" id="{532DD74D-AB59-9D71-EBC3-DECDC4C10559}"/>
              </a:ext>
            </a:extLst>
          </p:cNvPr>
          <p:cNvCxnSpPr>
            <a:cxnSpLocks/>
          </p:cNvCxnSpPr>
          <p:nvPr/>
        </p:nvCxnSpPr>
        <p:spPr>
          <a:xfrm>
            <a:off x="7057890" y="1133061"/>
            <a:ext cx="51020" cy="493673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B5C730BE-3ED6-9566-19CB-AE8B6081C14B}"/>
              </a:ext>
            </a:extLst>
          </p:cNvPr>
          <p:cNvSpPr txBox="1"/>
          <p:nvPr/>
        </p:nvSpPr>
        <p:spPr>
          <a:xfrm rot="16200000">
            <a:off x="6406391" y="3141858"/>
            <a:ext cx="1686160" cy="369332"/>
          </a:xfrm>
          <a:prstGeom prst="rect">
            <a:avLst/>
          </a:prstGeom>
          <a:noFill/>
          <a:ln>
            <a:solidFill>
              <a:schemeClr val="accent1"/>
            </a:solidFill>
          </a:ln>
        </p:spPr>
        <p:txBody>
          <a:bodyPr wrap="square" rtlCol="0">
            <a:spAutoFit/>
          </a:bodyPr>
          <a:lstStyle/>
          <a:p>
            <a:r>
              <a:rPr lang="fr-FR" noProof="0" dirty="0">
                <a:solidFill>
                  <a:schemeClr val="accent1"/>
                </a:solidFill>
              </a:rPr>
              <a:t>anciens élèves</a:t>
            </a:r>
          </a:p>
        </p:txBody>
      </p:sp>
    </p:spTree>
    <p:extLst>
      <p:ext uri="{BB962C8B-B14F-4D97-AF65-F5344CB8AC3E}">
        <p14:creationId xmlns:p14="http://schemas.microsoft.com/office/powerpoint/2010/main" val="31904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36B032-E702-0198-20A2-27B892837AC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71CA166-413B-A72A-4C93-2425D14BF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7309524B-1C73-81F4-5B23-6AD76608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E7CFC691-73D2-1EBA-BB24-16E5F8E07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A8DE8111-3641-E462-14D4-C9BD14AC7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C3032931-DF80-7FC7-283A-E69CF5437589}"/>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5AE43329-08D8-383D-2362-6254CC4370F3}"/>
              </a:ext>
            </a:extLst>
          </p:cNvPr>
          <p:cNvPicPr/>
          <p:nvPr/>
        </p:nvPicPr>
        <p:blipFill>
          <a:blip r:embed="rId3">
            <a:lum/>
            <a:alphaModFix/>
          </a:blip>
          <a:srcRect/>
          <a:stretch>
            <a:fillRect/>
          </a:stretch>
        </p:blipFill>
        <p:spPr>
          <a:xfrm>
            <a:off x="10452983" y="117697"/>
            <a:ext cx="1365885" cy="1342390"/>
          </a:xfrm>
          <a:prstGeom prst="rect">
            <a:avLst/>
          </a:prstGeom>
        </p:spPr>
      </p:pic>
      <p:sp>
        <p:nvSpPr>
          <p:cNvPr id="5" name="Textfeld 4">
            <a:extLst>
              <a:ext uri="{FF2B5EF4-FFF2-40B4-BE49-F238E27FC236}">
                <a16:creationId xmlns:a16="http://schemas.microsoft.com/office/drawing/2014/main" id="{8DB33D1E-3B43-F305-B663-18BA3F848AC8}"/>
              </a:ext>
            </a:extLst>
          </p:cNvPr>
          <p:cNvSpPr txBox="1"/>
          <p:nvPr/>
        </p:nvSpPr>
        <p:spPr>
          <a:xfrm>
            <a:off x="444776" y="1902551"/>
            <a:ext cx="6097656" cy="523220"/>
          </a:xfrm>
          <a:prstGeom prst="rect">
            <a:avLst/>
          </a:prstGeom>
          <a:noFill/>
        </p:spPr>
        <p:txBody>
          <a:bodyPr wrap="square">
            <a:spAutoFit/>
          </a:bodyPr>
          <a:lstStyle/>
          <a:p>
            <a:r>
              <a:rPr lang="fr-FR" sz="2800" b="1" u="sng" noProof="0" dirty="0"/>
              <a:t>Inscription</a:t>
            </a:r>
          </a:p>
        </p:txBody>
      </p:sp>
      <p:sp>
        <p:nvSpPr>
          <p:cNvPr id="7" name="Textfeld 6">
            <a:extLst>
              <a:ext uri="{FF2B5EF4-FFF2-40B4-BE49-F238E27FC236}">
                <a16:creationId xmlns:a16="http://schemas.microsoft.com/office/drawing/2014/main" id="{C90327A4-3532-0FED-7D92-770FB4484058}"/>
              </a:ext>
            </a:extLst>
          </p:cNvPr>
          <p:cNvSpPr txBox="1"/>
          <p:nvPr/>
        </p:nvSpPr>
        <p:spPr>
          <a:xfrm>
            <a:off x="444776" y="2527940"/>
            <a:ext cx="11207196" cy="461665"/>
          </a:xfrm>
          <a:prstGeom prst="rect">
            <a:avLst/>
          </a:prstGeom>
          <a:noFill/>
        </p:spPr>
        <p:txBody>
          <a:bodyPr wrap="square" rtlCol="0">
            <a:spAutoFit/>
          </a:bodyPr>
          <a:lstStyle/>
          <a:p>
            <a:r>
              <a:rPr lang="fr-FR" sz="2400" noProof="0" dirty="0"/>
              <a:t>La lettre avec toutes les informations </a:t>
            </a:r>
            <a:r>
              <a:rPr lang="fr-FR" sz="2400" dirty="0"/>
              <a:t>a été</a:t>
            </a:r>
            <a:r>
              <a:rPr lang="fr-FR" sz="2400" noProof="0" dirty="0"/>
              <a:t> envoyée par Mme Mathieu via</a:t>
            </a:r>
            <a:endParaRPr lang="fr-FR" sz="2400" b="1" noProof="0" dirty="0">
              <a:solidFill>
                <a:schemeClr val="accent6">
                  <a:lumMod val="75000"/>
                </a:schemeClr>
              </a:solidFill>
            </a:endParaRPr>
          </a:p>
        </p:txBody>
      </p:sp>
      <p:sp>
        <p:nvSpPr>
          <p:cNvPr id="14" name="Textfeld 13">
            <a:extLst>
              <a:ext uri="{FF2B5EF4-FFF2-40B4-BE49-F238E27FC236}">
                <a16:creationId xmlns:a16="http://schemas.microsoft.com/office/drawing/2014/main" id="{BEC258D0-2F38-8046-C60C-DCCD47F8199F}"/>
              </a:ext>
            </a:extLst>
          </p:cNvPr>
          <p:cNvSpPr txBox="1"/>
          <p:nvPr/>
        </p:nvSpPr>
        <p:spPr>
          <a:xfrm>
            <a:off x="2999546" y="3668185"/>
            <a:ext cx="6097656" cy="923330"/>
          </a:xfrm>
          <a:prstGeom prst="rect">
            <a:avLst/>
          </a:prstGeom>
          <a:solidFill>
            <a:srgbClr val="FF0000"/>
          </a:solidFill>
        </p:spPr>
        <p:txBody>
          <a:bodyPr wrap="square">
            <a:spAutoFit/>
          </a:bodyPr>
          <a:lstStyle/>
          <a:p>
            <a:pPr algn="ctr"/>
            <a:r>
              <a:rPr lang="fr-FR" b="1" noProof="0" dirty="0">
                <a:solidFill>
                  <a:schemeClr val="bg1">
                    <a:lumMod val="95000"/>
                  </a:schemeClr>
                </a:solidFill>
              </a:rPr>
              <a:t>Date limite d’inscription</a:t>
            </a:r>
            <a:r>
              <a:rPr lang="fr-FR" noProof="0" dirty="0">
                <a:solidFill>
                  <a:schemeClr val="bg1">
                    <a:lumMod val="95000"/>
                  </a:schemeClr>
                </a:solidFill>
              </a:rPr>
              <a:t> :</a:t>
            </a:r>
          </a:p>
          <a:p>
            <a:pPr algn="ctr"/>
            <a:r>
              <a:rPr lang="fr-FR" b="1" noProof="0" dirty="0">
                <a:solidFill>
                  <a:schemeClr val="bg1">
                    <a:lumMod val="95000"/>
                  </a:schemeClr>
                </a:solidFill>
              </a:rPr>
              <a:t>lundi 10 novembre 2025</a:t>
            </a:r>
          </a:p>
          <a:p>
            <a:pPr algn="ctr"/>
            <a:r>
              <a:rPr lang="fr-FR" noProof="0" dirty="0">
                <a:solidFill>
                  <a:schemeClr val="bg1">
                    <a:lumMod val="95000"/>
                  </a:schemeClr>
                </a:solidFill>
              </a:rPr>
              <a:t>à 23h59</a:t>
            </a:r>
          </a:p>
        </p:txBody>
      </p:sp>
      <p:sp>
        <p:nvSpPr>
          <p:cNvPr id="18" name="Textfeld 17">
            <a:extLst>
              <a:ext uri="{FF2B5EF4-FFF2-40B4-BE49-F238E27FC236}">
                <a16:creationId xmlns:a16="http://schemas.microsoft.com/office/drawing/2014/main" id="{8375070E-61A9-11B9-D909-1922FE852549}"/>
              </a:ext>
            </a:extLst>
          </p:cNvPr>
          <p:cNvSpPr txBox="1"/>
          <p:nvPr/>
        </p:nvSpPr>
        <p:spPr>
          <a:xfrm>
            <a:off x="444776" y="5113353"/>
            <a:ext cx="10965346" cy="461665"/>
          </a:xfrm>
          <a:prstGeom prst="rect">
            <a:avLst/>
          </a:prstGeom>
          <a:noFill/>
        </p:spPr>
        <p:txBody>
          <a:bodyPr wrap="square">
            <a:spAutoFit/>
          </a:bodyPr>
          <a:lstStyle/>
          <a:p>
            <a:r>
              <a:rPr lang="fr-FR" sz="2400" noProof="0" dirty="0"/>
              <a:t>Toutes les informations </a:t>
            </a:r>
            <a:r>
              <a:rPr lang="fr-FR" sz="2400" dirty="0"/>
              <a:t>sont aussi</a:t>
            </a:r>
            <a:r>
              <a:rPr lang="fr-FR" sz="2400" noProof="0" dirty="0"/>
              <a:t> sur le blog </a:t>
            </a:r>
            <a:r>
              <a:rPr lang="fr-FR" sz="2400" noProof="0" dirty="0">
                <a:hlinkClick r:id="rId4"/>
              </a:rPr>
              <a:t>« </a:t>
            </a:r>
            <a:r>
              <a:rPr lang="fr-FR" sz="2400" noProof="0" dirty="0" err="1">
                <a:hlinkClick r:id="rId4"/>
              </a:rPr>
              <a:t>lfapostbac</a:t>
            </a:r>
            <a:r>
              <a:rPr lang="fr-FR" sz="2400" noProof="0" dirty="0">
                <a:hlinkClick r:id="rId4"/>
              </a:rPr>
              <a:t> »</a:t>
            </a:r>
            <a:endParaRPr lang="fr-FR" sz="2400" noProof="0" dirty="0"/>
          </a:p>
        </p:txBody>
      </p:sp>
      <p:sp>
        <p:nvSpPr>
          <p:cNvPr id="20" name="Textfeld 19">
            <a:extLst>
              <a:ext uri="{FF2B5EF4-FFF2-40B4-BE49-F238E27FC236}">
                <a16:creationId xmlns:a16="http://schemas.microsoft.com/office/drawing/2014/main" id="{41E1DCE2-66C2-F8C0-C697-1844E79C142F}"/>
              </a:ext>
            </a:extLst>
          </p:cNvPr>
          <p:cNvSpPr txBox="1"/>
          <p:nvPr/>
        </p:nvSpPr>
        <p:spPr>
          <a:xfrm>
            <a:off x="2999546" y="3081938"/>
            <a:ext cx="6097656" cy="461665"/>
          </a:xfrm>
          <a:prstGeom prst="rect">
            <a:avLst/>
          </a:prstGeom>
          <a:noFill/>
          <a:ln>
            <a:solidFill>
              <a:schemeClr val="accent3"/>
            </a:solidFill>
          </a:ln>
        </p:spPr>
        <p:txBody>
          <a:bodyPr wrap="square">
            <a:spAutoFit/>
          </a:bodyPr>
          <a:lstStyle/>
          <a:p>
            <a:pPr algn="ctr"/>
            <a:r>
              <a:rPr lang="fr-FR" sz="2400" b="1" noProof="0" dirty="0">
                <a:solidFill>
                  <a:schemeClr val="accent6">
                    <a:lumMod val="75000"/>
                  </a:schemeClr>
                </a:solidFill>
              </a:rPr>
              <a:t>Pronote</a:t>
            </a:r>
            <a:endParaRPr lang="fr-FR" sz="2400" noProof="0" dirty="0"/>
          </a:p>
        </p:txBody>
      </p:sp>
    </p:spTree>
    <p:extLst>
      <p:ext uri="{BB962C8B-B14F-4D97-AF65-F5344CB8AC3E}">
        <p14:creationId xmlns:p14="http://schemas.microsoft.com/office/powerpoint/2010/main" val="10413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8"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B69DC7-A651-4720-EAE7-55C6399AFB41}"/>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955A37E-ADC4-1E79-95CB-12CF512404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7CE7915D-EE29-FA80-320F-9BD718C78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77B33C15-595A-D726-8B68-CAFE61C60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1541EB8F-EB82-0DD8-36F0-5814C806D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3E57D39A-68BB-B18B-A0F3-9C7FD9A059BD}"/>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5C23A012-188A-0E79-C9B9-6BCD7010FC49}"/>
              </a:ext>
            </a:extLst>
          </p:cNvPr>
          <p:cNvPicPr/>
          <p:nvPr/>
        </p:nvPicPr>
        <p:blipFill>
          <a:blip r:embed="rId3">
            <a:lum/>
            <a:alphaModFix/>
          </a:blip>
          <a:srcRect/>
          <a:stretch>
            <a:fillRect/>
          </a:stretch>
        </p:blipFill>
        <p:spPr>
          <a:xfrm>
            <a:off x="10452983" y="117697"/>
            <a:ext cx="1365885" cy="1342390"/>
          </a:xfrm>
          <a:prstGeom prst="rect">
            <a:avLst/>
          </a:prstGeom>
        </p:spPr>
      </p:pic>
      <p:pic>
        <p:nvPicPr>
          <p:cNvPr id="4" name="Grafik 3">
            <a:extLst>
              <a:ext uri="{FF2B5EF4-FFF2-40B4-BE49-F238E27FC236}">
                <a16:creationId xmlns:a16="http://schemas.microsoft.com/office/drawing/2014/main" id="{2A935C60-69BE-A21B-19AA-ABEA4A253B2B}"/>
              </a:ext>
            </a:extLst>
          </p:cNvPr>
          <p:cNvPicPr>
            <a:picLocks noChangeAspect="1"/>
          </p:cNvPicPr>
          <p:nvPr/>
        </p:nvPicPr>
        <p:blipFill>
          <a:blip r:embed="rId4"/>
          <a:stretch>
            <a:fillRect/>
          </a:stretch>
        </p:blipFill>
        <p:spPr>
          <a:xfrm>
            <a:off x="710616" y="1788730"/>
            <a:ext cx="3861386" cy="4829590"/>
          </a:xfrm>
          <a:prstGeom prst="rect">
            <a:avLst/>
          </a:prstGeom>
        </p:spPr>
      </p:pic>
      <p:sp>
        <p:nvSpPr>
          <p:cNvPr id="8" name="Rechteck: abgerundete Ecken 7">
            <a:extLst>
              <a:ext uri="{FF2B5EF4-FFF2-40B4-BE49-F238E27FC236}">
                <a16:creationId xmlns:a16="http://schemas.microsoft.com/office/drawing/2014/main" id="{D3176E31-379E-B4AF-9465-4439F93B79E0}"/>
              </a:ext>
            </a:extLst>
          </p:cNvPr>
          <p:cNvSpPr/>
          <p:nvPr/>
        </p:nvSpPr>
        <p:spPr>
          <a:xfrm>
            <a:off x="710615" y="3064797"/>
            <a:ext cx="3662601" cy="1575957"/>
          </a:xfrm>
          <a:prstGeom prst="roundRect">
            <a:avLst/>
          </a:prstGeom>
          <a:solidFill>
            <a:schemeClr val="tx2">
              <a:lumMod val="25000"/>
              <a:lumOff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0" name="Textfeld 9">
            <a:extLst>
              <a:ext uri="{FF2B5EF4-FFF2-40B4-BE49-F238E27FC236}">
                <a16:creationId xmlns:a16="http://schemas.microsoft.com/office/drawing/2014/main" id="{AA65FB94-ACC3-3D31-0AF2-AC2D5171D178}"/>
              </a:ext>
            </a:extLst>
          </p:cNvPr>
          <p:cNvSpPr txBox="1"/>
          <p:nvPr/>
        </p:nvSpPr>
        <p:spPr>
          <a:xfrm>
            <a:off x="4782896" y="2168865"/>
            <a:ext cx="7198210" cy="4093428"/>
          </a:xfrm>
          <a:prstGeom prst="rect">
            <a:avLst/>
          </a:prstGeom>
          <a:noFill/>
        </p:spPr>
        <p:txBody>
          <a:bodyPr wrap="square" rtlCol="0">
            <a:spAutoFit/>
          </a:bodyPr>
          <a:lstStyle/>
          <a:p>
            <a:r>
              <a:rPr lang="fr-FR" sz="2000" noProof="0" dirty="0">
                <a:latin typeface="Calibri" panose="020F0502020204030204" pitchFamily="34" charset="0"/>
                <a:ea typeface="Calibri" panose="020F0502020204030204" pitchFamily="34" charset="0"/>
                <a:cs typeface="Calibri" panose="020F0502020204030204" pitchFamily="34" charset="0"/>
              </a:rPr>
              <a:t>Vous participez </a:t>
            </a:r>
            <a:r>
              <a:rPr lang="fr-FR" sz="2000" dirty="0">
                <a:latin typeface="Calibri" panose="020F0502020204030204" pitchFamily="34" charset="0"/>
                <a:ea typeface="Calibri" panose="020F0502020204030204" pitchFamily="34" charset="0"/>
                <a:cs typeface="Calibri" panose="020F0502020204030204" pitchFamily="34" charset="0"/>
              </a:rPr>
              <a:t>à</a:t>
            </a:r>
            <a:r>
              <a:rPr lang="fr-FR" sz="2000" noProof="0" dirty="0">
                <a:latin typeface="Calibri" panose="020F0502020204030204" pitchFamily="34" charset="0"/>
                <a:ea typeface="Calibri" panose="020F0502020204030204" pitchFamily="34" charset="0"/>
                <a:cs typeface="Calibri" panose="020F0502020204030204" pitchFamily="34" charset="0"/>
              </a:rPr>
              <a:t> </a:t>
            </a:r>
            <a:r>
              <a:rPr lang="fr-FR" sz="2000" b="1" noProof="0" dirty="0">
                <a:latin typeface="Calibri" panose="020F0502020204030204" pitchFamily="34" charset="0"/>
                <a:ea typeface="Calibri" panose="020F0502020204030204" pitchFamily="34" charset="0"/>
                <a:cs typeface="Calibri" panose="020F0502020204030204" pitchFamily="34" charset="0"/>
              </a:rPr>
              <a:t>TROIS</a:t>
            </a:r>
            <a:r>
              <a:rPr lang="fr-FR" sz="2000" noProof="0" dirty="0">
                <a:latin typeface="Calibri" panose="020F0502020204030204" pitchFamily="34" charset="0"/>
                <a:ea typeface="Calibri" panose="020F0502020204030204" pitchFamily="34" charset="0"/>
                <a:cs typeface="Calibri" panose="020F0502020204030204" pitchFamily="34" charset="0"/>
              </a:rPr>
              <a:t> des </a:t>
            </a:r>
            <a:r>
              <a:rPr lang="fr-FR" sz="2000" b="1" noProof="0" dirty="0">
                <a:latin typeface="Calibri" panose="020F0502020204030204" pitchFamily="34" charset="0"/>
                <a:ea typeface="Calibri" panose="020F0502020204030204" pitchFamily="34" charset="0"/>
                <a:cs typeface="Calibri" panose="020F0502020204030204" pitchFamily="34" charset="0"/>
              </a:rPr>
              <a:t>tables rondes proposées ci-dessous :</a:t>
            </a:r>
          </a:p>
          <a:p>
            <a:endParaRPr lang="fr-FR" sz="2000" noProof="0" dirty="0">
              <a:latin typeface="Calibri" panose="020F0502020204030204" pitchFamily="34" charset="0"/>
              <a:ea typeface="Calibri" panose="020F0502020204030204" pitchFamily="34" charset="0"/>
              <a:cs typeface="Calibri" panose="020F0502020204030204" pitchFamily="34" charset="0"/>
            </a:endParaRP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Recherche scientifique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Energie / Transports / Logistique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Arts / Langues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Médias / Audiovisuel / Journalisme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Droit / Diplomatie et relations internationales / Défense et sécurité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Médecine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Ingénierie / électronique / informatique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Commerce / management / finance </a:t>
            </a:r>
          </a:p>
          <a:p>
            <a:pPr marL="342900" lvl="0" indent="-342900" eaLnBrk="0" fontAlgn="base" hangingPunct="0">
              <a:spcBef>
                <a:spcPct val="0"/>
              </a:spcBef>
              <a:spcAft>
                <a:spcPct val="0"/>
              </a:spcAft>
              <a:buFont typeface="+mj-lt"/>
              <a:buAutoNum type="arabicPeriod"/>
            </a:pPr>
            <a:r>
              <a:rPr lang="fr-FR" sz="2000" noProof="0" dirty="0">
                <a:latin typeface="Calibri" panose="020F0502020204030204" pitchFamily="34" charset="0"/>
                <a:ea typeface="Calibri" panose="020F0502020204030204" pitchFamily="34" charset="0"/>
                <a:cs typeface="Calibri" panose="020F0502020204030204" pitchFamily="34" charset="0"/>
              </a:rPr>
              <a:t>Échange avec des anciens élèves (bac 2018-2025) </a:t>
            </a:r>
          </a:p>
          <a:p>
            <a:pPr marL="342900" lvl="0" indent="-342900" eaLnBrk="0" fontAlgn="base" hangingPunct="0">
              <a:spcBef>
                <a:spcPct val="0"/>
              </a:spcBef>
              <a:spcAft>
                <a:spcPct val="0"/>
              </a:spcAft>
              <a:buFont typeface="+mj-lt"/>
              <a:buAutoNum type="arabicPeriod"/>
            </a:pPr>
            <a:r>
              <a:rPr lang="fr-FR" sz="2000" dirty="0">
                <a:latin typeface="Calibri" panose="020F0502020204030204" pitchFamily="34" charset="0"/>
                <a:ea typeface="Calibri" panose="020F0502020204030204" pitchFamily="34" charset="0"/>
                <a:cs typeface="Calibri" panose="020F0502020204030204" pitchFamily="34" charset="0"/>
              </a:rPr>
              <a:t> Simulation d’un entretien d’embauche (seulement 1</a:t>
            </a:r>
            <a:r>
              <a:rPr lang="fr-FR" sz="2000" baseline="30000" dirty="0">
                <a:latin typeface="Calibri" panose="020F0502020204030204" pitchFamily="34" charset="0"/>
                <a:ea typeface="Calibri" panose="020F0502020204030204" pitchFamily="34" charset="0"/>
                <a:cs typeface="Calibri" panose="020F0502020204030204" pitchFamily="34" charset="0"/>
              </a:rPr>
              <a:t>ère</a:t>
            </a:r>
            <a:r>
              <a:rPr lang="fr-FR" sz="2000" dirty="0">
                <a:latin typeface="Calibri" panose="020F0502020204030204" pitchFamily="34" charset="0"/>
                <a:ea typeface="Calibri" panose="020F0502020204030204" pitchFamily="34" charset="0"/>
                <a:cs typeface="Calibri" panose="020F0502020204030204" pitchFamily="34" charset="0"/>
              </a:rPr>
              <a:t>)</a:t>
            </a:r>
            <a:endParaRPr lang="fr-FR" sz="2000" noProof="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35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397B5E-1074-3498-F22B-420F64BE055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F45587-1EB2-C473-5B86-76DC6977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22F8AF80-F66E-8294-2845-726845503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0DC0C086-C491-E0A5-6620-897BC8ED6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43A3FF77-B927-036F-C465-0F76803EA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58434C2F-5F71-2DC8-A24E-E809265479B0}"/>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5C28B2AA-BF54-357B-62DB-87C1A73D8436}"/>
              </a:ext>
            </a:extLst>
          </p:cNvPr>
          <p:cNvPicPr/>
          <p:nvPr/>
        </p:nvPicPr>
        <p:blipFill>
          <a:blip r:embed="rId3">
            <a:lum/>
            <a:alphaModFix/>
          </a:blip>
          <a:srcRect/>
          <a:stretch>
            <a:fillRect/>
          </a:stretch>
        </p:blipFill>
        <p:spPr>
          <a:xfrm>
            <a:off x="10452983" y="117697"/>
            <a:ext cx="1365885" cy="1342390"/>
          </a:xfrm>
          <a:prstGeom prst="rect">
            <a:avLst/>
          </a:prstGeom>
        </p:spPr>
      </p:pic>
      <p:pic>
        <p:nvPicPr>
          <p:cNvPr id="4" name="Grafik 3">
            <a:extLst>
              <a:ext uri="{FF2B5EF4-FFF2-40B4-BE49-F238E27FC236}">
                <a16:creationId xmlns:a16="http://schemas.microsoft.com/office/drawing/2014/main" id="{E288C988-A6CC-CB71-D8EE-73766B355111}"/>
              </a:ext>
            </a:extLst>
          </p:cNvPr>
          <p:cNvPicPr>
            <a:picLocks noChangeAspect="1"/>
          </p:cNvPicPr>
          <p:nvPr/>
        </p:nvPicPr>
        <p:blipFill>
          <a:blip r:embed="rId4"/>
          <a:stretch>
            <a:fillRect/>
          </a:stretch>
        </p:blipFill>
        <p:spPr>
          <a:xfrm>
            <a:off x="710616" y="1788730"/>
            <a:ext cx="3861386" cy="4829590"/>
          </a:xfrm>
          <a:prstGeom prst="rect">
            <a:avLst/>
          </a:prstGeom>
        </p:spPr>
      </p:pic>
      <p:sp>
        <p:nvSpPr>
          <p:cNvPr id="8" name="Rechteck: abgerundete Ecken 7">
            <a:extLst>
              <a:ext uri="{FF2B5EF4-FFF2-40B4-BE49-F238E27FC236}">
                <a16:creationId xmlns:a16="http://schemas.microsoft.com/office/drawing/2014/main" id="{F7E7C5B6-F65E-DAFF-B098-6E03EF5A1D0C}"/>
              </a:ext>
            </a:extLst>
          </p:cNvPr>
          <p:cNvSpPr/>
          <p:nvPr/>
        </p:nvSpPr>
        <p:spPr>
          <a:xfrm>
            <a:off x="1063486" y="6147636"/>
            <a:ext cx="3508516" cy="590524"/>
          </a:xfrm>
          <a:prstGeom prst="roundRect">
            <a:avLst/>
          </a:prstGeom>
          <a:solidFill>
            <a:schemeClr val="tx2">
              <a:lumMod val="25000"/>
              <a:lumOff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Textfeld 1">
            <a:extLst>
              <a:ext uri="{FF2B5EF4-FFF2-40B4-BE49-F238E27FC236}">
                <a16:creationId xmlns:a16="http://schemas.microsoft.com/office/drawing/2014/main" id="{C33FD1AC-88B6-63EF-82C4-E69220E8CF2D}"/>
              </a:ext>
            </a:extLst>
          </p:cNvPr>
          <p:cNvSpPr txBox="1"/>
          <p:nvPr/>
        </p:nvSpPr>
        <p:spPr>
          <a:xfrm>
            <a:off x="4993789" y="1924994"/>
            <a:ext cx="7198210" cy="830997"/>
          </a:xfrm>
          <a:prstGeom prst="rect">
            <a:avLst/>
          </a:prstGeom>
          <a:noFill/>
        </p:spPr>
        <p:txBody>
          <a:bodyPr wrap="square" rtlCol="0">
            <a:spAutoFit/>
          </a:bodyPr>
          <a:lstStyle/>
          <a:p>
            <a:r>
              <a:rPr lang="fr-FR" sz="2400" dirty="0"/>
              <a:t>Vous nous indiquez vos préférences quant aux ateliers via le </a:t>
            </a:r>
            <a:r>
              <a:rPr lang="fr-FR" sz="2400" b="1" dirty="0"/>
              <a:t>formulaire</a:t>
            </a:r>
            <a:r>
              <a:rPr lang="fr-FR" sz="2400" dirty="0"/>
              <a:t> </a:t>
            </a:r>
          </a:p>
        </p:txBody>
      </p:sp>
      <p:sp>
        <p:nvSpPr>
          <p:cNvPr id="6" name="Textfeld 5">
            <a:extLst>
              <a:ext uri="{FF2B5EF4-FFF2-40B4-BE49-F238E27FC236}">
                <a16:creationId xmlns:a16="http://schemas.microsoft.com/office/drawing/2014/main" id="{2C3984B0-AEBE-2ACD-415D-C00E0DEC5DB2}"/>
              </a:ext>
            </a:extLst>
          </p:cNvPr>
          <p:cNvSpPr txBox="1"/>
          <p:nvPr/>
        </p:nvSpPr>
        <p:spPr>
          <a:xfrm>
            <a:off x="5055180" y="3049426"/>
            <a:ext cx="6147352" cy="461665"/>
          </a:xfrm>
          <a:prstGeom prst="rect">
            <a:avLst/>
          </a:prstGeom>
          <a:noFill/>
          <a:ln>
            <a:solidFill>
              <a:schemeClr val="accent1"/>
            </a:solidFill>
          </a:ln>
        </p:spPr>
        <p:txBody>
          <a:bodyPr wrap="square">
            <a:spAutoFit/>
          </a:bodyPr>
          <a:lstStyle/>
          <a:p>
            <a:r>
              <a:rPr lang="fr-FR" sz="2400" u="sng" dirty="0">
                <a:hlinkClick r:id="rId5"/>
              </a:rPr>
              <a:t>https://forms.cloud.microsoft/r/tps5eBbpXD</a:t>
            </a:r>
            <a:endParaRPr lang="fr-FR" sz="2400" b="1" noProof="0" dirty="0">
              <a:latin typeface="Calibri" panose="020F0502020204030204" pitchFamily="34" charset="0"/>
              <a:ea typeface="Calibri" panose="020F0502020204030204" pitchFamily="34" charset="0"/>
              <a:cs typeface="Calibri" panose="020F0502020204030204" pitchFamily="34" charset="0"/>
            </a:endParaRPr>
          </a:p>
        </p:txBody>
      </p:sp>
      <p:pic>
        <p:nvPicPr>
          <p:cNvPr id="14" name="Grafik 13" descr="Ein Bild, das Text, Screenshot, Schrift, Zahl enthält.&#10;&#10;KI-generierte Inhalte können fehlerhaft sein.">
            <a:extLst>
              <a:ext uri="{FF2B5EF4-FFF2-40B4-BE49-F238E27FC236}">
                <a16:creationId xmlns:a16="http://schemas.microsoft.com/office/drawing/2014/main" id="{FEF18AF6-75B1-EF5D-B873-64FFB5D29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564" y="3567577"/>
            <a:ext cx="3170583" cy="3170583"/>
          </a:xfrm>
          <a:prstGeom prst="rect">
            <a:avLst/>
          </a:prstGeom>
        </p:spPr>
      </p:pic>
    </p:spTree>
    <p:extLst>
      <p:ext uri="{BB962C8B-B14F-4D97-AF65-F5344CB8AC3E}">
        <p14:creationId xmlns:p14="http://schemas.microsoft.com/office/powerpoint/2010/main" val="353114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3B3459-3FD4-CEB6-5889-72D464F0036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E7FED9-6D24-FFF7-1D5B-7099E1A4B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1620F18D-07E6-D317-7E2D-311A9EDA69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2AD172BF-5CFF-434A-B156-0EAE2F0EF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259EAB85-AF91-772B-1887-3C1A55FBC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71500690-0CD0-A4E6-80D3-BF708C1CE815}"/>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2191E9C3-9273-8F7B-D8C8-8631B5F85385}"/>
              </a:ext>
            </a:extLst>
          </p:cNvPr>
          <p:cNvPicPr/>
          <p:nvPr/>
        </p:nvPicPr>
        <p:blipFill>
          <a:blip r:embed="rId3">
            <a:lum/>
            <a:alphaModFix/>
          </a:blip>
          <a:srcRect/>
          <a:stretch>
            <a:fillRect/>
          </a:stretch>
        </p:blipFill>
        <p:spPr>
          <a:xfrm>
            <a:off x="10452983" y="117697"/>
            <a:ext cx="1365885" cy="1342390"/>
          </a:xfrm>
          <a:prstGeom prst="rect">
            <a:avLst/>
          </a:prstGeom>
        </p:spPr>
      </p:pic>
      <p:pic>
        <p:nvPicPr>
          <p:cNvPr id="4" name="Grafik 3">
            <a:extLst>
              <a:ext uri="{FF2B5EF4-FFF2-40B4-BE49-F238E27FC236}">
                <a16:creationId xmlns:a16="http://schemas.microsoft.com/office/drawing/2014/main" id="{35104BC9-4A48-058A-C528-159EE5EB0813}"/>
              </a:ext>
            </a:extLst>
          </p:cNvPr>
          <p:cNvPicPr>
            <a:picLocks noChangeAspect="1"/>
          </p:cNvPicPr>
          <p:nvPr/>
        </p:nvPicPr>
        <p:blipFill>
          <a:blip r:embed="rId4"/>
          <a:stretch>
            <a:fillRect/>
          </a:stretch>
        </p:blipFill>
        <p:spPr>
          <a:xfrm>
            <a:off x="710616" y="1788730"/>
            <a:ext cx="3861386" cy="4829590"/>
          </a:xfrm>
          <a:prstGeom prst="rect">
            <a:avLst/>
          </a:prstGeom>
        </p:spPr>
      </p:pic>
      <p:sp>
        <p:nvSpPr>
          <p:cNvPr id="8" name="Rechteck: abgerundete Ecken 7">
            <a:extLst>
              <a:ext uri="{FF2B5EF4-FFF2-40B4-BE49-F238E27FC236}">
                <a16:creationId xmlns:a16="http://schemas.microsoft.com/office/drawing/2014/main" id="{F1314DE4-3FBC-2029-FBEE-CA29B451AAB2}"/>
              </a:ext>
            </a:extLst>
          </p:cNvPr>
          <p:cNvSpPr/>
          <p:nvPr/>
        </p:nvSpPr>
        <p:spPr>
          <a:xfrm>
            <a:off x="1063486" y="4575545"/>
            <a:ext cx="3508516" cy="1382109"/>
          </a:xfrm>
          <a:prstGeom prst="roundRect">
            <a:avLst/>
          </a:prstGeom>
          <a:solidFill>
            <a:schemeClr val="tx2">
              <a:lumMod val="25000"/>
              <a:lumOff val="75000"/>
              <a:alpha val="2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2" name="Textfeld 1">
            <a:extLst>
              <a:ext uri="{FF2B5EF4-FFF2-40B4-BE49-F238E27FC236}">
                <a16:creationId xmlns:a16="http://schemas.microsoft.com/office/drawing/2014/main" id="{EA0E1A2C-2712-624E-2906-A010804943DF}"/>
              </a:ext>
            </a:extLst>
          </p:cNvPr>
          <p:cNvSpPr txBox="1"/>
          <p:nvPr/>
        </p:nvSpPr>
        <p:spPr>
          <a:xfrm>
            <a:off x="4993789" y="2954651"/>
            <a:ext cx="6487595" cy="3477875"/>
          </a:xfrm>
          <a:prstGeom prst="rect">
            <a:avLst/>
          </a:prstGeom>
          <a:noFill/>
        </p:spPr>
        <p:txBody>
          <a:bodyPr wrap="square" rtlCol="0">
            <a:spAutoFit/>
          </a:bodyPr>
          <a:lstStyle/>
          <a:p>
            <a:r>
              <a:rPr lang="fr-FR" sz="2000" b="1" dirty="0"/>
              <a:t>Seulement pour les Premières :</a:t>
            </a:r>
          </a:p>
          <a:p>
            <a:endParaRPr lang="fr-FR" sz="2000" dirty="0"/>
          </a:p>
          <a:p>
            <a:r>
              <a:rPr lang="fr-FR" sz="2000" dirty="0"/>
              <a:t>Vous pouvez remplacer une table ronde par la </a:t>
            </a:r>
            <a:r>
              <a:rPr lang="fr-FR" sz="2000" b="1" dirty="0"/>
              <a:t>simulation d'un entretien d'embauche. </a:t>
            </a:r>
            <a:r>
              <a:rPr lang="fr-FR" sz="2000" dirty="0"/>
              <a:t>Veuillez sélectionner l'option </a:t>
            </a:r>
            <a:r>
              <a:rPr lang="fr-FR" sz="2000" b="1" dirty="0"/>
              <a:t>«10» </a:t>
            </a:r>
            <a:r>
              <a:rPr lang="fr-FR" sz="2000" u="sng" dirty="0"/>
              <a:t>parmi vos trois événements préférés </a:t>
            </a:r>
            <a:r>
              <a:rPr lang="fr-FR" sz="2000" dirty="0"/>
              <a:t>et vous </a:t>
            </a:r>
            <a:r>
              <a:rPr lang="fr-FR" sz="2000" u="sng" dirty="0"/>
              <a:t>inscrire en plus</a:t>
            </a:r>
            <a:r>
              <a:rPr lang="fr-FR" sz="2000" dirty="0"/>
              <a:t> via ce formulaire :</a:t>
            </a:r>
          </a:p>
          <a:p>
            <a:endParaRPr lang="fr-FR" sz="2000" dirty="0"/>
          </a:p>
          <a:p>
            <a:r>
              <a:rPr lang="fr-FR" sz="2000" u="sng" dirty="0">
                <a:hlinkClick r:id="rId5"/>
              </a:rPr>
              <a:t>https://docs.google.com/forms/d/e/1FAIpQLSd0vMl2UCn5jVtQNAUsIUY7XPpt4kXtFedCzbJnNq-uHFgthw/viewform?usp=sharing&amp;ouid=116486715700619006502</a:t>
            </a:r>
            <a:endParaRPr lang="fr-FR" sz="2000" dirty="0"/>
          </a:p>
        </p:txBody>
      </p:sp>
    </p:spTree>
    <p:extLst>
      <p:ext uri="{BB962C8B-B14F-4D97-AF65-F5344CB8AC3E}">
        <p14:creationId xmlns:p14="http://schemas.microsoft.com/office/powerpoint/2010/main" val="54265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4F9BB7-0C09-A478-F59F-AB3555EC398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A5C3F3-6E58-2B63-F6FF-F544318BB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3" name="Rectangle 12">
            <a:extLst>
              <a:ext uri="{FF2B5EF4-FFF2-40B4-BE49-F238E27FC236}">
                <a16:creationId xmlns:a16="http://schemas.microsoft.com/office/drawing/2014/main" id="{F93B709A-A412-B96D-E3ED-9A3796461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5" name="Rectangle 14">
            <a:extLst>
              <a:ext uri="{FF2B5EF4-FFF2-40B4-BE49-F238E27FC236}">
                <a16:creationId xmlns:a16="http://schemas.microsoft.com/office/drawing/2014/main" id="{2A240738-D4A2-2169-0364-459DADFA3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17" name="Rectangle 16">
            <a:extLst>
              <a:ext uri="{FF2B5EF4-FFF2-40B4-BE49-F238E27FC236}">
                <a16:creationId xmlns:a16="http://schemas.microsoft.com/office/drawing/2014/main" id="{473314F9-4276-65D6-FFFA-4D05C07D6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dirty="0"/>
          </a:p>
        </p:txBody>
      </p:sp>
      <p:sp>
        <p:nvSpPr>
          <p:cNvPr id="3" name="Rechteck 2">
            <a:extLst>
              <a:ext uri="{FF2B5EF4-FFF2-40B4-BE49-F238E27FC236}">
                <a16:creationId xmlns:a16="http://schemas.microsoft.com/office/drawing/2014/main" id="{5F924F1C-0AF8-269C-84EC-CBF3626166D3}"/>
              </a:ext>
            </a:extLst>
          </p:cNvPr>
          <p:cNvSpPr/>
          <p:nvPr/>
        </p:nvSpPr>
        <p:spPr>
          <a:xfrm>
            <a:off x="239849" y="239680"/>
            <a:ext cx="7649157"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22</a:t>
            </a:r>
            <a:r>
              <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rPr>
              <a:t> novembre JIP:</a:t>
            </a:r>
            <a:r>
              <a:rPr lang="fr-FR" sz="4000" noProof="0" dirty="0">
                <a:ln w="0"/>
                <a:solidFill>
                  <a:srgbClr val="FFFFFF"/>
                </a:solidFill>
                <a:effectLst>
                  <a:outerShdw blurRad="38100" dist="25400" dir="5400000" algn="ctr" rotWithShape="0">
                    <a:srgbClr val="6E747A">
                      <a:alpha val="43000"/>
                    </a:srgbClr>
                  </a:outerShdw>
                </a:effectLst>
                <a:latin typeface="+mj-lt"/>
                <a:ea typeface="+mj-ea"/>
                <a:cs typeface="+mj-cs"/>
              </a:rPr>
              <a:t>2+1 || 13h00-16h30</a:t>
            </a:r>
            <a:endParaRPr lang="fr-FR" sz="4000" b="0" kern="1200" cap="none" spc="0" noProof="0" dirty="0">
              <a:ln w="0"/>
              <a:solidFill>
                <a:srgbClr val="FFFFFF"/>
              </a:solidFill>
              <a:effectLst>
                <a:outerShdw blurRad="38100" dist="25400" dir="5400000" algn="ctr" rotWithShape="0">
                  <a:srgbClr val="6E747A">
                    <a:alpha val="43000"/>
                  </a:srgbClr>
                </a:outerShdw>
              </a:effectLst>
              <a:latin typeface="+mj-lt"/>
              <a:ea typeface="+mj-ea"/>
              <a:cs typeface="+mj-cs"/>
            </a:endParaRPr>
          </a:p>
        </p:txBody>
      </p:sp>
      <p:pic>
        <p:nvPicPr>
          <p:cNvPr id="9" name="images2" descr="Ein Bild, das Schrift, Text, Grafiken, Logo enthält.&#10;&#10;Automatisch generierte Beschreibung">
            <a:extLst>
              <a:ext uri="{FF2B5EF4-FFF2-40B4-BE49-F238E27FC236}">
                <a16:creationId xmlns:a16="http://schemas.microsoft.com/office/drawing/2014/main" id="{7E3A2947-3767-EE14-4977-8116B9E460EA}"/>
              </a:ext>
            </a:extLst>
          </p:cNvPr>
          <p:cNvPicPr/>
          <p:nvPr/>
        </p:nvPicPr>
        <p:blipFill>
          <a:blip r:embed="rId3">
            <a:lum/>
            <a:alphaModFix/>
          </a:blip>
          <a:srcRect/>
          <a:stretch>
            <a:fillRect/>
          </a:stretch>
        </p:blipFill>
        <p:spPr>
          <a:xfrm>
            <a:off x="10452983" y="117697"/>
            <a:ext cx="1365885" cy="1342390"/>
          </a:xfrm>
          <a:prstGeom prst="rect">
            <a:avLst/>
          </a:prstGeom>
        </p:spPr>
      </p:pic>
      <p:sp>
        <p:nvSpPr>
          <p:cNvPr id="2" name="Textfeld 1">
            <a:extLst>
              <a:ext uri="{FF2B5EF4-FFF2-40B4-BE49-F238E27FC236}">
                <a16:creationId xmlns:a16="http://schemas.microsoft.com/office/drawing/2014/main" id="{94AA986A-E099-059D-6C12-F8B7C943549B}"/>
              </a:ext>
            </a:extLst>
          </p:cNvPr>
          <p:cNvSpPr txBox="1"/>
          <p:nvPr/>
        </p:nvSpPr>
        <p:spPr>
          <a:xfrm>
            <a:off x="362154" y="1709106"/>
            <a:ext cx="6487595" cy="707886"/>
          </a:xfrm>
          <a:prstGeom prst="rect">
            <a:avLst/>
          </a:prstGeom>
          <a:noFill/>
        </p:spPr>
        <p:txBody>
          <a:bodyPr wrap="square" rtlCol="0">
            <a:spAutoFit/>
          </a:bodyPr>
          <a:lstStyle/>
          <a:p>
            <a:r>
              <a:rPr lang="fr-FR" sz="4000" b="1" noProof="0" dirty="0"/>
              <a:t>En bref :</a:t>
            </a:r>
          </a:p>
        </p:txBody>
      </p:sp>
      <p:sp>
        <p:nvSpPr>
          <p:cNvPr id="12" name="Textfeld 11">
            <a:extLst>
              <a:ext uri="{FF2B5EF4-FFF2-40B4-BE49-F238E27FC236}">
                <a16:creationId xmlns:a16="http://schemas.microsoft.com/office/drawing/2014/main" id="{FF5ED82F-B911-C855-A7FF-80D162DC38BA}"/>
              </a:ext>
            </a:extLst>
          </p:cNvPr>
          <p:cNvSpPr txBox="1"/>
          <p:nvPr/>
        </p:nvSpPr>
        <p:spPr>
          <a:xfrm>
            <a:off x="362154" y="2550142"/>
            <a:ext cx="11594620" cy="4154984"/>
          </a:xfrm>
          <a:prstGeom prst="rect">
            <a:avLst/>
          </a:prstGeom>
          <a:noFill/>
        </p:spPr>
        <p:txBody>
          <a:bodyPr wrap="square" rtlCol="0">
            <a:spAutoFit/>
          </a:bodyPr>
          <a:lstStyle/>
          <a:p>
            <a:pPr marL="285750" indent="-285750">
              <a:buFont typeface="Arial" panose="020B0604020202020204" pitchFamily="34" charset="0"/>
              <a:buChar char="•"/>
            </a:pPr>
            <a:r>
              <a:rPr lang="fr-FR" sz="2400" noProof="0" dirty="0"/>
              <a:t>Bloquer le 22 novembre dans vos agendas et </a:t>
            </a:r>
            <a:r>
              <a:rPr lang="fr-FR" sz="2400" dirty="0"/>
              <a:t>échanger</a:t>
            </a:r>
            <a:r>
              <a:rPr lang="fr-FR" sz="2400" noProof="0" dirty="0"/>
              <a:t> </a:t>
            </a:r>
            <a:r>
              <a:rPr lang="fr-FR" sz="2400" dirty="0"/>
              <a:t>avec</a:t>
            </a:r>
            <a:r>
              <a:rPr lang="fr-FR" sz="2400" noProof="0" dirty="0"/>
              <a:t> vos camarades.</a:t>
            </a:r>
          </a:p>
          <a:p>
            <a:pPr marL="285750" indent="-285750">
              <a:buFont typeface="Arial" panose="020B0604020202020204" pitchFamily="34" charset="0"/>
              <a:buChar char="•"/>
            </a:pPr>
            <a:endParaRPr lang="fr-FR" sz="2400" noProof="0" dirty="0"/>
          </a:p>
          <a:p>
            <a:pPr marL="285750" indent="-285750">
              <a:buFont typeface="Arial" panose="020B0604020202020204" pitchFamily="34" charset="0"/>
              <a:buChar char="•"/>
            </a:pPr>
            <a:r>
              <a:rPr lang="fr-FR" sz="2400" noProof="0" dirty="0"/>
              <a:t>Consulter Pronote et </a:t>
            </a:r>
            <a:r>
              <a:rPr lang="fr-FR" sz="2400" dirty="0">
                <a:hlinkClick r:id="rId4"/>
              </a:rPr>
              <a:t>http://blog.ac-versailles.fr/lfapostbac</a:t>
            </a:r>
            <a:r>
              <a:rPr lang="fr-FR" sz="2400" noProof="0" dirty="0"/>
              <a:t>.</a:t>
            </a:r>
          </a:p>
          <a:p>
            <a:pPr marL="285750" indent="-285750">
              <a:buFont typeface="Arial" panose="020B0604020202020204" pitchFamily="34" charset="0"/>
              <a:buChar char="•"/>
            </a:pPr>
            <a:endParaRPr lang="fr-FR" sz="2400" noProof="0" dirty="0"/>
          </a:p>
          <a:p>
            <a:pPr marL="285750" indent="-285750">
              <a:buFont typeface="Arial" panose="020B0604020202020204" pitchFamily="34" charset="0"/>
              <a:buChar char="•"/>
            </a:pPr>
            <a:r>
              <a:rPr lang="fr-FR" sz="2400" noProof="0" dirty="0"/>
              <a:t>Remplir le formulaire </a:t>
            </a:r>
            <a:r>
              <a:rPr lang="fr-FR" sz="2400" u="sng" dirty="0">
                <a:hlinkClick r:id="rId5"/>
              </a:rPr>
              <a:t>https://forms.cloud.microsoft/r/tps5eBbpXD</a:t>
            </a:r>
            <a:r>
              <a:rPr lang="fr-FR" sz="2400" dirty="0"/>
              <a:t> avant le 10 novembre.</a:t>
            </a:r>
            <a:endParaRPr lang="fr-FR" sz="24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fr-FR" sz="2400" noProof="0" dirty="0"/>
          </a:p>
          <a:p>
            <a:pPr marL="285750" indent="-285750">
              <a:buFont typeface="Arial" panose="020B0604020202020204" pitchFamily="34" charset="0"/>
              <a:buChar char="•"/>
            </a:pPr>
            <a:r>
              <a:rPr lang="fr-FR" sz="2400" dirty="0"/>
              <a:t>Si vous êtes en Première et que vous voulez faire une simulation d’entretien d’embauche : remplir le formulaire </a:t>
            </a:r>
            <a:r>
              <a:rPr lang="de-DE" sz="2400" u="sng" dirty="0">
                <a:hlinkClick r:id="rId6"/>
              </a:rPr>
              <a:t>https://docs.google.com/forms/d/e/1FAIpQLSd0vMl2UCn5jVtQNAUsIUY7XPpt4kXtFedCzbJnNq-uHFgthw/viewform?usp=sharing&amp;ouid=116486715700619006502</a:t>
            </a:r>
            <a:endParaRPr lang="fr-FR" sz="2400" noProof="0" dirty="0"/>
          </a:p>
        </p:txBody>
      </p:sp>
    </p:spTree>
    <p:extLst>
      <p:ext uri="{BB962C8B-B14F-4D97-AF65-F5344CB8AC3E}">
        <p14:creationId xmlns:p14="http://schemas.microsoft.com/office/powerpoint/2010/main" val="27017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1090</TotalTime>
  <Words>898</Words>
  <Application>Microsoft Office PowerPoint</Application>
  <PresentationFormat>Breitbild</PresentationFormat>
  <Paragraphs>138</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Aptos</vt:lpstr>
      <vt:lpstr>Aptos Display</vt:lpstr>
      <vt:lpstr>Arial</vt:lpstr>
      <vt:lpstr>Calibri</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Tanja Wagner</dc:creator>
  <cp:lastModifiedBy>Tanja Wagner</cp:lastModifiedBy>
  <cp:revision>8</cp:revision>
  <cp:lastPrinted>2024-10-07T21:10:30Z</cp:lastPrinted>
  <dcterms:created xsi:type="dcterms:W3CDTF">2024-06-27T10:16:24Z</dcterms:created>
  <dcterms:modified xsi:type="dcterms:W3CDTF">2025-11-02T21:08:59Z</dcterms:modified>
</cp:coreProperties>
</file>