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3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5508000" y="332640"/>
            <a:ext cx="338364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Rosa Parks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5" name="Picture 2" descr=""/>
          <p:cNvPicPr/>
          <p:nvPr/>
        </p:nvPicPr>
        <p:blipFill>
          <a:blip r:embed="rId1"/>
          <a:stretch/>
        </p:blipFill>
        <p:spPr>
          <a:xfrm>
            <a:off x="5580000" y="1367640"/>
            <a:ext cx="3207240" cy="3877920"/>
          </a:xfrm>
          <a:prstGeom prst="rect">
            <a:avLst/>
          </a:prstGeom>
          <a:ln>
            <a:noFill/>
          </a:ln>
        </p:spPr>
      </p:pic>
      <p:sp>
        <p:nvSpPr>
          <p:cNvPr id="36" name="CustomShape 2"/>
          <p:cNvSpPr/>
          <p:nvPr/>
        </p:nvSpPr>
        <p:spPr>
          <a:xfrm>
            <a:off x="251640" y="908640"/>
            <a:ext cx="4896000" cy="478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Rosa Parks was born on February 4, 1913 in Tuskegee (Alabama, United States).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She died on October 24, 2005 in Detroit. (Michigan,United States)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Her real name was Rosa</a:t>
            </a:r>
            <a:r>
              <a:rPr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</a:t>
            </a:r>
            <a:r>
              <a:rPr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Louise McCauley.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She refused to leave her place to a white man on a bus. She was sent by the NAACP. After this, she was arrested. Her actions helped create the Montgomery Bus Boycott.</a:t>
            </a:r>
            <a:endParaRPr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Application>LibreOffice/5.0.4.2$Windows_x86 LibreOffice_project/2b9802c1994aa0b7dc6079e128979269cf95bc78</Application>
  <Paragraphs>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2018-05-03T17:19:06Z</dcterms:created>
  <dc:creator>Home</dc:creator>
  <dc:language>en-US</dc:language>
  <dcterms:modified xsi:type="dcterms:W3CDTF">2018-05-18T23:10:43Z</dcterms:modified>
  <cp:revision>6</cp:revision>
  <dc:title>Rosa Parks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