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7F3A7-DC26-4797-8179-71DAD2A41A49}" type="doc">
      <dgm:prSet loTypeId="urn:microsoft.com/office/officeart/2005/8/layout/radial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3B61B7C8-1647-42C0-9361-1404A59D5274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2000" b="1" dirty="0">
              <a:solidFill>
                <a:schemeClr val="bg1"/>
              </a:solidFill>
            </a:rPr>
            <a:t>Apprendre, s’épanouir, se transformer 21-24</a:t>
          </a:r>
        </a:p>
      </dgm:t>
    </dgm:pt>
    <dgm:pt modelId="{BCACA8BB-FBA5-4202-9694-6CF957F351D4}" type="parTrans" cxnId="{987E013F-1D97-49EE-8206-9B289F88317C}">
      <dgm:prSet/>
      <dgm:spPr/>
      <dgm:t>
        <a:bodyPr/>
        <a:lstStyle/>
        <a:p>
          <a:endParaRPr lang="fr-FR"/>
        </a:p>
      </dgm:t>
    </dgm:pt>
    <dgm:pt modelId="{6BDED4B5-64C1-4691-9622-44952DA0E451}" type="sibTrans" cxnId="{987E013F-1D97-49EE-8206-9B289F88317C}">
      <dgm:prSet/>
      <dgm:spPr/>
      <dgm:t>
        <a:bodyPr/>
        <a:lstStyle/>
        <a:p>
          <a:endParaRPr lang="fr-FR"/>
        </a:p>
      </dgm:t>
    </dgm:pt>
    <dgm:pt modelId="{4E5A02CF-8D3D-4C98-A236-DF6B487C5E39}">
      <dgm:prSet phldrT="[Texte]" custT="1"/>
      <dgm:spPr>
        <a:solidFill>
          <a:schemeClr val="accent1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fr-FR" sz="1000" dirty="0"/>
            <a:t>3</a:t>
          </a:r>
        </a:p>
        <a:p>
          <a:r>
            <a:rPr lang="fr-FR" sz="1000" dirty="0"/>
            <a:t>Accompagner le parcours des élèves</a:t>
          </a:r>
        </a:p>
      </dgm:t>
    </dgm:pt>
    <dgm:pt modelId="{DD68CD42-018C-4313-9106-872F6DAB1052}" type="parTrans" cxnId="{4FC42698-DC4A-45F7-9029-4E1AECF4817F}">
      <dgm:prSet/>
      <dgm:spPr/>
      <dgm:t>
        <a:bodyPr/>
        <a:lstStyle/>
        <a:p>
          <a:endParaRPr lang="fr-FR"/>
        </a:p>
      </dgm:t>
    </dgm:pt>
    <dgm:pt modelId="{7D706BD4-02C2-4202-9506-159AA44577F2}" type="sibTrans" cxnId="{4FC42698-DC4A-45F7-9029-4E1AECF4817F}">
      <dgm:prSet/>
      <dgm:spPr/>
      <dgm:t>
        <a:bodyPr/>
        <a:lstStyle/>
        <a:p>
          <a:endParaRPr lang="fr-FR"/>
        </a:p>
      </dgm:t>
    </dgm:pt>
    <dgm:pt modelId="{CFD918C0-BD70-4970-8F39-FA66278936C1}">
      <dgm:prSet phldrT="[Texte]" custT="1"/>
      <dgm:spPr>
        <a:solidFill>
          <a:srgbClr val="CCFF99"/>
        </a:solidFill>
        <a:ln>
          <a:noFill/>
        </a:ln>
      </dgm:spPr>
      <dgm:t>
        <a:bodyPr/>
        <a:lstStyle/>
        <a:p>
          <a:r>
            <a:rPr lang="fr-FR" sz="1000" dirty="0"/>
            <a:t>4</a:t>
          </a:r>
        </a:p>
        <a:p>
          <a:r>
            <a:rPr lang="fr-FR" sz="1000" dirty="0"/>
            <a:t>S’évaluer pour éclairer et orienter l’action</a:t>
          </a:r>
        </a:p>
      </dgm:t>
    </dgm:pt>
    <dgm:pt modelId="{B351E491-C95A-4915-A1B4-D3A090111CAF}" type="parTrans" cxnId="{D972D2AA-D576-437E-B84D-367796E17BF6}">
      <dgm:prSet/>
      <dgm:spPr/>
      <dgm:t>
        <a:bodyPr/>
        <a:lstStyle/>
        <a:p>
          <a:endParaRPr lang="fr-FR"/>
        </a:p>
      </dgm:t>
    </dgm:pt>
    <dgm:pt modelId="{90863A0C-60AD-432A-B717-83BF40F18FFE}" type="sibTrans" cxnId="{D972D2AA-D576-437E-B84D-367796E17BF6}">
      <dgm:prSet/>
      <dgm:spPr/>
      <dgm:t>
        <a:bodyPr/>
        <a:lstStyle/>
        <a:p>
          <a:endParaRPr lang="fr-FR"/>
        </a:p>
      </dgm:t>
    </dgm:pt>
    <dgm:pt modelId="{39617021-B973-4F41-B916-EE81EFBFEB6B}">
      <dgm:prSet phldrT="[Texte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fr-FR" sz="1000" dirty="0"/>
            <a:t>1</a:t>
          </a:r>
        </a:p>
        <a:p>
          <a:r>
            <a:rPr lang="fr-FR" sz="1000" dirty="0"/>
            <a:t>S’épanouir dans les apprentissages</a:t>
          </a:r>
        </a:p>
      </dgm:t>
    </dgm:pt>
    <dgm:pt modelId="{F1F70C80-C350-4B20-AFC1-32E5C0D7368A}" type="parTrans" cxnId="{5931966A-876A-4059-80F8-5B71231DAEEA}">
      <dgm:prSet/>
      <dgm:spPr/>
      <dgm:t>
        <a:bodyPr/>
        <a:lstStyle/>
        <a:p>
          <a:endParaRPr lang="fr-FR"/>
        </a:p>
      </dgm:t>
    </dgm:pt>
    <dgm:pt modelId="{20143927-5094-4C38-B819-64DECDB6FB39}" type="sibTrans" cxnId="{5931966A-876A-4059-80F8-5B71231DAEEA}">
      <dgm:prSet/>
      <dgm:spPr/>
      <dgm:t>
        <a:bodyPr/>
        <a:lstStyle/>
        <a:p>
          <a:endParaRPr lang="fr-FR"/>
        </a:p>
      </dgm:t>
    </dgm:pt>
    <dgm:pt modelId="{158564B9-8365-4CF1-A14A-C13DFEBB3239}">
      <dgm:prSet phldrT="[Texte]" custT="1"/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fr-FR" sz="1000" dirty="0"/>
            <a:t>2</a:t>
          </a:r>
        </a:p>
        <a:p>
          <a:r>
            <a:rPr lang="fr-FR" sz="1000" dirty="0"/>
            <a:t>Stimuler l’autonomie, la persévérance et l’engagement</a:t>
          </a:r>
        </a:p>
      </dgm:t>
    </dgm:pt>
    <dgm:pt modelId="{5D06A5FA-1841-42A5-9FAC-4EFDEC70C2A7}" type="parTrans" cxnId="{7ADD1ED5-4992-48D3-8D4D-9D85E40468A1}">
      <dgm:prSet/>
      <dgm:spPr/>
      <dgm:t>
        <a:bodyPr/>
        <a:lstStyle/>
        <a:p>
          <a:endParaRPr lang="fr-FR"/>
        </a:p>
      </dgm:t>
    </dgm:pt>
    <dgm:pt modelId="{8662C4F4-623D-4D20-B89E-8DD1FED7F1B5}" type="sibTrans" cxnId="{7ADD1ED5-4992-48D3-8D4D-9D85E40468A1}">
      <dgm:prSet/>
      <dgm:spPr/>
      <dgm:t>
        <a:bodyPr/>
        <a:lstStyle/>
        <a:p>
          <a:endParaRPr lang="fr-FR"/>
        </a:p>
      </dgm:t>
    </dgm:pt>
    <dgm:pt modelId="{7936CF22-5FCE-4112-B70A-266E0A21FDDF}">
      <dgm:prSet custT="1"/>
      <dgm:spPr>
        <a:solidFill>
          <a:srgbClr val="99FF66"/>
        </a:solidFill>
        <a:ln>
          <a:noFill/>
        </a:ln>
      </dgm:spPr>
      <dgm:t>
        <a:bodyPr/>
        <a:lstStyle/>
        <a:p>
          <a:r>
            <a:rPr lang="fr-FR" sz="900" dirty="0"/>
            <a:t>5</a:t>
          </a:r>
        </a:p>
        <a:p>
          <a:r>
            <a:rPr lang="fr-FR" sz="900" dirty="0"/>
            <a:t>Stimuler l’intelligence collective, accroitre, valoriser les compétences</a:t>
          </a:r>
        </a:p>
      </dgm:t>
    </dgm:pt>
    <dgm:pt modelId="{88CE75D4-2386-481E-A3CB-8DBCD4378B07}" type="parTrans" cxnId="{C81C2268-41AF-484F-96EF-F9FD2456B22F}">
      <dgm:prSet/>
      <dgm:spPr/>
      <dgm:t>
        <a:bodyPr/>
        <a:lstStyle/>
        <a:p>
          <a:endParaRPr lang="fr-FR"/>
        </a:p>
      </dgm:t>
    </dgm:pt>
    <dgm:pt modelId="{CB51D253-6DFD-4339-BD2B-554F1D8DCC76}" type="sibTrans" cxnId="{C81C2268-41AF-484F-96EF-F9FD2456B22F}">
      <dgm:prSet/>
      <dgm:spPr/>
      <dgm:t>
        <a:bodyPr/>
        <a:lstStyle/>
        <a:p>
          <a:endParaRPr lang="fr-FR"/>
        </a:p>
      </dgm:t>
    </dgm:pt>
    <dgm:pt modelId="{D7E40A1D-AB90-4BF6-A23B-47BAD0BD811D}">
      <dgm:prSet custT="1"/>
      <dgm:spPr>
        <a:solidFill>
          <a:srgbClr val="33CC33"/>
        </a:solidFill>
        <a:ln>
          <a:noFill/>
        </a:ln>
      </dgm:spPr>
      <dgm:t>
        <a:bodyPr/>
        <a:lstStyle/>
        <a:p>
          <a:r>
            <a:rPr lang="fr-FR" sz="1100" dirty="0"/>
            <a:t>6</a:t>
          </a:r>
        </a:p>
        <a:p>
          <a:r>
            <a:rPr lang="fr-FR" sz="1100" dirty="0"/>
            <a:t>Oser ensemble</a:t>
          </a:r>
        </a:p>
      </dgm:t>
    </dgm:pt>
    <dgm:pt modelId="{5082C068-252C-41BE-90B4-62675CD12682}" type="parTrans" cxnId="{3EDFA3AD-908A-4DBC-9574-FB75A305E44C}">
      <dgm:prSet/>
      <dgm:spPr/>
      <dgm:t>
        <a:bodyPr/>
        <a:lstStyle/>
        <a:p>
          <a:endParaRPr lang="fr-FR"/>
        </a:p>
      </dgm:t>
    </dgm:pt>
    <dgm:pt modelId="{20DE98BB-5307-4626-A7E8-9F23D9EED11B}" type="sibTrans" cxnId="{3EDFA3AD-908A-4DBC-9574-FB75A305E44C}">
      <dgm:prSet/>
      <dgm:spPr/>
      <dgm:t>
        <a:bodyPr/>
        <a:lstStyle/>
        <a:p>
          <a:endParaRPr lang="fr-FR"/>
        </a:p>
      </dgm:t>
    </dgm:pt>
    <dgm:pt modelId="{6E86ED3D-6948-4A3D-87CD-B43FF68CE330}">
      <dgm:prSet custT="1"/>
      <dgm:spPr>
        <a:solidFill>
          <a:srgbClr val="FFCC66"/>
        </a:solidFill>
        <a:ln>
          <a:noFill/>
        </a:ln>
      </dgm:spPr>
      <dgm:t>
        <a:bodyPr/>
        <a:lstStyle/>
        <a:p>
          <a:r>
            <a:rPr lang="fr-FR" sz="1100" dirty="0"/>
            <a:t>7</a:t>
          </a:r>
        </a:p>
        <a:p>
          <a:r>
            <a:rPr lang="fr-FR" sz="1100" dirty="0"/>
            <a:t>Accélérer le succès des territoires</a:t>
          </a:r>
        </a:p>
      </dgm:t>
    </dgm:pt>
    <dgm:pt modelId="{327C206C-5C00-4BC0-8566-48C40F5EF5D2}" type="parTrans" cxnId="{CAD79524-8D34-4393-BC1F-310F87F16E82}">
      <dgm:prSet/>
      <dgm:spPr/>
      <dgm:t>
        <a:bodyPr/>
        <a:lstStyle/>
        <a:p>
          <a:endParaRPr lang="fr-FR"/>
        </a:p>
      </dgm:t>
    </dgm:pt>
    <dgm:pt modelId="{6CA2168A-E7B8-4930-A567-BC2870C168F8}" type="sibTrans" cxnId="{CAD79524-8D34-4393-BC1F-310F87F16E82}">
      <dgm:prSet/>
      <dgm:spPr/>
      <dgm:t>
        <a:bodyPr/>
        <a:lstStyle/>
        <a:p>
          <a:endParaRPr lang="fr-FR"/>
        </a:p>
      </dgm:t>
    </dgm:pt>
    <dgm:pt modelId="{B7ECE65B-5A1E-4290-8056-5CEEFA0D856B}">
      <dgm:prSet custT="1"/>
      <dgm:spPr>
        <a:solidFill>
          <a:srgbClr val="FFCC00"/>
        </a:solidFill>
        <a:ln>
          <a:noFill/>
        </a:ln>
      </dgm:spPr>
      <dgm:t>
        <a:bodyPr/>
        <a:lstStyle/>
        <a:p>
          <a:r>
            <a:rPr lang="fr-FR" sz="1000" dirty="0"/>
            <a:t>8</a:t>
          </a:r>
        </a:p>
        <a:p>
          <a:r>
            <a:rPr lang="fr-FR" sz="1000" dirty="0"/>
            <a:t>Contribuer au bonheur de l’école, des lieux pour bien vivre ensemble</a:t>
          </a:r>
        </a:p>
      </dgm:t>
    </dgm:pt>
    <dgm:pt modelId="{26B9D7D5-F451-48FF-A91C-E4F6483AF6A0}" type="parTrans" cxnId="{3B9E1323-E721-4892-B543-4EEC102A31F5}">
      <dgm:prSet/>
      <dgm:spPr/>
      <dgm:t>
        <a:bodyPr/>
        <a:lstStyle/>
        <a:p>
          <a:endParaRPr lang="fr-FR"/>
        </a:p>
      </dgm:t>
    </dgm:pt>
    <dgm:pt modelId="{CD15E476-A242-4D5C-9748-ABF95EDC7776}" type="sibTrans" cxnId="{3B9E1323-E721-4892-B543-4EEC102A31F5}">
      <dgm:prSet/>
      <dgm:spPr/>
      <dgm:t>
        <a:bodyPr/>
        <a:lstStyle/>
        <a:p>
          <a:endParaRPr lang="fr-FR"/>
        </a:p>
      </dgm:t>
    </dgm:pt>
    <dgm:pt modelId="{4D1722A4-BD5B-4C8E-97F0-861534D1D70A}">
      <dgm:prSet custT="1"/>
      <dgm:spPr>
        <a:solidFill>
          <a:srgbClr val="FF9900"/>
        </a:solidFill>
        <a:ln>
          <a:noFill/>
        </a:ln>
      </dgm:spPr>
      <dgm:t>
        <a:bodyPr/>
        <a:lstStyle/>
        <a:p>
          <a:r>
            <a:rPr lang="fr-FR" sz="1100" dirty="0"/>
            <a:t>9</a:t>
          </a:r>
        </a:p>
        <a:p>
          <a:r>
            <a:rPr lang="fr-FR" sz="1100" dirty="0"/>
            <a:t>Cultiver des lieux et des tiers-lieux apprenants</a:t>
          </a:r>
        </a:p>
      </dgm:t>
    </dgm:pt>
    <dgm:pt modelId="{42F71469-6E41-4A3E-B19A-BEA969BF17D9}" type="parTrans" cxnId="{6DB818A4-89F8-46B7-86D3-3A528195F448}">
      <dgm:prSet/>
      <dgm:spPr/>
      <dgm:t>
        <a:bodyPr/>
        <a:lstStyle/>
        <a:p>
          <a:endParaRPr lang="fr-FR"/>
        </a:p>
      </dgm:t>
    </dgm:pt>
    <dgm:pt modelId="{BBD8E418-C1F3-4D31-8788-E85B780D8723}" type="sibTrans" cxnId="{6DB818A4-89F8-46B7-86D3-3A528195F448}">
      <dgm:prSet/>
      <dgm:spPr/>
      <dgm:t>
        <a:bodyPr/>
        <a:lstStyle/>
        <a:p>
          <a:endParaRPr lang="fr-FR"/>
        </a:p>
      </dgm:t>
    </dgm:pt>
    <dgm:pt modelId="{5A4EAED6-DE4B-4723-9B5E-573C6280448F}" type="pres">
      <dgm:prSet presAssocID="{29A7F3A7-DC26-4797-8179-71DAD2A41A4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707C51F-3FA4-40C3-89E3-43C382DA6D75}" type="pres">
      <dgm:prSet presAssocID="{3B61B7C8-1647-42C0-9361-1404A59D5274}" presName="centerShape" presStyleLbl="node0" presStyleIdx="0" presStyleCnt="1" custScaleX="173476" custScaleY="164884"/>
      <dgm:spPr/>
      <dgm:t>
        <a:bodyPr/>
        <a:lstStyle/>
        <a:p>
          <a:endParaRPr lang="fr-FR"/>
        </a:p>
      </dgm:t>
    </dgm:pt>
    <dgm:pt modelId="{75C85A49-7CC7-4B8D-90C5-F8D4F58F2DB6}" type="pres">
      <dgm:prSet presAssocID="{DD68CD42-018C-4313-9106-872F6DAB1052}" presName="Name9" presStyleLbl="parChTrans1D2" presStyleIdx="0" presStyleCnt="9"/>
      <dgm:spPr/>
      <dgm:t>
        <a:bodyPr/>
        <a:lstStyle/>
        <a:p>
          <a:endParaRPr lang="fr-FR"/>
        </a:p>
      </dgm:t>
    </dgm:pt>
    <dgm:pt modelId="{F7409D53-AAFC-4BD8-9305-DCB5EC3B00FB}" type="pres">
      <dgm:prSet presAssocID="{DD68CD42-018C-4313-9106-872F6DAB1052}" presName="connTx" presStyleLbl="parChTrans1D2" presStyleIdx="0" presStyleCnt="9"/>
      <dgm:spPr/>
      <dgm:t>
        <a:bodyPr/>
        <a:lstStyle/>
        <a:p>
          <a:endParaRPr lang="fr-FR"/>
        </a:p>
      </dgm:t>
    </dgm:pt>
    <dgm:pt modelId="{EC12DA47-F66A-40E2-897C-18593FC7A180}" type="pres">
      <dgm:prSet presAssocID="{4E5A02CF-8D3D-4C98-A236-DF6B487C5E3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3A5C10-F81D-4F26-872E-B8446FEFB704}" type="pres">
      <dgm:prSet presAssocID="{B351E491-C95A-4915-A1B4-D3A090111CAF}" presName="Name9" presStyleLbl="parChTrans1D2" presStyleIdx="1" presStyleCnt="9"/>
      <dgm:spPr/>
      <dgm:t>
        <a:bodyPr/>
        <a:lstStyle/>
        <a:p>
          <a:endParaRPr lang="fr-FR"/>
        </a:p>
      </dgm:t>
    </dgm:pt>
    <dgm:pt modelId="{41DBA1E6-5426-4CA1-9A83-7D3BC2D5BB8C}" type="pres">
      <dgm:prSet presAssocID="{B351E491-C95A-4915-A1B4-D3A090111CAF}" presName="connTx" presStyleLbl="parChTrans1D2" presStyleIdx="1" presStyleCnt="9"/>
      <dgm:spPr/>
      <dgm:t>
        <a:bodyPr/>
        <a:lstStyle/>
        <a:p>
          <a:endParaRPr lang="fr-FR"/>
        </a:p>
      </dgm:t>
    </dgm:pt>
    <dgm:pt modelId="{DD95D1BB-060B-4AE3-BC27-02B407120CC6}" type="pres">
      <dgm:prSet presAssocID="{CFD918C0-BD70-4970-8F39-FA66278936C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4E70C3-65D4-4E36-B931-4E227D8BF710}" type="pres">
      <dgm:prSet presAssocID="{88CE75D4-2386-481E-A3CB-8DBCD4378B07}" presName="Name9" presStyleLbl="parChTrans1D2" presStyleIdx="2" presStyleCnt="9"/>
      <dgm:spPr/>
      <dgm:t>
        <a:bodyPr/>
        <a:lstStyle/>
        <a:p>
          <a:endParaRPr lang="fr-FR"/>
        </a:p>
      </dgm:t>
    </dgm:pt>
    <dgm:pt modelId="{67A5C74F-2A54-468E-B251-4291538A298A}" type="pres">
      <dgm:prSet presAssocID="{88CE75D4-2386-481E-A3CB-8DBCD4378B07}" presName="connTx" presStyleLbl="parChTrans1D2" presStyleIdx="2" presStyleCnt="9"/>
      <dgm:spPr/>
      <dgm:t>
        <a:bodyPr/>
        <a:lstStyle/>
        <a:p>
          <a:endParaRPr lang="fr-FR"/>
        </a:p>
      </dgm:t>
    </dgm:pt>
    <dgm:pt modelId="{8F777072-81D8-462D-8D07-19E79B454542}" type="pres">
      <dgm:prSet presAssocID="{7936CF22-5FCE-4112-B70A-266E0A21FDD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5E68C5-3BAC-498C-8558-C58303370BEE}" type="pres">
      <dgm:prSet presAssocID="{5082C068-252C-41BE-90B4-62675CD12682}" presName="Name9" presStyleLbl="parChTrans1D2" presStyleIdx="3" presStyleCnt="9"/>
      <dgm:spPr/>
      <dgm:t>
        <a:bodyPr/>
        <a:lstStyle/>
        <a:p>
          <a:endParaRPr lang="fr-FR"/>
        </a:p>
      </dgm:t>
    </dgm:pt>
    <dgm:pt modelId="{DF0AE4A3-2F3B-4A8F-8F48-0CB39E07AA85}" type="pres">
      <dgm:prSet presAssocID="{5082C068-252C-41BE-90B4-62675CD12682}" presName="connTx" presStyleLbl="parChTrans1D2" presStyleIdx="3" presStyleCnt="9"/>
      <dgm:spPr/>
      <dgm:t>
        <a:bodyPr/>
        <a:lstStyle/>
        <a:p>
          <a:endParaRPr lang="fr-FR"/>
        </a:p>
      </dgm:t>
    </dgm:pt>
    <dgm:pt modelId="{7D3F46F4-0919-4E8F-8AFA-F18A070C3274}" type="pres">
      <dgm:prSet presAssocID="{D7E40A1D-AB90-4BF6-A23B-47BAD0BD811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A554DF-523A-444E-9DDD-E0533E16368D}" type="pres">
      <dgm:prSet presAssocID="{327C206C-5C00-4BC0-8566-48C40F5EF5D2}" presName="Name9" presStyleLbl="parChTrans1D2" presStyleIdx="4" presStyleCnt="9"/>
      <dgm:spPr/>
      <dgm:t>
        <a:bodyPr/>
        <a:lstStyle/>
        <a:p>
          <a:endParaRPr lang="fr-FR"/>
        </a:p>
      </dgm:t>
    </dgm:pt>
    <dgm:pt modelId="{C71784A7-02A9-4998-9A20-5713341B88B2}" type="pres">
      <dgm:prSet presAssocID="{327C206C-5C00-4BC0-8566-48C40F5EF5D2}" presName="connTx" presStyleLbl="parChTrans1D2" presStyleIdx="4" presStyleCnt="9"/>
      <dgm:spPr/>
      <dgm:t>
        <a:bodyPr/>
        <a:lstStyle/>
        <a:p>
          <a:endParaRPr lang="fr-FR"/>
        </a:p>
      </dgm:t>
    </dgm:pt>
    <dgm:pt modelId="{5FF225C7-9AAD-4518-A092-D0248B86DBFF}" type="pres">
      <dgm:prSet presAssocID="{6E86ED3D-6948-4A3D-87CD-B43FF68CE33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46B1FD-A268-4AA2-AEFA-BB6EA9885828}" type="pres">
      <dgm:prSet presAssocID="{26B9D7D5-F451-48FF-A91C-E4F6483AF6A0}" presName="Name9" presStyleLbl="parChTrans1D2" presStyleIdx="5" presStyleCnt="9"/>
      <dgm:spPr/>
      <dgm:t>
        <a:bodyPr/>
        <a:lstStyle/>
        <a:p>
          <a:endParaRPr lang="fr-FR"/>
        </a:p>
      </dgm:t>
    </dgm:pt>
    <dgm:pt modelId="{3E8A202D-3CBB-4CB4-A9B8-DD3B9A1883A0}" type="pres">
      <dgm:prSet presAssocID="{26B9D7D5-F451-48FF-A91C-E4F6483AF6A0}" presName="connTx" presStyleLbl="parChTrans1D2" presStyleIdx="5" presStyleCnt="9"/>
      <dgm:spPr/>
      <dgm:t>
        <a:bodyPr/>
        <a:lstStyle/>
        <a:p>
          <a:endParaRPr lang="fr-FR"/>
        </a:p>
      </dgm:t>
    </dgm:pt>
    <dgm:pt modelId="{0DD3403F-D281-45F2-A766-4E68AE0C1052}" type="pres">
      <dgm:prSet presAssocID="{B7ECE65B-5A1E-4290-8056-5CEEFA0D856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92B939-C764-4F78-A42E-30D03DE3B434}" type="pres">
      <dgm:prSet presAssocID="{42F71469-6E41-4A3E-B19A-BEA969BF17D9}" presName="Name9" presStyleLbl="parChTrans1D2" presStyleIdx="6" presStyleCnt="9"/>
      <dgm:spPr/>
      <dgm:t>
        <a:bodyPr/>
        <a:lstStyle/>
        <a:p>
          <a:endParaRPr lang="fr-FR"/>
        </a:p>
      </dgm:t>
    </dgm:pt>
    <dgm:pt modelId="{0CBB9BD3-4A0A-4099-A5CF-646CD3EAA81E}" type="pres">
      <dgm:prSet presAssocID="{42F71469-6E41-4A3E-B19A-BEA969BF17D9}" presName="connTx" presStyleLbl="parChTrans1D2" presStyleIdx="6" presStyleCnt="9"/>
      <dgm:spPr/>
      <dgm:t>
        <a:bodyPr/>
        <a:lstStyle/>
        <a:p>
          <a:endParaRPr lang="fr-FR"/>
        </a:p>
      </dgm:t>
    </dgm:pt>
    <dgm:pt modelId="{090AF3BB-A8F0-48F5-91EA-2F3260B62600}" type="pres">
      <dgm:prSet presAssocID="{4D1722A4-BD5B-4C8E-97F0-861534D1D70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4C9353-F76D-4944-9136-424973E30CC1}" type="pres">
      <dgm:prSet presAssocID="{F1F70C80-C350-4B20-AFC1-32E5C0D7368A}" presName="Name9" presStyleLbl="parChTrans1D2" presStyleIdx="7" presStyleCnt="9"/>
      <dgm:spPr/>
      <dgm:t>
        <a:bodyPr/>
        <a:lstStyle/>
        <a:p>
          <a:endParaRPr lang="fr-FR"/>
        </a:p>
      </dgm:t>
    </dgm:pt>
    <dgm:pt modelId="{0439EBAA-583D-45BF-B2CA-FA243DBAE383}" type="pres">
      <dgm:prSet presAssocID="{F1F70C80-C350-4B20-AFC1-32E5C0D7368A}" presName="connTx" presStyleLbl="parChTrans1D2" presStyleIdx="7" presStyleCnt="9"/>
      <dgm:spPr/>
      <dgm:t>
        <a:bodyPr/>
        <a:lstStyle/>
        <a:p>
          <a:endParaRPr lang="fr-FR"/>
        </a:p>
      </dgm:t>
    </dgm:pt>
    <dgm:pt modelId="{8B0F6603-84D0-463B-A87E-07DAB2DBE74C}" type="pres">
      <dgm:prSet presAssocID="{39617021-B973-4F41-B916-EE81EFBFEB6B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626DC1-CD35-400C-857B-0F6E3D73D949}" type="pres">
      <dgm:prSet presAssocID="{5D06A5FA-1841-42A5-9FAC-4EFDEC70C2A7}" presName="Name9" presStyleLbl="parChTrans1D2" presStyleIdx="8" presStyleCnt="9"/>
      <dgm:spPr/>
      <dgm:t>
        <a:bodyPr/>
        <a:lstStyle/>
        <a:p>
          <a:endParaRPr lang="fr-FR"/>
        </a:p>
      </dgm:t>
    </dgm:pt>
    <dgm:pt modelId="{E19CDC74-6A02-4509-971D-390F06C6DD4F}" type="pres">
      <dgm:prSet presAssocID="{5D06A5FA-1841-42A5-9FAC-4EFDEC70C2A7}" presName="connTx" presStyleLbl="parChTrans1D2" presStyleIdx="8" presStyleCnt="9"/>
      <dgm:spPr/>
      <dgm:t>
        <a:bodyPr/>
        <a:lstStyle/>
        <a:p>
          <a:endParaRPr lang="fr-FR"/>
        </a:p>
      </dgm:t>
    </dgm:pt>
    <dgm:pt modelId="{7D080209-13AC-4461-A11B-0121F08DDCA6}" type="pres">
      <dgm:prSet presAssocID="{158564B9-8365-4CF1-A14A-C13DFEBB323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6DD616C-051A-4A65-9CB6-5FA5C40E2621}" type="presOf" srcId="{D7E40A1D-AB90-4BF6-A23B-47BAD0BD811D}" destId="{7D3F46F4-0919-4E8F-8AFA-F18A070C3274}" srcOrd="0" destOrd="0" presId="urn:microsoft.com/office/officeart/2005/8/layout/radial1"/>
    <dgm:cxn modelId="{4FC42698-DC4A-45F7-9029-4E1AECF4817F}" srcId="{3B61B7C8-1647-42C0-9361-1404A59D5274}" destId="{4E5A02CF-8D3D-4C98-A236-DF6B487C5E39}" srcOrd="0" destOrd="0" parTransId="{DD68CD42-018C-4313-9106-872F6DAB1052}" sibTransId="{7D706BD4-02C2-4202-9506-159AA44577F2}"/>
    <dgm:cxn modelId="{EE577C8B-727D-450A-B318-F2766D58B7E7}" type="presOf" srcId="{DD68CD42-018C-4313-9106-872F6DAB1052}" destId="{75C85A49-7CC7-4B8D-90C5-F8D4F58F2DB6}" srcOrd="0" destOrd="0" presId="urn:microsoft.com/office/officeart/2005/8/layout/radial1"/>
    <dgm:cxn modelId="{99A18628-36C0-42CC-BF33-C266235B330B}" type="presOf" srcId="{5D06A5FA-1841-42A5-9FAC-4EFDEC70C2A7}" destId="{C7626DC1-CD35-400C-857B-0F6E3D73D949}" srcOrd="0" destOrd="0" presId="urn:microsoft.com/office/officeart/2005/8/layout/radial1"/>
    <dgm:cxn modelId="{55E8F29A-63DE-4C8B-AFAE-21A3D5E26E20}" type="presOf" srcId="{88CE75D4-2386-481E-A3CB-8DBCD4378B07}" destId="{67A5C74F-2A54-468E-B251-4291538A298A}" srcOrd="1" destOrd="0" presId="urn:microsoft.com/office/officeart/2005/8/layout/radial1"/>
    <dgm:cxn modelId="{C81C2268-41AF-484F-96EF-F9FD2456B22F}" srcId="{3B61B7C8-1647-42C0-9361-1404A59D5274}" destId="{7936CF22-5FCE-4112-B70A-266E0A21FDDF}" srcOrd="2" destOrd="0" parTransId="{88CE75D4-2386-481E-A3CB-8DBCD4378B07}" sibTransId="{CB51D253-6DFD-4339-BD2B-554F1D8DCC76}"/>
    <dgm:cxn modelId="{6DB818A4-89F8-46B7-86D3-3A528195F448}" srcId="{3B61B7C8-1647-42C0-9361-1404A59D5274}" destId="{4D1722A4-BD5B-4C8E-97F0-861534D1D70A}" srcOrd="6" destOrd="0" parTransId="{42F71469-6E41-4A3E-B19A-BEA969BF17D9}" sibTransId="{BBD8E418-C1F3-4D31-8788-E85B780D8723}"/>
    <dgm:cxn modelId="{FD95B1F5-09BB-4B48-8DC6-472DFCD2C9C6}" type="presOf" srcId="{3B61B7C8-1647-42C0-9361-1404A59D5274}" destId="{E707C51F-3FA4-40C3-89E3-43C382DA6D75}" srcOrd="0" destOrd="0" presId="urn:microsoft.com/office/officeart/2005/8/layout/radial1"/>
    <dgm:cxn modelId="{B8D48813-D5D2-4D2E-8E74-6C219F78C647}" type="presOf" srcId="{4D1722A4-BD5B-4C8E-97F0-861534D1D70A}" destId="{090AF3BB-A8F0-48F5-91EA-2F3260B62600}" srcOrd="0" destOrd="0" presId="urn:microsoft.com/office/officeart/2005/8/layout/radial1"/>
    <dgm:cxn modelId="{FACD40B7-43E3-409B-A7C1-5F9766FAF9C4}" type="presOf" srcId="{327C206C-5C00-4BC0-8566-48C40F5EF5D2}" destId="{C71784A7-02A9-4998-9A20-5713341B88B2}" srcOrd="1" destOrd="0" presId="urn:microsoft.com/office/officeart/2005/8/layout/radial1"/>
    <dgm:cxn modelId="{5931966A-876A-4059-80F8-5B71231DAEEA}" srcId="{3B61B7C8-1647-42C0-9361-1404A59D5274}" destId="{39617021-B973-4F41-B916-EE81EFBFEB6B}" srcOrd="7" destOrd="0" parTransId="{F1F70C80-C350-4B20-AFC1-32E5C0D7368A}" sibTransId="{20143927-5094-4C38-B819-64DECDB6FB39}"/>
    <dgm:cxn modelId="{11BEAEB1-639E-447E-891A-74B0097888A2}" type="presOf" srcId="{DD68CD42-018C-4313-9106-872F6DAB1052}" destId="{F7409D53-AAFC-4BD8-9305-DCB5EC3B00FB}" srcOrd="1" destOrd="0" presId="urn:microsoft.com/office/officeart/2005/8/layout/radial1"/>
    <dgm:cxn modelId="{015F21BD-8DA1-4B89-A514-303F78EE7262}" type="presOf" srcId="{B351E491-C95A-4915-A1B4-D3A090111CAF}" destId="{41DBA1E6-5426-4CA1-9A83-7D3BC2D5BB8C}" srcOrd="1" destOrd="0" presId="urn:microsoft.com/office/officeart/2005/8/layout/radial1"/>
    <dgm:cxn modelId="{E579BA8D-3020-49B4-8039-13AFB2F0A63E}" type="presOf" srcId="{42F71469-6E41-4A3E-B19A-BEA969BF17D9}" destId="{0CBB9BD3-4A0A-4099-A5CF-646CD3EAA81E}" srcOrd="1" destOrd="0" presId="urn:microsoft.com/office/officeart/2005/8/layout/radial1"/>
    <dgm:cxn modelId="{584F2F1E-9280-4737-9B5F-EA9B5403EA32}" type="presOf" srcId="{5082C068-252C-41BE-90B4-62675CD12682}" destId="{2A5E68C5-3BAC-498C-8558-C58303370BEE}" srcOrd="0" destOrd="0" presId="urn:microsoft.com/office/officeart/2005/8/layout/radial1"/>
    <dgm:cxn modelId="{73ED87C6-83EF-45EC-8C0D-199908F323FC}" type="presOf" srcId="{42F71469-6E41-4A3E-B19A-BEA969BF17D9}" destId="{3D92B939-C764-4F78-A42E-30D03DE3B434}" srcOrd="0" destOrd="0" presId="urn:microsoft.com/office/officeart/2005/8/layout/radial1"/>
    <dgm:cxn modelId="{7ADD1ED5-4992-48D3-8D4D-9D85E40468A1}" srcId="{3B61B7C8-1647-42C0-9361-1404A59D5274}" destId="{158564B9-8365-4CF1-A14A-C13DFEBB3239}" srcOrd="8" destOrd="0" parTransId="{5D06A5FA-1841-42A5-9FAC-4EFDEC70C2A7}" sibTransId="{8662C4F4-623D-4D20-B89E-8DD1FED7F1B5}"/>
    <dgm:cxn modelId="{6232BDA8-4EC5-4008-8BA7-5AA1E9220417}" type="presOf" srcId="{7936CF22-5FCE-4112-B70A-266E0A21FDDF}" destId="{8F777072-81D8-462D-8D07-19E79B454542}" srcOrd="0" destOrd="0" presId="urn:microsoft.com/office/officeart/2005/8/layout/radial1"/>
    <dgm:cxn modelId="{E44A20DF-1CBD-4453-8F08-C6D8F8F64777}" type="presOf" srcId="{5D06A5FA-1841-42A5-9FAC-4EFDEC70C2A7}" destId="{E19CDC74-6A02-4509-971D-390F06C6DD4F}" srcOrd="1" destOrd="0" presId="urn:microsoft.com/office/officeart/2005/8/layout/radial1"/>
    <dgm:cxn modelId="{CAD79524-8D34-4393-BC1F-310F87F16E82}" srcId="{3B61B7C8-1647-42C0-9361-1404A59D5274}" destId="{6E86ED3D-6948-4A3D-87CD-B43FF68CE330}" srcOrd="4" destOrd="0" parTransId="{327C206C-5C00-4BC0-8566-48C40F5EF5D2}" sibTransId="{6CA2168A-E7B8-4930-A567-BC2870C168F8}"/>
    <dgm:cxn modelId="{27DC1BCC-DE1C-43A4-B65B-ADE4C06E43A5}" type="presOf" srcId="{26B9D7D5-F451-48FF-A91C-E4F6483AF6A0}" destId="{3046B1FD-A268-4AA2-AEFA-BB6EA9885828}" srcOrd="0" destOrd="0" presId="urn:microsoft.com/office/officeart/2005/8/layout/radial1"/>
    <dgm:cxn modelId="{3EDFA3AD-908A-4DBC-9574-FB75A305E44C}" srcId="{3B61B7C8-1647-42C0-9361-1404A59D5274}" destId="{D7E40A1D-AB90-4BF6-A23B-47BAD0BD811D}" srcOrd="3" destOrd="0" parTransId="{5082C068-252C-41BE-90B4-62675CD12682}" sibTransId="{20DE98BB-5307-4626-A7E8-9F23D9EED11B}"/>
    <dgm:cxn modelId="{F3F1ACDC-F90C-4E5B-8BA5-7F4D3C871BCB}" type="presOf" srcId="{26B9D7D5-F451-48FF-A91C-E4F6483AF6A0}" destId="{3E8A202D-3CBB-4CB4-A9B8-DD3B9A1883A0}" srcOrd="1" destOrd="0" presId="urn:microsoft.com/office/officeart/2005/8/layout/radial1"/>
    <dgm:cxn modelId="{D972D2AA-D576-437E-B84D-367796E17BF6}" srcId="{3B61B7C8-1647-42C0-9361-1404A59D5274}" destId="{CFD918C0-BD70-4970-8F39-FA66278936C1}" srcOrd="1" destOrd="0" parTransId="{B351E491-C95A-4915-A1B4-D3A090111CAF}" sibTransId="{90863A0C-60AD-432A-B717-83BF40F18FFE}"/>
    <dgm:cxn modelId="{139D746E-B486-4FFD-8719-254736D1F090}" type="presOf" srcId="{B7ECE65B-5A1E-4290-8056-5CEEFA0D856B}" destId="{0DD3403F-D281-45F2-A766-4E68AE0C1052}" srcOrd="0" destOrd="0" presId="urn:microsoft.com/office/officeart/2005/8/layout/radial1"/>
    <dgm:cxn modelId="{6B47610B-5A8E-48BB-9471-E7C392C8C175}" type="presOf" srcId="{4E5A02CF-8D3D-4C98-A236-DF6B487C5E39}" destId="{EC12DA47-F66A-40E2-897C-18593FC7A180}" srcOrd="0" destOrd="0" presId="urn:microsoft.com/office/officeart/2005/8/layout/radial1"/>
    <dgm:cxn modelId="{0773E498-F212-42F8-8602-D7B8B1D3CF59}" type="presOf" srcId="{5082C068-252C-41BE-90B4-62675CD12682}" destId="{DF0AE4A3-2F3B-4A8F-8F48-0CB39E07AA85}" srcOrd="1" destOrd="0" presId="urn:microsoft.com/office/officeart/2005/8/layout/radial1"/>
    <dgm:cxn modelId="{987E013F-1D97-49EE-8206-9B289F88317C}" srcId="{29A7F3A7-DC26-4797-8179-71DAD2A41A49}" destId="{3B61B7C8-1647-42C0-9361-1404A59D5274}" srcOrd="0" destOrd="0" parTransId="{BCACA8BB-FBA5-4202-9694-6CF957F351D4}" sibTransId="{6BDED4B5-64C1-4691-9622-44952DA0E451}"/>
    <dgm:cxn modelId="{16365C24-2FFD-45EC-A993-B3A17436746A}" type="presOf" srcId="{CFD918C0-BD70-4970-8F39-FA66278936C1}" destId="{DD95D1BB-060B-4AE3-BC27-02B407120CC6}" srcOrd="0" destOrd="0" presId="urn:microsoft.com/office/officeart/2005/8/layout/radial1"/>
    <dgm:cxn modelId="{0AB149D2-D299-406B-9674-656464AC933B}" type="presOf" srcId="{6E86ED3D-6948-4A3D-87CD-B43FF68CE330}" destId="{5FF225C7-9AAD-4518-A092-D0248B86DBFF}" srcOrd="0" destOrd="0" presId="urn:microsoft.com/office/officeart/2005/8/layout/radial1"/>
    <dgm:cxn modelId="{CA8D9C68-4171-4F03-B4B8-8B7811AD5C89}" type="presOf" srcId="{F1F70C80-C350-4B20-AFC1-32E5C0D7368A}" destId="{0439EBAA-583D-45BF-B2CA-FA243DBAE383}" srcOrd="1" destOrd="0" presId="urn:microsoft.com/office/officeart/2005/8/layout/radial1"/>
    <dgm:cxn modelId="{B888EFEF-914E-46DF-AAC3-1CDA232611EE}" type="presOf" srcId="{88CE75D4-2386-481E-A3CB-8DBCD4378B07}" destId="{BB4E70C3-65D4-4E36-B931-4E227D8BF710}" srcOrd="0" destOrd="0" presId="urn:microsoft.com/office/officeart/2005/8/layout/radial1"/>
    <dgm:cxn modelId="{3B9E1323-E721-4892-B543-4EEC102A31F5}" srcId="{3B61B7C8-1647-42C0-9361-1404A59D5274}" destId="{B7ECE65B-5A1E-4290-8056-5CEEFA0D856B}" srcOrd="5" destOrd="0" parTransId="{26B9D7D5-F451-48FF-A91C-E4F6483AF6A0}" sibTransId="{CD15E476-A242-4D5C-9748-ABF95EDC7776}"/>
    <dgm:cxn modelId="{A66346D7-226F-421D-8429-4C8181932CEE}" type="presOf" srcId="{158564B9-8365-4CF1-A14A-C13DFEBB3239}" destId="{7D080209-13AC-4461-A11B-0121F08DDCA6}" srcOrd="0" destOrd="0" presId="urn:microsoft.com/office/officeart/2005/8/layout/radial1"/>
    <dgm:cxn modelId="{6A7AC330-81E0-4F96-8C0C-2BFFBCEF5BF5}" type="presOf" srcId="{29A7F3A7-DC26-4797-8179-71DAD2A41A49}" destId="{5A4EAED6-DE4B-4723-9B5E-573C6280448F}" srcOrd="0" destOrd="0" presId="urn:microsoft.com/office/officeart/2005/8/layout/radial1"/>
    <dgm:cxn modelId="{366F88FB-614B-491A-8410-263D1A34AAF3}" type="presOf" srcId="{B351E491-C95A-4915-A1B4-D3A090111CAF}" destId="{A73A5C10-F81D-4F26-872E-B8446FEFB704}" srcOrd="0" destOrd="0" presId="urn:microsoft.com/office/officeart/2005/8/layout/radial1"/>
    <dgm:cxn modelId="{A6279441-2AE9-4151-ABF3-E2246F0A49C5}" type="presOf" srcId="{F1F70C80-C350-4B20-AFC1-32E5C0D7368A}" destId="{B04C9353-F76D-4944-9136-424973E30CC1}" srcOrd="0" destOrd="0" presId="urn:microsoft.com/office/officeart/2005/8/layout/radial1"/>
    <dgm:cxn modelId="{EB7501DB-2F59-46F1-A006-AEE75D894343}" type="presOf" srcId="{39617021-B973-4F41-B916-EE81EFBFEB6B}" destId="{8B0F6603-84D0-463B-A87E-07DAB2DBE74C}" srcOrd="0" destOrd="0" presId="urn:microsoft.com/office/officeart/2005/8/layout/radial1"/>
    <dgm:cxn modelId="{C9E2CFEC-81F1-4B01-BC8F-96A88E8978A9}" type="presOf" srcId="{327C206C-5C00-4BC0-8566-48C40F5EF5D2}" destId="{2DA554DF-523A-444E-9DDD-E0533E16368D}" srcOrd="0" destOrd="0" presId="urn:microsoft.com/office/officeart/2005/8/layout/radial1"/>
    <dgm:cxn modelId="{C891E66B-0E27-44C1-A932-B383014AB7EE}" type="presParOf" srcId="{5A4EAED6-DE4B-4723-9B5E-573C6280448F}" destId="{E707C51F-3FA4-40C3-89E3-43C382DA6D75}" srcOrd="0" destOrd="0" presId="urn:microsoft.com/office/officeart/2005/8/layout/radial1"/>
    <dgm:cxn modelId="{310EA246-F6BD-4E6E-92B8-25AB329B487E}" type="presParOf" srcId="{5A4EAED6-DE4B-4723-9B5E-573C6280448F}" destId="{75C85A49-7CC7-4B8D-90C5-F8D4F58F2DB6}" srcOrd="1" destOrd="0" presId="urn:microsoft.com/office/officeart/2005/8/layout/radial1"/>
    <dgm:cxn modelId="{D3E677FE-7AAB-4065-B948-E6EF70A6A1C5}" type="presParOf" srcId="{75C85A49-7CC7-4B8D-90C5-F8D4F58F2DB6}" destId="{F7409D53-AAFC-4BD8-9305-DCB5EC3B00FB}" srcOrd="0" destOrd="0" presId="urn:microsoft.com/office/officeart/2005/8/layout/radial1"/>
    <dgm:cxn modelId="{4D393CFD-9C90-46DC-A9B1-2B68BBEF483C}" type="presParOf" srcId="{5A4EAED6-DE4B-4723-9B5E-573C6280448F}" destId="{EC12DA47-F66A-40E2-897C-18593FC7A180}" srcOrd="2" destOrd="0" presId="urn:microsoft.com/office/officeart/2005/8/layout/radial1"/>
    <dgm:cxn modelId="{1DA8D9DA-93EE-4E7A-87BC-6590312E16E2}" type="presParOf" srcId="{5A4EAED6-DE4B-4723-9B5E-573C6280448F}" destId="{A73A5C10-F81D-4F26-872E-B8446FEFB704}" srcOrd="3" destOrd="0" presId="urn:microsoft.com/office/officeart/2005/8/layout/radial1"/>
    <dgm:cxn modelId="{98503C99-7307-4444-A78A-87A7838DF8B7}" type="presParOf" srcId="{A73A5C10-F81D-4F26-872E-B8446FEFB704}" destId="{41DBA1E6-5426-4CA1-9A83-7D3BC2D5BB8C}" srcOrd="0" destOrd="0" presId="urn:microsoft.com/office/officeart/2005/8/layout/radial1"/>
    <dgm:cxn modelId="{E3851290-9777-4952-90CE-3F31A35577EE}" type="presParOf" srcId="{5A4EAED6-DE4B-4723-9B5E-573C6280448F}" destId="{DD95D1BB-060B-4AE3-BC27-02B407120CC6}" srcOrd="4" destOrd="0" presId="urn:microsoft.com/office/officeart/2005/8/layout/radial1"/>
    <dgm:cxn modelId="{D287D41F-C8C3-475F-8FC1-C614D6685183}" type="presParOf" srcId="{5A4EAED6-DE4B-4723-9B5E-573C6280448F}" destId="{BB4E70C3-65D4-4E36-B931-4E227D8BF710}" srcOrd="5" destOrd="0" presId="urn:microsoft.com/office/officeart/2005/8/layout/radial1"/>
    <dgm:cxn modelId="{692ECC6D-4C3B-4FA2-9B62-4AE4B86E5B57}" type="presParOf" srcId="{BB4E70C3-65D4-4E36-B931-4E227D8BF710}" destId="{67A5C74F-2A54-468E-B251-4291538A298A}" srcOrd="0" destOrd="0" presId="urn:microsoft.com/office/officeart/2005/8/layout/radial1"/>
    <dgm:cxn modelId="{454B46CF-E653-4446-999F-1737FBF3EAFE}" type="presParOf" srcId="{5A4EAED6-DE4B-4723-9B5E-573C6280448F}" destId="{8F777072-81D8-462D-8D07-19E79B454542}" srcOrd="6" destOrd="0" presId="urn:microsoft.com/office/officeart/2005/8/layout/radial1"/>
    <dgm:cxn modelId="{276CC9A9-5265-4327-8A02-085CC720AC90}" type="presParOf" srcId="{5A4EAED6-DE4B-4723-9B5E-573C6280448F}" destId="{2A5E68C5-3BAC-498C-8558-C58303370BEE}" srcOrd="7" destOrd="0" presId="urn:microsoft.com/office/officeart/2005/8/layout/radial1"/>
    <dgm:cxn modelId="{F2C331E1-9858-47DC-A46D-7C31BABCAB8C}" type="presParOf" srcId="{2A5E68C5-3BAC-498C-8558-C58303370BEE}" destId="{DF0AE4A3-2F3B-4A8F-8F48-0CB39E07AA85}" srcOrd="0" destOrd="0" presId="urn:microsoft.com/office/officeart/2005/8/layout/radial1"/>
    <dgm:cxn modelId="{3C322822-E8A7-4A2C-99EA-580C1B7CF102}" type="presParOf" srcId="{5A4EAED6-DE4B-4723-9B5E-573C6280448F}" destId="{7D3F46F4-0919-4E8F-8AFA-F18A070C3274}" srcOrd="8" destOrd="0" presId="urn:microsoft.com/office/officeart/2005/8/layout/radial1"/>
    <dgm:cxn modelId="{B148BBD0-6E13-4B11-8E48-59F3BE38CE06}" type="presParOf" srcId="{5A4EAED6-DE4B-4723-9B5E-573C6280448F}" destId="{2DA554DF-523A-444E-9DDD-E0533E16368D}" srcOrd="9" destOrd="0" presId="urn:microsoft.com/office/officeart/2005/8/layout/radial1"/>
    <dgm:cxn modelId="{FF4A9073-E762-432C-B4CB-F06F1A74720C}" type="presParOf" srcId="{2DA554DF-523A-444E-9DDD-E0533E16368D}" destId="{C71784A7-02A9-4998-9A20-5713341B88B2}" srcOrd="0" destOrd="0" presId="urn:microsoft.com/office/officeart/2005/8/layout/radial1"/>
    <dgm:cxn modelId="{045A6E1D-3D11-4737-BB8F-A5469CB0BADE}" type="presParOf" srcId="{5A4EAED6-DE4B-4723-9B5E-573C6280448F}" destId="{5FF225C7-9AAD-4518-A092-D0248B86DBFF}" srcOrd="10" destOrd="0" presId="urn:microsoft.com/office/officeart/2005/8/layout/radial1"/>
    <dgm:cxn modelId="{18B49D74-3FEE-4C12-90AD-4E47EF347E0E}" type="presParOf" srcId="{5A4EAED6-DE4B-4723-9B5E-573C6280448F}" destId="{3046B1FD-A268-4AA2-AEFA-BB6EA9885828}" srcOrd="11" destOrd="0" presId="urn:microsoft.com/office/officeart/2005/8/layout/radial1"/>
    <dgm:cxn modelId="{16E165C5-F383-430D-95D4-A0D3AA27A013}" type="presParOf" srcId="{3046B1FD-A268-4AA2-AEFA-BB6EA9885828}" destId="{3E8A202D-3CBB-4CB4-A9B8-DD3B9A1883A0}" srcOrd="0" destOrd="0" presId="urn:microsoft.com/office/officeart/2005/8/layout/radial1"/>
    <dgm:cxn modelId="{70B45D9E-A7E2-4D2F-859D-C5ED6E4FA700}" type="presParOf" srcId="{5A4EAED6-DE4B-4723-9B5E-573C6280448F}" destId="{0DD3403F-D281-45F2-A766-4E68AE0C1052}" srcOrd="12" destOrd="0" presId="urn:microsoft.com/office/officeart/2005/8/layout/radial1"/>
    <dgm:cxn modelId="{A537D0F8-A827-4B96-B917-EF0ED32F59BA}" type="presParOf" srcId="{5A4EAED6-DE4B-4723-9B5E-573C6280448F}" destId="{3D92B939-C764-4F78-A42E-30D03DE3B434}" srcOrd="13" destOrd="0" presId="urn:microsoft.com/office/officeart/2005/8/layout/radial1"/>
    <dgm:cxn modelId="{AABED6EB-F0E7-4917-B9C0-D9112C7D5642}" type="presParOf" srcId="{3D92B939-C764-4F78-A42E-30D03DE3B434}" destId="{0CBB9BD3-4A0A-4099-A5CF-646CD3EAA81E}" srcOrd="0" destOrd="0" presId="urn:microsoft.com/office/officeart/2005/8/layout/radial1"/>
    <dgm:cxn modelId="{EBC81927-A733-421C-B6C7-A2A7484AC326}" type="presParOf" srcId="{5A4EAED6-DE4B-4723-9B5E-573C6280448F}" destId="{090AF3BB-A8F0-48F5-91EA-2F3260B62600}" srcOrd="14" destOrd="0" presId="urn:microsoft.com/office/officeart/2005/8/layout/radial1"/>
    <dgm:cxn modelId="{FF7BBC6B-02F6-4DAE-A1FA-B2D09AAA49B6}" type="presParOf" srcId="{5A4EAED6-DE4B-4723-9B5E-573C6280448F}" destId="{B04C9353-F76D-4944-9136-424973E30CC1}" srcOrd="15" destOrd="0" presId="urn:microsoft.com/office/officeart/2005/8/layout/radial1"/>
    <dgm:cxn modelId="{5D723A08-68D4-4BF6-B862-8F54C8016DFE}" type="presParOf" srcId="{B04C9353-F76D-4944-9136-424973E30CC1}" destId="{0439EBAA-583D-45BF-B2CA-FA243DBAE383}" srcOrd="0" destOrd="0" presId="urn:microsoft.com/office/officeart/2005/8/layout/radial1"/>
    <dgm:cxn modelId="{0149785D-D207-4B9B-9D87-2BEA0FE53E65}" type="presParOf" srcId="{5A4EAED6-DE4B-4723-9B5E-573C6280448F}" destId="{8B0F6603-84D0-463B-A87E-07DAB2DBE74C}" srcOrd="16" destOrd="0" presId="urn:microsoft.com/office/officeart/2005/8/layout/radial1"/>
    <dgm:cxn modelId="{1E99BC04-2351-4AC0-AFF3-BC29467608A4}" type="presParOf" srcId="{5A4EAED6-DE4B-4723-9B5E-573C6280448F}" destId="{C7626DC1-CD35-400C-857B-0F6E3D73D949}" srcOrd="17" destOrd="0" presId="urn:microsoft.com/office/officeart/2005/8/layout/radial1"/>
    <dgm:cxn modelId="{E1A90874-42CA-4DCB-8ADF-02814919BA4E}" type="presParOf" srcId="{C7626DC1-CD35-400C-857B-0F6E3D73D949}" destId="{E19CDC74-6A02-4509-971D-390F06C6DD4F}" srcOrd="0" destOrd="0" presId="urn:microsoft.com/office/officeart/2005/8/layout/radial1"/>
    <dgm:cxn modelId="{7624AF3A-9A4E-4891-B4A9-B2DF0D841F70}" type="presParOf" srcId="{5A4EAED6-DE4B-4723-9B5E-573C6280448F}" destId="{7D080209-13AC-4461-A11B-0121F08DDCA6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7C51F-3FA4-40C3-89E3-43C382DA6D75}">
      <dsp:nvSpPr>
        <dsp:cNvPr id="0" name=""/>
        <dsp:cNvSpPr/>
      </dsp:nvSpPr>
      <dsp:spPr>
        <a:xfrm>
          <a:off x="3070083" y="1830434"/>
          <a:ext cx="1987832" cy="1889378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>
              <a:solidFill>
                <a:schemeClr val="bg1"/>
              </a:solidFill>
            </a:rPr>
            <a:t>Apprendre, s’épanouir, se transformer 21-24</a:t>
          </a:r>
        </a:p>
      </dsp:txBody>
      <dsp:txXfrm>
        <a:off x="3361194" y="2107127"/>
        <a:ext cx="1405610" cy="1335992"/>
      </dsp:txXfrm>
    </dsp:sp>
    <dsp:sp modelId="{75C85A49-7CC7-4B8D-90C5-F8D4F58F2DB6}">
      <dsp:nvSpPr>
        <dsp:cNvPr id="0" name=""/>
        <dsp:cNvSpPr/>
      </dsp:nvSpPr>
      <dsp:spPr>
        <a:xfrm rot="16200000">
          <a:off x="3731895" y="1485642"/>
          <a:ext cx="664208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664208" y="1268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047394" y="1481725"/>
        <a:ext cx="33210" cy="33210"/>
      </dsp:txXfrm>
    </dsp:sp>
    <dsp:sp modelId="{EC12DA47-F66A-40E2-897C-18593FC7A180}">
      <dsp:nvSpPr>
        <dsp:cNvPr id="0" name=""/>
        <dsp:cNvSpPr/>
      </dsp:nvSpPr>
      <dsp:spPr>
        <a:xfrm>
          <a:off x="3491058" y="20342"/>
          <a:ext cx="1145883" cy="114588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/>
            <a:t>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/>
            <a:t>Accompagner le parcours des élèves</a:t>
          </a:r>
        </a:p>
      </dsp:txBody>
      <dsp:txXfrm>
        <a:off x="3658869" y="188153"/>
        <a:ext cx="810261" cy="810261"/>
      </dsp:txXfrm>
    </dsp:sp>
    <dsp:sp modelId="{A73A5C10-F81D-4F26-872E-B8446FEFB704}">
      <dsp:nvSpPr>
        <dsp:cNvPr id="0" name=""/>
        <dsp:cNvSpPr/>
      </dsp:nvSpPr>
      <dsp:spPr>
        <a:xfrm rot="18600000">
          <a:off x="4568568" y="1776910"/>
          <a:ext cx="644771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644771" y="1268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874834" y="1773479"/>
        <a:ext cx="32238" cy="32238"/>
      </dsp:txXfrm>
    </dsp:sp>
    <dsp:sp modelId="{DD95D1BB-060B-4AE3-BC27-02B407120CC6}">
      <dsp:nvSpPr>
        <dsp:cNvPr id="0" name=""/>
        <dsp:cNvSpPr/>
      </dsp:nvSpPr>
      <dsp:spPr>
        <a:xfrm>
          <a:off x="4893517" y="530796"/>
          <a:ext cx="1145883" cy="1145883"/>
        </a:xfrm>
        <a:prstGeom prst="ellipse">
          <a:avLst/>
        </a:prstGeom>
        <a:solidFill>
          <a:srgbClr val="CCFF9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/>
            <a:t>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/>
            <a:t>S’évaluer pour éclairer et orienter l’action</a:t>
          </a:r>
        </a:p>
      </dsp:txBody>
      <dsp:txXfrm>
        <a:off x="5061328" y="698607"/>
        <a:ext cx="810261" cy="810261"/>
      </dsp:txXfrm>
    </dsp:sp>
    <dsp:sp modelId="{BB4E70C3-65D4-4E36-B931-4E227D8BF710}">
      <dsp:nvSpPr>
        <dsp:cNvPr id="0" name=""/>
        <dsp:cNvSpPr/>
      </dsp:nvSpPr>
      <dsp:spPr>
        <a:xfrm rot="21000000">
          <a:off x="5036558" y="2536587"/>
          <a:ext cx="616579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616579" y="1268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329434" y="2533861"/>
        <a:ext cx="30828" cy="30828"/>
      </dsp:txXfrm>
    </dsp:sp>
    <dsp:sp modelId="{8F777072-81D8-462D-8D07-19E79B454542}">
      <dsp:nvSpPr>
        <dsp:cNvPr id="0" name=""/>
        <dsp:cNvSpPr/>
      </dsp:nvSpPr>
      <dsp:spPr>
        <a:xfrm>
          <a:off x="5639750" y="1823309"/>
          <a:ext cx="1145883" cy="1145883"/>
        </a:xfrm>
        <a:prstGeom prst="ellipse">
          <a:avLst/>
        </a:prstGeom>
        <a:solidFill>
          <a:srgbClr val="99FF6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/>
            <a:t>5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/>
            <a:t>Stimuler l’intelligence collective, accroitre, valoriser les compétences</a:t>
          </a:r>
        </a:p>
      </dsp:txBody>
      <dsp:txXfrm>
        <a:off x="5807561" y="1991120"/>
        <a:ext cx="810261" cy="810261"/>
      </dsp:txXfrm>
    </dsp:sp>
    <dsp:sp modelId="{2A5E68C5-3BAC-498C-8558-C58303370BEE}">
      <dsp:nvSpPr>
        <dsp:cNvPr id="0" name=""/>
        <dsp:cNvSpPr/>
      </dsp:nvSpPr>
      <dsp:spPr>
        <a:xfrm rot="1800000">
          <a:off x="4871408" y="3409883"/>
          <a:ext cx="628006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628006" y="1268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169711" y="3406871"/>
        <a:ext cx="31400" cy="31400"/>
      </dsp:txXfrm>
    </dsp:sp>
    <dsp:sp modelId="{7D3F46F4-0919-4E8F-8AFA-F18A070C3274}">
      <dsp:nvSpPr>
        <dsp:cNvPr id="0" name=""/>
        <dsp:cNvSpPr/>
      </dsp:nvSpPr>
      <dsp:spPr>
        <a:xfrm>
          <a:off x="5380586" y="3293102"/>
          <a:ext cx="1145883" cy="1145883"/>
        </a:xfrm>
        <a:prstGeom prst="ellipse">
          <a:avLst/>
        </a:prstGeom>
        <a:solidFill>
          <a:srgbClr val="33CC3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/>
            <a:t>6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/>
            <a:t>Oser ensemble</a:t>
          </a:r>
        </a:p>
      </dsp:txBody>
      <dsp:txXfrm>
        <a:off x="5548397" y="3460913"/>
        <a:ext cx="810261" cy="810261"/>
      </dsp:txXfrm>
    </dsp:sp>
    <dsp:sp modelId="{2DA554DF-523A-444E-9DDD-E0533E16368D}">
      <dsp:nvSpPr>
        <dsp:cNvPr id="0" name=""/>
        <dsp:cNvSpPr/>
      </dsp:nvSpPr>
      <dsp:spPr>
        <a:xfrm rot="4200000">
          <a:off x="4172197" y="3964758"/>
          <a:ext cx="658825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658825" y="1268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485139" y="3960976"/>
        <a:ext cx="32941" cy="32941"/>
      </dsp:txXfrm>
    </dsp:sp>
    <dsp:sp modelId="{5FF225C7-9AAD-4518-A092-D0248B86DBFF}">
      <dsp:nvSpPr>
        <dsp:cNvPr id="0" name=""/>
        <dsp:cNvSpPr/>
      </dsp:nvSpPr>
      <dsp:spPr>
        <a:xfrm>
          <a:off x="4237291" y="4252440"/>
          <a:ext cx="1145883" cy="1145883"/>
        </a:xfrm>
        <a:prstGeom prst="ellipse">
          <a:avLst/>
        </a:prstGeom>
        <a:solidFill>
          <a:srgbClr val="FFCC6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/>
            <a:t>7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/>
            <a:t>Accélérer le succès des territoires</a:t>
          </a:r>
        </a:p>
      </dsp:txBody>
      <dsp:txXfrm>
        <a:off x="4405102" y="4420251"/>
        <a:ext cx="810261" cy="810261"/>
      </dsp:txXfrm>
    </dsp:sp>
    <dsp:sp modelId="{3046B1FD-A268-4AA2-AEFA-BB6EA9885828}">
      <dsp:nvSpPr>
        <dsp:cNvPr id="0" name=""/>
        <dsp:cNvSpPr/>
      </dsp:nvSpPr>
      <dsp:spPr>
        <a:xfrm rot="6600000">
          <a:off x="3296977" y="3964758"/>
          <a:ext cx="658825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658825" y="1268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3609919" y="3960976"/>
        <a:ext cx="32941" cy="32941"/>
      </dsp:txXfrm>
    </dsp:sp>
    <dsp:sp modelId="{0DD3403F-D281-45F2-A766-4E68AE0C1052}">
      <dsp:nvSpPr>
        <dsp:cNvPr id="0" name=""/>
        <dsp:cNvSpPr/>
      </dsp:nvSpPr>
      <dsp:spPr>
        <a:xfrm>
          <a:off x="2744825" y="4252440"/>
          <a:ext cx="1145883" cy="1145883"/>
        </a:xfrm>
        <a:prstGeom prst="ellipse">
          <a:avLst/>
        </a:prstGeom>
        <a:solidFill>
          <a:srgbClr val="FFCC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/>
            <a:t>8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/>
            <a:t>Contribuer au bonheur de l’école, des lieux pour bien vivre ensemble</a:t>
          </a:r>
        </a:p>
      </dsp:txBody>
      <dsp:txXfrm>
        <a:off x="2912636" y="4420251"/>
        <a:ext cx="810261" cy="810261"/>
      </dsp:txXfrm>
    </dsp:sp>
    <dsp:sp modelId="{3D92B939-C764-4F78-A42E-30D03DE3B434}">
      <dsp:nvSpPr>
        <dsp:cNvPr id="0" name=""/>
        <dsp:cNvSpPr/>
      </dsp:nvSpPr>
      <dsp:spPr>
        <a:xfrm rot="9000000">
          <a:off x="2628585" y="3409883"/>
          <a:ext cx="628006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628006" y="1268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2926888" y="3406871"/>
        <a:ext cx="31400" cy="31400"/>
      </dsp:txXfrm>
    </dsp:sp>
    <dsp:sp modelId="{090AF3BB-A8F0-48F5-91EA-2F3260B62600}">
      <dsp:nvSpPr>
        <dsp:cNvPr id="0" name=""/>
        <dsp:cNvSpPr/>
      </dsp:nvSpPr>
      <dsp:spPr>
        <a:xfrm>
          <a:off x="1601529" y="3293102"/>
          <a:ext cx="1145883" cy="1145883"/>
        </a:xfrm>
        <a:prstGeom prst="ellipse">
          <a:avLst/>
        </a:prstGeom>
        <a:solidFill>
          <a:srgbClr val="FF99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/>
            <a:t>9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/>
            <a:t>Cultiver des lieux et des tiers-lieux apprenants</a:t>
          </a:r>
        </a:p>
      </dsp:txBody>
      <dsp:txXfrm>
        <a:off x="1769340" y="3460913"/>
        <a:ext cx="810261" cy="810261"/>
      </dsp:txXfrm>
    </dsp:sp>
    <dsp:sp modelId="{B04C9353-F76D-4944-9136-424973E30CC1}">
      <dsp:nvSpPr>
        <dsp:cNvPr id="0" name=""/>
        <dsp:cNvSpPr/>
      </dsp:nvSpPr>
      <dsp:spPr>
        <a:xfrm rot="11400000">
          <a:off x="2474861" y="2536587"/>
          <a:ext cx="616579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616579" y="1268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2767736" y="2533861"/>
        <a:ext cx="30828" cy="30828"/>
      </dsp:txXfrm>
    </dsp:sp>
    <dsp:sp modelId="{8B0F6603-84D0-463B-A87E-07DAB2DBE74C}">
      <dsp:nvSpPr>
        <dsp:cNvPr id="0" name=""/>
        <dsp:cNvSpPr/>
      </dsp:nvSpPr>
      <dsp:spPr>
        <a:xfrm>
          <a:off x="1342365" y="1823309"/>
          <a:ext cx="1145883" cy="114588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/>
            <a:t>1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/>
            <a:t>S’épanouir dans les apprentissages</a:t>
          </a:r>
        </a:p>
      </dsp:txBody>
      <dsp:txXfrm>
        <a:off x="1510176" y="1991120"/>
        <a:ext cx="810261" cy="810261"/>
      </dsp:txXfrm>
    </dsp:sp>
    <dsp:sp modelId="{C7626DC1-CD35-400C-857B-0F6E3D73D949}">
      <dsp:nvSpPr>
        <dsp:cNvPr id="0" name=""/>
        <dsp:cNvSpPr/>
      </dsp:nvSpPr>
      <dsp:spPr>
        <a:xfrm rot="13800000">
          <a:off x="2914660" y="1776910"/>
          <a:ext cx="644771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644771" y="1268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3220926" y="1773479"/>
        <a:ext cx="32238" cy="32238"/>
      </dsp:txXfrm>
    </dsp:sp>
    <dsp:sp modelId="{7D080209-13AC-4461-A11B-0121F08DDCA6}">
      <dsp:nvSpPr>
        <dsp:cNvPr id="0" name=""/>
        <dsp:cNvSpPr/>
      </dsp:nvSpPr>
      <dsp:spPr>
        <a:xfrm>
          <a:off x="2088598" y="530796"/>
          <a:ext cx="1145883" cy="1145883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/>
            <a:t>2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/>
            <a:t>Stimuler l’autonomie, la persévérance et l’engagement</a:t>
          </a:r>
        </a:p>
      </dsp:txBody>
      <dsp:txXfrm>
        <a:off x="2256409" y="698607"/>
        <a:ext cx="810261" cy="810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1F24FA3-FD95-4D03-8F6A-5E1AAD6B4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5CF6DBB-26AD-4512-A55F-97F8ACFE8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66BD974-8535-4D9C-907F-3AE97BD46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74E1-F173-4DD9-936C-ACE1C3215919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A73F6BE-C829-4CC6-B1D5-B95DB318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64853F6-FBAB-4A19-A526-E829FE274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DD07-241A-40D8-94C2-E72AE2387A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9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4C6BED3-3264-4368-AD76-4D7623D3A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3DCD55E-3A1D-4217-8459-7C3F5AE4C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99F5214-E356-4EEC-AD51-6080AF328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74E1-F173-4DD9-936C-ACE1C3215919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62F4B90-3E05-4BE4-A560-1A8CD2FE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B742AF4-C9D7-48E8-A7B3-E271E0A8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DD07-241A-40D8-94C2-E72AE2387A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25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9378A894-EE75-42C8-B9CF-9C1E3F872C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C1FDEB5E-4C0D-4061-87EF-D96A63769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59D8B26-92D7-4358-AED0-B9F5A4178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74E1-F173-4DD9-936C-ACE1C3215919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A9508E6-9A70-4FB3-B5B0-0301E8011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3C3BF29-ED4D-4137-9ADF-92D2348D3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DD07-241A-40D8-94C2-E72AE2387A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66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825331E-EAA2-4E80-9300-B39F27507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04145FF-5808-423F-96BC-B88D3C22E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2A8CFF2-5BDE-407A-8B7E-E035503F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74E1-F173-4DD9-936C-ACE1C3215919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6B0667C-EA9A-4533-AA77-25438A03D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8EBC85A-9C65-4FCA-A3C8-774A5483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DD07-241A-40D8-94C2-E72AE2387A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03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5590339-963C-4106-89C1-BAE06984E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9796E7B-FC85-40ED-B92A-D70AFF0E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829E9DC-96C7-4B34-BEED-D922B6466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74E1-F173-4DD9-936C-ACE1C3215919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023493E-EFF7-4B19-A033-05F00FE81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B4372E4-C3E6-4D39-A800-BB8E9B0AE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DD07-241A-40D8-94C2-E72AE2387A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43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54B59C5-57C3-4303-8E70-89559E5B8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B4DBCC9-255A-4B84-B719-5EB13C554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7B22559-16A6-45FA-B8F6-C5B64CFFF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F747173-EB50-4055-8397-FEAF5F5E7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74E1-F173-4DD9-936C-ACE1C3215919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A2F216A-606B-4F45-AADF-18EF288E5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5449808-D9FB-4075-8A14-2428D04CF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DD07-241A-40D8-94C2-E72AE2387A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3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D1319DA-9CBF-43AA-8521-88CAA4D53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6CCB531-692F-47A5-BFEE-F9B2BB1B4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41B25D43-E1E1-4519-938A-D37D462DB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50D13B60-CDC0-40F3-A5E8-D7B13B3C1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B9B6B333-0777-4F7F-A98E-5103C82FF9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001E4F5C-9557-4B0A-89B2-9AA57DFC1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74E1-F173-4DD9-936C-ACE1C3215919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61424597-799A-4DD2-B671-4B65A685E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527C77EA-7C91-4502-9C5A-C2DA6C7FA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DD07-241A-40D8-94C2-E72AE2387A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39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4EC5EB7-7EB6-440D-B48A-9B338204A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B8C7DA0-4568-4D49-8888-3CCCB071C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74E1-F173-4DD9-936C-ACE1C3215919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38B54412-6612-414A-AC09-FE46ADB91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13B65DB-D1E3-4EA1-A28B-99DF7469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DD07-241A-40D8-94C2-E72AE2387A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25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E89B07E6-85D4-471E-A3D3-D16283FF5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74E1-F173-4DD9-936C-ACE1C3215919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02576DED-A78A-4A8C-9C05-58602683E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4F516A2C-0620-48B6-BC70-2FE93FA9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DD07-241A-40D8-94C2-E72AE2387A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37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58CD1AA-A326-4100-BCA3-86DFBF97F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435AF7B-B75F-4BC8-B9C3-37D91F010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207310A-1AD5-4B1C-AEED-33028E39B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05AA04E-E7D5-4EB8-9DF1-CCDD6C2D1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74E1-F173-4DD9-936C-ACE1C3215919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158DF95-C63D-4181-9E08-116021F6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D106235-74FE-4634-B354-F3136389D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DD07-241A-40D8-94C2-E72AE2387A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20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0EECFA3-E9E7-45C5-A7B4-2B9BEBE84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876458FE-49DC-4E02-B261-B4355A572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C5A32EA-D4EA-4795-82A6-491C83FEC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E41B4B5-F9F8-45C4-B0DF-AEF27E4CA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74E1-F173-4DD9-936C-ACE1C3215919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E770D4B-3E99-4DEC-AA4E-0DCAF1351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B5FBA28-89B3-4663-AC1F-86B08BE07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DD07-241A-40D8-94C2-E72AE2387A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29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A9EA5364-C7F8-4F9E-86C4-EE969160D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0A6574E-5989-4C87-96F0-8893B777F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ED42AF2-5172-49B9-934E-622B7A2948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374E1-F173-4DD9-936C-ACE1C3215919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C7BC47E-FFFA-4806-AC8C-77D00BE0C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E94DF22-A020-4822-950B-28162AD2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BDD07-241A-40D8-94C2-E72AE2387A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88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99761710-9493-4634-AFDE-FB72B03C11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2287664"/>
              </p:ext>
            </p:extLst>
          </p:nvPr>
        </p:nvGraphicFramePr>
        <p:xfrm>
          <a:off x="2002179" y="91520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8165FC4-74B9-4AB9-B21A-390EA75E8523}"/>
              </a:ext>
            </a:extLst>
          </p:cNvPr>
          <p:cNvSpPr/>
          <p:nvPr/>
        </p:nvSpPr>
        <p:spPr>
          <a:xfrm rot="19543415">
            <a:off x="4631900" y="2444200"/>
            <a:ext cx="2140567" cy="13047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8555449"/>
              </a:avLst>
            </a:prstTxWarp>
            <a:spAutoFit/>
          </a:bodyPr>
          <a:lstStyle/>
          <a:p>
            <a:pPr algn="ctr"/>
            <a:r>
              <a:rPr lang="fr-FR" sz="2500" b="1" cap="none" spc="0" dirty="0">
                <a:ln w="0"/>
                <a:solidFill>
                  <a:schemeClr val="accent1"/>
                </a:solidFill>
              </a:rPr>
              <a:t>Apprentissages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ED56EFF-94CB-44EB-97FF-F55D035EAEC3}"/>
              </a:ext>
            </a:extLst>
          </p:cNvPr>
          <p:cNvSpPr/>
          <p:nvPr/>
        </p:nvSpPr>
        <p:spPr>
          <a:xfrm rot="4363766">
            <a:off x="5793258" y="2867812"/>
            <a:ext cx="2116429" cy="92428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9930705"/>
              </a:avLst>
            </a:prstTxWarp>
            <a:spAutoFit/>
          </a:bodyPr>
          <a:lstStyle/>
          <a:p>
            <a:pPr algn="ctr"/>
            <a:r>
              <a:rPr lang="fr-FR" sz="2500" b="1" dirty="0">
                <a:ln w="0"/>
                <a:solidFill>
                  <a:srgbClr val="33CC33"/>
                </a:solidFill>
              </a:rPr>
              <a:t>Collectifs apprenants</a:t>
            </a:r>
            <a:endParaRPr lang="fr-FR" sz="2500" b="1" cap="none" spc="0" dirty="0">
              <a:ln w="0"/>
              <a:solidFill>
                <a:srgbClr val="33CC33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CE4729C-869D-402E-A6CC-82C93D985F0A}"/>
              </a:ext>
            </a:extLst>
          </p:cNvPr>
          <p:cNvSpPr/>
          <p:nvPr/>
        </p:nvSpPr>
        <p:spPr>
          <a:xfrm rot="1318833">
            <a:off x="4612487" y="3796395"/>
            <a:ext cx="24861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fr-FR" sz="2500" b="1" dirty="0">
                <a:ln w="0"/>
                <a:solidFill>
                  <a:srgbClr val="FF9900"/>
                </a:solidFill>
              </a:rPr>
              <a:t>Lieux inspirants</a:t>
            </a:r>
            <a:endParaRPr lang="fr-FR" sz="2500" b="1" cap="none" spc="0" dirty="0">
              <a:ln w="0"/>
              <a:solidFill>
                <a:srgbClr val="FF99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208C736-CB85-4320-B275-0B153ED370B0}"/>
              </a:ext>
            </a:extLst>
          </p:cNvPr>
          <p:cNvSpPr/>
          <p:nvPr/>
        </p:nvSpPr>
        <p:spPr>
          <a:xfrm>
            <a:off x="8876733" y="2634174"/>
            <a:ext cx="2849218" cy="1147092"/>
          </a:xfrm>
          <a:prstGeom prst="rect">
            <a:avLst/>
          </a:prstGeom>
          <a:noFill/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Participation à des journées sportives </a:t>
            </a:r>
            <a:r>
              <a:rPr lang="fr-FR" sz="1400" dirty="0" smtClean="0">
                <a:solidFill>
                  <a:schemeClr val="tx1"/>
                </a:solidFill>
              </a:rPr>
              <a:t>(C1/C2/C3</a:t>
            </a:r>
            <a:r>
              <a:rPr lang="fr-FR" sz="14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Animation et création de jeux de société (C1/C2/C3)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D1CAADA-2304-4E81-BA8F-CB974190B2BA}"/>
              </a:ext>
            </a:extLst>
          </p:cNvPr>
          <p:cNvSpPr/>
          <p:nvPr/>
        </p:nvSpPr>
        <p:spPr>
          <a:xfrm>
            <a:off x="8151274" y="1001070"/>
            <a:ext cx="3346998" cy="1147091"/>
          </a:xfrm>
          <a:prstGeom prst="rect">
            <a:avLst/>
          </a:prstGeom>
          <a:noFill/>
          <a:ln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Cahier évolutif de références par thèmes (C1/C2/C3)</a:t>
            </a:r>
          </a:p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Evaluations nationales (C1/C2/C3)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E90F55F-3EF4-4EAD-9D3C-5C4C36BD8515}"/>
              </a:ext>
            </a:extLst>
          </p:cNvPr>
          <p:cNvSpPr/>
          <p:nvPr/>
        </p:nvSpPr>
        <p:spPr>
          <a:xfrm>
            <a:off x="8694531" y="4219976"/>
            <a:ext cx="2849218" cy="874643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Conseil d’enfants (C2/C3)</a:t>
            </a:r>
          </a:p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Labélisation Eco-Ecole (C2/C3)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13F1315-CE95-4F3C-91D3-BE4CFAD02CF2}"/>
              </a:ext>
            </a:extLst>
          </p:cNvPr>
          <p:cNvSpPr/>
          <p:nvPr/>
        </p:nvSpPr>
        <p:spPr>
          <a:xfrm>
            <a:off x="331349" y="2319129"/>
            <a:ext cx="2849218" cy="1797367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Utilisation quotidienne d’un matériel commun en mathématiques (C1/C2/C3)</a:t>
            </a:r>
          </a:p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Jeux mathématiques </a:t>
            </a:r>
            <a:r>
              <a:rPr lang="fr-FR" sz="1400" smtClean="0">
                <a:solidFill>
                  <a:schemeClr val="tx1"/>
                </a:solidFill>
              </a:rPr>
              <a:t>(</a:t>
            </a:r>
            <a:r>
              <a:rPr lang="fr-FR" sz="1400" smtClean="0">
                <a:solidFill>
                  <a:schemeClr val="tx1"/>
                </a:solidFill>
              </a:rPr>
              <a:t>C1/C2/C3)</a:t>
            </a:r>
            <a:endParaRPr lang="fr-FR" sz="14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Cahier de références du lexique par thèmes (C2/C3)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CA12D2F9-786A-4AFD-94A9-C1384B06D527}"/>
              </a:ext>
            </a:extLst>
          </p:cNvPr>
          <p:cNvSpPr/>
          <p:nvPr/>
        </p:nvSpPr>
        <p:spPr>
          <a:xfrm>
            <a:off x="693728" y="943968"/>
            <a:ext cx="3357926" cy="1280891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Labélisation Eco-Ecole </a:t>
            </a:r>
            <a:r>
              <a:rPr lang="fr-FR" sz="1400" dirty="0" smtClean="0">
                <a:solidFill>
                  <a:schemeClr val="tx1"/>
                </a:solidFill>
              </a:rPr>
              <a:t>(C1/C2/C3</a:t>
            </a:r>
            <a:r>
              <a:rPr lang="fr-FR" sz="14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Journées sportives </a:t>
            </a:r>
            <a:r>
              <a:rPr lang="fr-FR" sz="1400" dirty="0" smtClean="0">
                <a:solidFill>
                  <a:schemeClr val="tx1"/>
                </a:solidFill>
              </a:rPr>
              <a:t>(C1/C2/C3</a:t>
            </a:r>
            <a:r>
              <a:rPr lang="fr-FR" sz="14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Elections de délégués (C2/C3)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237F6BB8-620A-445F-8EF8-0E3529EB1302}"/>
              </a:ext>
            </a:extLst>
          </p:cNvPr>
          <p:cNvSpPr/>
          <p:nvPr/>
        </p:nvSpPr>
        <p:spPr>
          <a:xfrm>
            <a:off x="4671391" y="94792"/>
            <a:ext cx="2849218" cy="84917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Cahier de ressenti des élèves d’ULIS, tutorat (C2/C3)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APC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RASED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7DA5D3B-2E0F-4BA6-AC24-9C249B509500}"/>
              </a:ext>
            </a:extLst>
          </p:cNvPr>
          <p:cNvSpPr/>
          <p:nvPr/>
        </p:nvSpPr>
        <p:spPr>
          <a:xfrm>
            <a:off x="693727" y="4225761"/>
            <a:ext cx="2849218" cy="925685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Bibliothèque d’école et de la ville (C1/C2/C3)</a:t>
            </a:r>
          </a:p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Mise en place d’une boite à livres (C2/C3)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5A34570-2769-4691-8987-248FE7FF7360}"/>
              </a:ext>
            </a:extLst>
          </p:cNvPr>
          <p:cNvSpPr/>
          <p:nvPr/>
        </p:nvSpPr>
        <p:spPr>
          <a:xfrm>
            <a:off x="565434" y="5340287"/>
            <a:ext cx="4114800" cy="993588"/>
          </a:xfrm>
          <a:prstGeom prst="rect">
            <a:avLst/>
          </a:prstGeom>
          <a:noFill/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Chorale (C1/C2/C3) sur un thème commun chaque année</a:t>
            </a:r>
          </a:p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Eco-enfants  (C2/C3)</a:t>
            </a:r>
          </a:p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Mise en place d’un jardin pédagogique (C1/C2/C3)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D01CD6C-0549-4791-9738-6CA3C79ADB13}"/>
              </a:ext>
            </a:extLst>
          </p:cNvPr>
          <p:cNvSpPr/>
          <p:nvPr/>
        </p:nvSpPr>
        <p:spPr>
          <a:xfrm>
            <a:off x="8093758" y="5428564"/>
            <a:ext cx="2849218" cy="1147091"/>
          </a:xfrm>
          <a:prstGeom prst="rect">
            <a:avLst/>
          </a:prstGeom>
          <a:noFill/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Tri des déchets (C1/C2/C3)</a:t>
            </a:r>
          </a:p>
          <a:p>
            <a:pPr marL="285750" indent="-285750">
              <a:buFontTx/>
              <a:buChar char="-"/>
            </a:pPr>
            <a:r>
              <a:rPr lang="fr-FR" sz="1400" dirty="0" smtClean="0">
                <a:solidFill>
                  <a:schemeClr val="tx1"/>
                </a:solidFill>
              </a:rPr>
              <a:t>Partenariat avec VGP sous forme d’ateliers pour la préservation de l’environnement (C2/C3)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9" name="Espace réservé du pied de page 28">
            <a:extLst>
              <a:ext uri="{FF2B5EF4-FFF2-40B4-BE49-F238E27FC236}">
                <a16:creationId xmlns:a16="http://schemas.microsoft.com/office/drawing/2014/main" xmlns="" id="{167723D5-E8CF-4058-B5C4-798B564A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Circonscription de Bois d'Arcy - projet de circonscription 2021 académie de versailles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6BA56439-0BAB-472E-8E44-7F114189894C}"/>
              </a:ext>
            </a:extLst>
          </p:cNvPr>
          <p:cNvSpPr/>
          <p:nvPr/>
        </p:nvSpPr>
        <p:spPr>
          <a:xfrm>
            <a:off x="198783" y="30980"/>
            <a:ext cx="4251572" cy="7399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</a:rPr>
              <a:t>Les actions de notre projet d’école par rapport au Projet Académique</a:t>
            </a:r>
          </a:p>
        </p:txBody>
      </p:sp>
    </p:spTree>
    <p:extLst>
      <p:ext uri="{BB962C8B-B14F-4D97-AF65-F5344CB8AC3E}">
        <p14:creationId xmlns:p14="http://schemas.microsoft.com/office/powerpoint/2010/main" val="10998394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259</Words>
  <Application>Microsoft Office PowerPoint</Application>
  <PresentationFormat>Grand écran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Damien Bourgine</dc:creator>
  <cp:lastModifiedBy>Direction</cp:lastModifiedBy>
  <cp:revision>8</cp:revision>
  <cp:lastPrinted>2021-06-08T07:30:42Z</cp:lastPrinted>
  <dcterms:created xsi:type="dcterms:W3CDTF">2021-05-10T14:40:06Z</dcterms:created>
  <dcterms:modified xsi:type="dcterms:W3CDTF">2021-07-01T11:01:57Z</dcterms:modified>
</cp:coreProperties>
</file>