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9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114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384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92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77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209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657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14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809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87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45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4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6DC7EA-B020-4431-8E42-2DE86D2D0E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6100" y="319668"/>
            <a:ext cx="4972511" cy="3106732"/>
          </a:xfrm>
        </p:spPr>
        <p:txBody>
          <a:bodyPr anchor="b">
            <a:normAutofit/>
          </a:bodyPr>
          <a:lstStyle/>
          <a:p>
            <a:r>
              <a:rPr lang="fr-FR" sz="7200" dirty="0"/>
              <a:t>LE STAFFIE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C2324CE-4A33-4829-B692-7C6F94028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7437" y="3746068"/>
            <a:ext cx="5296024" cy="1517088"/>
          </a:xfrm>
        </p:spPr>
        <p:txBody>
          <a:bodyPr>
            <a:normAutofit/>
          </a:bodyPr>
          <a:lstStyle/>
          <a:p>
            <a:r>
              <a:rPr lang="fr-FR" sz="2800" dirty="0"/>
              <a:t>Mon chien s’appelle MEDELLIN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06CC01-76EF-47EC-BC50-3BC9DE666A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21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4" name="AutoShape 2" descr="https://apis.mail.yahoo.com/ws/v3/mailboxes/@.id==VjN-OYZvHGIAFkgzARx_sPSP72hmkV9C4lXmBpg4tOb2DIc5DsDF-Grjh7QSOhBW65EuaNa8mUU7YzpwwJ-afBv84Q/messages/@.id==AKMmBWsoL378XpcScgNXeBQmDl4/content/parts/@.id==2/thumbnail?appId=YMailNorrin">
            <a:extLst>
              <a:ext uri="{FF2B5EF4-FFF2-40B4-BE49-F238E27FC236}">
                <a16:creationId xmlns:a16="http://schemas.microsoft.com/office/drawing/2014/main" id="{45F227ED-6502-4A8A-B545-0F87540223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308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5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C62D5D0-A7CF-4D81-B89C-5C4367E15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>
            <a:normAutofit/>
          </a:bodyPr>
          <a:lstStyle/>
          <a:p>
            <a:r>
              <a:rPr lang="fr-FR" sz="4600" dirty="0">
                <a:solidFill>
                  <a:schemeClr val="tx1"/>
                </a:solidFill>
              </a:rPr>
              <a:t>Les caractéristiques du </a:t>
            </a:r>
            <a:r>
              <a:rPr lang="fr-FR" sz="4600" dirty="0" err="1">
                <a:solidFill>
                  <a:schemeClr val="tx1"/>
                </a:solidFill>
              </a:rPr>
              <a:t>Staffie</a:t>
            </a:r>
            <a:r>
              <a:rPr lang="fr-FR" sz="4600"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23" name="Freeform: Shape 17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CAACF19-1604-44A9-8B65-F7B1BE6808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4" r="1" b="38244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CC24D1-9745-4992-8A77-808BE4A53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696" y="2927444"/>
            <a:ext cx="5725243" cy="3473356"/>
          </a:xfrm>
        </p:spPr>
        <p:txBody>
          <a:bodyPr>
            <a:normAutofit lnSpcReduction="10000"/>
          </a:bodyPr>
          <a:lstStyle/>
          <a:p>
            <a:r>
              <a:rPr lang="fr-FR" sz="1600" dirty="0"/>
              <a:t>Le </a:t>
            </a:r>
            <a:r>
              <a:rPr lang="fr-FR" sz="1600" dirty="0" err="1"/>
              <a:t>Staffie</a:t>
            </a:r>
            <a:r>
              <a:rPr lang="fr-FR" sz="1600" dirty="0"/>
              <a:t> est un chien trapu, musclé et exceptionnellement fort, de petite à moyenne taille, de 36 à 41 cm à l'épaule. </a:t>
            </a:r>
          </a:p>
          <a:p>
            <a:r>
              <a:rPr lang="fr-FR" sz="1600" dirty="0"/>
              <a:t>Les chiens pèsent de 13 à 17 kg et les femelles de 11 à 15 kg. Il a une poitrine large, des épaules fortes, des pattes bien osseuses et bien attachées, une queue de longueur moyenne et une tête large avec un museau court ; ses oreilles se replient aux extrémités et ne sont pas coupées. </a:t>
            </a:r>
          </a:p>
          <a:p>
            <a:r>
              <a:rPr lang="fr-FR" sz="1600" dirty="0"/>
              <a:t>Le poil du </a:t>
            </a:r>
            <a:r>
              <a:rPr lang="fr-FR" sz="1600" dirty="0" err="1"/>
              <a:t>Staffie</a:t>
            </a:r>
            <a:r>
              <a:rPr lang="fr-FR" sz="1600" dirty="0"/>
              <a:t> est court, rigide et serré. </a:t>
            </a:r>
          </a:p>
          <a:p>
            <a:r>
              <a:rPr lang="fr-FR" sz="1600" dirty="0"/>
              <a:t>Il vit en moyenne jusqu’à 13 ans </a:t>
            </a:r>
          </a:p>
          <a:p>
            <a:r>
              <a:rPr lang="fr-FR" sz="1600" dirty="0"/>
              <a:t>Sa couleur : Noir, Blanc, Bringé, Fauve, Noir et blanc, Bringé et blanc, Bleu, Rouge et blanc, Fauve et blanc, Rouge, Blue &amp; White</a:t>
            </a:r>
          </a:p>
        </p:txBody>
      </p:sp>
    </p:spTree>
    <p:extLst>
      <p:ext uri="{BB962C8B-B14F-4D97-AF65-F5344CB8AC3E}">
        <p14:creationId xmlns:p14="http://schemas.microsoft.com/office/powerpoint/2010/main" val="2362043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27770-2C68-4C47-950C-82F95263E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>
            <a:normAutofit/>
          </a:bodyPr>
          <a:lstStyle/>
          <a:p>
            <a:r>
              <a:rPr lang="fr-FR">
                <a:solidFill>
                  <a:schemeClr val="tx1"/>
                </a:solidFill>
              </a:rPr>
              <a:t>Comment éduquer son staffie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C66FF0-9F7E-4C47-99C5-9FC1E1F7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783" y="2927444"/>
            <a:ext cx="5539407" cy="3244755"/>
          </a:xfrm>
        </p:spPr>
        <p:txBody>
          <a:bodyPr>
            <a:normAutofit/>
          </a:bodyPr>
          <a:lstStyle/>
          <a:p>
            <a:r>
              <a:rPr lang="fr-FR" sz="1800" dirty="0">
                <a:latin typeface="Arial Black" panose="020B0A04020102020204" pitchFamily="34" charset="0"/>
              </a:rPr>
              <a:t>L'éducation d'un </a:t>
            </a:r>
            <a:r>
              <a:rPr lang="fr-FR" sz="1800" dirty="0" err="1">
                <a:latin typeface="Arial Black" panose="020B0A04020102020204" pitchFamily="34" charset="0"/>
              </a:rPr>
              <a:t>Staffie</a:t>
            </a:r>
            <a:r>
              <a:rPr lang="fr-FR" sz="1800" dirty="0">
                <a:latin typeface="Arial Black" panose="020B0A04020102020204" pitchFamily="34" charset="0"/>
              </a:rPr>
              <a:t> repose avant tout sur la dépense physique, car s'il ne peut pas suffisamment se défouler le </a:t>
            </a:r>
            <a:r>
              <a:rPr lang="fr-FR" sz="1800" dirty="0" err="1">
                <a:latin typeface="Arial Black" panose="020B0A04020102020204" pitchFamily="34" charset="0"/>
              </a:rPr>
              <a:t>Staffie</a:t>
            </a:r>
            <a:r>
              <a:rPr lang="fr-FR" sz="1800" dirty="0">
                <a:latin typeface="Arial Black" panose="020B0A04020102020204" pitchFamily="34" charset="0"/>
              </a:rPr>
              <a:t> est peu concentré et attentif.</a:t>
            </a:r>
            <a:br>
              <a:rPr lang="fr-FR" sz="1800" dirty="0">
                <a:latin typeface="Arial Black" panose="020B0A04020102020204" pitchFamily="34" charset="0"/>
              </a:rPr>
            </a:br>
            <a:br>
              <a:rPr lang="fr-FR" sz="1800" dirty="0">
                <a:latin typeface="Arial Black" panose="020B0A04020102020204" pitchFamily="34" charset="0"/>
              </a:rPr>
            </a:br>
            <a:r>
              <a:rPr lang="fr-FR" sz="1800" dirty="0">
                <a:latin typeface="Arial Black" panose="020B0A04020102020204" pitchFamily="34" charset="0"/>
              </a:rPr>
              <a:t>Le maître devra faire preuve de patience et de persévérance, et prolonger l'éducation de l'animal tout au long de sa vie sous peine de le voir perdre rapidement ses bonnes habitudes.</a:t>
            </a:r>
          </a:p>
          <a:p>
            <a:r>
              <a:rPr lang="fr-FR" sz="1800" dirty="0">
                <a:latin typeface="Arial Black" panose="020B0A04020102020204" pitchFamily="34" charset="0"/>
              </a:rPr>
              <a:t>Il ne faut jamais taper son chien avec la main ! Sinon il aura peur de vous.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F9B63AF-F38D-464B-AEF7-DED56B8966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21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29053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D43D90-F66A-4B7B-99E3-EA1BBC223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>
            <a:normAutofit/>
          </a:bodyPr>
          <a:lstStyle/>
          <a:p>
            <a:r>
              <a:rPr lang="fr-FR" sz="4600">
                <a:solidFill>
                  <a:schemeClr val="tx1"/>
                </a:solidFill>
              </a:rPr>
              <a:t>L’alimentation: comment bien nourrir son chien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164C37-A549-4EC6-9DCC-5FF562B35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924" y="2927444"/>
            <a:ext cx="4920019" cy="3244755"/>
          </a:xfrm>
        </p:spPr>
        <p:txBody>
          <a:bodyPr>
            <a:normAutofit/>
          </a:bodyPr>
          <a:lstStyle/>
          <a:p>
            <a:r>
              <a:rPr lang="fr-FR" sz="1700"/>
              <a:t>L’</a:t>
            </a:r>
            <a:r>
              <a:rPr lang="fr-FR" sz="1700" b="1"/>
              <a:t>alimentation idéale du </a:t>
            </a:r>
            <a:r>
              <a:rPr lang="fr-FR" sz="1700" b="1" err="1"/>
              <a:t>Staffie</a:t>
            </a:r>
            <a:r>
              <a:rPr lang="fr-FR" sz="1700" b="1"/>
              <a:t> </a:t>
            </a:r>
            <a:r>
              <a:rPr lang="fr-FR" sz="1700"/>
              <a:t>est adaptée à son activité, à son âge et à ses besoins physiologiques. Il faut choisir les croquettes riches en protéines, pour une meilleure musculature. </a:t>
            </a:r>
          </a:p>
          <a:p>
            <a:r>
              <a:rPr lang="fr-FR" sz="1700"/>
              <a:t>Le nombre de repas, idéalement matin et soir, selon son appétit.</a:t>
            </a:r>
          </a:p>
          <a:p>
            <a:r>
              <a:rPr lang="fr-FR" sz="1700"/>
              <a:t>Il faut prévoir 2 gamelles, une pour l’eau une pour les croquettes. </a:t>
            </a:r>
          </a:p>
          <a:p>
            <a:r>
              <a:rPr lang="fr-FR" sz="1700"/>
              <a:t>Certains aliments sont à bannir totalement : chocolat, raisin ou encore ail.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63CD3AE-38EA-4F43-B43F-5EFC06A717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91" r="10546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3298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310460-3A70-4921-AD55-8843E97C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792" y="685800"/>
            <a:ext cx="5123152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Son </a:t>
            </a:r>
            <a:r>
              <a:rPr lang="en-US" sz="5400" dirty="0" err="1">
                <a:solidFill>
                  <a:schemeClr val="tx1"/>
                </a:solidFill>
              </a:rPr>
              <a:t>caractère</a:t>
            </a:r>
            <a:r>
              <a:rPr lang="en-US" sz="5400" dirty="0">
                <a:solidFill>
                  <a:schemeClr val="tx1"/>
                </a:solidFill>
              </a:rPr>
              <a:t>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7A858F-67B0-40DC-93D8-9F46FADB0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24" y="2927444"/>
            <a:ext cx="4920019" cy="324475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 err="1">
                <a:solidFill>
                  <a:schemeClr val="tx1"/>
                </a:solidFill>
              </a:rPr>
              <a:t>C’est</a:t>
            </a:r>
            <a:r>
              <a:rPr lang="en-US" sz="1800" dirty="0">
                <a:solidFill>
                  <a:schemeClr val="tx1"/>
                </a:solidFill>
              </a:rPr>
              <a:t> un excellent </a:t>
            </a:r>
            <a:r>
              <a:rPr lang="en-US" sz="1800" dirty="0" err="1">
                <a:solidFill>
                  <a:schemeClr val="tx1"/>
                </a:solidFill>
              </a:rPr>
              <a:t>chien</a:t>
            </a:r>
            <a:r>
              <a:rPr lang="en-US" sz="1800" dirty="0">
                <a:solidFill>
                  <a:schemeClr val="tx1"/>
                </a:solidFill>
              </a:rPr>
              <a:t> de </a:t>
            </a:r>
            <a:r>
              <a:rPr lang="en-US" sz="1800" dirty="0" err="1">
                <a:solidFill>
                  <a:schemeClr val="tx1"/>
                </a:solidFill>
              </a:rPr>
              <a:t>famille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Le </a:t>
            </a:r>
            <a:r>
              <a:rPr lang="en-US" sz="1800" dirty="0" err="1">
                <a:solidFill>
                  <a:schemeClr val="tx1"/>
                </a:solidFill>
              </a:rPr>
              <a:t>Staffie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est</a:t>
            </a:r>
            <a:r>
              <a:rPr lang="en-US" sz="1800" dirty="0">
                <a:solidFill>
                  <a:schemeClr val="tx1"/>
                </a:solidFill>
              </a:rPr>
              <a:t> un amour de </a:t>
            </a:r>
            <a:r>
              <a:rPr lang="en-US" sz="1800" dirty="0" err="1">
                <a:solidFill>
                  <a:schemeClr val="tx1"/>
                </a:solidFill>
              </a:rPr>
              <a:t>chien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r>
              <a:rPr lang="en-US" sz="1800" dirty="0" err="1">
                <a:solidFill>
                  <a:schemeClr val="tx1"/>
                </a:solidFill>
              </a:rPr>
              <a:t>Très</a:t>
            </a:r>
            <a:r>
              <a:rPr lang="en-US" sz="1800" dirty="0">
                <a:solidFill>
                  <a:schemeClr val="tx1"/>
                </a:solidFill>
              </a:rPr>
              <a:t> amical et sociable </a:t>
            </a:r>
            <a:r>
              <a:rPr lang="en-US" sz="1800" dirty="0" err="1">
                <a:solidFill>
                  <a:schemeClr val="tx1"/>
                </a:solidFill>
              </a:rPr>
              <a:t>dès</a:t>
            </a:r>
            <a:r>
              <a:rPr lang="en-US" sz="1800" dirty="0">
                <a:solidFill>
                  <a:schemeClr val="tx1"/>
                </a:solidFill>
              </a:rPr>
              <a:t> son plus </a:t>
            </a:r>
            <a:r>
              <a:rPr lang="en-US" sz="1800" dirty="0" err="1">
                <a:solidFill>
                  <a:schemeClr val="tx1"/>
                </a:solidFill>
              </a:rPr>
              <a:t>jeune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âge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il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développe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une</a:t>
            </a:r>
            <a:r>
              <a:rPr lang="en-US" sz="1800" dirty="0">
                <a:solidFill>
                  <a:schemeClr val="tx1"/>
                </a:solidFill>
              </a:rPr>
              <a:t> adoration incommensurable </a:t>
            </a:r>
            <a:r>
              <a:rPr lang="en-US" sz="1800" dirty="0" err="1">
                <a:solidFill>
                  <a:schemeClr val="tx1"/>
                </a:solidFill>
              </a:rPr>
              <a:t>envers</a:t>
            </a:r>
            <a:r>
              <a:rPr lang="en-US" sz="1800" dirty="0">
                <a:solidFill>
                  <a:schemeClr val="tx1"/>
                </a:solidFill>
              </a:rPr>
              <a:t> son maître.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Il </a:t>
            </a:r>
            <a:r>
              <a:rPr lang="en-US" sz="1800" dirty="0" err="1">
                <a:solidFill>
                  <a:schemeClr val="tx1"/>
                </a:solidFill>
              </a:rPr>
              <a:t>est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très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énergique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il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faudra</a:t>
            </a:r>
            <a:r>
              <a:rPr lang="en-US" sz="1800" dirty="0">
                <a:solidFill>
                  <a:schemeClr val="tx1"/>
                </a:solidFill>
              </a:rPr>
              <a:t> le </a:t>
            </a:r>
            <a:r>
              <a:rPr lang="en-US" sz="1800" dirty="0" err="1">
                <a:solidFill>
                  <a:schemeClr val="tx1"/>
                </a:solidFill>
              </a:rPr>
              <a:t>canaliser</a:t>
            </a:r>
            <a:r>
              <a:rPr lang="en-US" sz="1800" dirty="0">
                <a:solidFill>
                  <a:schemeClr val="tx1"/>
                </a:solidFill>
              </a:rPr>
              <a:t>. Il adore </a:t>
            </a:r>
            <a:r>
              <a:rPr lang="en-US" sz="1800" dirty="0" err="1">
                <a:solidFill>
                  <a:schemeClr val="tx1"/>
                </a:solidFill>
              </a:rPr>
              <a:t>l’activité</a:t>
            </a:r>
            <a:r>
              <a:rPr lang="en-US" sz="1800" dirty="0">
                <a:solidFill>
                  <a:schemeClr val="tx1"/>
                </a:solidFill>
              </a:rPr>
              <a:t> physique 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Il a un petit </a:t>
            </a:r>
            <a:r>
              <a:rPr lang="en-US" sz="1800" dirty="0" err="1">
                <a:solidFill>
                  <a:schemeClr val="tx1"/>
                </a:solidFill>
              </a:rPr>
              <a:t>côté</a:t>
            </a:r>
            <a:r>
              <a:rPr lang="en-US" sz="1800" dirty="0">
                <a:solidFill>
                  <a:schemeClr val="tx1"/>
                </a:solidFill>
              </a:rPr>
              <a:t> provocateur 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Il </a:t>
            </a:r>
            <a:r>
              <a:rPr lang="en-US" sz="1800" dirty="0" err="1">
                <a:solidFill>
                  <a:schemeClr val="tx1"/>
                </a:solidFill>
              </a:rPr>
              <a:t>faut</a:t>
            </a:r>
            <a:r>
              <a:rPr lang="en-US" sz="1800" dirty="0">
                <a:solidFill>
                  <a:schemeClr val="tx1"/>
                </a:solidFill>
              </a:rPr>
              <a:t> le </a:t>
            </a:r>
            <a:r>
              <a:rPr lang="en-US" sz="1800" dirty="0" err="1">
                <a:solidFill>
                  <a:schemeClr val="tx1"/>
                </a:solidFill>
              </a:rPr>
              <a:t>maîtriser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dès</a:t>
            </a:r>
            <a:r>
              <a:rPr lang="en-US" sz="1800" dirty="0">
                <a:solidFill>
                  <a:schemeClr val="tx1"/>
                </a:solidFill>
              </a:rPr>
              <a:t> le plus </a:t>
            </a:r>
            <a:r>
              <a:rPr lang="en-US" sz="1800" dirty="0" err="1">
                <a:solidFill>
                  <a:schemeClr val="tx1"/>
                </a:solidFill>
              </a:rPr>
              <a:t>jeune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âge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Il </a:t>
            </a:r>
            <a:r>
              <a:rPr lang="en-US" sz="1800" dirty="0" err="1">
                <a:solidFill>
                  <a:schemeClr val="tx1"/>
                </a:solidFill>
              </a:rPr>
              <a:t>aime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jouer</a:t>
            </a:r>
            <a:r>
              <a:rPr lang="en-US" sz="1800" dirty="0">
                <a:solidFill>
                  <a:schemeClr val="tx1"/>
                </a:solidFill>
              </a:rPr>
              <a:t> avec des </a:t>
            </a:r>
            <a:r>
              <a:rPr lang="en-US" sz="1800" dirty="0" err="1">
                <a:solidFill>
                  <a:schemeClr val="tx1"/>
                </a:solidFill>
              </a:rPr>
              <a:t>jouets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il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faut</a:t>
            </a:r>
            <a:r>
              <a:rPr lang="en-US" sz="1800" dirty="0">
                <a:solidFill>
                  <a:schemeClr val="tx1"/>
                </a:solidFill>
              </a:rPr>
              <a:t> bien </a:t>
            </a:r>
            <a:r>
              <a:rPr lang="en-US" sz="1800" dirty="0" err="1">
                <a:solidFill>
                  <a:schemeClr val="tx1"/>
                </a:solidFill>
              </a:rPr>
              <a:t>choisir</a:t>
            </a:r>
            <a:r>
              <a:rPr lang="en-US" sz="1800" dirty="0">
                <a:solidFill>
                  <a:schemeClr val="tx1"/>
                </a:solidFill>
              </a:rPr>
              <a:t> les </a:t>
            </a:r>
            <a:r>
              <a:rPr lang="en-US" sz="1800" dirty="0" err="1">
                <a:solidFill>
                  <a:schemeClr val="tx1"/>
                </a:solidFill>
              </a:rPr>
              <a:t>jouets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d’une</a:t>
            </a:r>
            <a:r>
              <a:rPr lang="en-US" sz="1800" dirty="0">
                <a:solidFill>
                  <a:schemeClr val="tx1"/>
                </a:solidFill>
              </a:rPr>
              <a:t> matière </a:t>
            </a:r>
            <a:r>
              <a:rPr lang="en-US" sz="1800" dirty="0" err="1">
                <a:solidFill>
                  <a:schemeClr val="tx1"/>
                </a:solidFill>
              </a:rPr>
              <a:t>résistante</a:t>
            </a:r>
            <a:r>
              <a:rPr lang="en-US" sz="1800" dirty="0">
                <a:solidFill>
                  <a:schemeClr val="tx1"/>
                </a:solidFill>
              </a:rPr>
              <a:t> car </a:t>
            </a:r>
            <a:r>
              <a:rPr lang="en-US" sz="1800" dirty="0" err="1">
                <a:solidFill>
                  <a:schemeClr val="tx1"/>
                </a:solidFill>
              </a:rPr>
              <a:t>il</a:t>
            </a:r>
            <a:r>
              <a:rPr lang="en-US" sz="1800" dirty="0">
                <a:solidFill>
                  <a:schemeClr val="tx1"/>
                </a:solidFill>
              </a:rPr>
              <a:t> a </a:t>
            </a:r>
            <a:r>
              <a:rPr lang="en-US" sz="1800" dirty="0" err="1">
                <a:solidFill>
                  <a:schemeClr val="tx1"/>
                </a:solidFill>
              </a:rPr>
              <a:t>une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mâchoire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puissante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04473A3-D240-472F-B770-2C4C093BDD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621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85240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08CDC0D-ADC7-4B22-9447-6BA294100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4018" y="566928"/>
            <a:ext cx="8907262" cy="590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459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Type de boi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ype de bois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ype de bois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Microsoft Office PowerPoint</Application>
  <PresentationFormat>Grand écran</PresentationFormat>
  <Paragraphs>23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Rockwell</vt:lpstr>
      <vt:lpstr>Rockwell Condensed</vt:lpstr>
      <vt:lpstr>Wingdings</vt:lpstr>
      <vt:lpstr>Type de bois</vt:lpstr>
      <vt:lpstr>LE STAFFIE </vt:lpstr>
      <vt:lpstr>Les caractéristiques du Staffie   </vt:lpstr>
      <vt:lpstr>Comment éduquer son staffie ? </vt:lpstr>
      <vt:lpstr>L’alimentation: comment bien nourrir son chien ? </vt:lpstr>
      <vt:lpstr>Son caractère :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STAFFIE </dc:title>
  <dc:creator>Mathilde BROQUET</dc:creator>
  <cp:lastModifiedBy>Mathilde BROQUET</cp:lastModifiedBy>
  <cp:revision>1</cp:revision>
  <dcterms:created xsi:type="dcterms:W3CDTF">2020-04-16T14:09:03Z</dcterms:created>
  <dcterms:modified xsi:type="dcterms:W3CDTF">2020-04-16T14:09:50Z</dcterms:modified>
</cp:coreProperties>
</file>