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5FF"/>
    <a:srgbClr val="24D5E3"/>
    <a:srgbClr val="27E5F3"/>
    <a:srgbClr val="F3F20B"/>
    <a:srgbClr val="FD9508"/>
    <a:srgbClr val="FFD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08/08/22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08/08/22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08/08/22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08/08/22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08/08/22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08/08/22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08/08/22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08/08/22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08/08/22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042312">
            <a:off x="1022824" y="2615072"/>
            <a:ext cx="7551601" cy="1612607"/>
          </a:xfrm>
        </p:spPr>
        <p:txBody>
          <a:bodyPr/>
          <a:lstStyle/>
          <a:p>
            <a:r>
              <a:rPr lang="fr-FR" dirty="0" smtClean="0"/>
              <a:t>Deutsch-Performers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D90D"/>
                </a:solidFill>
              </a:rPr>
              <a:t>Faire le </a:t>
            </a:r>
            <a:r>
              <a:rPr lang="fr-FR" dirty="0" smtClean="0">
                <a:solidFill>
                  <a:srgbClr val="FFD90D"/>
                </a:solidFill>
              </a:rPr>
              <a:t>point - s’entraîner- élaborer </a:t>
            </a:r>
            <a:r>
              <a:rPr lang="fr-FR" dirty="0" smtClean="0">
                <a:solidFill>
                  <a:srgbClr val="FFD90D"/>
                </a:solidFill>
              </a:rPr>
              <a:t>une stratégie</a:t>
            </a:r>
            <a:endParaRPr lang="fr-FR" dirty="0">
              <a:solidFill>
                <a:srgbClr val="FFD9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7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6164" y="1003508"/>
            <a:ext cx="7716837" cy="1447800"/>
          </a:xfrm>
        </p:spPr>
        <p:txBody>
          <a:bodyPr/>
          <a:lstStyle/>
          <a:p>
            <a:r>
              <a:rPr lang="fr-FR" dirty="0" smtClean="0"/>
              <a:t>Quel est mon niveau ??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75370" y="2451308"/>
            <a:ext cx="29721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Connaissance lexicale</a:t>
            </a:r>
            <a:endParaRPr lang="fr-F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5300" y="2294172"/>
            <a:ext cx="277373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7377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Culture pays germanophones</a:t>
            </a:r>
            <a:endParaRPr lang="fr-F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46752" y="3736126"/>
            <a:ext cx="1969618" cy="646331"/>
          </a:xfrm>
          <a:prstGeom prst="rect">
            <a:avLst/>
          </a:prstGeom>
          <a:solidFill>
            <a:srgbClr val="FFEB99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Connaissance grammaticale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196944" y="3366794"/>
            <a:ext cx="29452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Comprendre des textes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571235" y="3946730"/>
            <a:ext cx="4281766" cy="461665"/>
          </a:xfrm>
          <a:prstGeom prst="rect">
            <a:avLst/>
          </a:prstGeom>
          <a:solidFill>
            <a:srgbClr val="FFEB99"/>
          </a:solidFill>
          <a:ln>
            <a:solidFill>
              <a:srgbClr val="07377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Comprendre à l’écoute</a:t>
            </a:r>
            <a:endParaRPr lang="fr-F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18854" y="4771602"/>
            <a:ext cx="2650702" cy="830997"/>
          </a:xfrm>
          <a:prstGeom prst="rect">
            <a:avLst/>
          </a:prstGeom>
          <a:solidFill>
            <a:srgbClr val="FFEB99"/>
          </a:solidFill>
          <a:ln>
            <a:solidFill>
              <a:srgbClr val="073779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</a:rPr>
              <a:t>Savoir </a:t>
            </a:r>
            <a:r>
              <a:rPr lang="fr-FR" sz="2400" i="1" dirty="0" smtClean="0">
                <a:solidFill>
                  <a:schemeClr val="accent4">
                    <a:lumMod val="75000"/>
                  </a:schemeClr>
                </a:solidFill>
              </a:rPr>
              <a:t>apprendre</a:t>
            </a:r>
            <a:endParaRPr lang="fr-FR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46752" y="4984844"/>
            <a:ext cx="1969618" cy="830997"/>
          </a:xfrm>
          <a:prstGeom prst="rect">
            <a:avLst/>
          </a:prstGeom>
          <a:solidFill>
            <a:srgbClr val="FFEB99"/>
          </a:solidFill>
          <a:ln>
            <a:solidFill>
              <a:srgbClr val="0737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00FF"/>
                </a:solidFill>
              </a:rPr>
              <a:t>Savoir parler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69556" y="5815841"/>
            <a:ext cx="2908409" cy="830997"/>
          </a:xfrm>
          <a:prstGeom prst="rect">
            <a:avLst/>
          </a:prstGeom>
          <a:solidFill>
            <a:srgbClr val="FFEB99"/>
          </a:solidFill>
          <a:ln>
            <a:solidFill>
              <a:srgbClr val="073779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4485FF"/>
                </a:solidFill>
              </a:rPr>
              <a:t>Savoir </a:t>
            </a:r>
            <a:r>
              <a:rPr lang="fr-FR" sz="2400" dirty="0" smtClean="0">
                <a:solidFill>
                  <a:srgbClr val="4485FF"/>
                </a:solidFill>
              </a:rPr>
              <a:t>échanger à l’oral</a:t>
            </a:r>
            <a:endParaRPr lang="fr-FR" sz="2400" dirty="0">
              <a:solidFill>
                <a:srgbClr val="4485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9175" y="4754011"/>
            <a:ext cx="2298790" cy="461665"/>
          </a:xfrm>
          <a:prstGeom prst="rect">
            <a:avLst/>
          </a:prstGeom>
          <a:solidFill>
            <a:srgbClr val="FFEB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Savoir écrire</a:t>
            </a:r>
            <a:endParaRPr lang="fr-F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59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2225" y="596990"/>
            <a:ext cx="6304059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D90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peut avoir différents niveaux </a:t>
            </a:r>
            <a:r>
              <a:rPr lang="fr-F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</a:t>
            </a:r>
            <a:r>
              <a:rPr lang="fr-FR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compétence ou connaissance et cel</a:t>
            </a: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peut fluctuer changer , diminuer et progresser, bien sûr, dans le temps</a:t>
            </a:r>
          </a:p>
          <a:p>
            <a:pPr algn="ctr"/>
            <a:endParaRPr lang="fr-F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D90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age 2" descr="Capture d’écran 2022-08-08 à 14.4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1" y="2559421"/>
            <a:ext cx="2120901" cy="344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3444032" y="3213710"/>
            <a:ext cx="4656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>
                <a:solidFill>
                  <a:srgbClr val="0000FF"/>
                </a:solidFill>
              </a:rPr>
              <a:t>Quelles sont les clés d’une bonne progression?</a:t>
            </a:r>
            <a:endParaRPr lang="fr-FR" sz="3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0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5009" y="647700"/>
            <a:ext cx="6076593" cy="1447800"/>
          </a:xfrm>
        </p:spPr>
        <p:txBody>
          <a:bodyPr/>
          <a:lstStyle/>
          <a:p>
            <a:r>
              <a:rPr lang="fr-FR" dirty="0" smtClean="0"/>
              <a:t>La bonne stratégie 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15268" y="1856989"/>
            <a:ext cx="203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 (</a:t>
            </a:r>
            <a:r>
              <a:rPr lang="fr-FR" dirty="0" err="1" smtClean="0"/>
              <a:t>re</a:t>
            </a:r>
            <a:r>
              <a:rPr lang="fr-FR" dirty="0" smtClean="0"/>
              <a:t>) motiver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289607" y="2748160"/>
            <a:ext cx="56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 forcer à avoir un rythme régulier (même petit)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90108" y="2095500"/>
            <a:ext cx="506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Avoir un support personnel (cahier / carnet)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54173" y="3344716"/>
            <a:ext cx="327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ire (à voix haute)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27587" y="4083658"/>
            <a:ext cx="271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Reprendre des erreurs (redire / récrire)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94658" y="3363959"/>
            <a:ext cx="3290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 laisser du temps (de préparation)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25041" y="4953607"/>
            <a:ext cx="23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Participer (à tout)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23115" y="5599938"/>
            <a:ext cx="2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Accepter l’erreur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156427" y="4360657"/>
            <a:ext cx="265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Accepter l’imparfait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704725" y="5599938"/>
            <a:ext cx="265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Trouver du sens </a:t>
            </a:r>
          </a:p>
          <a:p>
            <a:r>
              <a:rPr lang="fr-FR" dirty="0" smtClean="0"/>
              <a:t>(projet personnel)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512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2529" y="1044456"/>
            <a:ext cx="5790467" cy="1447800"/>
          </a:xfrm>
        </p:spPr>
        <p:txBody>
          <a:bodyPr/>
          <a:lstStyle/>
          <a:p>
            <a:pPr algn="ctr"/>
            <a:r>
              <a:rPr lang="fr-FR" dirty="0" smtClean="0"/>
              <a:t>Un point d’appui important</a:t>
            </a:r>
            <a:endParaRPr lang="fr-FR" dirty="0"/>
          </a:p>
        </p:txBody>
      </p:sp>
      <p:pic>
        <p:nvPicPr>
          <p:cNvPr id="3" name="Image 2" descr="Capture d’écran 2022-08-08 à 14.4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44" y="2492256"/>
            <a:ext cx="4787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5175" y="813530"/>
            <a:ext cx="6252237" cy="1447800"/>
          </a:xfrm>
        </p:spPr>
        <p:txBody>
          <a:bodyPr/>
          <a:lstStyle/>
          <a:p>
            <a:r>
              <a:rPr lang="fr-FR" dirty="0" smtClean="0"/>
              <a:t>Le travail coopératif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69748" y="2261330"/>
            <a:ext cx="3657600" cy="3376612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fr-FR" dirty="0" smtClean="0">
                <a:solidFill>
                  <a:schemeClr val="accent4"/>
                </a:solidFill>
              </a:rPr>
              <a:t>Seul</a:t>
            </a:r>
            <a:r>
              <a:rPr lang="fr-FR" dirty="0" smtClean="0"/>
              <a:t> : Je suis limité avec mes connaissances</a:t>
            </a:r>
          </a:p>
          <a:p>
            <a:pPr>
              <a:buFont typeface="Arial"/>
              <a:buChar char="•"/>
            </a:pPr>
            <a:r>
              <a:rPr lang="fr-FR" dirty="0" smtClean="0"/>
              <a:t>Je n’échange pas ( en langue, c’est embêtant)</a:t>
            </a:r>
          </a:p>
          <a:p>
            <a:r>
              <a:rPr lang="fr-FR" dirty="0" smtClean="0">
                <a:solidFill>
                  <a:srgbClr val="008000"/>
                </a:solidFill>
              </a:rPr>
              <a:t>En groupe </a:t>
            </a:r>
            <a:r>
              <a:rPr lang="fr-FR" dirty="0" smtClean="0"/>
              <a:t>: je profite des connaissances partagées</a:t>
            </a:r>
          </a:p>
          <a:p>
            <a:pPr>
              <a:buFont typeface="Arial"/>
              <a:buChar char="•"/>
            </a:pPr>
            <a:r>
              <a:rPr lang="fr-FR" dirty="0" smtClean="0"/>
              <a:t>J’échange et suis dans la communication ( </a:t>
            </a:r>
            <a:r>
              <a:rPr lang="mr-IN" dirty="0" smtClean="0"/>
              <a:t>…</a:t>
            </a:r>
            <a:r>
              <a:rPr lang="fr-FR" dirty="0" smtClean="0"/>
              <a:t>en langue, c’est primordial)</a:t>
            </a:r>
            <a:endParaRPr lang="fr-FR" dirty="0"/>
          </a:p>
        </p:txBody>
      </p:sp>
      <p:pic>
        <p:nvPicPr>
          <p:cNvPr id="5" name="Espace réservé du contenu 4" descr="Capture d’écran 2022-08-08 à 15.08.59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 b="3841"/>
          <a:stretch>
            <a:fillRect/>
          </a:stretch>
        </p:blipFill>
        <p:spPr>
          <a:xfrm>
            <a:off x="4751388" y="2360613"/>
            <a:ext cx="3657600" cy="3376612"/>
          </a:xfrm>
        </p:spPr>
      </p:pic>
    </p:spTree>
    <p:extLst>
      <p:ext uri="{BB962C8B-B14F-4D97-AF65-F5344CB8AC3E}">
        <p14:creationId xmlns:p14="http://schemas.microsoft.com/office/powerpoint/2010/main" val="273232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2279" y="216972"/>
            <a:ext cx="7716837" cy="1447800"/>
          </a:xfrm>
        </p:spPr>
        <p:txBody>
          <a:bodyPr/>
          <a:lstStyle/>
          <a:p>
            <a:pPr algn="ctr"/>
            <a:r>
              <a:rPr lang="fr-FR" dirty="0" smtClean="0"/>
              <a:t>règles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3680" y="1241410"/>
            <a:ext cx="5977172" cy="4808352"/>
          </a:xfrm>
          <a:ln>
            <a:solidFill>
              <a:srgbClr val="073779"/>
            </a:solidFill>
          </a:ln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Accepter et respecter ses coéquipiers (travail, partage, écoute, politesse)</a:t>
            </a:r>
          </a:p>
          <a:p>
            <a:r>
              <a:rPr lang="fr-FR" sz="2400" dirty="0" smtClean="0">
                <a:solidFill>
                  <a:srgbClr val="FFFF00"/>
                </a:solidFill>
              </a:rPr>
              <a:t>Accepter de changer d’équipe</a:t>
            </a:r>
          </a:p>
          <a:p>
            <a:r>
              <a:rPr lang="fr-FR" sz="2400" dirty="0" smtClean="0">
                <a:solidFill>
                  <a:srgbClr val="FFFF00"/>
                </a:solidFill>
              </a:rPr>
              <a:t>Avoir absolument une </a:t>
            </a:r>
            <a:r>
              <a:rPr lang="fr-FR" sz="2400" dirty="0" smtClean="0">
                <a:solidFill>
                  <a:srgbClr val="CCFFCC"/>
                </a:solidFill>
              </a:rPr>
              <a:t>réflexion </a:t>
            </a:r>
            <a:r>
              <a:rPr lang="fr-FR" sz="2400" dirty="0" err="1" smtClean="0">
                <a:solidFill>
                  <a:srgbClr val="27E5F3"/>
                </a:solidFill>
              </a:rPr>
              <a:t>seul,e</a:t>
            </a:r>
            <a:r>
              <a:rPr lang="fr-FR" sz="2400" dirty="0" smtClean="0">
                <a:solidFill>
                  <a:srgbClr val="27E5F3"/>
                </a:solidFill>
              </a:rPr>
              <a:t> </a:t>
            </a:r>
            <a:r>
              <a:rPr lang="fr-FR" sz="2400" dirty="0" smtClean="0">
                <a:solidFill>
                  <a:srgbClr val="FD9508"/>
                </a:solidFill>
              </a:rPr>
              <a:t>avant</a:t>
            </a:r>
            <a:r>
              <a:rPr lang="fr-FR" sz="2400" dirty="0" smtClean="0">
                <a:solidFill>
                  <a:srgbClr val="FFFF00"/>
                </a:solidFill>
              </a:rPr>
              <a:t> l’échange</a:t>
            </a:r>
          </a:p>
          <a:p>
            <a:r>
              <a:rPr lang="fr-FR" sz="2400" dirty="0" smtClean="0">
                <a:solidFill>
                  <a:srgbClr val="FFFF00"/>
                </a:solidFill>
              </a:rPr>
              <a:t>Ne pas se reposer sur les autres dans le sens : ne rien faire</a:t>
            </a:r>
          </a:p>
          <a:p>
            <a:r>
              <a:rPr lang="fr-FR" sz="2400" dirty="0" smtClean="0">
                <a:solidFill>
                  <a:srgbClr val="FFFF00"/>
                </a:solidFill>
              </a:rPr>
              <a:t>Respecter et écouter les signaux émis (temps écoulé)</a:t>
            </a:r>
            <a:endParaRPr lang="fr-FR" sz="2400" dirty="0">
              <a:solidFill>
                <a:srgbClr val="FFFF00"/>
              </a:solidFill>
            </a:endParaRPr>
          </a:p>
        </p:txBody>
      </p:sp>
      <p:pic>
        <p:nvPicPr>
          <p:cNvPr id="7" name="Espace réservé du contenu 6" descr="Capture d’écran 2022-08-08 à 15.25.29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b="2889"/>
          <a:stretch>
            <a:fillRect/>
          </a:stretch>
        </p:blipFill>
        <p:spPr>
          <a:xfrm>
            <a:off x="6175084" y="3389819"/>
            <a:ext cx="2394036" cy="2210119"/>
          </a:xfrm>
        </p:spPr>
      </p:pic>
    </p:spTree>
    <p:extLst>
      <p:ext uri="{BB962C8B-B14F-4D97-AF65-F5344CB8AC3E}">
        <p14:creationId xmlns:p14="http://schemas.microsoft.com/office/powerpoint/2010/main" val="415557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6077" y="178789"/>
            <a:ext cx="7716837" cy="1447800"/>
          </a:xfrm>
        </p:spPr>
        <p:txBody>
          <a:bodyPr/>
          <a:lstStyle/>
          <a:p>
            <a:r>
              <a:rPr lang="fr-FR" dirty="0" smtClean="0"/>
              <a:t>Je me situe à peu près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8" y="1387330"/>
            <a:ext cx="7716838" cy="463096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Je pense savoir dire et écrire très, très peu en allemand</a:t>
            </a:r>
          </a:p>
          <a:p>
            <a:r>
              <a:rPr lang="fr-FR" dirty="0" smtClean="0"/>
              <a:t>Je crois avoir des bases </a:t>
            </a:r>
            <a:r>
              <a:rPr lang="mr-IN" dirty="0" smtClean="0"/>
              <a:t>–</a:t>
            </a:r>
            <a:r>
              <a:rPr lang="fr-FR" dirty="0" smtClean="0"/>
              <a:t> mais mon niveau est s</a:t>
            </a:r>
            <a:r>
              <a:rPr lang="fr-FR" dirty="0" smtClean="0"/>
              <a:t>ûrement encore faible</a:t>
            </a:r>
          </a:p>
          <a:p>
            <a:r>
              <a:rPr lang="fr-FR" dirty="0" smtClean="0"/>
              <a:t>Je pense me situer dans un « moyen »</a:t>
            </a:r>
          </a:p>
          <a:p>
            <a:r>
              <a:rPr lang="fr-FR" dirty="0" smtClean="0"/>
              <a:t>Je pense que je me débrouille souvent bien</a:t>
            </a:r>
          </a:p>
          <a:p>
            <a:r>
              <a:rPr lang="fr-FR" dirty="0" smtClean="0"/>
              <a:t>Je pense </a:t>
            </a:r>
            <a:r>
              <a:rPr lang="fr-FR" dirty="0" smtClean="0"/>
              <a:t>avoir un très bon niveau</a:t>
            </a:r>
          </a:p>
          <a:p>
            <a:r>
              <a:rPr lang="fr-FR" dirty="0" smtClean="0"/>
              <a:t>Je pense </a:t>
            </a:r>
            <a:r>
              <a:rPr lang="fr-FR" dirty="0" smtClean="0"/>
              <a:t>me situer au-dessus</a:t>
            </a:r>
            <a:r>
              <a:rPr lang="fr-FR" dirty="0" smtClean="0"/>
              <a:t> </a:t>
            </a:r>
            <a:r>
              <a:rPr lang="fr-FR" dirty="0"/>
              <a:t>d</a:t>
            </a:r>
            <a:r>
              <a:rPr lang="fr-FR" dirty="0" smtClean="0"/>
              <a:t>es attentes (sans frimer!)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68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ECRL – pour élèves et parents, en bre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76" y="0"/>
            <a:ext cx="9598643" cy="678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18007"/>
      </p:ext>
    </p:extLst>
  </p:cSld>
  <p:clrMapOvr>
    <a:masterClrMapping/>
  </p:clrMapOvr>
</p:sld>
</file>

<file path=ppt/theme/theme1.xml><?xml version="1.0" encoding="utf-8"?>
<a:theme xmlns:a="http://schemas.openxmlformats.org/drawingml/2006/main" name="Ciel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Ciel.thmx</Template>
  <TotalTime>78</TotalTime>
  <Words>278</Words>
  <Application>Microsoft Macintosh PowerPoint</Application>
  <PresentationFormat>Présentation à l'écran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Ciel</vt:lpstr>
      <vt:lpstr>Deutsch-Performers</vt:lpstr>
      <vt:lpstr>Quel est mon niveau ??</vt:lpstr>
      <vt:lpstr>Présentation PowerPoint</vt:lpstr>
      <vt:lpstr>La bonne stratégie ?</vt:lpstr>
      <vt:lpstr>Un point d’appui important</vt:lpstr>
      <vt:lpstr>Le travail coopératif</vt:lpstr>
      <vt:lpstr>règles</vt:lpstr>
      <vt:lpstr>Je me situe à peu près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Deutsch-Performers</dc:title>
  <dc:creator>Gaby Gurnik</dc:creator>
  <cp:lastModifiedBy>Gaby Gurnik</cp:lastModifiedBy>
  <cp:revision>11</cp:revision>
  <dcterms:created xsi:type="dcterms:W3CDTF">2022-08-08T12:27:47Z</dcterms:created>
  <dcterms:modified xsi:type="dcterms:W3CDTF">2022-08-08T15:12:13Z</dcterms:modified>
</cp:coreProperties>
</file>