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59" r:id="rId10"/>
    <p:sldId id="266" r:id="rId11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AD7592-6CE5-4062-A4C7-88CD9E3CD06A}" v="8" dt="2022-01-06T17:13:48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A9060-1EE7-4220-8E92-9373338BB274}" type="datetimeFigureOut">
              <a:rPr lang="fr-FR" smtClean="0"/>
              <a:pPr/>
              <a:t>06/01/2022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222FA-016E-418E-912D-B56B64DF72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222FA-016E-418E-912D-B56B64DF723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44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48E1A-2A22-48A4-B7E4-D695958E084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109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DB987-482B-4F7F-9A11-9FC79D3C2F0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098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49AED-898E-489D-9D89-661009B9567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26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84193-B3F4-4343-8794-EC824FDF4DF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896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2E8C1-B4E2-4249-A95B-721364FE710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285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4136B-53F1-4B41-8069-1490F6BEB02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115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FA7C7-0F70-4893-BAD0-56AD688744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320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6002C-D803-4574-8AAE-16E7E3F727C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4111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2B7A6-6A95-4D0A-9AE6-E37AD2457BC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712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EBA5B-2876-4F2C-8952-B6ECCBE98B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809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3B948-74C4-448C-82A8-DDBD7EE67DE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8479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127286-BFD0-4087-AF5E-69C1F63C900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2346" y="404664"/>
            <a:ext cx="8494712" cy="999846"/>
          </a:xfrm>
        </p:spPr>
        <p:txBody>
          <a:bodyPr anchor="ctr"/>
          <a:lstStyle/>
          <a:p>
            <a:br>
              <a:rPr lang="fr-FR" altLang="fr-FR" sz="4000" dirty="0"/>
            </a:br>
            <a:br>
              <a:rPr lang="fr-FR" altLang="fr-FR" sz="4000" dirty="0"/>
            </a:br>
            <a:r>
              <a:rPr lang="fr-FR" altLang="fr-FR" sz="4800" b="1" dirty="0">
                <a:solidFill>
                  <a:srgbClr val="FF0000"/>
                </a:solidFill>
              </a:rPr>
              <a:t>Stage en entreprise de 3ème</a:t>
            </a:r>
            <a:br>
              <a:rPr lang="fr-FR" altLang="fr-FR" sz="4800" dirty="0"/>
            </a:br>
            <a:br>
              <a:rPr lang="fr-FR" altLang="fr-FR" sz="4800" dirty="0"/>
            </a:br>
            <a:r>
              <a:rPr lang="fr-FR" altLang="fr-FR" sz="4800" b="1" dirty="0">
                <a:solidFill>
                  <a:srgbClr val="FF0000"/>
                </a:solidFill>
              </a:rPr>
              <a:t>Mon stage chez Pageot</a:t>
            </a:r>
            <a:br>
              <a:rPr lang="fr-FR" altLang="fr-FR" sz="4800" b="1" dirty="0">
                <a:solidFill>
                  <a:srgbClr val="FF0000"/>
                </a:solidFill>
              </a:rPr>
            </a:br>
            <a:br>
              <a:rPr lang="fr-FR" altLang="fr-FR" sz="2400" dirty="0"/>
            </a:br>
            <a:r>
              <a:rPr lang="fr-FR" altLang="fr-FR" sz="4000" dirty="0"/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19672" y="4893599"/>
            <a:ext cx="568801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2400" dirty="0"/>
              <a:t>Jeffray Instage 3</a:t>
            </a:r>
            <a:r>
              <a:rPr lang="fr-FR" altLang="fr-FR" sz="2400" baseline="30000" dirty="0"/>
              <a:t>ème</a:t>
            </a:r>
            <a:r>
              <a:rPr lang="fr-FR" altLang="fr-FR" sz="2400" dirty="0"/>
              <a:t>3</a:t>
            </a:r>
          </a:p>
          <a:p>
            <a:pPr algn="ctr">
              <a:spcBef>
                <a:spcPct val="50000"/>
              </a:spcBef>
            </a:pPr>
            <a:r>
              <a:rPr lang="fr-FR" altLang="fr-FR" sz="2400" dirty="0">
                <a:latin typeface="Arial"/>
                <a:cs typeface="Arial"/>
              </a:rPr>
              <a:t>Collège Jean François </a:t>
            </a:r>
            <a:r>
              <a:rPr lang="fr-FR" altLang="fr-FR" sz="2400" dirty="0" err="1">
                <a:latin typeface="Arial"/>
                <a:cs typeface="Arial"/>
              </a:rPr>
              <a:t>Clervoy</a:t>
            </a:r>
            <a:endParaRPr lang="fr-FR" altLang="fr-FR" sz="2400" dirty="0">
              <a:latin typeface="Arial"/>
              <a:cs typeface="Arial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2400" dirty="0"/>
              <a:t>8 avenue du marais </a:t>
            </a:r>
            <a:br>
              <a:rPr lang="fr-FR" altLang="fr-FR" sz="2400" dirty="0"/>
            </a:br>
            <a:r>
              <a:rPr lang="fr-FR" altLang="fr-FR" sz="2400" dirty="0"/>
              <a:t>95130 Franconville</a:t>
            </a:r>
          </a:p>
          <a:p>
            <a:pPr>
              <a:spcBef>
                <a:spcPct val="50000"/>
              </a:spcBef>
            </a:pPr>
            <a:endParaRPr lang="fr-FR" altLang="fr-FR" sz="160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518" y="2191354"/>
            <a:ext cx="2412578" cy="247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8E1A-2A22-48A4-B7E4-D695958E0847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>
                <a:solidFill>
                  <a:srgbClr val="FF0000"/>
                </a:solidFill>
              </a:rPr>
              <a:t>Annexes (1 par page)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514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dirty="0"/>
              <a:t>CV</a:t>
            </a:r>
          </a:p>
          <a:p>
            <a:endParaRPr lang="fr-FR" altLang="fr-FR" dirty="0"/>
          </a:p>
          <a:p>
            <a:r>
              <a:rPr lang="fr-FR" altLang="fr-FR" dirty="0"/>
              <a:t>Lettre de motivation</a:t>
            </a:r>
          </a:p>
          <a:p>
            <a:endParaRPr lang="fr-FR" altLang="fr-FR" dirty="0"/>
          </a:p>
          <a:p>
            <a:r>
              <a:rPr lang="fr-FR" altLang="fr-FR" dirty="0"/>
              <a:t>Convention de stage</a:t>
            </a:r>
          </a:p>
          <a:p>
            <a:endParaRPr lang="fr-FR" altLang="fr-FR" dirty="0"/>
          </a:p>
          <a:p>
            <a:r>
              <a:rPr lang="fr-FR" altLang="fr-FR" dirty="0"/>
              <a:t>Certificat de stage</a:t>
            </a:r>
          </a:p>
          <a:p>
            <a:r>
              <a:rPr lang="fr-FR" altLang="fr-FR" dirty="0"/>
              <a:t>Illustration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193-B3F4-4343-8794-EC824FDF4DF7}" type="slidenum">
              <a:rPr lang="fr-FR" altLang="fr-FR" smtClean="0"/>
              <a:pPr/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66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fr-FR" altLang="fr-FR" b="1" dirty="0">
                <a:solidFill>
                  <a:srgbClr val="FF0000"/>
                </a:solidFill>
              </a:rPr>
              <a:t>Sommaire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1124137"/>
            <a:ext cx="7848872" cy="5256584"/>
          </a:xfrm>
        </p:spPr>
        <p:txBody>
          <a:bodyPr/>
          <a:lstStyle/>
          <a:p>
            <a:pPr marL="812800" indent="-812800">
              <a:lnSpc>
                <a:spcPct val="150000"/>
              </a:lnSpc>
              <a:buFontTx/>
              <a:buAutoNum type="romanUcParenR"/>
            </a:pPr>
            <a:r>
              <a:rPr lang="fr-FR" altLang="fr-FR" dirty="0"/>
              <a:t>Introduction</a:t>
            </a:r>
          </a:p>
          <a:p>
            <a:pPr marL="812800" indent="-812800">
              <a:lnSpc>
                <a:spcPct val="150000"/>
              </a:lnSpc>
              <a:buFontTx/>
              <a:buAutoNum type="romanUcParenR"/>
            </a:pPr>
            <a:r>
              <a:rPr lang="fr-FR" altLang="fr-FR" dirty="0"/>
              <a:t>Présentation de l’entreprise</a:t>
            </a:r>
          </a:p>
          <a:p>
            <a:pPr marL="812800" indent="-812800">
              <a:lnSpc>
                <a:spcPct val="150000"/>
              </a:lnSpc>
              <a:buFontTx/>
              <a:buNone/>
            </a:pPr>
            <a:r>
              <a:rPr lang="fr-FR" altLang="fr-FR" dirty="0"/>
              <a:t>III) Le déroulement du stage</a:t>
            </a:r>
          </a:p>
          <a:p>
            <a:pPr marL="812800" indent="-812800">
              <a:lnSpc>
                <a:spcPct val="150000"/>
              </a:lnSpc>
              <a:buFontTx/>
              <a:buNone/>
            </a:pPr>
            <a:r>
              <a:rPr lang="fr-FR" altLang="fr-FR" dirty="0"/>
              <a:t>IV) Présentation d’un métier</a:t>
            </a:r>
          </a:p>
          <a:p>
            <a:pPr marL="812800" indent="-812800">
              <a:lnSpc>
                <a:spcPct val="150000"/>
              </a:lnSpc>
              <a:buFontTx/>
              <a:buNone/>
            </a:pPr>
            <a:r>
              <a:rPr lang="fr-FR" altLang="fr-FR" dirty="0"/>
              <a:t>V) Bilan</a:t>
            </a:r>
          </a:p>
          <a:p>
            <a:pPr marL="812800" indent="-812800" algn="ctr">
              <a:lnSpc>
                <a:spcPct val="150000"/>
              </a:lnSpc>
              <a:buFontTx/>
              <a:buNone/>
            </a:pPr>
            <a:r>
              <a:rPr lang="fr-FR" altLang="fr-FR" dirty="0"/>
              <a:t> Annexe et illustrations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193-B3F4-4343-8794-EC824FDF4DF7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>
                <a:solidFill>
                  <a:srgbClr val="FF0000"/>
                </a:solidFill>
              </a:rPr>
              <a:t>I) 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dirty="0"/>
              <a:t>Mes démarches.</a:t>
            </a:r>
          </a:p>
          <a:p>
            <a:endParaRPr lang="fr-FR" altLang="fr-FR" dirty="0"/>
          </a:p>
          <a:p>
            <a:pPr>
              <a:buFontTx/>
              <a:buNone/>
            </a:pPr>
            <a:endParaRPr lang="fr-FR" altLang="fr-FR" dirty="0"/>
          </a:p>
          <a:p>
            <a:r>
              <a:rPr lang="fr-FR" altLang="fr-FR" dirty="0"/>
              <a:t>Pourquoi j’ai choisi ce stage.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193-B3F4-4343-8794-EC824FDF4DF7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445545"/>
            <a:ext cx="2736304" cy="2805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03648" y="4437112"/>
            <a:ext cx="684076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dirty="0"/>
              <a:t>75 avenue de la Petite armée</a:t>
            </a:r>
            <a:br>
              <a:rPr lang="fr-FR" altLang="fr-FR" dirty="0"/>
            </a:br>
            <a:r>
              <a:rPr lang="fr-FR" altLang="fr-FR" dirty="0"/>
              <a:t> 75116 Paris </a:t>
            </a:r>
          </a:p>
          <a:p>
            <a:pPr algn="ctr">
              <a:spcBef>
                <a:spcPct val="50000"/>
              </a:spcBef>
            </a:pPr>
            <a:r>
              <a:rPr lang="fr-FR" altLang="fr-FR" dirty="0"/>
              <a:t>Tel :09 12 40 22 56</a:t>
            </a:r>
          </a:p>
          <a:p>
            <a:pPr algn="ctr">
              <a:spcBef>
                <a:spcPct val="50000"/>
              </a:spcBef>
            </a:pPr>
            <a:r>
              <a:rPr lang="fr-FR" altLang="fr-FR" dirty="0"/>
              <a:t>Fax : 05 12 26 58 55</a:t>
            </a:r>
          </a:p>
          <a:p>
            <a:pPr algn="ctr">
              <a:spcBef>
                <a:spcPct val="50000"/>
              </a:spcBef>
            </a:pPr>
            <a:r>
              <a:rPr lang="fr-FR" altLang="fr-FR" dirty="0" err="1"/>
              <a:t>www,pageot,fr</a:t>
            </a:r>
            <a:endParaRPr lang="fr-FR" alt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8E1A-2A22-48A4-B7E4-D695958E0847}" type="slidenum">
              <a:rPr lang="fr-FR" altLang="fr-FR" smtClean="0"/>
              <a:pPr/>
              <a:t>4</a:t>
            </a:fld>
            <a:endParaRPr lang="fr-FR" altLang="fr-F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11663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dirty="0">
                <a:solidFill>
                  <a:srgbClr val="FF0000"/>
                </a:solidFill>
              </a:rPr>
              <a:t>II) L’entreprise</a:t>
            </a:r>
          </a:p>
        </p:txBody>
      </p:sp>
    </p:spTree>
    <p:extLst>
      <p:ext uri="{BB962C8B-B14F-4D97-AF65-F5344CB8AC3E}">
        <p14:creationId xmlns:p14="http://schemas.microsoft.com/office/powerpoint/2010/main" val="238475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536" y="404664"/>
            <a:ext cx="822960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altLang="fr-FR" sz="2800" dirty="0"/>
              <a:t>Entreprise industrielle privée (produits des biens)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altLang="fr-FR" sz="2800" dirty="0"/>
              <a:t>Constructeur automobile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altLang="fr-FR" sz="2800" dirty="0"/>
              <a:t>Située à Paris dans le XVIème arrondissement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altLang="fr-FR" sz="2800" dirty="0"/>
              <a:t> __salariés dont  __hommes et __ femmes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8E1A-2A22-48A4-B7E4-D695958E0847}" type="slidenum">
              <a:rPr lang="fr-FR" altLang="fr-FR" smtClean="0"/>
              <a:pPr/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9805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95536" y="76470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dirty="0">
                <a:solidFill>
                  <a:srgbClr val="FF0000"/>
                </a:solidFill>
              </a:rPr>
              <a:t>III) Le déroulement du stage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2636912"/>
            <a:ext cx="822960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altLang="fr-FR" sz="2800" dirty="0"/>
              <a:t>Mon emploi du temps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8E1A-2A22-48A4-B7E4-D695958E0847}" type="slidenum">
              <a:rPr lang="fr-FR" altLang="fr-FR" smtClean="0"/>
              <a:pPr/>
              <a:t>6</a:t>
            </a:fld>
            <a:endParaRPr lang="fr-FR" alt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87101"/>
              </p:ext>
            </p:extLst>
          </p:nvPr>
        </p:nvGraphicFramePr>
        <p:xfrm>
          <a:off x="467544" y="4005064"/>
          <a:ext cx="80213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4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Lundi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Mardi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Mercredi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Jeudi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Vendredi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8h-12h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8h-12h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8h-12h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8h-12h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8h-12h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13h30-17h30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13h30-17h30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Repos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13h30-17h30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13h30-17h30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04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88640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>
              <a:solidFill>
                <a:srgbClr val="FF0000"/>
              </a:solidFill>
            </a:endParaRPr>
          </a:p>
          <a:p>
            <a:r>
              <a:rPr lang="fr-FR" altLang="fr-FR" sz="2800" dirty="0">
                <a:solidFill>
                  <a:srgbClr val="FF0000"/>
                </a:solidFill>
              </a:rPr>
              <a:t>Quelques tâches observées</a:t>
            </a:r>
          </a:p>
          <a:p>
            <a:endParaRPr lang="fr-FR" altLang="fr-FR" sz="2800" dirty="0"/>
          </a:p>
          <a:p>
            <a:pPr marL="514350" indent="-514350">
              <a:buAutoNum type="arabicParenR"/>
            </a:pPr>
            <a:r>
              <a:rPr lang="fr-FR" altLang="fr-FR" sz="2800" dirty="0"/>
              <a:t>La partie administrative (gestion des commandes)</a:t>
            </a:r>
          </a:p>
          <a:p>
            <a:pPr marL="514350" indent="-514350">
              <a:buAutoNum type="arabicParenR"/>
            </a:pPr>
            <a:endParaRPr lang="fr-FR" altLang="fr-FR" sz="2800" dirty="0"/>
          </a:p>
          <a:p>
            <a:r>
              <a:rPr lang="fr-FR" altLang="fr-FR" sz="2800" dirty="0"/>
              <a:t>2) Recherche et développement</a:t>
            </a:r>
          </a:p>
          <a:p>
            <a:endParaRPr lang="fr-FR" altLang="fr-FR" sz="2800" dirty="0"/>
          </a:p>
          <a:p>
            <a:r>
              <a:rPr lang="fr-FR" altLang="fr-FR" sz="2800" dirty="0"/>
              <a:t>3) La construction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r>
              <a:rPr lang="fr-FR" altLang="fr-FR" sz="1200" i="1" dirty="0"/>
              <a:t>Anecdotes possibles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8E1A-2A22-48A4-B7E4-D695958E0847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7277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560" y="116632"/>
            <a:ext cx="822960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4400" dirty="0">
                <a:solidFill>
                  <a:srgbClr val="FF0000"/>
                </a:solidFill>
              </a:rPr>
              <a:t>IV) Présentation d’un  métier</a:t>
            </a:r>
          </a:p>
          <a:p>
            <a:endParaRPr lang="fr-FR" altLang="fr-FR" sz="2800" dirty="0">
              <a:solidFill>
                <a:srgbClr val="FF000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800" dirty="0"/>
              <a:t>Rôle du métier dans l’entreprise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800" dirty="0"/>
              <a:t>Apprentissage/formations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800" dirty="0"/>
              <a:t>Qualités requises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800" dirty="0"/>
              <a:t>Rythme et cadre de vie/salaire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800" dirty="0"/>
              <a:t>Evolution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800" dirty="0"/>
              <a:t>Mon avis sur le métier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alt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8E1A-2A22-48A4-B7E4-D695958E0847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1452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>
                <a:solidFill>
                  <a:srgbClr val="FF0000"/>
                </a:solidFill>
              </a:rPr>
              <a:t>V) Bilan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dirty="0"/>
              <a:t>Mes impressions </a:t>
            </a:r>
          </a:p>
          <a:p>
            <a:endParaRPr lang="fr-FR" altLang="fr-FR" dirty="0"/>
          </a:p>
          <a:p>
            <a:r>
              <a:rPr lang="fr-FR" altLang="fr-FR" dirty="0"/>
              <a:t>Ce que j’ai appris</a:t>
            </a:r>
          </a:p>
          <a:p>
            <a:endParaRPr lang="fr-FR" altLang="fr-FR" dirty="0"/>
          </a:p>
          <a:p>
            <a:r>
              <a:rPr lang="fr-FR" altLang="fr-FR" dirty="0"/>
              <a:t>Les compétences que j’ai utilisée</a:t>
            </a:r>
          </a:p>
          <a:p>
            <a:endParaRPr lang="fr-FR" altLang="fr-FR" dirty="0"/>
          </a:p>
          <a:p>
            <a:r>
              <a:rPr lang="fr-FR" altLang="fr-FR" dirty="0"/>
              <a:t>Mon stage et mon projet d’orientation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4193-B3F4-4343-8794-EC824FDF4DF7}" type="slidenum">
              <a:rPr lang="fr-FR" altLang="fr-FR" smtClean="0"/>
              <a:pPr/>
              <a:t>9</a:t>
            </a:fld>
            <a:endParaRPr lang="fr-FR" alt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203</Words>
  <Application>Microsoft Office PowerPoint</Application>
  <PresentationFormat>Affichage à l'écran (4:3)</PresentationFormat>
  <Paragraphs>102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Modèle par défaut</vt:lpstr>
      <vt:lpstr>  Stage en entreprise de 3ème  Mon stage chez Pageot   </vt:lpstr>
      <vt:lpstr>Sommaire</vt:lpstr>
      <vt:lpstr>I) Introduction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V) Bilan</vt:lpstr>
      <vt:lpstr>Annexes (1 par page)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en entreprise de 3ème  Pageot-Citron</dc:title>
  <dc:creator>Alexandre</dc:creator>
  <cp:lastModifiedBy>Amiral Alexandre</cp:lastModifiedBy>
  <cp:revision>19</cp:revision>
  <dcterms:created xsi:type="dcterms:W3CDTF">2013-03-27T16:12:45Z</dcterms:created>
  <dcterms:modified xsi:type="dcterms:W3CDTF">2022-01-06T17:13:58Z</dcterms:modified>
</cp:coreProperties>
</file>