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8" r:id="rId3"/>
    <p:sldId id="257" r:id="rId4"/>
    <p:sldId id="265" r:id="rId5"/>
    <p:sldId id="263" r:id="rId6"/>
    <p:sldId id="261" r:id="rId7"/>
    <p:sldId id="262" r:id="rId8"/>
    <p:sldId id="259" r:id="rId9"/>
    <p:sldId id="266" r:id="rId10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A9060-1EE7-4220-8E92-9373338BB274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22FA-016E-418E-912D-B56B64DF72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222FA-016E-418E-912D-B56B64DF723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44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8E1A-2A22-48A4-B7E4-D695958E08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10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B987-482B-4F7F-9A11-9FC79D3C2F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09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49AED-898E-489D-9D89-661009B9567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262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84193-B3F4-4343-8794-EC824FDF4DF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896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2E8C1-B4E2-4249-A95B-721364FE71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28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4136B-53F1-4B41-8069-1490F6BEB0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11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FA7C7-0F70-4893-BAD0-56AD688744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320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6002C-D803-4574-8AAE-16E7E3F727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11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2B7A6-6A95-4D0A-9AE6-E37AD2457B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126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EBA5B-2876-4F2C-8952-B6ECCBE98B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80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B948-74C4-448C-82A8-DDBD7EE67DE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479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127286-BFD0-4087-AF5E-69C1F63C900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494712" cy="1223963"/>
          </a:xfrm>
        </p:spPr>
        <p:txBody>
          <a:bodyPr anchor="ctr"/>
          <a:lstStyle/>
          <a:p>
            <a:r>
              <a:rPr lang="fr-FR" altLang="fr-FR" sz="4000" dirty="0"/>
              <a:t/>
            </a:r>
            <a:br>
              <a:rPr lang="fr-FR" altLang="fr-FR" sz="4000" dirty="0"/>
            </a:br>
            <a:r>
              <a:rPr lang="fr-FR" altLang="fr-FR" sz="4000" dirty="0"/>
              <a:t/>
            </a:r>
            <a:br>
              <a:rPr lang="fr-FR" altLang="fr-FR" sz="4000" dirty="0"/>
            </a:br>
            <a:r>
              <a:rPr lang="fr-FR" altLang="fr-FR" sz="4800" b="1" dirty="0" smtClean="0">
                <a:solidFill>
                  <a:srgbClr val="FF0000"/>
                </a:solidFill>
              </a:rPr>
              <a:t>Mémoire sur un métier :</a:t>
            </a:r>
            <a:br>
              <a:rPr lang="fr-FR" altLang="fr-FR" sz="4800" b="1" dirty="0" smtClean="0">
                <a:solidFill>
                  <a:srgbClr val="FF0000"/>
                </a:solidFill>
              </a:rPr>
            </a:br>
            <a:r>
              <a:rPr lang="fr-FR" altLang="fr-FR" sz="4800" b="1" dirty="0" smtClean="0">
                <a:solidFill>
                  <a:srgbClr val="FF0000"/>
                </a:solidFill>
              </a:rPr>
              <a:t>Le chaudronnier industriel</a:t>
            </a:r>
            <a:r>
              <a:rPr lang="fr-FR" altLang="fr-FR" sz="4800" b="1" dirty="0">
                <a:solidFill>
                  <a:srgbClr val="FF0000"/>
                </a:solidFill>
              </a:rPr>
              <a:t/>
            </a:r>
            <a:br>
              <a:rPr lang="fr-FR" altLang="fr-FR" sz="4800" b="1" dirty="0">
                <a:solidFill>
                  <a:srgbClr val="FF0000"/>
                </a:solidFill>
              </a:rPr>
            </a:br>
            <a:r>
              <a:rPr lang="fr-FR" altLang="fr-FR" sz="2400" dirty="0"/>
              <a:t/>
            </a:r>
            <a:br>
              <a:rPr lang="fr-FR" altLang="fr-FR" sz="2400" dirty="0"/>
            </a:br>
            <a:r>
              <a:rPr lang="fr-FR" altLang="fr-FR" sz="4000" dirty="0"/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92275" y="5734050"/>
            <a:ext cx="5688013" cy="143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dirty="0" err="1"/>
              <a:t>Jeffray</a:t>
            </a:r>
            <a:r>
              <a:rPr lang="fr-FR" altLang="fr-FR" sz="1600" dirty="0"/>
              <a:t> </a:t>
            </a:r>
            <a:r>
              <a:rPr lang="fr-FR" altLang="fr-FR" sz="1600" dirty="0" err="1" smtClean="0"/>
              <a:t>Inbonmétier</a:t>
            </a:r>
            <a:r>
              <a:rPr lang="fr-FR" altLang="fr-FR" sz="1600" dirty="0" smtClean="0"/>
              <a:t> 3</a:t>
            </a:r>
            <a:r>
              <a:rPr lang="fr-FR" altLang="fr-FR" sz="1600" baseline="30000" dirty="0" smtClean="0"/>
              <a:t>ème</a:t>
            </a:r>
            <a:r>
              <a:rPr lang="fr-FR" altLang="fr-FR" sz="1600" dirty="0" smtClean="0"/>
              <a:t>2</a:t>
            </a:r>
            <a:endParaRPr lang="fr-FR" altLang="fr-FR" sz="1600" dirty="0"/>
          </a:p>
          <a:p>
            <a:pPr algn="ctr">
              <a:spcBef>
                <a:spcPct val="50000"/>
              </a:spcBef>
            </a:pPr>
            <a:r>
              <a:rPr lang="fr-FR" altLang="fr-FR" sz="1600" dirty="0"/>
              <a:t>Collège </a:t>
            </a:r>
            <a:r>
              <a:rPr lang="fr-FR" altLang="fr-FR" sz="1600" dirty="0" smtClean="0"/>
              <a:t>Jean-François </a:t>
            </a:r>
            <a:r>
              <a:rPr lang="fr-FR" altLang="fr-FR" sz="1600" dirty="0" err="1" smtClean="0"/>
              <a:t>Clervoy</a:t>
            </a:r>
            <a:endParaRPr lang="fr-FR" altLang="fr-FR" sz="1600" dirty="0"/>
          </a:p>
          <a:p>
            <a:pPr algn="ctr">
              <a:spcBef>
                <a:spcPct val="50000"/>
              </a:spcBef>
            </a:pPr>
            <a:r>
              <a:rPr lang="fr-FR" altLang="fr-FR" sz="1600" dirty="0" smtClean="0"/>
              <a:t>8 avenue du Marais 95130 </a:t>
            </a:r>
            <a:r>
              <a:rPr lang="fr-FR" altLang="fr-FR" sz="1600" dirty="0" err="1" smtClean="0"/>
              <a:t>Francnville</a:t>
            </a:r>
            <a:endParaRPr lang="fr-FR" altLang="fr-FR" sz="1600" dirty="0"/>
          </a:p>
          <a:p>
            <a:pPr>
              <a:spcBef>
                <a:spcPct val="50000"/>
              </a:spcBef>
            </a:pPr>
            <a:endParaRPr lang="fr-FR" altLang="fr-FR" sz="1600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908175" y="1700213"/>
            <a:ext cx="475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altLang="fr-FR" dirty="0"/>
          </a:p>
        </p:txBody>
      </p:sp>
      <p:sp>
        <p:nvSpPr>
          <p:cNvPr id="3" name="AutoShape 10" descr="Images Gratuites : soudage, machine, artisan, Commerce de construction,  Coupe de métal, Chaudronnier 4512x3008 - - 665494 - Banque d image gratuite  - Px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36" y="1974766"/>
            <a:ext cx="5097674" cy="33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081"/>
            <a:ext cx="8229600" cy="1143000"/>
          </a:xfrm>
        </p:spPr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Sommaire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542" y="988641"/>
            <a:ext cx="5843588" cy="5256584"/>
          </a:xfrm>
        </p:spPr>
        <p:txBody>
          <a:bodyPr/>
          <a:lstStyle/>
          <a:p>
            <a:pPr marL="812800" indent="-812800">
              <a:buFontTx/>
              <a:buAutoNum type="romanUcParenR"/>
            </a:pPr>
            <a:r>
              <a:rPr lang="fr-FR" altLang="fr-FR" dirty="0" smtClean="0"/>
              <a:t>Introduction</a:t>
            </a:r>
          </a:p>
          <a:p>
            <a:pPr marL="812800" indent="-812800">
              <a:buFontTx/>
              <a:buAutoNum type="romanUcParenR"/>
            </a:pPr>
            <a:r>
              <a:rPr lang="fr-FR" altLang="fr-FR" dirty="0" smtClean="0"/>
              <a:t>Présentation du métier</a:t>
            </a:r>
            <a:endParaRPr lang="fr-FR" altLang="fr-FR" dirty="0"/>
          </a:p>
          <a:p>
            <a:pPr marL="812800" indent="-812800">
              <a:buFontTx/>
              <a:buNone/>
            </a:pPr>
            <a:r>
              <a:rPr lang="fr-FR" altLang="fr-FR" dirty="0" smtClean="0"/>
              <a:t>II</a:t>
            </a:r>
            <a:r>
              <a:rPr lang="fr-FR" altLang="fr-FR" dirty="0"/>
              <a:t>) </a:t>
            </a:r>
            <a:r>
              <a:rPr lang="fr-FR" altLang="fr-FR" dirty="0" smtClean="0"/>
              <a:t>Les études</a:t>
            </a:r>
            <a:endParaRPr lang="fr-FR" altLang="fr-FR" dirty="0"/>
          </a:p>
          <a:p>
            <a:pPr marL="812800" indent="-812800">
              <a:buFontTx/>
              <a:buNone/>
            </a:pPr>
            <a:r>
              <a:rPr lang="fr-FR" altLang="fr-FR" dirty="0" smtClean="0"/>
              <a:t>III</a:t>
            </a:r>
            <a:r>
              <a:rPr lang="fr-FR" altLang="fr-FR" dirty="0"/>
              <a:t>) </a:t>
            </a:r>
            <a:r>
              <a:rPr lang="fr-FR" altLang="fr-FR" dirty="0" smtClean="0"/>
              <a:t>L’entreprise qui embauche des chaudronniers</a:t>
            </a:r>
            <a:endParaRPr lang="fr-FR" altLang="fr-FR" dirty="0"/>
          </a:p>
          <a:p>
            <a:pPr marL="812800" indent="-812800">
              <a:buFontTx/>
              <a:buNone/>
            </a:pPr>
            <a:r>
              <a:rPr lang="fr-FR" altLang="fr-FR" dirty="0" smtClean="0"/>
              <a:t>IV</a:t>
            </a:r>
            <a:r>
              <a:rPr lang="fr-FR" altLang="fr-FR" dirty="0"/>
              <a:t>) </a:t>
            </a:r>
            <a:r>
              <a:rPr lang="fr-FR" altLang="fr-FR" dirty="0" smtClean="0"/>
              <a:t>Bilan</a:t>
            </a:r>
          </a:p>
          <a:p>
            <a:pPr marL="812800" indent="-812800">
              <a:buFontTx/>
              <a:buNone/>
            </a:pPr>
            <a:r>
              <a:rPr lang="fr-FR" altLang="fr-FR" dirty="0" smtClean="0"/>
              <a:t>V) Annexe</a:t>
            </a:r>
            <a:endParaRPr lang="fr-FR" altLang="fr-FR" dirty="0" smtClean="0"/>
          </a:p>
          <a:p>
            <a:pPr marL="812800" indent="-812800">
              <a:buFontTx/>
              <a:buNone/>
            </a:pPr>
            <a:endParaRPr lang="fr-FR" altLang="fr-FR" dirty="0" smtClean="0"/>
          </a:p>
          <a:p>
            <a:pPr marL="812800" indent="-812800">
              <a:buFontTx/>
              <a:buNone/>
            </a:pPr>
            <a:r>
              <a:rPr lang="fr-FR" altLang="fr-FR" dirty="0" smtClean="0"/>
              <a:t> </a:t>
            </a: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4193-B3F4-4343-8794-EC824FDF4DF7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I) </a:t>
            </a:r>
            <a:r>
              <a:rPr lang="fr-FR" altLang="fr-FR" b="1" dirty="0" smtClean="0">
                <a:solidFill>
                  <a:srgbClr val="FF0000"/>
                </a:solidFill>
              </a:rPr>
              <a:t>Introduction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Mes </a:t>
            </a:r>
            <a:r>
              <a:rPr lang="fr-FR" altLang="fr-FR" dirty="0" smtClean="0"/>
              <a:t>démarches pour choisir le métier.</a:t>
            </a:r>
            <a:endParaRPr lang="fr-FR" altLang="fr-FR" dirty="0"/>
          </a:p>
          <a:p>
            <a:endParaRPr lang="fr-FR" altLang="fr-FR" dirty="0"/>
          </a:p>
          <a:p>
            <a:pPr>
              <a:buFontTx/>
              <a:buNone/>
            </a:pPr>
            <a:endParaRPr lang="fr-FR" altLang="fr-FR" dirty="0"/>
          </a:p>
          <a:p>
            <a:r>
              <a:rPr lang="fr-FR" altLang="fr-FR" dirty="0"/>
              <a:t>Pourquoi j’ai choisi ce </a:t>
            </a:r>
            <a:r>
              <a:rPr lang="fr-FR" altLang="fr-FR" dirty="0" smtClean="0"/>
              <a:t>métier.</a:t>
            </a: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4193-B3F4-4343-8794-EC824FDF4DF7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116632"/>
            <a:ext cx="82296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4400" dirty="0" smtClean="0">
                <a:solidFill>
                  <a:srgbClr val="FF0000"/>
                </a:solidFill>
              </a:rPr>
              <a:t>II) </a:t>
            </a:r>
            <a:r>
              <a:rPr lang="fr-FR" altLang="fr-FR" sz="4400" dirty="0" smtClean="0">
                <a:solidFill>
                  <a:srgbClr val="FF0000"/>
                </a:solidFill>
              </a:rPr>
              <a:t>Présentation d’un  métier</a:t>
            </a:r>
          </a:p>
          <a:p>
            <a:endParaRPr lang="fr-FR" altLang="fr-FR" sz="28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Fonction dans une entreprise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Qualités </a:t>
            </a:r>
            <a:r>
              <a:rPr lang="fr-FR" altLang="fr-FR" sz="2800" dirty="0" smtClean="0"/>
              <a:t>requises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Rythme et cadre de vie/salaire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Evolution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Mon avis sur le métier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8E1A-2A22-48A4-B7E4-D695958E0847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45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671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FF0000"/>
                </a:solidFill>
              </a:rPr>
              <a:t>III) Les études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856606"/>
            <a:ext cx="8229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diplômes requis</a:t>
            </a:r>
            <a:endParaRPr lang="fr-FR" sz="2800" dirty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contenus </a:t>
            </a:r>
            <a:r>
              <a:rPr lang="fr-FR" sz="2800" dirty="0"/>
              <a:t>de la formation </a:t>
            </a:r>
            <a:endParaRPr lang="fr-FR" sz="2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les durées de stage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les </a:t>
            </a:r>
            <a:r>
              <a:rPr lang="fr-FR" sz="2800" dirty="0"/>
              <a:t>diplômes obtenus </a:t>
            </a:r>
            <a:r>
              <a:rPr lang="fr-FR" sz="2800" dirty="0" smtClean="0"/>
              <a:t>à l’issue de la formation</a:t>
            </a:r>
            <a:endParaRPr lang="fr-FR" sz="2800" dirty="0"/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les </a:t>
            </a:r>
            <a:r>
              <a:rPr lang="fr-FR" sz="2800" dirty="0"/>
              <a:t>poursuites d’études et leur impact sur la profession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8E1A-2A22-48A4-B7E4-D695958E0847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98" y="1268760"/>
            <a:ext cx="3823992" cy="19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03648" y="4437112"/>
            <a:ext cx="684076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/>
              <a:t>75 avenue de la Petite armée</a:t>
            </a:r>
            <a:br>
              <a:rPr lang="fr-FR" altLang="fr-FR" dirty="0"/>
            </a:br>
            <a:r>
              <a:rPr lang="fr-FR" altLang="fr-FR" dirty="0"/>
              <a:t> </a:t>
            </a:r>
            <a:r>
              <a:rPr lang="fr-FR" altLang="fr-FR" dirty="0" smtClean="0"/>
              <a:t>31 000 Toulouse</a:t>
            </a:r>
            <a:endParaRPr lang="fr-FR" altLang="fr-FR" dirty="0" smtClean="0"/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Tel :09 12 40 22 56</a:t>
            </a:r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Fax : 05 12 26 58 55</a:t>
            </a:r>
          </a:p>
          <a:p>
            <a:pPr algn="ctr">
              <a:spcBef>
                <a:spcPct val="50000"/>
              </a:spcBef>
            </a:pPr>
            <a:r>
              <a:rPr lang="fr-FR" altLang="fr-FR" dirty="0" smtClean="0"/>
              <a:t>www.airbous.fr</a:t>
            </a: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8E1A-2A22-48A4-B7E4-D695958E0847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750" t="31800" r="18500" b="20600"/>
          <a:stretch/>
        </p:blipFill>
        <p:spPr>
          <a:xfrm>
            <a:off x="323528" y="1844824"/>
            <a:ext cx="7200800" cy="24482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7904" y="991622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AIRBOUS</a:t>
            </a:r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43608" y="-13329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b="1" dirty="0" smtClean="0">
                <a:solidFill>
                  <a:srgbClr val="FF0000"/>
                </a:solidFill>
              </a:rPr>
              <a:t>IV) L’entreprise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5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404664"/>
            <a:ext cx="82296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Entreprise industrielle privée (produits des biens)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Constructeur </a:t>
            </a:r>
            <a:r>
              <a:rPr lang="fr-FR" altLang="fr-FR" sz="2800" dirty="0" smtClean="0"/>
              <a:t>aéronautique</a:t>
            </a: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Située à </a:t>
            </a:r>
            <a:r>
              <a:rPr lang="fr-FR" altLang="fr-FR" sz="2800" dirty="0" smtClean="0"/>
              <a:t>Toulouse</a:t>
            </a:r>
            <a:endParaRPr lang="fr-FR" altLang="fr-F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 __salariés dont  __hommes et __ </a:t>
            </a:r>
            <a:r>
              <a:rPr lang="fr-FR" altLang="fr-FR" sz="2800" dirty="0" smtClean="0"/>
              <a:t>femmes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altLang="fr-FR" sz="2800" dirty="0" smtClean="0"/>
              <a:t>Rôle du métier dans l’entreprise</a:t>
            </a:r>
            <a:endParaRPr lang="fr-FR" altLang="fr-FR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alt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48E1A-2A22-48A4-B7E4-D695958E0847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805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IV) Bilan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 que j’ai appris sur les études</a:t>
            </a:r>
          </a:p>
          <a:p>
            <a:endParaRPr lang="fr-FR" dirty="0"/>
          </a:p>
          <a:p>
            <a:r>
              <a:rPr lang="fr-FR" dirty="0"/>
              <a:t>Ce que j’ai appris sur </a:t>
            </a:r>
            <a:r>
              <a:rPr lang="fr-FR" dirty="0" smtClean="0"/>
              <a:t>le métier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Mon avis </a:t>
            </a:r>
            <a:r>
              <a:rPr lang="fr-FR" dirty="0"/>
              <a:t>personnel sur le métier</a:t>
            </a:r>
          </a:p>
          <a:p>
            <a:endParaRPr lang="fr-FR" dirty="0"/>
          </a:p>
          <a:p>
            <a:r>
              <a:rPr lang="fr-FR" dirty="0" smtClean="0"/>
              <a:t>Lien avec mon projet </a:t>
            </a:r>
            <a:r>
              <a:rPr lang="fr-FR" dirty="0"/>
              <a:t>d’orientation </a:t>
            </a:r>
            <a:endParaRPr lang="fr-FR" alt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4193-B3F4-4343-8794-EC824FDF4DF7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Annexes (1 par page)</a:t>
            </a:r>
            <a:endParaRPr lang="fr-FR" alt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dirty="0" smtClean="0"/>
              <a:t>CV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Lettre de motivation</a:t>
            </a:r>
          </a:p>
          <a:p>
            <a:endParaRPr lang="fr-FR" alt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4193-B3F4-4343-8794-EC824FDF4DF7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66509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167</Words>
  <Application>Microsoft Office PowerPoint</Application>
  <PresentationFormat>Affichage à l'écran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Modèle par défaut</vt:lpstr>
      <vt:lpstr>  Mémoire sur un métier : Le chaudronnier industriel   </vt:lpstr>
      <vt:lpstr>Sommaire</vt:lpstr>
      <vt:lpstr>I) Introduction</vt:lpstr>
      <vt:lpstr>Présentation PowerPoint</vt:lpstr>
      <vt:lpstr>Présentation PowerPoint</vt:lpstr>
      <vt:lpstr>Présentation PowerPoint</vt:lpstr>
      <vt:lpstr>Présentation PowerPoint</vt:lpstr>
      <vt:lpstr>IV) Bilan</vt:lpstr>
      <vt:lpstr>Annexes (1 par page)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en entreprise de 3ème  Pageot-Citron</dc:title>
  <dc:creator>Alexandre</dc:creator>
  <cp:lastModifiedBy>Amiral Alexandre</cp:lastModifiedBy>
  <cp:revision>18</cp:revision>
  <dcterms:created xsi:type="dcterms:W3CDTF">2013-03-27T16:12:45Z</dcterms:created>
  <dcterms:modified xsi:type="dcterms:W3CDTF">2020-10-30T01:49:33Z</dcterms:modified>
</cp:coreProperties>
</file>