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3866FE-26DE-48DB-BB2D-FEA023F42E78}" type="datetimeFigureOut">
              <a:rPr lang="fr-FR" smtClean="0"/>
              <a:t>15/03/2020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61631-155E-48D5-8D53-AEAA3B2983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550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42859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03ED7CB-4453-4356-81CB-E03908436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25BF98B5-530E-4C91-B12C-D5A53201D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543BF906-D9C4-49AB-A5E3-D3F819291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B5428-9CCE-4E2C-8994-681E7FD3F6C3}" type="datetime1">
              <a:rPr lang="fr-FR" smtClean="0"/>
              <a:t>15/03/2020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8A22554F-F4D3-4300-B32A-EA26D7A64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C933A77A-D7C3-46AE-8B32-92BDF70B7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17CE-BA89-42D6-A2FE-3DDA8703E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4233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745AACD0-54FA-4E0E-921F-292238D00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85DE70AE-6237-4A60-B957-EE9CC54A4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580B8107-E991-4CBD-BA26-4F27D3C09C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2D19B-63C1-4877-AA8C-B36751B011D0}" type="datetime1">
              <a:rPr lang="fr-FR" smtClean="0"/>
              <a:t>15/03/2020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DD7D45F0-2E50-4944-B271-4CFF42BF4F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6ACDABF6-FABF-4D2B-866F-42900B7FD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D17CE-BA89-42D6-A2FE-3DDA8703E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2768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E7B0C38-5F08-4C08-826E-EF048FC47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898" y="145469"/>
            <a:ext cx="10515600" cy="526759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fr-FR" sz="2000" b="1" u="sng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COMMENT L’ÉNERGIE EST-ELLE STOCKÉE, ET/OU TRANSPORTÉE ? 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60E477FC-A317-4998-9E88-783D0573D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2154" y="1345864"/>
            <a:ext cx="3484535" cy="416627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fr-FR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Sources d’énergies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150000"/>
              </a:lnSpc>
              <a:spcBef>
                <a:spcPts val="0"/>
              </a:spcBef>
              <a:buNone/>
            </a:pP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Gaz ●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Pétrole ●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Charbon ●</a:t>
            </a:r>
          </a:p>
          <a:p>
            <a:pPr marL="0" indent="0" algn="r">
              <a:lnSpc>
                <a:spcPct val="150000"/>
              </a:lnSpc>
              <a:spcBef>
                <a:spcPts val="0"/>
              </a:spcBef>
              <a:buNone/>
            </a:pP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Electricité ●</a:t>
            </a:r>
          </a:p>
          <a:p>
            <a:pPr marL="0" indent="0" algn="r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(provenant des différentes sources d’énergie)</a:t>
            </a:r>
          </a:p>
          <a:p>
            <a:pPr marL="0" indent="0" algn="r">
              <a:buNone/>
            </a:pPr>
            <a:endParaRPr lang="fr-F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fr-F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xmlns="" id="{5CBF7C26-DF1C-4698-B284-22CB8E6C01F3}"/>
              </a:ext>
            </a:extLst>
          </p:cNvPr>
          <p:cNvSpPr txBox="1">
            <a:spLocks/>
          </p:cNvSpPr>
          <p:nvPr/>
        </p:nvSpPr>
        <p:spPr>
          <a:xfrm>
            <a:off x="335797" y="485081"/>
            <a:ext cx="11435289" cy="908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Relie chaque source d’énergie à son moyen de stockage et/ou de transport en utilisant une couleur différente pour chaque source d’énergie (attention, plusieurs réponses sont possibles pour la même source d’énergie)</a:t>
            </a: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xmlns="" id="{C07030B2-D006-495B-BE56-F5D2A7895141}"/>
              </a:ext>
            </a:extLst>
          </p:cNvPr>
          <p:cNvSpPr txBox="1">
            <a:spLocks/>
          </p:cNvSpPr>
          <p:nvPr/>
        </p:nvSpPr>
        <p:spPr>
          <a:xfrm>
            <a:off x="7574982" y="1345864"/>
            <a:ext cx="3484535" cy="518579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sz="7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Moyens de transports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fr-FR" sz="4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oléoducs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gazoducs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camions-citernes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réseau de ville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pétroliers (ou « supertankers »)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lignes haute, moyenne et basse tension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trains ou charbonniers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fr-FR" sz="4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7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Moyens de stockage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fr-FR" sz="4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à ciel ouvert, en tas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grosses bouteilles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piles ou batteries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cuves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stations essence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entrepôts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fr-F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r-F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2C5C3ACD-3C98-4E89-A434-7D9F62D33D7E}"/>
              </a:ext>
            </a:extLst>
          </p:cNvPr>
          <p:cNvSpPr txBox="1"/>
          <p:nvPr/>
        </p:nvSpPr>
        <p:spPr>
          <a:xfrm>
            <a:off x="167898" y="5054330"/>
            <a:ext cx="4795988" cy="14773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just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 pouvoir maitriser la distribution de l’énergie, des ports, des usines et des réseaux de distribution sont construits sur tout le territoire. </a:t>
            </a:r>
          </a:p>
          <a:p>
            <a:pPr algn="just"/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transport de l’énergie participe donc à la transformation du paysage.  </a:t>
            </a:r>
          </a:p>
        </p:txBody>
      </p:sp>
    </p:spTree>
    <p:extLst>
      <p:ext uri="{BB962C8B-B14F-4D97-AF65-F5344CB8AC3E}">
        <p14:creationId xmlns:p14="http://schemas.microsoft.com/office/powerpoint/2010/main" val="80104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114</Words>
  <Application>Microsoft Office PowerPoint</Application>
  <PresentationFormat>Grand écran</PresentationFormat>
  <Paragraphs>29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COMMENT L’ÉNERGIE EST-ELLE STOCKÉE, ET/OU TRANSPORTÉE ?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Electricité - Sources, transport, économie</dc:title>
  <dc:creator>Carina Oliveira</dc:creator>
  <dc:description>COMMENT L’ÉNERGIE EST-ELLE STOCKÉE, ET/OU TRANSPORTÉE ?  </dc:description>
  <cp:lastModifiedBy>Max Hénin</cp:lastModifiedBy>
  <cp:revision>39</cp:revision>
  <cp:lastPrinted>2020-03-12T21:53:10Z</cp:lastPrinted>
  <dcterms:created xsi:type="dcterms:W3CDTF">2020-03-11T07:33:35Z</dcterms:created>
  <dcterms:modified xsi:type="dcterms:W3CDTF">2020-03-15T14:15:11Z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Electricité - Sources, transport, économie</vt:lpwstr>
  </property>
  <property fmtid="{D5CDD505-2E9C-101B-9397-08002B2CF9AE}" pid="3" name="SlideDescription">
    <vt:lpwstr>COMMENT L’ÉNERGIE EST-ELLE STOCKÉE, ET/OU TRANSPORTÉE ?  </vt:lpwstr>
  </property>
</Properties>
</file>