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9" r:id="rId3"/>
    <p:sldId id="257" r:id="rId4"/>
    <p:sldId id="261" r:id="rId5"/>
    <p:sldId id="262" r:id="rId6"/>
    <p:sldId id="263" r:id="rId7"/>
    <p:sldId id="264" r:id="rId8"/>
    <p:sldId id="265" r:id="rId9"/>
    <p:sldId id="266" r:id="rId10"/>
    <p:sldId id="269" r:id="rId11"/>
    <p:sldId id="270" r:id="rId12"/>
    <p:sldId id="271" r:id="rId13"/>
    <p:sldId id="272" r:id="rId14"/>
    <p:sldId id="273" r:id="rId15"/>
    <p:sldId id="274" r:id="rId16"/>
    <p:sldId id="275" r:id="rId17"/>
    <p:sldId id="278" r:id="rId18"/>
    <p:sldId id="279" r:id="rId19"/>
    <p:sldId id="281" r:id="rId20"/>
    <p:sldId id="277" r:id="rId21"/>
    <p:sldId id="282" r:id="rId22"/>
    <p:sldId id="283" r:id="rId23"/>
    <p:sldId id="285" r:id="rId24"/>
    <p:sldId id="287" r:id="rId25"/>
    <p:sldId id="288" r:id="rId26"/>
    <p:sldId id="289" r:id="rId27"/>
    <p:sldId id="290" r:id="rId28"/>
    <p:sldId id="292" r:id="rId29"/>
    <p:sldId id="291" r:id="rId30"/>
    <p:sldId id="293" r:id="rId31"/>
    <p:sldId id="294" r:id="rId32"/>
    <p:sldId id="295" r:id="rId33"/>
    <p:sldId id="296" r:id="rId34"/>
    <p:sldId id="298" r:id="rId35"/>
    <p:sldId id="297" r:id="rId36"/>
    <p:sldId id="299" r:id="rId37"/>
    <p:sldId id="301" r:id="rId38"/>
    <p:sldId id="302" r:id="rId39"/>
    <p:sldId id="303" r:id="rId40"/>
    <p:sldId id="304" r:id="rId4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9" autoAdjust="0"/>
    <p:restoredTop sz="99000" autoAdjust="0"/>
  </p:normalViewPr>
  <p:slideViewPr>
    <p:cSldViewPr>
      <p:cViewPr>
        <p:scale>
          <a:sx n="80" d="100"/>
          <a:sy n="80" d="100"/>
        </p:scale>
        <p:origin x="-288" y="18"/>
      </p:cViewPr>
      <p:guideLst>
        <p:guide orient="horz" pos="2160"/>
        <p:guide pos="2880"/>
      </p:guideLst>
    </p:cSldViewPr>
  </p:slideViewPr>
  <p:outlineViewPr>
    <p:cViewPr>
      <p:scale>
        <a:sx n="33" d="100"/>
        <a:sy n="33" d="100"/>
      </p:scale>
      <p:origin x="0" y="174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CF0DFA-C6CF-472B-9235-B190F201FB26}" type="datetimeFigureOut">
              <a:rPr lang="fr-FR"/>
              <a:pPr>
                <a:defRPr/>
              </a:pPr>
              <a:t>02/03/2015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71FCE9-C76C-430F-9248-872FE3D63F68}"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3714D-D695-47E9-8166-ACFF7DE8C4FD}" type="slidenum">
              <a:rPr lang="fr-FR" smtClean="0"/>
              <a:pPr fontAlgn="base">
                <a:spcBef>
                  <a:spcPct val="0"/>
                </a:spcBef>
                <a:spcAft>
                  <a:spcPct val="0"/>
                </a:spcAft>
                <a:defRPr/>
              </a:pPr>
              <a:t>2</a:t>
            </a:fld>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0DB51-EECF-4762-9C47-404F7D0ED761}" type="slidenum">
              <a:rPr lang="fr-FR" smtClean="0"/>
              <a:pPr fontAlgn="base">
                <a:spcBef>
                  <a:spcPct val="0"/>
                </a:spcBef>
                <a:spcAft>
                  <a:spcPct val="0"/>
                </a:spcAft>
                <a:defRPr/>
              </a:pPr>
              <a:t>11</a:t>
            </a:fld>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3AE89-76FF-4759-BE48-9D1F7DA0EF71}" type="slidenum">
              <a:rPr lang="fr-FR" smtClean="0"/>
              <a:pPr fontAlgn="base">
                <a:spcBef>
                  <a:spcPct val="0"/>
                </a:spcBef>
                <a:spcAft>
                  <a:spcPct val="0"/>
                </a:spcAft>
                <a:defRPr/>
              </a:pPr>
              <a:t>12</a:t>
            </a:fld>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393A6-41E4-4D02-ACD6-7E8D5CB177A9}" type="slidenum">
              <a:rPr lang="fr-FR" smtClean="0"/>
              <a:pPr fontAlgn="base">
                <a:spcBef>
                  <a:spcPct val="0"/>
                </a:spcBef>
                <a:spcAft>
                  <a:spcPct val="0"/>
                </a:spcAft>
                <a:defRPr/>
              </a:pPr>
              <a:t>13</a:t>
            </a:fld>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9474EA-8069-443A-A17D-B49CB3E27762}" type="slidenum">
              <a:rPr lang="fr-FR" smtClean="0"/>
              <a:pPr fontAlgn="base">
                <a:spcBef>
                  <a:spcPct val="0"/>
                </a:spcBef>
                <a:spcAft>
                  <a:spcPct val="0"/>
                </a:spcAft>
                <a:defRPr/>
              </a:pPr>
              <a:t>17</a:t>
            </a:fld>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8975D-B1CD-46AD-BE4A-A8FAAD4200B5}" type="slidenum">
              <a:rPr lang="fr-FR" smtClean="0"/>
              <a:pPr fontAlgn="base">
                <a:spcBef>
                  <a:spcPct val="0"/>
                </a:spcBef>
                <a:spcAft>
                  <a:spcPct val="0"/>
                </a:spcAft>
                <a:defRPr/>
              </a:pPr>
              <a:t>19</a:t>
            </a:fld>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09E804-20D8-469D-A25F-66D7770ED944}" type="slidenum">
              <a:rPr lang="fr-FR" smtClean="0"/>
              <a:pPr fontAlgn="base">
                <a:spcBef>
                  <a:spcPct val="0"/>
                </a:spcBef>
                <a:spcAft>
                  <a:spcPct val="0"/>
                </a:spcAft>
                <a:defRPr/>
              </a:pPr>
              <a:t>21</a:t>
            </a:fld>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1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2F071-934F-4194-8453-6A7EBD1430D5}" type="slidenum">
              <a:rPr lang="fr-FR" smtClean="0"/>
              <a:pPr fontAlgn="base">
                <a:spcBef>
                  <a:spcPct val="0"/>
                </a:spcBef>
                <a:spcAft>
                  <a:spcPct val="0"/>
                </a:spcAft>
                <a:defRPr/>
              </a:pPr>
              <a:t>34</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fr-FR" smtClean="0"/>
              <a:t>Cliquez pour modifier le style du titre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9" name="Date Placeholder 3"/>
          <p:cNvSpPr>
            <a:spLocks noGrp="1"/>
          </p:cNvSpPr>
          <p:nvPr>
            <p:ph type="dt" sz="half" idx="10"/>
          </p:nvPr>
        </p:nvSpPr>
        <p:spPr/>
        <p:txBody>
          <a:bodyPr/>
          <a:lstStyle>
            <a:lvl1pPr>
              <a:defRPr/>
            </a:lvl1pPr>
          </a:lstStyle>
          <a:p>
            <a:pPr>
              <a:defRPr/>
            </a:pPr>
            <a:fld id="{F41A5F1E-A430-4E77-924F-26F0670AD222}" type="datetime1">
              <a:rPr lang="fr-FR"/>
              <a:pPr>
                <a:defRPr/>
              </a:pPr>
              <a:t>02/03/2015</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HISTGEOGRAPHIE.COM</a:t>
            </a:r>
          </a:p>
        </p:txBody>
      </p:sp>
      <p:sp>
        <p:nvSpPr>
          <p:cNvPr id="11" name="Slide Number Placeholder 5"/>
          <p:cNvSpPr>
            <a:spLocks noGrp="1"/>
          </p:cNvSpPr>
          <p:nvPr>
            <p:ph type="sldNum" sz="quarter" idx="12"/>
          </p:nvPr>
        </p:nvSpPr>
        <p:spPr/>
        <p:txBody>
          <a:bodyPr/>
          <a:lstStyle>
            <a:lvl1pPr>
              <a:defRPr/>
            </a:lvl1pPr>
          </a:lstStyle>
          <a:p>
            <a:pPr>
              <a:defRPr/>
            </a:pPr>
            <a:fld id="{20D65CF9-B129-45E0-8BB6-F448FC2BA551}"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texte vertical">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le 6"/>
          <p:cNvSpPr>
            <a:spLocks noGrp="1"/>
          </p:cNvSpPr>
          <p:nvPr>
            <p:ph type="title"/>
          </p:nvPr>
        </p:nvSpPr>
        <p:spPr/>
        <p:txBody>
          <a:bodyPr/>
          <a:lstStyle/>
          <a:p>
            <a:r>
              <a:rPr lang="fr-FR" smtClean="0"/>
              <a:t>Cliquez pour modifier le style du titre</a:t>
            </a:r>
            <a:endParaRPr lang="en-US"/>
          </a:p>
        </p:txBody>
      </p:sp>
      <p:sp>
        <p:nvSpPr>
          <p:cNvPr id="10" name="Date Placeholder 3"/>
          <p:cNvSpPr>
            <a:spLocks noGrp="1"/>
          </p:cNvSpPr>
          <p:nvPr>
            <p:ph type="dt" sz="half" idx="10"/>
          </p:nvPr>
        </p:nvSpPr>
        <p:spPr/>
        <p:txBody>
          <a:bodyPr/>
          <a:lstStyle>
            <a:lvl1pPr>
              <a:defRPr/>
            </a:lvl1pPr>
          </a:lstStyle>
          <a:p>
            <a:pPr>
              <a:defRPr/>
            </a:pPr>
            <a:fld id="{08FD57CE-42DC-4A6F-9562-2BC81E6DC155}" type="datetime1">
              <a:rPr lang="fr-FR"/>
              <a:pPr>
                <a:defRPr/>
              </a:pPr>
              <a:t>02/03/2015</a:t>
            </a:fld>
            <a:endParaRPr lang="fr-FR" dirty="0"/>
          </a:p>
        </p:txBody>
      </p:sp>
      <p:sp>
        <p:nvSpPr>
          <p:cNvPr id="11" name="Footer Placeholder 4"/>
          <p:cNvSpPr>
            <a:spLocks noGrp="1"/>
          </p:cNvSpPr>
          <p:nvPr>
            <p:ph type="ftr" sz="quarter" idx="11"/>
          </p:nvPr>
        </p:nvSpPr>
        <p:spPr/>
        <p:txBody>
          <a:bodyPr/>
          <a:lstStyle>
            <a:lvl1pPr>
              <a:defRPr/>
            </a:lvl1pPr>
          </a:lstStyle>
          <a:p>
            <a:pPr>
              <a:defRPr/>
            </a:pPr>
            <a:r>
              <a:rPr lang="fr-FR"/>
              <a:t>HISTGEOGRAPHIE.COM</a:t>
            </a:r>
          </a:p>
        </p:txBody>
      </p:sp>
      <p:sp>
        <p:nvSpPr>
          <p:cNvPr id="12" name="Slide Number Placeholder 5"/>
          <p:cNvSpPr>
            <a:spLocks noGrp="1"/>
          </p:cNvSpPr>
          <p:nvPr>
            <p:ph type="sldNum" sz="quarter" idx="12"/>
          </p:nvPr>
        </p:nvSpPr>
        <p:spPr/>
        <p:txBody>
          <a:bodyPr/>
          <a:lstStyle>
            <a:lvl1pPr>
              <a:defRPr/>
            </a:lvl1pPr>
          </a:lstStyle>
          <a:p>
            <a:pPr>
              <a:defRPr/>
            </a:pPr>
            <a:fld id="{9EF4C713-5ED9-4163-AE9E-A4C74C7C3E71}"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4" name="Group 6"/>
          <p:cNvGrpSpPr>
            <a:grpSpLocks/>
          </p:cNvGrpSpPr>
          <p:nvPr/>
        </p:nvGrpSpPr>
        <p:grpSpPr bwMode="auto">
          <a:xfrm rot="5400000" flipH="1">
            <a:off x="3332163" y="3384550"/>
            <a:ext cx="6867525"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pPr>
              <a:defRPr/>
            </a:pPr>
            <a:fld id="{51BBA0CD-B15E-4280-AE25-5880C3DE44D5}" type="datetime1">
              <a:rPr lang="fr-FR"/>
              <a:pPr>
                <a:defRPr/>
              </a:pPr>
              <a:t>02/03/2015</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HISTGEOGRAPHIE.COM</a:t>
            </a:r>
          </a:p>
        </p:txBody>
      </p:sp>
      <p:sp>
        <p:nvSpPr>
          <p:cNvPr id="11" name="Slide Number Placeholder 5"/>
          <p:cNvSpPr>
            <a:spLocks noGrp="1"/>
          </p:cNvSpPr>
          <p:nvPr>
            <p:ph type="sldNum" sz="quarter" idx="12"/>
          </p:nvPr>
        </p:nvSpPr>
        <p:spPr/>
        <p:txBody>
          <a:bodyPr/>
          <a:lstStyle>
            <a:lvl1pPr>
              <a:defRPr/>
            </a:lvl1pPr>
          </a:lstStyle>
          <a:p>
            <a:pPr>
              <a:defRPr/>
            </a:pPr>
            <a:fld id="{0EB178CB-153A-4B47-B8AE-060F4FB03B51}" type="slidenum">
              <a:rPr lang="fr-FR"/>
              <a:pPr>
                <a:defRPr/>
              </a:pPr>
              <a:t>‹N°›</a:t>
            </a:fld>
            <a:endParaRPr lang="fr-FR"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idx="1"/>
          </p:nvPr>
        </p:nvSpPr>
        <p:spPr>
          <a:xfrm>
            <a:off x="457200" y="1499616"/>
            <a:ext cx="8229600" cy="462654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9" name="Title 18"/>
          <p:cNvSpPr>
            <a:spLocks noGrp="1"/>
          </p:cNvSpPr>
          <p:nvPr>
            <p:ph type="title"/>
          </p:nvPr>
        </p:nvSpPr>
        <p:spPr/>
        <p:txBody>
          <a:bodyPr/>
          <a:lstStyle/>
          <a:p>
            <a:r>
              <a:rPr lang="fr-FR" smtClean="0"/>
              <a:t>Cliquez pour modifier le style du titre</a:t>
            </a:r>
            <a:endParaRPr lang="en-US"/>
          </a:p>
        </p:txBody>
      </p:sp>
      <p:sp>
        <p:nvSpPr>
          <p:cNvPr id="9" name="Date Placeholder 3"/>
          <p:cNvSpPr>
            <a:spLocks noGrp="1"/>
          </p:cNvSpPr>
          <p:nvPr>
            <p:ph type="dt" sz="half" idx="10"/>
          </p:nvPr>
        </p:nvSpPr>
        <p:spPr/>
        <p:txBody>
          <a:bodyPr/>
          <a:lstStyle>
            <a:lvl1pPr>
              <a:defRPr/>
            </a:lvl1pPr>
          </a:lstStyle>
          <a:p>
            <a:pPr>
              <a:defRPr/>
            </a:pPr>
            <a:fld id="{0848CC10-47B8-4570-988A-7E8E70BF4B5F}" type="datetime1">
              <a:rPr lang="fr-FR"/>
              <a:pPr>
                <a:defRPr/>
              </a:pPr>
              <a:t>02/03/2015</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HISTGEOGRAPHIE.COM</a:t>
            </a:r>
          </a:p>
        </p:txBody>
      </p:sp>
      <p:sp>
        <p:nvSpPr>
          <p:cNvPr id="11" name="Slide Number Placeholder 5"/>
          <p:cNvSpPr>
            <a:spLocks noGrp="1"/>
          </p:cNvSpPr>
          <p:nvPr>
            <p:ph type="sldNum" sz="quarter" idx="12"/>
          </p:nvPr>
        </p:nvSpPr>
        <p:spPr/>
        <p:txBody>
          <a:bodyPr/>
          <a:lstStyle>
            <a:lvl1pPr>
              <a:defRPr/>
            </a:lvl1pPr>
          </a:lstStyle>
          <a:p>
            <a:pPr>
              <a:defRPr/>
            </a:pPr>
            <a:fld id="{23B15F4A-9036-4F9A-9122-877CC090D267}" type="slidenum">
              <a:rPr lang="fr-FR"/>
              <a:pPr>
                <a:defRPr/>
              </a:pPr>
              <a:t>‹N°›</a:t>
            </a:fld>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fr-FR" smtClean="0"/>
              <a:t>Cliquez pour modifier le style du titre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9" name="Date Placeholder 3"/>
          <p:cNvSpPr>
            <a:spLocks noGrp="1"/>
          </p:cNvSpPr>
          <p:nvPr>
            <p:ph type="dt" sz="half" idx="10"/>
          </p:nvPr>
        </p:nvSpPr>
        <p:spPr/>
        <p:txBody>
          <a:bodyPr/>
          <a:lstStyle>
            <a:lvl1pPr>
              <a:defRPr/>
            </a:lvl1pPr>
          </a:lstStyle>
          <a:p>
            <a:pPr>
              <a:defRPr/>
            </a:pPr>
            <a:fld id="{9577F757-ADD6-4E46-959F-A26D14482C03}" type="datetime1">
              <a:rPr lang="fr-FR"/>
              <a:pPr>
                <a:defRPr/>
              </a:pPr>
              <a:t>02/03/2015</a:t>
            </a:fld>
            <a:endParaRPr lang="fr-FR" dirty="0"/>
          </a:p>
        </p:txBody>
      </p:sp>
      <p:sp>
        <p:nvSpPr>
          <p:cNvPr id="10" name="Footer Placeholder 4"/>
          <p:cNvSpPr>
            <a:spLocks noGrp="1"/>
          </p:cNvSpPr>
          <p:nvPr>
            <p:ph type="ftr" sz="quarter" idx="11"/>
          </p:nvPr>
        </p:nvSpPr>
        <p:spPr/>
        <p:txBody>
          <a:bodyPr/>
          <a:lstStyle>
            <a:lvl1pPr>
              <a:defRPr/>
            </a:lvl1pPr>
          </a:lstStyle>
          <a:p>
            <a:pPr>
              <a:defRPr/>
            </a:pPr>
            <a:r>
              <a:rPr lang="fr-FR"/>
              <a:t>HISTGEOGRAPHIE.COM</a:t>
            </a:r>
          </a:p>
        </p:txBody>
      </p:sp>
      <p:sp>
        <p:nvSpPr>
          <p:cNvPr id="11" name="Slide Number Placeholder 5"/>
          <p:cNvSpPr>
            <a:spLocks noGrp="1"/>
          </p:cNvSpPr>
          <p:nvPr>
            <p:ph type="sldNum" sz="quarter" idx="12"/>
          </p:nvPr>
        </p:nvSpPr>
        <p:spPr/>
        <p:txBody>
          <a:bodyPr/>
          <a:lstStyle>
            <a:lvl1pPr>
              <a:defRPr/>
            </a:lvl1pPr>
          </a:lstStyle>
          <a:p>
            <a:pPr>
              <a:defRPr/>
            </a:pPr>
            <a:fld id="{FCA07A02-043B-4ACD-ABF8-3A6BD956A444}" type="slidenum">
              <a:rPr lang="fr-FR"/>
              <a:pPr>
                <a:defRPr/>
              </a:pPr>
              <a:t>‹N°›</a:t>
            </a:fld>
            <a:endParaRPr lang="fr-F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4" name="Title 13"/>
          <p:cNvSpPr>
            <a:spLocks noGrp="1"/>
          </p:cNvSpPr>
          <p:nvPr>
            <p:ph type="title"/>
          </p:nvPr>
        </p:nvSpPr>
        <p:spPr/>
        <p:txBody>
          <a:bodyPr/>
          <a:lstStyle/>
          <a:p>
            <a:r>
              <a:rPr lang="fr-FR" smtClean="0"/>
              <a:t>Cliquez pour modifier le style du titre</a:t>
            </a:r>
            <a:endParaRPr lang="en-US"/>
          </a:p>
        </p:txBody>
      </p:sp>
      <p:sp>
        <p:nvSpPr>
          <p:cNvPr id="10" name="Date Placeholder 4"/>
          <p:cNvSpPr>
            <a:spLocks noGrp="1"/>
          </p:cNvSpPr>
          <p:nvPr>
            <p:ph type="dt" sz="half" idx="10"/>
          </p:nvPr>
        </p:nvSpPr>
        <p:spPr/>
        <p:txBody>
          <a:bodyPr/>
          <a:lstStyle>
            <a:lvl1pPr>
              <a:defRPr/>
            </a:lvl1pPr>
          </a:lstStyle>
          <a:p>
            <a:pPr>
              <a:defRPr/>
            </a:pPr>
            <a:fld id="{FF11B187-32A4-4134-88A2-4444157CB420}" type="datetime1">
              <a:rPr lang="fr-FR"/>
              <a:pPr>
                <a:defRPr/>
              </a:pPr>
              <a:t>02/03/2015</a:t>
            </a:fld>
            <a:endParaRPr lang="fr-FR" dirty="0"/>
          </a:p>
        </p:txBody>
      </p:sp>
      <p:sp>
        <p:nvSpPr>
          <p:cNvPr id="11" name="Footer Placeholder 5"/>
          <p:cNvSpPr>
            <a:spLocks noGrp="1"/>
          </p:cNvSpPr>
          <p:nvPr>
            <p:ph type="ftr" sz="quarter" idx="11"/>
          </p:nvPr>
        </p:nvSpPr>
        <p:spPr/>
        <p:txBody>
          <a:bodyPr/>
          <a:lstStyle>
            <a:lvl1pPr>
              <a:defRPr/>
            </a:lvl1pPr>
          </a:lstStyle>
          <a:p>
            <a:pPr>
              <a:defRPr/>
            </a:pPr>
            <a:r>
              <a:rPr lang="fr-FR"/>
              <a:t>HISTGEOGRAPHIE.COM</a:t>
            </a:r>
          </a:p>
        </p:txBody>
      </p:sp>
      <p:sp>
        <p:nvSpPr>
          <p:cNvPr id="12" name="Slide Number Placeholder 6"/>
          <p:cNvSpPr>
            <a:spLocks noGrp="1"/>
          </p:cNvSpPr>
          <p:nvPr>
            <p:ph type="sldNum" sz="quarter" idx="12"/>
          </p:nvPr>
        </p:nvSpPr>
        <p:spPr/>
        <p:txBody>
          <a:bodyPr/>
          <a:lstStyle>
            <a:lvl1pPr>
              <a:defRPr/>
            </a:lvl1pPr>
          </a:lstStyle>
          <a:p>
            <a:pPr>
              <a:defRPr/>
            </a:pPr>
            <a:fld id="{4AF961F1-DA1F-4731-9A85-6BFF1612B03C}" type="slidenum">
              <a:rPr lang="fr-FR"/>
              <a:pPr>
                <a:defRPr/>
              </a:pPr>
              <a:t>‹N°›</a:t>
            </a:fld>
            <a:endParaRPr lang="fr-F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Title 15"/>
          <p:cNvSpPr>
            <a:spLocks noGrp="1"/>
          </p:cNvSpPr>
          <p:nvPr>
            <p:ph type="title"/>
          </p:nvPr>
        </p:nvSpPr>
        <p:spPr/>
        <p:txBody>
          <a:bodyPr/>
          <a:lstStyle/>
          <a:p>
            <a:r>
              <a:rPr lang="fr-FR" smtClean="0"/>
              <a:t>Cliquez pour modifier le style du titre</a:t>
            </a:r>
            <a:endParaRPr lang="en-US"/>
          </a:p>
        </p:txBody>
      </p:sp>
      <p:sp>
        <p:nvSpPr>
          <p:cNvPr id="12" name="Date Placeholder 6"/>
          <p:cNvSpPr>
            <a:spLocks noGrp="1"/>
          </p:cNvSpPr>
          <p:nvPr>
            <p:ph type="dt" sz="half" idx="10"/>
          </p:nvPr>
        </p:nvSpPr>
        <p:spPr/>
        <p:txBody>
          <a:bodyPr/>
          <a:lstStyle>
            <a:lvl1pPr>
              <a:defRPr/>
            </a:lvl1pPr>
          </a:lstStyle>
          <a:p>
            <a:pPr>
              <a:defRPr/>
            </a:pPr>
            <a:fld id="{8120D621-6722-40B8-90EB-66BFB93FB62B}" type="datetime1">
              <a:rPr lang="fr-FR"/>
              <a:pPr>
                <a:defRPr/>
              </a:pPr>
              <a:t>02/03/2015</a:t>
            </a:fld>
            <a:endParaRPr lang="fr-FR" dirty="0"/>
          </a:p>
        </p:txBody>
      </p:sp>
      <p:sp>
        <p:nvSpPr>
          <p:cNvPr id="13" name="Footer Placeholder 7"/>
          <p:cNvSpPr>
            <a:spLocks noGrp="1"/>
          </p:cNvSpPr>
          <p:nvPr>
            <p:ph type="ftr" sz="quarter" idx="11"/>
          </p:nvPr>
        </p:nvSpPr>
        <p:spPr/>
        <p:txBody>
          <a:bodyPr/>
          <a:lstStyle>
            <a:lvl1pPr>
              <a:defRPr/>
            </a:lvl1pPr>
          </a:lstStyle>
          <a:p>
            <a:pPr>
              <a:defRPr/>
            </a:pPr>
            <a:r>
              <a:rPr lang="fr-FR"/>
              <a:t>HISTGEOGRAPHIE.COM</a:t>
            </a:r>
          </a:p>
        </p:txBody>
      </p:sp>
      <p:sp>
        <p:nvSpPr>
          <p:cNvPr id="14" name="Slide Number Placeholder 8"/>
          <p:cNvSpPr>
            <a:spLocks noGrp="1"/>
          </p:cNvSpPr>
          <p:nvPr>
            <p:ph type="sldNum" sz="quarter" idx="12"/>
          </p:nvPr>
        </p:nvSpPr>
        <p:spPr/>
        <p:txBody>
          <a:bodyPr/>
          <a:lstStyle>
            <a:lvl1pPr>
              <a:defRPr/>
            </a:lvl1pPr>
          </a:lstStyle>
          <a:p>
            <a:pPr>
              <a:defRPr/>
            </a:pPr>
            <a:fld id="{D1174835-7E52-4E3E-B472-D685C8967595}" type="slidenum">
              <a:rPr lang="fr-FR"/>
              <a:pPr>
                <a:defRPr/>
              </a:pPr>
              <a:t>‹N°›</a:t>
            </a:fld>
            <a:endParaRPr lang="fr-FR"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2" name="Title 11"/>
          <p:cNvSpPr>
            <a:spLocks noGrp="1"/>
          </p:cNvSpPr>
          <p:nvPr>
            <p:ph type="title"/>
          </p:nvPr>
        </p:nvSpPr>
        <p:spPr/>
        <p:txBody>
          <a:bodyPr/>
          <a:lstStyle/>
          <a:p>
            <a:r>
              <a:rPr lang="fr-FR" smtClean="0"/>
              <a:t>Cliquez pour modifier le style du titre</a:t>
            </a:r>
            <a:endParaRPr lang="en-US"/>
          </a:p>
        </p:txBody>
      </p:sp>
      <p:sp>
        <p:nvSpPr>
          <p:cNvPr id="8" name="Date Placeholder 2"/>
          <p:cNvSpPr>
            <a:spLocks noGrp="1"/>
          </p:cNvSpPr>
          <p:nvPr>
            <p:ph type="dt" sz="half" idx="10"/>
          </p:nvPr>
        </p:nvSpPr>
        <p:spPr/>
        <p:txBody>
          <a:bodyPr/>
          <a:lstStyle>
            <a:lvl1pPr>
              <a:defRPr/>
            </a:lvl1pPr>
          </a:lstStyle>
          <a:p>
            <a:pPr>
              <a:defRPr/>
            </a:pPr>
            <a:fld id="{423AE757-E7C4-4AA4-BE5B-EC15BADB344D}" type="datetime1">
              <a:rPr lang="fr-FR"/>
              <a:pPr>
                <a:defRPr/>
              </a:pPr>
              <a:t>02/03/2015</a:t>
            </a:fld>
            <a:endParaRPr lang="fr-FR" dirty="0"/>
          </a:p>
        </p:txBody>
      </p:sp>
      <p:sp>
        <p:nvSpPr>
          <p:cNvPr id="9" name="Footer Placeholder 3"/>
          <p:cNvSpPr>
            <a:spLocks noGrp="1"/>
          </p:cNvSpPr>
          <p:nvPr>
            <p:ph type="ftr" sz="quarter" idx="11"/>
          </p:nvPr>
        </p:nvSpPr>
        <p:spPr/>
        <p:txBody>
          <a:bodyPr/>
          <a:lstStyle>
            <a:lvl1pPr>
              <a:defRPr/>
            </a:lvl1pPr>
          </a:lstStyle>
          <a:p>
            <a:pPr>
              <a:defRPr/>
            </a:pPr>
            <a:r>
              <a:rPr lang="fr-FR"/>
              <a:t>HISTGEOGRAPHIE.COM</a:t>
            </a:r>
          </a:p>
        </p:txBody>
      </p:sp>
      <p:sp>
        <p:nvSpPr>
          <p:cNvPr id="10" name="Slide Number Placeholder 4"/>
          <p:cNvSpPr>
            <a:spLocks noGrp="1"/>
          </p:cNvSpPr>
          <p:nvPr>
            <p:ph type="sldNum" sz="quarter" idx="12"/>
          </p:nvPr>
        </p:nvSpPr>
        <p:spPr/>
        <p:txBody>
          <a:bodyPr/>
          <a:lstStyle>
            <a:lvl1pPr>
              <a:defRPr/>
            </a:lvl1pPr>
          </a:lstStyle>
          <a:p>
            <a:pPr>
              <a:defRPr/>
            </a:pPr>
            <a:fld id="{8D7290C6-967E-42BB-A89D-A8F33D2BCA03}" type="slidenum">
              <a:rPr lang="fr-FR"/>
              <a:pPr>
                <a:defRPr/>
              </a:pPr>
              <a:t>‹N°›</a:t>
            </a:fld>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Date Placeholder 1"/>
          <p:cNvSpPr>
            <a:spLocks noGrp="1"/>
          </p:cNvSpPr>
          <p:nvPr>
            <p:ph type="dt" sz="half" idx="10"/>
          </p:nvPr>
        </p:nvSpPr>
        <p:spPr/>
        <p:txBody>
          <a:bodyPr/>
          <a:lstStyle>
            <a:lvl1pPr>
              <a:defRPr/>
            </a:lvl1pPr>
          </a:lstStyle>
          <a:p>
            <a:pPr>
              <a:defRPr/>
            </a:pPr>
            <a:fld id="{6235185F-321F-4C78-AD11-44C04BCF5CF5}" type="datetime1">
              <a:rPr lang="fr-FR"/>
              <a:pPr>
                <a:defRPr/>
              </a:pPr>
              <a:t>02/03/2015</a:t>
            </a:fld>
            <a:endParaRPr lang="fr-FR" dirty="0"/>
          </a:p>
        </p:txBody>
      </p:sp>
      <p:sp>
        <p:nvSpPr>
          <p:cNvPr id="8" name="Footer Placeholder 2"/>
          <p:cNvSpPr>
            <a:spLocks noGrp="1"/>
          </p:cNvSpPr>
          <p:nvPr>
            <p:ph type="ftr" sz="quarter" idx="11"/>
          </p:nvPr>
        </p:nvSpPr>
        <p:spPr/>
        <p:txBody>
          <a:bodyPr/>
          <a:lstStyle>
            <a:lvl1pPr>
              <a:defRPr/>
            </a:lvl1pPr>
          </a:lstStyle>
          <a:p>
            <a:pPr>
              <a:defRPr/>
            </a:pPr>
            <a:r>
              <a:rPr lang="fr-FR"/>
              <a:t>HISTGEOGRAPHIE.COM</a:t>
            </a:r>
          </a:p>
        </p:txBody>
      </p:sp>
      <p:sp>
        <p:nvSpPr>
          <p:cNvPr id="9" name="Slide Number Placeholder 3"/>
          <p:cNvSpPr>
            <a:spLocks noGrp="1"/>
          </p:cNvSpPr>
          <p:nvPr>
            <p:ph type="sldNum" sz="quarter" idx="12"/>
          </p:nvPr>
        </p:nvSpPr>
        <p:spPr/>
        <p:txBody>
          <a:bodyPr/>
          <a:lstStyle>
            <a:lvl1pPr>
              <a:defRPr/>
            </a:lvl1pPr>
          </a:lstStyle>
          <a:p>
            <a:pPr>
              <a:defRPr/>
            </a:pPr>
            <a:fld id="{100B022D-A31D-425A-8299-5D8EF36BFD13}"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fr-FR" smtClean="0"/>
              <a:t>Cliquez pour modifier le style du titre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Date Placeholder 4"/>
          <p:cNvSpPr>
            <a:spLocks noGrp="1"/>
          </p:cNvSpPr>
          <p:nvPr>
            <p:ph type="dt" sz="half" idx="10"/>
          </p:nvPr>
        </p:nvSpPr>
        <p:spPr/>
        <p:txBody>
          <a:bodyPr/>
          <a:lstStyle>
            <a:lvl1pPr>
              <a:defRPr/>
            </a:lvl1pPr>
          </a:lstStyle>
          <a:p>
            <a:pPr>
              <a:defRPr/>
            </a:pPr>
            <a:fld id="{358FEC65-6656-4451-9401-C964D4167292}" type="datetime1">
              <a:rPr lang="fr-FR"/>
              <a:pPr>
                <a:defRPr/>
              </a:pPr>
              <a:t>02/03/2015</a:t>
            </a:fld>
            <a:endParaRPr lang="fr-FR" dirty="0"/>
          </a:p>
        </p:txBody>
      </p:sp>
      <p:sp>
        <p:nvSpPr>
          <p:cNvPr id="11" name="Footer Placeholder 5"/>
          <p:cNvSpPr>
            <a:spLocks noGrp="1"/>
          </p:cNvSpPr>
          <p:nvPr>
            <p:ph type="ftr" sz="quarter" idx="11"/>
          </p:nvPr>
        </p:nvSpPr>
        <p:spPr/>
        <p:txBody>
          <a:bodyPr/>
          <a:lstStyle>
            <a:lvl1pPr>
              <a:defRPr/>
            </a:lvl1pPr>
          </a:lstStyle>
          <a:p>
            <a:pPr>
              <a:defRPr/>
            </a:pPr>
            <a:r>
              <a:rPr lang="fr-FR"/>
              <a:t>HISTGEOGRAPHIE.COM</a:t>
            </a:r>
          </a:p>
        </p:txBody>
      </p:sp>
      <p:sp>
        <p:nvSpPr>
          <p:cNvPr id="12" name="Slide Number Placeholder 6"/>
          <p:cNvSpPr>
            <a:spLocks noGrp="1"/>
          </p:cNvSpPr>
          <p:nvPr>
            <p:ph type="sldNum" sz="quarter" idx="12"/>
          </p:nvPr>
        </p:nvSpPr>
        <p:spPr/>
        <p:txBody>
          <a:bodyPr/>
          <a:lstStyle>
            <a:lvl1pPr>
              <a:defRPr/>
            </a:lvl1pPr>
          </a:lstStyle>
          <a:p>
            <a:pPr>
              <a:defRPr/>
            </a:pPr>
            <a:fld id="{22950541-748F-4BF4-8CEA-DE61E936A446}" type="slidenum">
              <a:rPr lang="fr-FR"/>
              <a:pPr>
                <a:defRPr/>
              </a:pPr>
              <a:t>‹N°›</a:t>
            </a:fld>
            <a:endParaRPr lang="fr-F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fr-FR" noProof="0" dirty="0" smtClean="0"/>
              <a:t>Cliquez sur l'icône pour ajouter une image</a:t>
            </a:r>
            <a:endParaRPr lang="en-US" noProof="0"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Date Placeholder 4"/>
          <p:cNvSpPr>
            <a:spLocks noGrp="1"/>
          </p:cNvSpPr>
          <p:nvPr>
            <p:ph type="dt" sz="half" idx="14"/>
          </p:nvPr>
        </p:nvSpPr>
        <p:spPr/>
        <p:txBody>
          <a:bodyPr/>
          <a:lstStyle>
            <a:lvl1pPr>
              <a:defRPr/>
            </a:lvl1pPr>
          </a:lstStyle>
          <a:p>
            <a:pPr>
              <a:defRPr/>
            </a:pPr>
            <a:fld id="{10B3E327-39B6-4D3F-B2AC-5EC12972B74D}" type="datetime1">
              <a:rPr lang="fr-FR"/>
              <a:pPr>
                <a:defRPr/>
              </a:pPr>
              <a:t>02/03/2015</a:t>
            </a:fld>
            <a:endParaRPr lang="fr-FR" dirty="0"/>
          </a:p>
        </p:txBody>
      </p:sp>
      <p:sp>
        <p:nvSpPr>
          <p:cNvPr id="11" name="Footer Placeholder 5"/>
          <p:cNvSpPr>
            <a:spLocks noGrp="1"/>
          </p:cNvSpPr>
          <p:nvPr>
            <p:ph type="ftr" sz="quarter" idx="15"/>
          </p:nvPr>
        </p:nvSpPr>
        <p:spPr/>
        <p:txBody>
          <a:bodyPr/>
          <a:lstStyle>
            <a:lvl1pPr>
              <a:defRPr/>
            </a:lvl1pPr>
          </a:lstStyle>
          <a:p>
            <a:pPr>
              <a:defRPr/>
            </a:pPr>
            <a:r>
              <a:rPr lang="fr-FR"/>
              <a:t>HISTGEOGRAPHIE.COM</a:t>
            </a:r>
          </a:p>
        </p:txBody>
      </p:sp>
      <p:sp>
        <p:nvSpPr>
          <p:cNvPr id="12" name="Slide Number Placeholder 6"/>
          <p:cNvSpPr>
            <a:spLocks noGrp="1"/>
          </p:cNvSpPr>
          <p:nvPr>
            <p:ph type="sldNum" sz="quarter" idx="16"/>
          </p:nvPr>
        </p:nvSpPr>
        <p:spPr/>
        <p:txBody>
          <a:bodyPr/>
          <a:lstStyle>
            <a:lvl1pPr>
              <a:defRPr/>
            </a:lvl1pPr>
          </a:lstStyle>
          <a:p>
            <a:pPr>
              <a:defRPr/>
            </a:pPr>
            <a:fld id="{2DAE6E7C-0DBE-4E72-A07F-442917906BA2}" type="slidenum">
              <a:rPr lang="fr-FR"/>
              <a:pPr>
                <a:defRPr/>
              </a:pPr>
              <a:t>‹N°›</a:t>
            </a:fld>
            <a:endParaRPr lang="fr-FR"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sp>
        <p:nvSpPr>
          <p:cNvPr id="205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ysClr val="windowText" lastClr="000000"/>
                </a:solidFill>
                <a:latin typeface="+mn-lt"/>
                <a:cs typeface="+mn-cs"/>
              </a:defRPr>
            </a:lvl1pPr>
          </a:lstStyle>
          <a:p>
            <a:pPr>
              <a:defRPr/>
            </a:pPr>
            <a:fld id="{A8B6B2BE-6A70-4CBE-8614-6BB38527B517}" type="datetime1">
              <a:rPr lang="fr-FR"/>
              <a:pPr>
                <a:defRPr/>
              </a:pPr>
              <a:t>02/03/2015</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ysClr val="windowText" lastClr="000000"/>
                </a:solidFill>
                <a:latin typeface="+mn-lt"/>
                <a:cs typeface="+mn-cs"/>
              </a:defRPr>
            </a:lvl1pPr>
          </a:lstStyle>
          <a:p>
            <a:pPr>
              <a:defRPr/>
            </a:pPr>
            <a:r>
              <a:rPr lang="fr-FR"/>
              <a:t>HISTGEOGRAPHIE.COM</a:t>
            </a:r>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ysClr val="windowText" lastClr="000000"/>
                </a:solidFill>
                <a:latin typeface="+mn-lt"/>
                <a:cs typeface="+mn-cs"/>
              </a:defRPr>
            </a:lvl1pPr>
          </a:lstStyle>
          <a:p>
            <a:pPr>
              <a:defRPr/>
            </a:pPr>
            <a:fld id="{2CA875CA-ED4E-43F7-9E58-42DA9D4543DA}" type="slidenum">
              <a:rPr lang="fr-FR"/>
              <a:pPr>
                <a:defRPr/>
              </a:pPr>
              <a:t>‹N°›</a:t>
            </a:fld>
            <a:endParaRPr lang="fr-FR" dirty="0"/>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p:fade/>
  </p:transition>
  <p:hf sldNum="0" hdr="0" dt="0"/>
  <p:txStyles>
    <p:titleStyle>
      <a:lvl1pPr algn="l" rtl="0" eaLnBrk="0" fontAlgn="base" hangingPunct="0">
        <a:spcBef>
          <a:spcPct val="0"/>
        </a:spcBef>
        <a:spcAft>
          <a:spcPct val="0"/>
        </a:spcAft>
        <a:defRPr sz="4400" kern="1200">
          <a:solidFill>
            <a:srgbClr val="FFFFFF"/>
          </a:solidFill>
          <a:effectLst>
            <a:glow rad="101600">
              <a:schemeClr val="tx2"/>
            </a:glow>
          </a:effectLst>
          <a:latin typeface="+mj-lt"/>
          <a:ea typeface="+mj-ea"/>
          <a:cs typeface="+mj-cs"/>
        </a:defRPr>
      </a:lvl1pPr>
      <a:lvl2pPr algn="l" rtl="0" eaLnBrk="0" fontAlgn="base" hangingPunct="0">
        <a:spcBef>
          <a:spcPct val="0"/>
        </a:spcBef>
        <a:spcAft>
          <a:spcPct val="0"/>
        </a:spcAft>
        <a:defRPr sz="4400">
          <a:solidFill>
            <a:srgbClr val="FFFFFF"/>
          </a:solidFill>
          <a:latin typeface="Gill Sans MT"/>
        </a:defRPr>
      </a:lvl2pPr>
      <a:lvl3pPr algn="l" rtl="0" eaLnBrk="0" fontAlgn="base" hangingPunct="0">
        <a:spcBef>
          <a:spcPct val="0"/>
        </a:spcBef>
        <a:spcAft>
          <a:spcPct val="0"/>
        </a:spcAft>
        <a:defRPr sz="4400">
          <a:solidFill>
            <a:srgbClr val="FFFFFF"/>
          </a:solidFill>
          <a:latin typeface="Gill Sans MT"/>
        </a:defRPr>
      </a:lvl3pPr>
      <a:lvl4pPr algn="l" rtl="0" eaLnBrk="0" fontAlgn="base" hangingPunct="0">
        <a:spcBef>
          <a:spcPct val="0"/>
        </a:spcBef>
        <a:spcAft>
          <a:spcPct val="0"/>
        </a:spcAft>
        <a:defRPr sz="4400">
          <a:solidFill>
            <a:srgbClr val="FFFFFF"/>
          </a:solidFill>
          <a:latin typeface="Gill Sans MT"/>
        </a:defRPr>
      </a:lvl4pPr>
      <a:lvl5pPr algn="l" rtl="0" eaLnBrk="0" fontAlgn="base" hangingPunct="0">
        <a:spcBef>
          <a:spcPct val="0"/>
        </a:spcBef>
        <a:spcAft>
          <a:spcPct val="0"/>
        </a:spcAft>
        <a:defRPr sz="4400">
          <a:solidFill>
            <a:srgbClr val="FFFFFF"/>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Graphique_Microsoft_Office_Excel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eaLnBrk="1" fontAlgn="auto" hangingPunct="1">
              <a:spcAft>
                <a:spcPts val="0"/>
              </a:spcAft>
              <a:defRPr/>
            </a:pPr>
            <a:r>
              <a:rPr lang="fr-FR" b="1" dirty="0" smtClean="0"/>
              <a:t>Tiers Monde: Indépendances, contestation de </a:t>
            </a:r>
            <a:r>
              <a:rPr lang="fr-FR" b="1" smtClean="0"/>
              <a:t>l’ordre mondial, </a:t>
            </a:r>
            <a:r>
              <a:rPr lang="fr-FR" b="1" dirty="0" smtClean="0"/>
              <a:t>diversification</a:t>
            </a:r>
            <a:endParaRPr lang="fr-FR" b="1" dirty="0"/>
          </a:p>
        </p:txBody>
      </p:sp>
      <p:sp>
        <p:nvSpPr>
          <p:cNvPr id="14339" name="Sous-titre 2"/>
          <p:cNvSpPr>
            <a:spLocks noGrp="1"/>
          </p:cNvSpPr>
          <p:nvPr>
            <p:ph type="subTitle" idx="1"/>
          </p:nvPr>
        </p:nvSpPr>
        <p:spPr>
          <a:xfrm>
            <a:off x="5800725" y="5105400"/>
            <a:ext cx="3343275" cy="1752600"/>
          </a:xfrm>
        </p:spPr>
        <p:txBody>
          <a:bodyPr/>
          <a:lstStyle/>
          <a:p>
            <a:pPr algn="r" eaLnBrk="1" hangingPunct="1"/>
            <a:r>
              <a:rPr lang="fr-FR" b="1" smtClean="0"/>
              <a:t>T ES L </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pPr>
              <a:defRPr/>
            </a:pPr>
            <a:endParaRPr lang="fr-FR" dirty="0"/>
          </a:p>
        </p:txBody>
      </p:sp>
      <p:sp>
        <p:nvSpPr>
          <p:cNvPr id="23555" name="Sous-titre 6"/>
          <p:cNvSpPr>
            <a:spLocks noGrp="1"/>
          </p:cNvSpPr>
          <p:nvPr>
            <p:ph type="subTitle" idx="1"/>
          </p:nvPr>
        </p:nvSpPr>
        <p:spPr/>
        <p:txBody>
          <a:bodyPr/>
          <a:lstStyle/>
          <a:p>
            <a:r>
              <a:rPr lang="fr-FR" sz="3200" b="1" smtClean="0">
                <a:solidFill>
                  <a:srgbClr val="00B050"/>
                </a:solidFill>
              </a:rPr>
              <a:t>B) Quelles sont les réactions face aux revendications indépendantistes?</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68"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90" name="ZoneTexte 250"/>
          <p:cNvSpPr txBox="1">
            <a:spLocks noChangeArrowheads="1"/>
          </p:cNvSpPr>
          <p:nvPr/>
        </p:nvSpPr>
        <p:spPr bwMode="auto">
          <a:xfrm>
            <a:off x="0" y="285750"/>
            <a:ext cx="9144000" cy="461963"/>
          </a:xfrm>
          <a:prstGeom prst="rect">
            <a:avLst/>
          </a:prstGeom>
          <a:noFill/>
          <a:ln w="9525">
            <a:noFill/>
            <a:miter lim="800000"/>
            <a:headEnd/>
            <a:tailEnd/>
          </a:ln>
        </p:spPr>
        <p:txBody>
          <a:bodyPr>
            <a:spAutoFit/>
          </a:bodyPr>
          <a:lstStyle/>
          <a:p>
            <a:pPr algn="ctr"/>
            <a:r>
              <a:rPr lang="fr-FR" sz="2400" b="1"/>
              <a:t>Doc 6 France: la gestion des colonies</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92"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51" name="Rectangle à coins arrondis 250"/>
          <p:cNvSpPr/>
          <p:nvPr/>
        </p:nvSpPr>
        <p:spPr>
          <a:xfrm>
            <a:off x="0"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94" name="ZoneTexte 264"/>
          <p:cNvSpPr txBox="1">
            <a:spLocks noChangeArrowheads="1"/>
          </p:cNvSpPr>
          <p:nvPr/>
        </p:nvSpPr>
        <p:spPr bwMode="auto">
          <a:xfrm>
            <a:off x="357188" y="6072188"/>
            <a:ext cx="1071562" cy="276225"/>
          </a:xfrm>
          <a:prstGeom prst="rect">
            <a:avLst/>
          </a:prstGeom>
          <a:noFill/>
          <a:ln w="9525">
            <a:noFill/>
            <a:miter lim="800000"/>
            <a:headEnd/>
            <a:tailEnd/>
          </a:ln>
        </p:spPr>
        <p:txBody>
          <a:bodyPr>
            <a:spAutoFit/>
          </a:bodyPr>
          <a:lstStyle/>
          <a:p>
            <a:r>
              <a:rPr lang="fr-FR" sz="1200"/>
              <a:t>Français</a:t>
            </a:r>
          </a:p>
        </p:txBody>
      </p:sp>
      <p:sp>
        <p:nvSpPr>
          <p:cNvPr id="24795"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24796"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24797"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24798"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24799"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24800"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24801"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14688"/>
            <a:ext cx="1000125" cy="254000"/>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786563" y="3429000"/>
            <a:ext cx="1285875" cy="261938"/>
          </a:xfrm>
          <a:prstGeom prst="rect">
            <a:avLst/>
          </a:prstGeom>
          <a:noFill/>
        </p:spPr>
        <p:txBody>
          <a:bodyPr>
            <a:spAutoFit/>
          </a:bodyPr>
          <a:lstStyle/>
          <a:p>
            <a:pPr algn="ctr">
              <a:defRPr/>
            </a:pPr>
            <a:r>
              <a:rPr lang="fr-FR" sz="1050" b="1" i="1" dirty="0"/>
              <a:t>Indochine</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300" name="ZoneTexte 299"/>
          <p:cNvSpPr txBox="1"/>
          <p:nvPr/>
        </p:nvSpPr>
        <p:spPr>
          <a:xfrm>
            <a:off x="2928938" y="3643313"/>
            <a:ext cx="714375" cy="261937"/>
          </a:xfrm>
          <a:prstGeom prst="rect">
            <a:avLst/>
          </a:prstGeom>
          <a:noFill/>
        </p:spPr>
        <p:txBody>
          <a:bodyPr>
            <a:spAutoFit/>
          </a:bodyPr>
          <a:lstStyle/>
          <a:p>
            <a:pPr>
              <a:defRPr/>
            </a:pPr>
            <a:r>
              <a:rPr lang="fr-FR" sz="1050" b="1" i="1" dirty="0"/>
              <a:t>Guyane</a:t>
            </a:r>
          </a:p>
        </p:txBody>
      </p:sp>
      <p:sp>
        <p:nvSpPr>
          <p:cNvPr id="302" name="ZoneTexte 301"/>
          <p:cNvSpPr txBox="1"/>
          <p:nvPr/>
        </p:nvSpPr>
        <p:spPr>
          <a:xfrm>
            <a:off x="5572125" y="4500563"/>
            <a:ext cx="785813" cy="254000"/>
          </a:xfrm>
          <a:prstGeom prst="rect">
            <a:avLst/>
          </a:prstGeom>
          <a:noFill/>
        </p:spPr>
        <p:txBody>
          <a:bodyPr>
            <a:spAutoFit/>
          </a:bodyPr>
          <a:lstStyle/>
          <a:p>
            <a:pPr algn="ctr">
              <a:defRPr/>
            </a:pPr>
            <a:r>
              <a:rPr lang="fr-FR" sz="1050" b="1" i="1" dirty="0"/>
              <a:t>Réunion</a:t>
            </a:r>
          </a:p>
        </p:txBody>
      </p:sp>
      <p:sp>
        <p:nvSpPr>
          <p:cNvPr id="303" name="Ellipse 302"/>
          <p:cNvSpPr/>
          <p:nvPr/>
        </p:nvSpPr>
        <p:spPr>
          <a:xfrm>
            <a:off x="4500563" y="3929063"/>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13" name="ZoneTexte 312"/>
          <p:cNvSpPr txBox="1">
            <a:spLocks noChangeArrowheads="1"/>
          </p:cNvSpPr>
          <p:nvPr/>
        </p:nvSpPr>
        <p:spPr bwMode="auto">
          <a:xfrm>
            <a:off x="3714750" y="3929063"/>
            <a:ext cx="857250" cy="307975"/>
          </a:xfrm>
          <a:prstGeom prst="rect">
            <a:avLst/>
          </a:prstGeom>
          <a:noFill/>
          <a:ln w="9525">
            <a:noFill/>
            <a:miter lim="800000"/>
            <a:headEnd/>
            <a:tailEnd/>
          </a:ln>
        </p:spPr>
        <p:txBody>
          <a:bodyPr>
            <a:spAutoFit/>
          </a:bodyPr>
          <a:lstStyle/>
          <a:p>
            <a:pPr algn="r"/>
            <a:r>
              <a:rPr lang="fr-FR" sz="700" u="sng"/>
              <a:t>Conférence de Brazzaville 1944</a:t>
            </a:r>
          </a:p>
        </p:txBody>
      </p:sp>
      <p:sp>
        <p:nvSpPr>
          <p:cNvPr id="314" name="ZoneTexte 313"/>
          <p:cNvSpPr txBox="1"/>
          <p:nvPr/>
        </p:nvSpPr>
        <p:spPr>
          <a:xfrm>
            <a:off x="2571750" y="3214688"/>
            <a:ext cx="1071563" cy="254000"/>
          </a:xfrm>
          <a:prstGeom prst="rect">
            <a:avLst/>
          </a:prstGeom>
          <a:noFill/>
        </p:spPr>
        <p:txBody>
          <a:bodyPr>
            <a:spAutoFit/>
          </a:bodyPr>
          <a:lstStyle/>
          <a:p>
            <a:pPr algn="ctr">
              <a:defRPr/>
            </a:pPr>
            <a:r>
              <a:rPr lang="fr-FR" sz="1050" b="1" i="1" dirty="0"/>
              <a:t>Guadeloupe</a:t>
            </a:r>
          </a:p>
        </p:txBody>
      </p:sp>
      <p:sp>
        <p:nvSpPr>
          <p:cNvPr id="315" name="ZoneTexte 314"/>
          <p:cNvSpPr txBox="1"/>
          <p:nvPr/>
        </p:nvSpPr>
        <p:spPr>
          <a:xfrm>
            <a:off x="2714625" y="3357563"/>
            <a:ext cx="1071563" cy="254000"/>
          </a:xfrm>
          <a:prstGeom prst="rect">
            <a:avLst/>
          </a:prstGeom>
          <a:noFill/>
        </p:spPr>
        <p:txBody>
          <a:bodyPr>
            <a:spAutoFit/>
          </a:bodyPr>
          <a:lstStyle/>
          <a:p>
            <a:pPr>
              <a:defRPr/>
            </a:pPr>
            <a:r>
              <a:rPr lang="fr-FR" sz="1050" b="1" i="1" dirty="0"/>
              <a:t>Martinique</a:t>
            </a:r>
          </a:p>
        </p:txBody>
      </p:sp>
      <p:sp>
        <p:nvSpPr>
          <p:cNvPr id="256" name="Espace réservé du pied de page 255"/>
          <p:cNvSpPr>
            <a:spLocks noGrp="1"/>
          </p:cNvSpPr>
          <p:nvPr>
            <p:ph type="ftr" sz="quarter" idx="11"/>
          </p:nvPr>
        </p:nvSpPr>
        <p:spPr/>
        <p:txBody>
          <a:bodyPr/>
          <a:lstStyle/>
          <a:p>
            <a:pPr>
              <a:defRPr/>
            </a:pPr>
            <a:r>
              <a:rPr lang="fr-FR"/>
              <a:t>HISTGEOGRAPHIE.COM</a:t>
            </a:r>
          </a:p>
        </p:txBody>
      </p:sp>
      <p:sp>
        <p:nvSpPr>
          <p:cNvPr id="24822" name="ZoneTexte 264"/>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195"/>
                                        </p:tgtEl>
                                      </p:cBhvr>
                                    </p:animEffect>
                                    <p:animScale>
                                      <p:cBhvr>
                                        <p:cTn id="7" dur="1500" autoRev="1" fill="hold"/>
                                        <p:tgtEl>
                                          <p:spTgt spid="195"/>
                                        </p:tgtEl>
                                      </p:cBhvr>
                                      <p:by x="105000" y="105000"/>
                                    </p:animScale>
                                  </p:childTnLst>
                                </p:cTn>
                              </p:par>
                              <p:par>
                                <p:cTn id="8" presetID="15" presetClass="entr" presetSubtype="0" fill="hold" grpId="0" nodeType="withEffect">
                                  <p:stCondLst>
                                    <p:cond delay="0"/>
                                  </p:stCondLst>
                                  <p:childTnLst>
                                    <p:set>
                                      <p:cBhvr>
                                        <p:cTn id="9" dur="1" fill="hold">
                                          <p:stCondLst>
                                            <p:cond delay="0"/>
                                          </p:stCondLst>
                                        </p:cTn>
                                        <p:tgtEl>
                                          <p:spTgt spid="309"/>
                                        </p:tgtEl>
                                        <p:attrNameLst>
                                          <p:attrName>style.visibility</p:attrName>
                                        </p:attrNameLst>
                                      </p:cBhvr>
                                      <p:to>
                                        <p:strVal val="visible"/>
                                      </p:to>
                                    </p:set>
                                    <p:anim calcmode="lin" valueType="num">
                                      <p:cBhvr>
                                        <p:cTn id="10" dur="1000" fill="hold"/>
                                        <p:tgtEl>
                                          <p:spTgt spid="309"/>
                                        </p:tgtEl>
                                        <p:attrNameLst>
                                          <p:attrName>ppt_w</p:attrName>
                                        </p:attrNameLst>
                                      </p:cBhvr>
                                      <p:tavLst>
                                        <p:tav tm="0">
                                          <p:val>
                                            <p:fltVal val="0"/>
                                          </p:val>
                                        </p:tav>
                                        <p:tav tm="100000">
                                          <p:val>
                                            <p:strVal val="#ppt_w"/>
                                          </p:val>
                                        </p:tav>
                                      </p:tavLst>
                                    </p:anim>
                                    <p:anim calcmode="lin" valueType="num">
                                      <p:cBhvr>
                                        <p:cTn id="11" dur="1000" fill="hold"/>
                                        <p:tgtEl>
                                          <p:spTgt spid="309"/>
                                        </p:tgtEl>
                                        <p:attrNameLst>
                                          <p:attrName>ppt_h</p:attrName>
                                        </p:attrNameLst>
                                      </p:cBhvr>
                                      <p:tavLst>
                                        <p:tav tm="0">
                                          <p:val>
                                            <p:fltVal val="0"/>
                                          </p:val>
                                        </p:tav>
                                        <p:tav tm="100000">
                                          <p:val>
                                            <p:strVal val="#ppt_h"/>
                                          </p:val>
                                        </p:tav>
                                      </p:tavLst>
                                    </p:anim>
                                    <p:anim calcmode="lin" valueType="num">
                                      <p:cBhvr>
                                        <p:cTn id="12" dur="1000" fill="hold"/>
                                        <p:tgtEl>
                                          <p:spTgt spid="30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0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3000" tmFilter="0, 0; .2, .5; .8, .5; 1, 0"/>
                                        <p:tgtEl>
                                          <p:spTgt spid="277"/>
                                        </p:tgtEl>
                                      </p:cBhvr>
                                    </p:animEffect>
                                    <p:animScale>
                                      <p:cBhvr>
                                        <p:cTn id="18" dur="1500" autoRev="1" fill="hold"/>
                                        <p:tgtEl>
                                          <p:spTgt spid="277"/>
                                        </p:tgtEl>
                                      </p:cBhvr>
                                      <p:by x="105000" y="105000"/>
                                    </p:animScale>
                                  </p:childTnLst>
                                </p:cTn>
                              </p:par>
                              <p:par>
                                <p:cTn id="19" presetID="15" presetClass="entr" presetSubtype="0" fill="hold" grpId="0" nodeType="withEffect">
                                  <p:stCondLst>
                                    <p:cond delay="0"/>
                                  </p:stCondLst>
                                  <p:childTnLst>
                                    <p:set>
                                      <p:cBhvr>
                                        <p:cTn id="20" dur="1" fill="hold">
                                          <p:stCondLst>
                                            <p:cond delay="0"/>
                                          </p:stCondLst>
                                        </p:cTn>
                                        <p:tgtEl>
                                          <p:spTgt spid="302"/>
                                        </p:tgtEl>
                                        <p:attrNameLst>
                                          <p:attrName>style.visibility</p:attrName>
                                        </p:attrNameLst>
                                      </p:cBhvr>
                                      <p:to>
                                        <p:strVal val="visible"/>
                                      </p:to>
                                    </p:set>
                                    <p:anim calcmode="lin" valueType="num">
                                      <p:cBhvr>
                                        <p:cTn id="21" dur="1000" fill="hold"/>
                                        <p:tgtEl>
                                          <p:spTgt spid="302"/>
                                        </p:tgtEl>
                                        <p:attrNameLst>
                                          <p:attrName>ppt_w</p:attrName>
                                        </p:attrNameLst>
                                      </p:cBhvr>
                                      <p:tavLst>
                                        <p:tav tm="0">
                                          <p:val>
                                            <p:fltVal val="0"/>
                                          </p:val>
                                        </p:tav>
                                        <p:tav tm="100000">
                                          <p:val>
                                            <p:strVal val="#ppt_w"/>
                                          </p:val>
                                        </p:tav>
                                      </p:tavLst>
                                    </p:anim>
                                    <p:anim calcmode="lin" valueType="num">
                                      <p:cBhvr>
                                        <p:cTn id="22" dur="1000" fill="hold"/>
                                        <p:tgtEl>
                                          <p:spTgt spid="302"/>
                                        </p:tgtEl>
                                        <p:attrNameLst>
                                          <p:attrName>ppt_h</p:attrName>
                                        </p:attrNameLst>
                                      </p:cBhvr>
                                      <p:tavLst>
                                        <p:tav tm="0">
                                          <p:val>
                                            <p:fltVal val="0"/>
                                          </p:val>
                                        </p:tav>
                                        <p:tav tm="100000">
                                          <p:val>
                                            <p:strVal val="#ppt_h"/>
                                          </p:val>
                                        </p:tav>
                                      </p:tavLst>
                                    </p:anim>
                                    <p:anim calcmode="lin" valueType="num">
                                      <p:cBhvr>
                                        <p:cTn id="23" dur="1000" fill="hold"/>
                                        <p:tgtEl>
                                          <p:spTgt spid="30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03"/>
                                        </p:tgtEl>
                                        <p:attrNameLst>
                                          <p:attrName>style.visibility</p:attrName>
                                        </p:attrNameLst>
                                      </p:cBhvr>
                                      <p:to>
                                        <p:strVal val="visible"/>
                                      </p:to>
                                    </p:set>
                                    <p:anim calcmode="lin" valueType="num">
                                      <p:cBhvr>
                                        <p:cTn id="29" dur="1000" fill="hold"/>
                                        <p:tgtEl>
                                          <p:spTgt spid="303"/>
                                        </p:tgtEl>
                                        <p:attrNameLst>
                                          <p:attrName>ppt_w</p:attrName>
                                        </p:attrNameLst>
                                      </p:cBhvr>
                                      <p:tavLst>
                                        <p:tav tm="0">
                                          <p:val>
                                            <p:fltVal val="0"/>
                                          </p:val>
                                        </p:tav>
                                        <p:tav tm="100000">
                                          <p:val>
                                            <p:strVal val="#ppt_w"/>
                                          </p:val>
                                        </p:tav>
                                      </p:tavLst>
                                    </p:anim>
                                    <p:anim calcmode="lin" valueType="num">
                                      <p:cBhvr>
                                        <p:cTn id="30" dur="1000" fill="hold"/>
                                        <p:tgtEl>
                                          <p:spTgt spid="303"/>
                                        </p:tgtEl>
                                        <p:attrNameLst>
                                          <p:attrName>ppt_h</p:attrName>
                                        </p:attrNameLst>
                                      </p:cBhvr>
                                      <p:tavLst>
                                        <p:tav tm="0">
                                          <p:val>
                                            <p:fltVal val="0"/>
                                          </p:val>
                                        </p:tav>
                                        <p:tav tm="100000">
                                          <p:val>
                                            <p:strVal val="#ppt_h"/>
                                          </p:val>
                                        </p:tav>
                                      </p:tavLst>
                                    </p:anim>
                                    <p:anim calcmode="lin" valueType="num">
                                      <p:cBhvr>
                                        <p:cTn id="31" dur="1000" fill="hold"/>
                                        <p:tgtEl>
                                          <p:spTgt spid="30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0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313"/>
                                        </p:tgtEl>
                                        <p:attrNameLst>
                                          <p:attrName>style.visibility</p:attrName>
                                        </p:attrNameLst>
                                      </p:cBhvr>
                                      <p:to>
                                        <p:strVal val="visible"/>
                                      </p:to>
                                    </p:set>
                                    <p:anim calcmode="lin" valueType="num">
                                      <p:cBhvr>
                                        <p:cTn id="35" dur="1000" fill="hold"/>
                                        <p:tgtEl>
                                          <p:spTgt spid="313"/>
                                        </p:tgtEl>
                                        <p:attrNameLst>
                                          <p:attrName>ppt_w</p:attrName>
                                        </p:attrNameLst>
                                      </p:cBhvr>
                                      <p:tavLst>
                                        <p:tav tm="0">
                                          <p:val>
                                            <p:fltVal val="0"/>
                                          </p:val>
                                        </p:tav>
                                        <p:tav tm="100000">
                                          <p:val>
                                            <p:strVal val="#ppt_w"/>
                                          </p:val>
                                        </p:tav>
                                      </p:tavLst>
                                    </p:anim>
                                    <p:anim calcmode="lin" valueType="num">
                                      <p:cBhvr>
                                        <p:cTn id="36" dur="1000" fill="hold"/>
                                        <p:tgtEl>
                                          <p:spTgt spid="313"/>
                                        </p:tgtEl>
                                        <p:attrNameLst>
                                          <p:attrName>ppt_h</p:attrName>
                                        </p:attrNameLst>
                                      </p:cBhvr>
                                      <p:tavLst>
                                        <p:tav tm="0">
                                          <p:val>
                                            <p:fltVal val="0"/>
                                          </p:val>
                                        </p:tav>
                                        <p:tav tm="100000">
                                          <p:val>
                                            <p:strVal val="#ppt_h"/>
                                          </p:val>
                                        </p:tav>
                                      </p:tavLst>
                                    </p:anim>
                                    <p:anim calcmode="lin" valueType="num">
                                      <p:cBhvr>
                                        <p:cTn id="37" dur="1000" fill="hold"/>
                                        <p:tgtEl>
                                          <p:spTgt spid="3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grpId="0" nodeType="clickEffect">
                                  <p:stCondLst>
                                    <p:cond delay="0"/>
                                  </p:stCondLst>
                                  <p:childTnLst>
                                    <p:animEffect transition="out" filter="fade">
                                      <p:cBhvr>
                                        <p:cTn id="42" dur="2000" tmFilter="0, 0; .2, .5; .8, .5; 1, 0"/>
                                        <p:tgtEl>
                                          <p:spTgt spid="118"/>
                                        </p:tgtEl>
                                      </p:cBhvr>
                                    </p:animEffect>
                                    <p:animScale>
                                      <p:cBhvr>
                                        <p:cTn id="43" dur="1000" autoRev="1" fill="hold"/>
                                        <p:tgtEl>
                                          <p:spTgt spid="118"/>
                                        </p:tgtEl>
                                      </p:cBhvr>
                                      <p:by x="105000" y="105000"/>
                                    </p:animScale>
                                  </p:childTnLst>
                                </p:cTn>
                              </p:par>
                              <p:par>
                                <p:cTn id="44" presetID="15" presetClass="entr" presetSubtype="0" fill="hold" grpId="0" nodeType="withEffect">
                                  <p:stCondLst>
                                    <p:cond delay="0"/>
                                  </p:stCondLst>
                                  <p:childTnLst>
                                    <p:set>
                                      <p:cBhvr>
                                        <p:cTn id="45" dur="1" fill="hold">
                                          <p:stCondLst>
                                            <p:cond delay="0"/>
                                          </p:stCondLst>
                                        </p:cTn>
                                        <p:tgtEl>
                                          <p:spTgt spid="314"/>
                                        </p:tgtEl>
                                        <p:attrNameLst>
                                          <p:attrName>style.visibility</p:attrName>
                                        </p:attrNameLst>
                                      </p:cBhvr>
                                      <p:to>
                                        <p:strVal val="visible"/>
                                      </p:to>
                                    </p:set>
                                    <p:anim calcmode="lin" valueType="num">
                                      <p:cBhvr>
                                        <p:cTn id="46" dur="1000" fill="hold"/>
                                        <p:tgtEl>
                                          <p:spTgt spid="314"/>
                                        </p:tgtEl>
                                        <p:attrNameLst>
                                          <p:attrName>ppt_w</p:attrName>
                                        </p:attrNameLst>
                                      </p:cBhvr>
                                      <p:tavLst>
                                        <p:tav tm="0">
                                          <p:val>
                                            <p:fltVal val="0"/>
                                          </p:val>
                                        </p:tav>
                                        <p:tav tm="100000">
                                          <p:val>
                                            <p:strVal val="#ppt_w"/>
                                          </p:val>
                                        </p:tav>
                                      </p:tavLst>
                                    </p:anim>
                                    <p:anim calcmode="lin" valueType="num">
                                      <p:cBhvr>
                                        <p:cTn id="47" dur="1000" fill="hold"/>
                                        <p:tgtEl>
                                          <p:spTgt spid="314"/>
                                        </p:tgtEl>
                                        <p:attrNameLst>
                                          <p:attrName>ppt_h</p:attrName>
                                        </p:attrNameLst>
                                      </p:cBhvr>
                                      <p:tavLst>
                                        <p:tav tm="0">
                                          <p:val>
                                            <p:fltVal val="0"/>
                                          </p:val>
                                        </p:tav>
                                        <p:tav tm="100000">
                                          <p:val>
                                            <p:strVal val="#ppt_h"/>
                                          </p:val>
                                        </p:tav>
                                      </p:tavLst>
                                    </p:anim>
                                    <p:anim calcmode="lin" valueType="num">
                                      <p:cBhvr>
                                        <p:cTn id="48" dur="1000" fill="hold"/>
                                        <p:tgtEl>
                                          <p:spTgt spid="3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2000"/>
                            </p:stCondLst>
                            <p:childTnLst>
                              <p:par>
                                <p:cTn id="51" presetID="26" presetClass="emph" presetSubtype="0" fill="hold" grpId="0" nodeType="afterEffect">
                                  <p:stCondLst>
                                    <p:cond delay="0"/>
                                  </p:stCondLst>
                                  <p:childTnLst>
                                    <p:animEffect transition="out" filter="fade">
                                      <p:cBhvr>
                                        <p:cTn id="52" dur="2000" tmFilter="0, 0; .2, .5; .8, .5; 1, 0"/>
                                        <p:tgtEl>
                                          <p:spTgt spid="119"/>
                                        </p:tgtEl>
                                      </p:cBhvr>
                                    </p:animEffect>
                                    <p:animScale>
                                      <p:cBhvr>
                                        <p:cTn id="53" dur="1000" autoRev="1" fill="hold"/>
                                        <p:tgtEl>
                                          <p:spTgt spid="119"/>
                                        </p:tgtEl>
                                      </p:cBhvr>
                                      <p:by x="105000" y="105000"/>
                                    </p:animScale>
                                  </p:childTnLst>
                                </p:cTn>
                              </p:par>
                              <p:par>
                                <p:cTn id="54" presetID="15" presetClass="entr" presetSubtype="0" fill="hold" grpId="0" nodeType="withEffect">
                                  <p:stCondLst>
                                    <p:cond delay="0"/>
                                  </p:stCondLst>
                                  <p:childTnLst>
                                    <p:set>
                                      <p:cBhvr>
                                        <p:cTn id="55" dur="1" fill="hold">
                                          <p:stCondLst>
                                            <p:cond delay="0"/>
                                          </p:stCondLst>
                                        </p:cTn>
                                        <p:tgtEl>
                                          <p:spTgt spid="315"/>
                                        </p:tgtEl>
                                        <p:attrNameLst>
                                          <p:attrName>style.visibility</p:attrName>
                                        </p:attrNameLst>
                                      </p:cBhvr>
                                      <p:to>
                                        <p:strVal val="visible"/>
                                      </p:to>
                                    </p:set>
                                    <p:anim calcmode="lin" valueType="num">
                                      <p:cBhvr>
                                        <p:cTn id="56" dur="1000" fill="hold"/>
                                        <p:tgtEl>
                                          <p:spTgt spid="315"/>
                                        </p:tgtEl>
                                        <p:attrNameLst>
                                          <p:attrName>ppt_w</p:attrName>
                                        </p:attrNameLst>
                                      </p:cBhvr>
                                      <p:tavLst>
                                        <p:tav tm="0">
                                          <p:val>
                                            <p:fltVal val="0"/>
                                          </p:val>
                                        </p:tav>
                                        <p:tav tm="100000">
                                          <p:val>
                                            <p:strVal val="#ppt_w"/>
                                          </p:val>
                                        </p:tav>
                                      </p:tavLst>
                                    </p:anim>
                                    <p:anim calcmode="lin" valueType="num">
                                      <p:cBhvr>
                                        <p:cTn id="57" dur="1000" fill="hold"/>
                                        <p:tgtEl>
                                          <p:spTgt spid="315"/>
                                        </p:tgtEl>
                                        <p:attrNameLst>
                                          <p:attrName>ppt_h</p:attrName>
                                        </p:attrNameLst>
                                      </p:cBhvr>
                                      <p:tavLst>
                                        <p:tav tm="0">
                                          <p:val>
                                            <p:fltVal val="0"/>
                                          </p:val>
                                        </p:tav>
                                        <p:tav tm="100000">
                                          <p:val>
                                            <p:strVal val="#ppt_h"/>
                                          </p:val>
                                        </p:tav>
                                      </p:tavLst>
                                    </p:anim>
                                    <p:anim calcmode="lin" valueType="num">
                                      <p:cBhvr>
                                        <p:cTn id="58" dur="1000" fill="hold"/>
                                        <p:tgtEl>
                                          <p:spTgt spid="31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15"/>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4000"/>
                            </p:stCondLst>
                            <p:childTnLst>
                              <p:par>
                                <p:cTn id="61" presetID="26" presetClass="emph" presetSubtype="0" fill="hold" grpId="0" nodeType="afterEffect">
                                  <p:stCondLst>
                                    <p:cond delay="0"/>
                                  </p:stCondLst>
                                  <p:childTnLst>
                                    <p:animEffect transition="out" filter="fade">
                                      <p:cBhvr>
                                        <p:cTn id="62" dur="500" tmFilter="0, 0; .2, .5; .8, .5; 1, 0"/>
                                        <p:tgtEl>
                                          <p:spTgt spid="122"/>
                                        </p:tgtEl>
                                      </p:cBhvr>
                                    </p:animEffect>
                                    <p:animScale>
                                      <p:cBhvr>
                                        <p:cTn id="63" dur="250" autoRev="1" fill="hold"/>
                                        <p:tgtEl>
                                          <p:spTgt spid="122"/>
                                        </p:tgtEl>
                                      </p:cBhvr>
                                      <p:by x="105000" y="105000"/>
                                    </p:animScale>
                                  </p:childTnLst>
                                </p:cTn>
                              </p:par>
                              <p:par>
                                <p:cTn id="64" presetID="15" presetClass="entr" presetSubtype="0" fill="hold" grpId="0" nodeType="withEffect">
                                  <p:stCondLst>
                                    <p:cond delay="0"/>
                                  </p:stCondLst>
                                  <p:childTnLst>
                                    <p:set>
                                      <p:cBhvr>
                                        <p:cTn id="65" dur="1" fill="hold">
                                          <p:stCondLst>
                                            <p:cond delay="0"/>
                                          </p:stCondLst>
                                        </p:cTn>
                                        <p:tgtEl>
                                          <p:spTgt spid="300"/>
                                        </p:tgtEl>
                                        <p:attrNameLst>
                                          <p:attrName>style.visibility</p:attrName>
                                        </p:attrNameLst>
                                      </p:cBhvr>
                                      <p:to>
                                        <p:strVal val="visible"/>
                                      </p:to>
                                    </p:set>
                                    <p:anim calcmode="lin" valueType="num">
                                      <p:cBhvr>
                                        <p:cTn id="66" dur="1000" fill="hold"/>
                                        <p:tgtEl>
                                          <p:spTgt spid="300"/>
                                        </p:tgtEl>
                                        <p:attrNameLst>
                                          <p:attrName>ppt_w</p:attrName>
                                        </p:attrNameLst>
                                      </p:cBhvr>
                                      <p:tavLst>
                                        <p:tav tm="0">
                                          <p:val>
                                            <p:fltVal val="0"/>
                                          </p:val>
                                        </p:tav>
                                        <p:tav tm="100000">
                                          <p:val>
                                            <p:strVal val="#ppt_w"/>
                                          </p:val>
                                        </p:tav>
                                      </p:tavLst>
                                    </p:anim>
                                    <p:anim calcmode="lin" valueType="num">
                                      <p:cBhvr>
                                        <p:cTn id="67" dur="1000" fill="hold"/>
                                        <p:tgtEl>
                                          <p:spTgt spid="300"/>
                                        </p:tgtEl>
                                        <p:attrNameLst>
                                          <p:attrName>ppt_h</p:attrName>
                                        </p:attrNameLst>
                                      </p:cBhvr>
                                      <p:tavLst>
                                        <p:tav tm="0">
                                          <p:val>
                                            <p:fltVal val="0"/>
                                          </p:val>
                                        </p:tav>
                                        <p:tav tm="100000">
                                          <p:val>
                                            <p:strVal val="#ppt_h"/>
                                          </p:val>
                                        </p:tav>
                                      </p:tavLst>
                                    </p:anim>
                                    <p:anim calcmode="lin" valueType="num">
                                      <p:cBhvr>
                                        <p:cTn id="68" dur="1000" fill="hold"/>
                                        <p:tgtEl>
                                          <p:spTgt spid="300"/>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2" grpId="0" animBg="1"/>
      <p:bldP spid="195" grpId="0" animBg="1"/>
      <p:bldP spid="277" grpId="0" animBg="1"/>
      <p:bldP spid="309" grpId="0"/>
      <p:bldP spid="300" grpId="0"/>
      <p:bldP spid="302" grpId="0"/>
      <p:bldP spid="303" grpId="0" animBg="1"/>
      <p:bldP spid="313" grpId="0"/>
      <p:bldP spid="314" grpId="0"/>
      <p:bldP spid="3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91"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13" name="ZoneTexte 250"/>
          <p:cNvSpPr txBox="1">
            <a:spLocks noChangeArrowheads="1"/>
          </p:cNvSpPr>
          <p:nvPr/>
        </p:nvSpPr>
        <p:spPr bwMode="auto">
          <a:xfrm>
            <a:off x="0" y="285750"/>
            <a:ext cx="9144000" cy="461963"/>
          </a:xfrm>
          <a:prstGeom prst="rect">
            <a:avLst/>
          </a:prstGeom>
          <a:noFill/>
          <a:ln w="9525">
            <a:noFill/>
            <a:miter lim="800000"/>
            <a:headEnd/>
            <a:tailEnd/>
          </a:ln>
        </p:spPr>
        <p:txBody>
          <a:bodyPr>
            <a:spAutoFit/>
          </a:bodyPr>
          <a:lstStyle/>
          <a:p>
            <a:pPr algn="ctr"/>
            <a:r>
              <a:rPr lang="fr-FR" sz="2400" b="1"/>
              <a:t>Doc 7 Grande-Bretagne: la gestion des colonies</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15"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18"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25819"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820"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25821"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25822"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25823"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25824"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293"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294"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357312"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0" name="Rectangle 299"/>
          <p:cNvSpPr/>
          <p:nvPr/>
        </p:nvSpPr>
        <p:spPr>
          <a:xfrm>
            <a:off x="5786438" y="4572000"/>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02" name="ZoneTexte 301"/>
          <p:cNvSpPr txBox="1"/>
          <p:nvPr/>
        </p:nvSpPr>
        <p:spPr>
          <a:xfrm>
            <a:off x="5786438" y="4429125"/>
            <a:ext cx="1143000" cy="261938"/>
          </a:xfrm>
          <a:prstGeom prst="rect">
            <a:avLst/>
          </a:prstGeom>
          <a:noFill/>
        </p:spPr>
        <p:txBody>
          <a:bodyPr>
            <a:spAutoFit/>
          </a:bodyPr>
          <a:lstStyle/>
          <a:p>
            <a:pPr>
              <a:defRPr/>
            </a:pPr>
            <a:r>
              <a:rPr lang="fr-FR" sz="1050" b="1" i="1" dirty="0"/>
              <a:t>Maurice</a:t>
            </a:r>
          </a:p>
        </p:txBody>
      </p:sp>
      <p:sp>
        <p:nvSpPr>
          <p:cNvPr id="239" name="Espace réservé du pied de page 238"/>
          <p:cNvSpPr>
            <a:spLocks noGrp="1"/>
          </p:cNvSpPr>
          <p:nvPr>
            <p:ph type="ftr" sz="quarter" idx="11"/>
          </p:nvPr>
        </p:nvSpPr>
        <p:spPr/>
        <p:txBody>
          <a:bodyPr/>
          <a:lstStyle/>
          <a:p>
            <a:pPr>
              <a:defRPr/>
            </a:pPr>
            <a:r>
              <a:rPr lang="fr-FR"/>
              <a:t>HISTGEOGRAPHIE.COM</a:t>
            </a:r>
          </a:p>
        </p:txBody>
      </p:sp>
      <p:sp>
        <p:nvSpPr>
          <p:cNvPr id="25836" name="ZoneTexte 24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2000" tmFilter="0, 0; .2, .5; .8, .5; 1, 0"/>
                                        <p:tgtEl>
                                          <p:spTgt spid="40"/>
                                        </p:tgtEl>
                                      </p:cBhvr>
                                    </p:animEffect>
                                    <p:animScale>
                                      <p:cBhvr>
                                        <p:cTn id="10" dur="1000" autoRev="1" fill="hold"/>
                                        <p:tgtEl>
                                          <p:spTgt spid="40"/>
                                        </p:tgtEl>
                                      </p:cBhvr>
                                      <p:by x="105000" y="105000"/>
                                    </p:animScale>
                                  </p:childTnLst>
                                </p:cTn>
                              </p:par>
                              <p:par>
                                <p:cTn id="11" presetID="15" presetClass="entr" presetSubtype="0"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anim calcmode="lin" valueType="num">
                                      <p:cBhvr>
                                        <p:cTn id="13" dur="1000" fill="hold"/>
                                        <p:tgtEl>
                                          <p:spTgt spid="294"/>
                                        </p:tgtEl>
                                        <p:attrNameLst>
                                          <p:attrName>ppt_w</p:attrName>
                                        </p:attrNameLst>
                                      </p:cBhvr>
                                      <p:tavLst>
                                        <p:tav tm="0">
                                          <p:val>
                                            <p:fltVal val="0"/>
                                          </p:val>
                                        </p:tav>
                                        <p:tav tm="100000">
                                          <p:val>
                                            <p:strVal val="#ppt_w"/>
                                          </p:val>
                                        </p:tav>
                                      </p:tavLst>
                                    </p:anim>
                                    <p:anim calcmode="lin" valueType="num">
                                      <p:cBhvr>
                                        <p:cTn id="14" dur="1000" fill="hold"/>
                                        <p:tgtEl>
                                          <p:spTgt spid="294"/>
                                        </p:tgtEl>
                                        <p:attrNameLst>
                                          <p:attrName>ppt_h</p:attrName>
                                        </p:attrNameLst>
                                      </p:cBhvr>
                                      <p:tavLst>
                                        <p:tav tm="0">
                                          <p:val>
                                            <p:fltVal val="0"/>
                                          </p:val>
                                        </p:tav>
                                        <p:tav tm="100000">
                                          <p:val>
                                            <p:strVal val="#ppt_h"/>
                                          </p:val>
                                        </p:tav>
                                      </p:tavLst>
                                    </p:anim>
                                    <p:anim calcmode="lin" valueType="num">
                                      <p:cBhvr>
                                        <p:cTn id="15" dur="1000" fill="hold"/>
                                        <p:tgtEl>
                                          <p:spTgt spid="2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2000" tmFilter="0, 0; .2, .5; .8, .5; 1, 0"/>
                                        <p:tgtEl>
                                          <p:spTgt spid="69"/>
                                        </p:tgtEl>
                                      </p:cBhvr>
                                    </p:animEffect>
                                    <p:animScale>
                                      <p:cBhvr>
                                        <p:cTn id="21" dur="1000" autoRev="1" fill="hold"/>
                                        <p:tgtEl>
                                          <p:spTgt spid="69"/>
                                        </p:tgtEl>
                                      </p:cBhvr>
                                      <p:by x="105000" y="105000"/>
                                    </p:animScale>
                                  </p:childTnLst>
                                </p:cTn>
                              </p:par>
                              <p:par>
                                <p:cTn id="22" presetID="15" presetClass="entr" presetSubtype="0" fill="hold" grpId="0" nodeType="withEffect">
                                  <p:stCondLst>
                                    <p:cond delay="0"/>
                                  </p:stCondLst>
                                  <p:childTnLst>
                                    <p:set>
                                      <p:cBhvr>
                                        <p:cTn id="23" dur="1" fill="hold">
                                          <p:stCondLst>
                                            <p:cond delay="0"/>
                                          </p:stCondLst>
                                        </p:cTn>
                                        <p:tgtEl>
                                          <p:spTgt spid="293"/>
                                        </p:tgtEl>
                                        <p:attrNameLst>
                                          <p:attrName>style.visibility</p:attrName>
                                        </p:attrNameLst>
                                      </p:cBhvr>
                                      <p:to>
                                        <p:strVal val="visible"/>
                                      </p:to>
                                    </p:set>
                                    <p:anim calcmode="lin" valueType="num">
                                      <p:cBhvr>
                                        <p:cTn id="24" dur="1000" fill="hold"/>
                                        <p:tgtEl>
                                          <p:spTgt spid="293"/>
                                        </p:tgtEl>
                                        <p:attrNameLst>
                                          <p:attrName>ppt_w</p:attrName>
                                        </p:attrNameLst>
                                      </p:cBhvr>
                                      <p:tavLst>
                                        <p:tav tm="0">
                                          <p:val>
                                            <p:fltVal val="0"/>
                                          </p:val>
                                        </p:tav>
                                        <p:tav tm="100000">
                                          <p:val>
                                            <p:strVal val="#ppt_w"/>
                                          </p:val>
                                        </p:tav>
                                      </p:tavLst>
                                    </p:anim>
                                    <p:anim calcmode="lin" valueType="num">
                                      <p:cBhvr>
                                        <p:cTn id="25" dur="1000" fill="hold"/>
                                        <p:tgtEl>
                                          <p:spTgt spid="293"/>
                                        </p:tgtEl>
                                        <p:attrNameLst>
                                          <p:attrName>ppt_h</p:attrName>
                                        </p:attrNameLst>
                                      </p:cBhvr>
                                      <p:tavLst>
                                        <p:tav tm="0">
                                          <p:val>
                                            <p:fltVal val="0"/>
                                          </p:val>
                                        </p:tav>
                                        <p:tav tm="100000">
                                          <p:val>
                                            <p:strVal val="#ppt_h"/>
                                          </p:val>
                                        </p:tav>
                                      </p:tavLst>
                                    </p:anim>
                                    <p:anim calcmode="lin" valueType="num">
                                      <p:cBhvr>
                                        <p:cTn id="26" dur="1000" fill="hold"/>
                                        <p:tgtEl>
                                          <p:spTgt spid="29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93"/>
                                        </p:tgtEl>
                                        <p:attrNameLst>
                                          <p:attrName>ppt_y</p:attrName>
                                        </p:attrNameLst>
                                      </p:cBhvr>
                                      <p:tavLst>
                                        <p:tav tm="0" fmla="#ppt_y+(sin(-2*pi*(1-$))*-#ppt_x+cos(-2*pi*(1-$))*(1-#ppt_y))*(1-$)">
                                          <p:val>
                                            <p:fltVal val="0"/>
                                          </p:val>
                                        </p:tav>
                                        <p:tav tm="100000">
                                          <p:val>
                                            <p:fltVal val="1"/>
                                          </p:val>
                                        </p:tav>
                                      </p:tavLst>
                                    </p:anim>
                                  </p:childTnLst>
                                </p:cTn>
                              </p:par>
                              <p:par>
                                <p:cTn id="28" presetID="26" presetClass="emph" presetSubtype="0" fill="hold" grpId="0" nodeType="withEffect">
                                  <p:stCondLst>
                                    <p:cond delay="0"/>
                                  </p:stCondLst>
                                  <p:childTnLst>
                                    <p:animEffect transition="out" filter="fade">
                                      <p:cBhvr>
                                        <p:cTn id="29" dur="2000" tmFilter="0, 0; .2, .5; .8, .5; 1, 0"/>
                                        <p:tgtEl>
                                          <p:spTgt spid="136"/>
                                        </p:tgtEl>
                                      </p:cBhvr>
                                    </p:animEffect>
                                    <p:animScale>
                                      <p:cBhvr>
                                        <p:cTn id="30" dur="1000" autoRev="1" fill="hold"/>
                                        <p:tgtEl>
                                          <p:spTgt spid="136"/>
                                        </p:tgtEl>
                                      </p:cBhvr>
                                      <p:by x="105000" y="105000"/>
                                    </p:animScale>
                                  </p:childTnLst>
                                </p:cTn>
                              </p:par>
                              <p:par>
                                <p:cTn id="31" presetID="26" presetClass="emph" presetSubtype="0" fill="hold" grpId="0" nodeType="withEffect">
                                  <p:stCondLst>
                                    <p:cond delay="0"/>
                                  </p:stCondLst>
                                  <p:childTnLst>
                                    <p:animEffect transition="out" filter="fade">
                                      <p:cBhvr>
                                        <p:cTn id="32" dur="2000" tmFilter="0, 0; .2, .5; .8, .5; 1, 0"/>
                                        <p:tgtEl>
                                          <p:spTgt spid="72"/>
                                        </p:tgtEl>
                                      </p:cBhvr>
                                    </p:animEffect>
                                    <p:animScale>
                                      <p:cBhvr>
                                        <p:cTn id="33" dur="1000" autoRev="1" fill="hold"/>
                                        <p:tgtEl>
                                          <p:spTgt spid="72"/>
                                        </p:tgtEl>
                                      </p:cBhvr>
                                      <p:by x="105000" y="105000"/>
                                    </p:animScale>
                                  </p:childTnLst>
                                </p:cTn>
                              </p:par>
                              <p:par>
                                <p:cTn id="34" presetID="26" presetClass="emph" presetSubtype="0" fill="hold" grpId="0" nodeType="withEffect">
                                  <p:stCondLst>
                                    <p:cond delay="0"/>
                                  </p:stCondLst>
                                  <p:childTnLst>
                                    <p:animEffect transition="out" filter="fade">
                                      <p:cBhvr>
                                        <p:cTn id="35" dur="2000" tmFilter="0, 0; .2, .5; .8, .5; 1, 0"/>
                                        <p:tgtEl>
                                          <p:spTgt spid="71"/>
                                        </p:tgtEl>
                                      </p:cBhvr>
                                    </p:animEffect>
                                    <p:animScale>
                                      <p:cBhvr>
                                        <p:cTn id="36" dur="1000" autoRev="1" fill="hold"/>
                                        <p:tgtEl>
                                          <p:spTgt spid="71"/>
                                        </p:tgtEl>
                                      </p:cBhvr>
                                      <p:by x="105000" y="105000"/>
                                    </p:animScale>
                                  </p:childTnLst>
                                </p:cTn>
                              </p:par>
                              <p:par>
                                <p:cTn id="37" presetID="26" presetClass="emph" presetSubtype="0" fill="hold" grpId="0" nodeType="withEffect">
                                  <p:stCondLst>
                                    <p:cond delay="0"/>
                                  </p:stCondLst>
                                  <p:childTnLst>
                                    <p:animEffect transition="out" filter="fade">
                                      <p:cBhvr>
                                        <p:cTn id="38" dur="2000" tmFilter="0, 0; .2, .5; .8, .5; 1, 0"/>
                                        <p:tgtEl>
                                          <p:spTgt spid="73"/>
                                        </p:tgtEl>
                                      </p:cBhvr>
                                    </p:animEffect>
                                    <p:animScale>
                                      <p:cBhvr>
                                        <p:cTn id="39" dur="1000" autoRev="1" fill="hold"/>
                                        <p:tgtEl>
                                          <p:spTgt spid="73"/>
                                        </p:tgtEl>
                                      </p:cBhvr>
                                      <p:by x="105000" y="105000"/>
                                    </p:animScale>
                                  </p:childTnLst>
                                </p:cTn>
                              </p:par>
                              <p:par>
                                <p:cTn id="40" presetID="26" presetClass="emph" presetSubtype="0" fill="hold" grpId="0" nodeType="withEffect">
                                  <p:stCondLst>
                                    <p:cond delay="0"/>
                                  </p:stCondLst>
                                  <p:childTnLst>
                                    <p:animEffect transition="out" filter="fade">
                                      <p:cBhvr>
                                        <p:cTn id="41" dur="2000" tmFilter="0, 0; .2, .5; .8, .5; 1, 0"/>
                                        <p:tgtEl>
                                          <p:spTgt spid="74"/>
                                        </p:tgtEl>
                                      </p:cBhvr>
                                    </p:animEffect>
                                    <p:animScale>
                                      <p:cBhvr>
                                        <p:cTn id="42" dur="1000" autoRev="1" fill="hold"/>
                                        <p:tgtEl>
                                          <p:spTgt spid="7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2000" tmFilter="0, 0; .2, .5; .8, .5; 1, 0"/>
                                        <p:tgtEl>
                                          <p:spTgt spid="219"/>
                                        </p:tgtEl>
                                      </p:cBhvr>
                                    </p:animEffect>
                                    <p:animScale>
                                      <p:cBhvr>
                                        <p:cTn id="47" dur="1000" autoRev="1" fill="hold"/>
                                        <p:tgtEl>
                                          <p:spTgt spid="219"/>
                                        </p:tgtEl>
                                      </p:cBhvr>
                                      <p:by x="105000" y="105000"/>
                                    </p:animScale>
                                  </p:childTnLst>
                                </p:cTn>
                              </p:par>
                              <p:par>
                                <p:cTn id="48" presetID="15" presetClass="entr" presetSubtype="0" fill="hold" grpId="0" nodeType="withEffect">
                                  <p:stCondLst>
                                    <p:cond delay="0"/>
                                  </p:stCondLst>
                                  <p:childTnLst>
                                    <p:set>
                                      <p:cBhvr>
                                        <p:cTn id="49" dur="1" fill="hold">
                                          <p:stCondLst>
                                            <p:cond delay="0"/>
                                          </p:stCondLst>
                                        </p:cTn>
                                        <p:tgtEl>
                                          <p:spTgt spid="295"/>
                                        </p:tgtEl>
                                        <p:attrNameLst>
                                          <p:attrName>style.visibility</p:attrName>
                                        </p:attrNameLst>
                                      </p:cBhvr>
                                      <p:to>
                                        <p:strVal val="visible"/>
                                      </p:to>
                                    </p:set>
                                    <p:anim calcmode="lin" valueType="num">
                                      <p:cBhvr>
                                        <p:cTn id="50" dur="1000" fill="hold"/>
                                        <p:tgtEl>
                                          <p:spTgt spid="295"/>
                                        </p:tgtEl>
                                        <p:attrNameLst>
                                          <p:attrName>ppt_w</p:attrName>
                                        </p:attrNameLst>
                                      </p:cBhvr>
                                      <p:tavLst>
                                        <p:tav tm="0">
                                          <p:val>
                                            <p:fltVal val="0"/>
                                          </p:val>
                                        </p:tav>
                                        <p:tav tm="100000">
                                          <p:val>
                                            <p:strVal val="#ppt_w"/>
                                          </p:val>
                                        </p:tav>
                                      </p:tavLst>
                                    </p:anim>
                                    <p:anim calcmode="lin" valueType="num">
                                      <p:cBhvr>
                                        <p:cTn id="51" dur="1000" fill="hold"/>
                                        <p:tgtEl>
                                          <p:spTgt spid="295"/>
                                        </p:tgtEl>
                                        <p:attrNameLst>
                                          <p:attrName>ppt_h</p:attrName>
                                        </p:attrNameLst>
                                      </p:cBhvr>
                                      <p:tavLst>
                                        <p:tav tm="0">
                                          <p:val>
                                            <p:fltVal val="0"/>
                                          </p:val>
                                        </p:tav>
                                        <p:tav tm="100000">
                                          <p:val>
                                            <p:strVal val="#ppt_h"/>
                                          </p:val>
                                        </p:tav>
                                      </p:tavLst>
                                    </p:anim>
                                    <p:anim calcmode="lin" valueType="num">
                                      <p:cBhvr>
                                        <p:cTn id="52" dur="1000" fill="hold"/>
                                        <p:tgtEl>
                                          <p:spTgt spid="295"/>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grpId="0" nodeType="clickEffect">
                                  <p:stCondLst>
                                    <p:cond delay="0"/>
                                  </p:stCondLst>
                                  <p:childTnLst>
                                    <p:animEffect transition="out" filter="fade">
                                      <p:cBhvr>
                                        <p:cTn id="57" dur="2000" tmFilter="0, 0; .2, .5; .8, .5; 1, 0"/>
                                        <p:tgtEl>
                                          <p:spTgt spid="300"/>
                                        </p:tgtEl>
                                      </p:cBhvr>
                                    </p:animEffect>
                                    <p:animScale>
                                      <p:cBhvr>
                                        <p:cTn id="58" dur="1000" autoRev="1" fill="hold"/>
                                        <p:tgtEl>
                                          <p:spTgt spid="300"/>
                                        </p:tgtEl>
                                      </p:cBhvr>
                                      <p:by x="105000" y="105000"/>
                                    </p:animScale>
                                  </p:childTnLst>
                                </p:cTn>
                              </p:par>
                              <p:par>
                                <p:cTn id="59" presetID="15" presetClass="entr" presetSubtype="0" fill="hold" grpId="0" nodeType="withEffect">
                                  <p:stCondLst>
                                    <p:cond delay="0"/>
                                  </p:stCondLst>
                                  <p:childTnLst>
                                    <p:set>
                                      <p:cBhvr>
                                        <p:cTn id="60" dur="1" fill="hold">
                                          <p:stCondLst>
                                            <p:cond delay="0"/>
                                          </p:stCondLst>
                                        </p:cTn>
                                        <p:tgtEl>
                                          <p:spTgt spid="302"/>
                                        </p:tgtEl>
                                        <p:attrNameLst>
                                          <p:attrName>style.visibility</p:attrName>
                                        </p:attrNameLst>
                                      </p:cBhvr>
                                      <p:to>
                                        <p:strVal val="visible"/>
                                      </p:to>
                                    </p:set>
                                    <p:anim calcmode="lin" valueType="num">
                                      <p:cBhvr>
                                        <p:cTn id="61" dur="1000" fill="hold"/>
                                        <p:tgtEl>
                                          <p:spTgt spid="302"/>
                                        </p:tgtEl>
                                        <p:attrNameLst>
                                          <p:attrName>ppt_w</p:attrName>
                                        </p:attrNameLst>
                                      </p:cBhvr>
                                      <p:tavLst>
                                        <p:tav tm="0">
                                          <p:val>
                                            <p:fltVal val="0"/>
                                          </p:val>
                                        </p:tav>
                                        <p:tav tm="100000">
                                          <p:val>
                                            <p:strVal val="#ppt_w"/>
                                          </p:val>
                                        </p:tav>
                                      </p:tavLst>
                                    </p:anim>
                                    <p:anim calcmode="lin" valueType="num">
                                      <p:cBhvr>
                                        <p:cTn id="62" dur="1000" fill="hold"/>
                                        <p:tgtEl>
                                          <p:spTgt spid="302"/>
                                        </p:tgtEl>
                                        <p:attrNameLst>
                                          <p:attrName>ppt_h</p:attrName>
                                        </p:attrNameLst>
                                      </p:cBhvr>
                                      <p:tavLst>
                                        <p:tav tm="0">
                                          <p:val>
                                            <p:fltVal val="0"/>
                                          </p:val>
                                        </p:tav>
                                        <p:tav tm="100000">
                                          <p:val>
                                            <p:strVal val="#ppt_h"/>
                                          </p:val>
                                        </p:tav>
                                      </p:tavLst>
                                    </p:anim>
                                    <p:anim calcmode="lin" valueType="num">
                                      <p:cBhvr>
                                        <p:cTn id="63" dur="1000" fill="hold"/>
                                        <p:tgtEl>
                                          <p:spTgt spid="30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0" grpId="0" animBg="1"/>
      <p:bldP spid="69" grpId="0" animBg="1"/>
      <p:bldP spid="71" grpId="0" animBg="1"/>
      <p:bldP spid="72" grpId="0" animBg="1"/>
      <p:bldP spid="73" grpId="0" animBg="1"/>
      <p:bldP spid="74" grpId="0" animBg="1"/>
      <p:bldP spid="136" grpId="0" animBg="1"/>
      <p:bldP spid="219" grpId="0" animBg="1"/>
      <p:bldP spid="293" grpId="0"/>
      <p:bldP spid="294" grpId="0"/>
      <p:bldP spid="295" grpId="0"/>
      <p:bldP spid="300" grpId="0" animBg="1"/>
      <p:bldP spid="3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16"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38" name="ZoneTexte 250"/>
          <p:cNvSpPr txBox="1">
            <a:spLocks noChangeArrowheads="1"/>
          </p:cNvSpPr>
          <p:nvPr/>
        </p:nvSpPr>
        <p:spPr bwMode="auto">
          <a:xfrm>
            <a:off x="0" y="285750"/>
            <a:ext cx="9144000" cy="584200"/>
          </a:xfrm>
          <a:prstGeom prst="rect">
            <a:avLst/>
          </a:prstGeom>
          <a:noFill/>
          <a:ln w="9525">
            <a:noFill/>
            <a:miter lim="800000"/>
            <a:headEnd/>
            <a:tailEnd/>
          </a:ln>
        </p:spPr>
        <p:txBody>
          <a:bodyPr>
            <a:spAutoFit/>
          </a:bodyPr>
          <a:lstStyle/>
          <a:p>
            <a:pPr algn="ctr"/>
            <a:r>
              <a:rPr lang="fr-FR" sz="3200" b="1"/>
              <a:t>Doc 8 Les empires coloniaux en 1945</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40"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43"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26844"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1" name="Rectangle à coins arrondis 250"/>
          <p:cNvSpPr/>
          <p:nvPr/>
        </p:nvSpPr>
        <p:spPr>
          <a:xfrm>
            <a:off x="1571625"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6" name="Rectangle à coins arrondis 255"/>
          <p:cNvSpPr/>
          <p:nvPr/>
        </p:nvSpPr>
        <p:spPr>
          <a:xfrm>
            <a:off x="1571625" y="6500813"/>
            <a:ext cx="357188" cy="214312"/>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47" name="ZoneTexte 264"/>
          <p:cNvSpPr txBox="1">
            <a:spLocks noChangeArrowheads="1"/>
          </p:cNvSpPr>
          <p:nvPr/>
        </p:nvSpPr>
        <p:spPr bwMode="auto">
          <a:xfrm>
            <a:off x="1928813" y="6072188"/>
            <a:ext cx="1071562" cy="276225"/>
          </a:xfrm>
          <a:prstGeom prst="rect">
            <a:avLst/>
          </a:prstGeom>
          <a:noFill/>
          <a:ln w="9525">
            <a:noFill/>
            <a:miter lim="800000"/>
            <a:headEnd/>
            <a:tailEnd/>
          </a:ln>
        </p:spPr>
        <p:txBody>
          <a:bodyPr>
            <a:spAutoFit/>
          </a:bodyPr>
          <a:lstStyle/>
          <a:p>
            <a:r>
              <a:rPr lang="fr-FR" sz="1200"/>
              <a:t>Français</a:t>
            </a:r>
          </a:p>
        </p:txBody>
      </p:sp>
      <p:sp>
        <p:nvSpPr>
          <p:cNvPr id="26848" name="ZoneTexte 268"/>
          <p:cNvSpPr txBox="1">
            <a:spLocks noChangeArrowheads="1"/>
          </p:cNvSpPr>
          <p:nvPr/>
        </p:nvSpPr>
        <p:spPr bwMode="auto">
          <a:xfrm>
            <a:off x="1928813" y="6429375"/>
            <a:ext cx="1071562" cy="277813"/>
          </a:xfrm>
          <a:prstGeom prst="rect">
            <a:avLst/>
          </a:prstGeom>
          <a:noFill/>
          <a:ln w="9525">
            <a:noFill/>
            <a:miter lim="800000"/>
            <a:headEnd/>
            <a:tailEnd/>
          </a:ln>
        </p:spPr>
        <p:txBody>
          <a:bodyPr>
            <a:spAutoFit/>
          </a:bodyPr>
          <a:lstStyle/>
          <a:p>
            <a:r>
              <a:rPr lang="fr-FR" sz="1200"/>
              <a:t>Néerlandais</a:t>
            </a:r>
          </a:p>
        </p:txBody>
      </p:sp>
      <p:sp>
        <p:nvSpPr>
          <p:cNvPr id="274" name="Rectangle à coins arrondis 273"/>
          <p:cNvSpPr/>
          <p:nvPr/>
        </p:nvSpPr>
        <p:spPr>
          <a:xfrm>
            <a:off x="3000375" y="6143625"/>
            <a:ext cx="357188" cy="214313"/>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9" name="Rectangle à coins arrondis 278"/>
          <p:cNvSpPr/>
          <p:nvPr/>
        </p:nvSpPr>
        <p:spPr>
          <a:xfrm>
            <a:off x="3000375" y="6500813"/>
            <a:ext cx="357188" cy="21431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0" name="Rectangle à coins arrondis 279"/>
          <p:cNvSpPr/>
          <p:nvPr/>
        </p:nvSpPr>
        <p:spPr>
          <a:xfrm>
            <a:off x="4429125" y="6143625"/>
            <a:ext cx="357188" cy="214313"/>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52" name="ZoneTexte 280"/>
          <p:cNvSpPr txBox="1">
            <a:spLocks noChangeArrowheads="1"/>
          </p:cNvSpPr>
          <p:nvPr/>
        </p:nvSpPr>
        <p:spPr bwMode="auto">
          <a:xfrm>
            <a:off x="3357563" y="6072188"/>
            <a:ext cx="1071562" cy="276225"/>
          </a:xfrm>
          <a:prstGeom prst="rect">
            <a:avLst/>
          </a:prstGeom>
          <a:noFill/>
          <a:ln w="9525">
            <a:noFill/>
            <a:miter lim="800000"/>
            <a:headEnd/>
            <a:tailEnd/>
          </a:ln>
        </p:spPr>
        <p:txBody>
          <a:bodyPr>
            <a:spAutoFit/>
          </a:bodyPr>
          <a:lstStyle/>
          <a:p>
            <a:r>
              <a:rPr lang="fr-FR" sz="1200"/>
              <a:t>Belge</a:t>
            </a:r>
          </a:p>
        </p:txBody>
      </p:sp>
      <p:sp>
        <p:nvSpPr>
          <p:cNvPr id="26853" name="ZoneTexte 281"/>
          <p:cNvSpPr txBox="1">
            <a:spLocks noChangeArrowheads="1"/>
          </p:cNvSpPr>
          <p:nvPr/>
        </p:nvSpPr>
        <p:spPr bwMode="auto">
          <a:xfrm>
            <a:off x="3357563" y="6429375"/>
            <a:ext cx="1071562" cy="277813"/>
          </a:xfrm>
          <a:prstGeom prst="rect">
            <a:avLst/>
          </a:prstGeom>
          <a:noFill/>
          <a:ln w="9525">
            <a:noFill/>
            <a:miter lim="800000"/>
            <a:headEnd/>
            <a:tailEnd/>
          </a:ln>
        </p:spPr>
        <p:txBody>
          <a:bodyPr>
            <a:spAutoFit/>
          </a:bodyPr>
          <a:lstStyle/>
          <a:p>
            <a:r>
              <a:rPr lang="fr-FR" sz="1200"/>
              <a:t>Italien</a:t>
            </a:r>
          </a:p>
        </p:txBody>
      </p:sp>
      <p:sp>
        <p:nvSpPr>
          <p:cNvPr id="283" name="Rectangle à coins arrondis 282"/>
          <p:cNvSpPr/>
          <p:nvPr/>
        </p:nvSpPr>
        <p:spPr>
          <a:xfrm>
            <a:off x="4429125" y="6500813"/>
            <a:ext cx="357188" cy="2143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55" name="ZoneTexte 283"/>
          <p:cNvSpPr txBox="1">
            <a:spLocks noChangeArrowheads="1"/>
          </p:cNvSpPr>
          <p:nvPr/>
        </p:nvSpPr>
        <p:spPr bwMode="auto">
          <a:xfrm>
            <a:off x="4786313" y="6072188"/>
            <a:ext cx="1071562" cy="276225"/>
          </a:xfrm>
          <a:prstGeom prst="rect">
            <a:avLst/>
          </a:prstGeom>
          <a:noFill/>
          <a:ln w="9525">
            <a:noFill/>
            <a:miter lim="800000"/>
            <a:headEnd/>
            <a:tailEnd/>
          </a:ln>
        </p:spPr>
        <p:txBody>
          <a:bodyPr>
            <a:spAutoFit/>
          </a:bodyPr>
          <a:lstStyle/>
          <a:p>
            <a:r>
              <a:rPr lang="fr-FR" sz="1200"/>
              <a:t>Portugais</a:t>
            </a:r>
          </a:p>
        </p:txBody>
      </p:sp>
      <p:sp>
        <p:nvSpPr>
          <p:cNvPr id="26856" name="ZoneTexte 284"/>
          <p:cNvSpPr txBox="1">
            <a:spLocks noChangeArrowheads="1"/>
          </p:cNvSpPr>
          <p:nvPr/>
        </p:nvSpPr>
        <p:spPr bwMode="auto">
          <a:xfrm>
            <a:off x="4786313" y="6429375"/>
            <a:ext cx="1071562" cy="277813"/>
          </a:xfrm>
          <a:prstGeom prst="rect">
            <a:avLst/>
          </a:prstGeom>
          <a:noFill/>
          <a:ln w="9525">
            <a:noFill/>
            <a:miter lim="800000"/>
            <a:headEnd/>
            <a:tailEnd/>
          </a:ln>
        </p:spPr>
        <p:txBody>
          <a:bodyPr>
            <a:spAutoFit/>
          </a:bodyPr>
          <a:lstStyle/>
          <a:p>
            <a:r>
              <a:rPr lang="fr-FR" sz="1200"/>
              <a:t>Espagnol</a:t>
            </a:r>
          </a:p>
        </p:txBody>
      </p:sp>
      <p:sp>
        <p:nvSpPr>
          <p:cNvPr id="286" name="Rectangle à coins arrondis 285"/>
          <p:cNvSpPr/>
          <p:nvPr/>
        </p:nvSpPr>
        <p:spPr>
          <a:xfrm>
            <a:off x="5857875" y="6143625"/>
            <a:ext cx="357188" cy="214313"/>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858" name="ZoneTexte 286"/>
          <p:cNvSpPr txBox="1">
            <a:spLocks noChangeArrowheads="1"/>
          </p:cNvSpPr>
          <p:nvPr/>
        </p:nvSpPr>
        <p:spPr bwMode="auto">
          <a:xfrm>
            <a:off x="6215063" y="6072188"/>
            <a:ext cx="1071562" cy="276225"/>
          </a:xfrm>
          <a:prstGeom prst="rect">
            <a:avLst/>
          </a:prstGeom>
          <a:noFill/>
          <a:ln w="9525">
            <a:noFill/>
            <a:miter lim="800000"/>
            <a:headEnd/>
            <a:tailEnd/>
          </a:ln>
        </p:spPr>
        <p:txBody>
          <a:bodyPr>
            <a:spAutoFit/>
          </a:bodyPr>
          <a:lstStyle/>
          <a:p>
            <a:r>
              <a:rPr lang="fr-FR" sz="1200"/>
              <a:t>Danois</a:t>
            </a:r>
          </a:p>
        </p:txBody>
      </p:sp>
      <p:sp>
        <p:nvSpPr>
          <p:cNvPr id="26859"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26860"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26861"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26862"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26863"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26864"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26865"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86125"/>
            <a:ext cx="1000125" cy="261938"/>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643688" y="3429000"/>
            <a:ext cx="1428750" cy="261938"/>
          </a:xfrm>
          <a:prstGeom prst="rect">
            <a:avLst/>
          </a:prstGeom>
          <a:noFill/>
        </p:spPr>
        <p:txBody>
          <a:bodyPr>
            <a:spAutoFit/>
          </a:bodyPr>
          <a:lstStyle/>
          <a:p>
            <a:pPr algn="ctr">
              <a:defRPr/>
            </a:pPr>
            <a:r>
              <a:rPr lang="fr-FR" sz="1050" b="1" i="1" dirty="0"/>
              <a:t>Indochine</a:t>
            </a:r>
          </a:p>
        </p:txBody>
      </p:sp>
      <p:sp>
        <p:nvSpPr>
          <p:cNvPr id="299" name="ZoneTexte 298"/>
          <p:cNvSpPr txBox="1"/>
          <p:nvPr/>
        </p:nvSpPr>
        <p:spPr>
          <a:xfrm>
            <a:off x="5786438" y="4214813"/>
            <a:ext cx="2286000" cy="261937"/>
          </a:xfrm>
          <a:prstGeom prst="rect">
            <a:avLst/>
          </a:prstGeom>
          <a:noFill/>
        </p:spPr>
        <p:txBody>
          <a:bodyPr>
            <a:spAutoFit/>
          </a:bodyPr>
          <a:lstStyle/>
          <a:p>
            <a:pPr algn="ctr">
              <a:defRPr/>
            </a:pPr>
            <a:r>
              <a:rPr lang="fr-FR" sz="1050" b="1" i="1" dirty="0"/>
              <a:t>Indes néerlandaises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1" name="ZoneTexte 310"/>
          <p:cNvSpPr txBox="1"/>
          <p:nvPr/>
        </p:nvSpPr>
        <p:spPr>
          <a:xfrm>
            <a:off x="4500563" y="3929063"/>
            <a:ext cx="714375" cy="261937"/>
          </a:xfrm>
          <a:prstGeom prst="rect">
            <a:avLst/>
          </a:prstGeom>
          <a:noFill/>
        </p:spPr>
        <p:txBody>
          <a:bodyPr>
            <a:spAutoFit/>
          </a:bodyPr>
          <a:lstStyle/>
          <a:p>
            <a:pPr algn="ctr">
              <a:defRPr/>
            </a:pPr>
            <a:r>
              <a:rPr lang="fr-FR" sz="1050" b="1" i="1" dirty="0"/>
              <a:t>Congo</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26881" name="ZoneTexte 26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Doc 9 ONU et colonialisme</a:t>
            </a:r>
            <a:endParaRPr lang="fr-FR" dirty="0"/>
          </a:p>
        </p:txBody>
      </p:sp>
      <p:sp>
        <p:nvSpPr>
          <p:cNvPr id="27651" name="Espace réservé du contenu 2"/>
          <p:cNvSpPr>
            <a:spLocks noGrp="1"/>
          </p:cNvSpPr>
          <p:nvPr>
            <p:ph idx="1"/>
          </p:nvPr>
        </p:nvSpPr>
        <p:spPr>
          <a:xfrm>
            <a:off x="457200" y="1500188"/>
            <a:ext cx="8229600" cy="4625975"/>
          </a:xfrm>
        </p:spPr>
        <p:txBody>
          <a:bodyPr/>
          <a:lstStyle/>
          <a:p>
            <a:pPr>
              <a:buFont typeface="Wingdings 2" pitchFamily="18" charset="2"/>
              <a:buNone/>
            </a:pPr>
            <a:r>
              <a:rPr lang="fr-FR" sz="1600" smtClean="0"/>
              <a:t>« Les Membres des Nations Unies qui ont ou qui assument la responsabilité d'administrer des territoires dont les populations ne s'administrent pas encore complètement elles-mêmes reconnaissent le principe de la primauté des intérêts des habitants de ces territoires. Ils acceptent comme une mission sacrée l'obligation de favoriser dans toute la mesure possible leur prospérité, dans le cadre du système de paix et de sécurité internationales établi par la présente Charte et, à cette fin :</a:t>
            </a:r>
          </a:p>
          <a:p>
            <a:pPr>
              <a:buFont typeface="Wingdings 2" pitchFamily="18" charset="2"/>
              <a:buNone/>
            </a:pPr>
            <a:r>
              <a:rPr lang="fr-FR" sz="1600" smtClean="0"/>
              <a:t>a. D'assurer, en respectant la culture des populations en question, leur progrès politique, économique et social, ainsi que le développement de leur instruction, de les traiter avec équité et de les protéger contre les abus ;</a:t>
            </a:r>
          </a:p>
          <a:p>
            <a:pPr>
              <a:buFont typeface="Wingdings 2" pitchFamily="18" charset="2"/>
              <a:buNone/>
            </a:pPr>
            <a:r>
              <a:rPr lang="fr-FR" sz="1600" smtClean="0"/>
              <a:t>b. De développer leur capacité de s'administrer elles-mêmes, de tenir compte des aspirations politiques des populations et de les aider dans le développement progressif de leurs libres institutions politiques, dans la mesure appropriée aux conditions particulières de chaque territoire et de ses populations et à leurs degrés variables de développement;</a:t>
            </a:r>
          </a:p>
          <a:p>
            <a:pPr>
              <a:buFont typeface="Wingdings 2" pitchFamily="18" charset="2"/>
              <a:buNone/>
            </a:pPr>
            <a:r>
              <a:rPr lang="fr-FR" sz="1600" smtClean="0"/>
              <a:t>c. D'affermir la paix et la sécurité internationales. »</a:t>
            </a:r>
          </a:p>
          <a:p>
            <a:pPr algn="r">
              <a:buFont typeface="Wingdings 2" pitchFamily="18" charset="2"/>
              <a:buNone/>
            </a:pPr>
            <a:r>
              <a:rPr lang="fr-FR" sz="1600" smtClean="0"/>
              <a:t>Extrait de l’article 73 du chapitre XI de la </a:t>
            </a:r>
            <a:r>
              <a:rPr lang="fr-FR" sz="1600" u="sng" smtClean="0"/>
              <a:t>Charte des nations Unies</a:t>
            </a:r>
            <a:r>
              <a:rPr lang="fr-FR" sz="1600" smtClean="0"/>
              <a:t>, juin 1945</a:t>
            </a:r>
          </a:p>
        </p:txBody>
      </p:sp>
      <p:sp>
        <p:nvSpPr>
          <p:cNvPr id="4" name="ZoneTexte 3"/>
          <p:cNvSpPr txBox="1">
            <a:spLocks noChangeArrowheads="1"/>
          </p:cNvSpPr>
          <p:nvPr/>
        </p:nvSpPr>
        <p:spPr bwMode="auto">
          <a:xfrm>
            <a:off x="214313" y="5786438"/>
            <a:ext cx="8286750" cy="369887"/>
          </a:xfrm>
          <a:prstGeom prst="rect">
            <a:avLst/>
          </a:prstGeom>
          <a:noFill/>
          <a:ln w="9525">
            <a:noFill/>
            <a:miter lim="800000"/>
            <a:headEnd/>
            <a:tailEnd/>
          </a:ln>
        </p:spPr>
        <p:txBody>
          <a:bodyPr>
            <a:spAutoFit/>
          </a:bodyPr>
          <a:lstStyle/>
          <a:p>
            <a:r>
              <a:rPr lang="fr-FR" b="1">
                <a:solidFill>
                  <a:srgbClr val="FF0000"/>
                </a:solidFill>
              </a:rPr>
              <a:t>Quelle est la position de l’ONU sur le colonialisme?</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defRPr/>
            </a:pPr>
            <a:r>
              <a:rPr lang="fr-FR" dirty="0" smtClean="0">
                <a:solidFill>
                  <a:srgbClr val="FF0000"/>
                </a:solidFill>
              </a:rPr>
              <a:t>II Les indépendances</a:t>
            </a:r>
            <a:endParaRPr lang="fr-FR" dirty="0">
              <a:solidFill>
                <a:srgbClr val="FF0000"/>
              </a:solidFill>
            </a:endParaRPr>
          </a:p>
        </p:txBody>
      </p:sp>
      <p:sp>
        <p:nvSpPr>
          <p:cNvPr id="5" name="Sous-titre 4"/>
          <p:cNvSpPr>
            <a:spLocks noGrp="1"/>
          </p:cNvSpPr>
          <p:nvPr>
            <p:ph type="subTitle" idx="1"/>
          </p:nvPr>
        </p:nvSpPr>
        <p:spPr/>
        <p:txBody>
          <a:bodyPr/>
          <a:lstStyle/>
          <a:p>
            <a:pPr marL="514350" indent="-514350"/>
            <a:r>
              <a:rPr lang="fr-FR" b="1" smtClean="0">
                <a:solidFill>
                  <a:srgbClr val="00B050"/>
                </a:solidFill>
              </a:rPr>
              <a:t>A) Tout commence en Asie </a:t>
            </a:r>
          </a:p>
          <a:p>
            <a:pPr marL="514350" indent="-514350"/>
            <a:r>
              <a:rPr lang="fr-FR" b="1" smtClean="0">
                <a:solidFill>
                  <a:srgbClr val="00B050"/>
                </a:solidFill>
              </a:rPr>
              <a:t>(1945-1954)</a:t>
            </a:r>
          </a:p>
        </p:txBody>
      </p:sp>
      <p:sp>
        <p:nvSpPr>
          <p:cNvPr id="6" name="Espace réservé du pied de page 5"/>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3"/>
          <p:cNvSpPr>
            <a:spLocks noGrp="1"/>
          </p:cNvSpPr>
          <p:nvPr>
            <p:ph sz="half" idx="1"/>
          </p:nvPr>
        </p:nvSpPr>
        <p:spPr/>
        <p:txBody>
          <a:bodyPr/>
          <a:lstStyle/>
          <a:p>
            <a:pPr>
              <a:buFont typeface="Wingdings 2" pitchFamily="18" charset="2"/>
              <a:buNone/>
            </a:pPr>
            <a:r>
              <a:rPr lang="fr-FR" sz="1400" smtClean="0"/>
              <a:t>« La Ligue musulmane se fonde sur la réalité. J’ai expliqué en détail les différences fondamentales entre hindous et musulmans. Il n’y a jamais eu, pendant tous ces siècles, d’unité sociale ou politique entre ces deux principales nations. L’unité indienne dont on parle aujourd’hui ne relève que de l’administration britannique qui n’a maintenu la paix, la loi et l’ordre dans ce pays que par le recours ultime à la police et à l’armée. La revendication du Congrès est fondée sur une nationalité qui n’existe pas, sauf dans l’esprit de doux rêveurs. Notre solution se fonde sur la partition du territoire de ce sous-continent en deux Etats souverains: l’Hindustan et le Pakistan. »</a:t>
            </a:r>
          </a:p>
          <a:p>
            <a:pPr algn="r">
              <a:buFont typeface="Wingdings 2" pitchFamily="18" charset="2"/>
              <a:buNone/>
            </a:pPr>
            <a:r>
              <a:rPr lang="fr-FR" sz="1400" smtClean="0"/>
              <a:t>Ali Jinnah (chef de la Ligue musulmane), discours à la convention législative de la Ligue musulmane, 7 avril 1946.</a:t>
            </a:r>
          </a:p>
        </p:txBody>
      </p:sp>
      <p:sp>
        <p:nvSpPr>
          <p:cNvPr id="29699" name="Espace réservé du contenu 4"/>
          <p:cNvSpPr>
            <a:spLocks noGrp="1"/>
          </p:cNvSpPr>
          <p:nvPr>
            <p:ph sz="half" idx="2"/>
          </p:nvPr>
        </p:nvSpPr>
        <p:spPr/>
        <p:txBody>
          <a:bodyPr/>
          <a:lstStyle/>
          <a:p>
            <a:pPr>
              <a:buFont typeface="Wingdings 2" pitchFamily="18" charset="2"/>
              <a:buNone/>
            </a:pPr>
            <a:r>
              <a:rPr lang="fr-FR" sz="1400" smtClean="0"/>
              <a:t>« La déclaration du gouvernement britannique détermine la procédure par laquelle certaines régions des Indes décideront elles-mêmes de leur sort. Elle envisage d’une part la possibilité pour ces régions de se séparer du reste des Indes, et promet d’autre part de grands progrès dans la voie de l’indépendance complète. Un changement aussi important ne pourra s’effectuer sans l’accord de tout le peuple, car il ne faut jamais oublier que l’avenir des Indes ne pourra être fixé que par le peuple indien, et non par une autorité extérieure, si amicale soit-elle. […] C’est sans joie dans le cœur que j’accepte ces propositions, bien que mon esprit ne doute pas qu’elles constituent la bonne solution. »</a:t>
            </a:r>
          </a:p>
          <a:p>
            <a:pPr algn="r">
              <a:buFont typeface="Wingdings 2" pitchFamily="18" charset="2"/>
              <a:buNone/>
            </a:pPr>
            <a:r>
              <a:rPr lang="fr-FR" sz="1400" smtClean="0"/>
              <a:t>Nehru (secrétaire général du parti du Congrès), 3 juin 1947</a:t>
            </a:r>
          </a:p>
          <a:p>
            <a:endParaRPr lang="fr-FR" sz="1400" smtClean="0"/>
          </a:p>
        </p:txBody>
      </p:sp>
      <p:sp>
        <p:nvSpPr>
          <p:cNvPr id="3" name="Titre 2"/>
          <p:cNvSpPr>
            <a:spLocks noGrp="1"/>
          </p:cNvSpPr>
          <p:nvPr>
            <p:ph type="title"/>
          </p:nvPr>
        </p:nvSpPr>
        <p:spPr/>
        <p:txBody>
          <a:bodyPr>
            <a:normAutofit fontScale="90000"/>
          </a:bodyPr>
          <a:lstStyle/>
          <a:p>
            <a:pPr>
              <a:defRPr/>
            </a:pPr>
            <a:r>
              <a:rPr lang="fr-FR" dirty="0" smtClean="0"/>
              <a:t>Doc 10 Deux conceptions du futur statut de l’Inde</a:t>
            </a:r>
            <a:endParaRPr lang="fr-FR" dirty="0"/>
          </a:p>
        </p:txBody>
      </p:sp>
      <p:sp>
        <p:nvSpPr>
          <p:cNvPr id="6" name="ZoneTexte 5"/>
          <p:cNvSpPr txBox="1">
            <a:spLocks noChangeArrowheads="1"/>
          </p:cNvSpPr>
          <p:nvPr/>
        </p:nvSpPr>
        <p:spPr bwMode="auto">
          <a:xfrm>
            <a:off x="0" y="5786438"/>
            <a:ext cx="9144000" cy="369887"/>
          </a:xfrm>
          <a:prstGeom prst="rect">
            <a:avLst/>
          </a:prstGeom>
          <a:noFill/>
          <a:ln w="9525">
            <a:noFill/>
            <a:miter lim="800000"/>
            <a:headEnd/>
            <a:tailEnd/>
          </a:ln>
        </p:spPr>
        <p:txBody>
          <a:bodyPr>
            <a:spAutoFit/>
          </a:bodyPr>
          <a:lstStyle/>
          <a:p>
            <a:r>
              <a:rPr lang="fr-FR" b="1">
                <a:solidFill>
                  <a:srgbClr val="FF0000"/>
                </a:solidFill>
              </a:rPr>
              <a:t>Expliquez comment l’Inde est-elle devenue indépendante en 1947.</a:t>
            </a:r>
          </a:p>
        </p:txBody>
      </p:sp>
      <p:sp>
        <p:nvSpPr>
          <p:cNvPr id="7" name="Espace réservé du pied de page 6"/>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12"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34" name="ZoneTexte 250"/>
          <p:cNvSpPr txBox="1">
            <a:spLocks noChangeArrowheads="1"/>
          </p:cNvSpPr>
          <p:nvPr/>
        </p:nvSpPr>
        <p:spPr bwMode="auto">
          <a:xfrm>
            <a:off x="0" y="285750"/>
            <a:ext cx="9144000" cy="584200"/>
          </a:xfrm>
          <a:prstGeom prst="rect">
            <a:avLst/>
          </a:prstGeom>
          <a:noFill/>
          <a:ln w="9525">
            <a:noFill/>
            <a:miter lim="800000"/>
            <a:headEnd/>
            <a:tailEnd/>
          </a:ln>
        </p:spPr>
        <p:txBody>
          <a:bodyPr>
            <a:spAutoFit/>
          </a:bodyPr>
          <a:lstStyle/>
          <a:p>
            <a:pPr algn="ctr"/>
            <a:r>
              <a:rPr lang="fr-FR" sz="3200" b="1"/>
              <a:t>Doc 11 (1) 1947, la partition de l’Inde</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36"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39"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30940"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1" name="Rectangle à coins arrondis 250"/>
          <p:cNvSpPr/>
          <p:nvPr/>
        </p:nvSpPr>
        <p:spPr>
          <a:xfrm>
            <a:off x="1571625"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6" name="Rectangle à coins arrondis 255"/>
          <p:cNvSpPr/>
          <p:nvPr/>
        </p:nvSpPr>
        <p:spPr>
          <a:xfrm>
            <a:off x="1571625" y="6500813"/>
            <a:ext cx="357188" cy="214312"/>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43" name="ZoneTexte 264"/>
          <p:cNvSpPr txBox="1">
            <a:spLocks noChangeArrowheads="1"/>
          </p:cNvSpPr>
          <p:nvPr/>
        </p:nvSpPr>
        <p:spPr bwMode="auto">
          <a:xfrm>
            <a:off x="1928813" y="6072188"/>
            <a:ext cx="1071562" cy="276225"/>
          </a:xfrm>
          <a:prstGeom prst="rect">
            <a:avLst/>
          </a:prstGeom>
          <a:noFill/>
          <a:ln w="9525">
            <a:noFill/>
            <a:miter lim="800000"/>
            <a:headEnd/>
            <a:tailEnd/>
          </a:ln>
        </p:spPr>
        <p:txBody>
          <a:bodyPr>
            <a:spAutoFit/>
          </a:bodyPr>
          <a:lstStyle/>
          <a:p>
            <a:r>
              <a:rPr lang="fr-FR" sz="1200"/>
              <a:t>Français</a:t>
            </a:r>
          </a:p>
        </p:txBody>
      </p:sp>
      <p:sp>
        <p:nvSpPr>
          <p:cNvPr id="30944" name="ZoneTexte 268"/>
          <p:cNvSpPr txBox="1">
            <a:spLocks noChangeArrowheads="1"/>
          </p:cNvSpPr>
          <p:nvPr/>
        </p:nvSpPr>
        <p:spPr bwMode="auto">
          <a:xfrm>
            <a:off x="1928813" y="6429375"/>
            <a:ext cx="1071562" cy="277813"/>
          </a:xfrm>
          <a:prstGeom prst="rect">
            <a:avLst/>
          </a:prstGeom>
          <a:noFill/>
          <a:ln w="9525">
            <a:noFill/>
            <a:miter lim="800000"/>
            <a:headEnd/>
            <a:tailEnd/>
          </a:ln>
        </p:spPr>
        <p:txBody>
          <a:bodyPr>
            <a:spAutoFit/>
          </a:bodyPr>
          <a:lstStyle/>
          <a:p>
            <a:r>
              <a:rPr lang="fr-FR" sz="1200"/>
              <a:t>Néerlandais</a:t>
            </a:r>
          </a:p>
        </p:txBody>
      </p:sp>
      <p:sp>
        <p:nvSpPr>
          <p:cNvPr id="274" name="Rectangle à coins arrondis 273"/>
          <p:cNvSpPr/>
          <p:nvPr/>
        </p:nvSpPr>
        <p:spPr>
          <a:xfrm>
            <a:off x="3000375" y="6143625"/>
            <a:ext cx="357188" cy="214313"/>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9" name="Rectangle à coins arrondis 278"/>
          <p:cNvSpPr/>
          <p:nvPr/>
        </p:nvSpPr>
        <p:spPr>
          <a:xfrm>
            <a:off x="3000375" y="6500813"/>
            <a:ext cx="357188" cy="21431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0" name="Rectangle à coins arrondis 279"/>
          <p:cNvSpPr/>
          <p:nvPr/>
        </p:nvSpPr>
        <p:spPr>
          <a:xfrm>
            <a:off x="4429125" y="6143625"/>
            <a:ext cx="357188" cy="214313"/>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48" name="ZoneTexte 280"/>
          <p:cNvSpPr txBox="1">
            <a:spLocks noChangeArrowheads="1"/>
          </p:cNvSpPr>
          <p:nvPr/>
        </p:nvSpPr>
        <p:spPr bwMode="auto">
          <a:xfrm>
            <a:off x="3357563" y="6072188"/>
            <a:ext cx="1071562" cy="276225"/>
          </a:xfrm>
          <a:prstGeom prst="rect">
            <a:avLst/>
          </a:prstGeom>
          <a:noFill/>
          <a:ln w="9525">
            <a:noFill/>
            <a:miter lim="800000"/>
            <a:headEnd/>
            <a:tailEnd/>
          </a:ln>
        </p:spPr>
        <p:txBody>
          <a:bodyPr>
            <a:spAutoFit/>
          </a:bodyPr>
          <a:lstStyle/>
          <a:p>
            <a:r>
              <a:rPr lang="fr-FR" sz="1200"/>
              <a:t>Belge</a:t>
            </a:r>
          </a:p>
        </p:txBody>
      </p:sp>
      <p:sp>
        <p:nvSpPr>
          <p:cNvPr id="30949" name="ZoneTexte 281"/>
          <p:cNvSpPr txBox="1">
            <a:spLocks noChangeArrowheads="1"/>
          </p:cNvSpPr>
          <p:nvPr/>
        </p:nvSpPr>
        <p:spPr bwMode="auto">
          <a:xfrm>
            <a:off x="3357563" y="6429375"/>
            <a:ext cx="1071562" cy="277813"/>
          </a:xfrm>
          <a:prstGeom prst="rect">
            <a:avLst/>
          </a:prstGeom>
          <a:noFill/>
          <a:ln w="9525">
            <a:noFill/>
            <a:miter lim="800000"/>
            <a:headEnd/>
            <a:tailEnd/>
          </a:ln>
        </p:spPr>
        <p:txBody>
          <a:bodyPr>
            <a:spAutoFit/>
          </a:bodyPr>
          <a:lstStyle/>
          <a:p>
            <a:r>
              <a:rPr lang="fr-FR" sz="1200"/>
              <a:t>Italien</a:t>
            </a:r>
          </a:p>
        </p:txBody>
      </p:sp>
      <p:sp>
        <p:nvSpPr>
          <p:cNvPr id="283" name="Rectangle à coins arrondis 282"/>
          <p:cNvSpPr/>
          <p:nvPr/>
        </p:nvSpPr>
        <p:spPr>
          <a:xfrm>
            <a:off x="4429125" y="6500813"/>
            <a:ext cx="357188" cy="2143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51" name="ZoneTexte 283"/>
          <p:cNvSpPr txBox="1">
            <a:spLocks noChangeArrowheads="1"/>
          </p:cNvSpPr>
          <p:nvPr/>
        </p:nvSpPr>
        <p:spPr bwMode="auto">
          <a:xfrm>
            <a:off x="4786313" y="6072188"/>
            <a:ext cx="1071562" cy="276225"/>
          </a:xfrm>
          <a:prstGeom prst="rect">
            <a:avLst/>
          </a:prstGeom>
          <a:noFill/>
          <a:ln w="9525">
            <a:noFill/>
            <a:miter lim="800000"/>
            <a:headEnd/>
            <a:tailEnd/>
          </a:ln>
        </p:spPr>
        <p:txBody>
          <a:bodyPr>
            <a:spAutoFit/>
          </a:bodyPr>
          <a:lstStyle/>
          <a:p>
            <a:r>
              <a:rPr lang="fr-FR" sz="1200"/>
              <a:t>Portugais</a:t>
            </a:r>
          </a:p>
        </p:txBody>
      </p:sp>
      <p:sp>
        <p:nvSpPr>
          <p:cNvPr id="30952" name="ZoneTexte 284"/>
          <p:cNvSpPr txBox="1">
            <a:spLocks noChangeArrowheads="1"/>
          </p:cNvSpPr>
          <p:nvPr/>
        </p:nvSpPr>
        <p:spPr bwMode="auto">
          <a:xfrm>
            <a:off x="4786313" y="6429375"/>
            <a:ext cx="1071562" cy="277813"/>
          </a:xfrm>
          <a:prstGeom prst="rect">
            <a:avLst/>
          </a:prstGeom>
          <a:noFill/>
          <a:ln w="9525">
            <a:noFill/>
            <a:miter lim="800000"/>
            <a:headEnd/>
            <a:tailEnd/>
          </a:ln>
        </p:spPr>
        <p:txBody>
          <a:bodyPr>
            <a:spAutoFit/>
          </a:bodyPr>
          <a:lstStyle/>
          <a:p>
            <a:r>
              <a:rPr lang="fr-FR" sz="1200"/>
              <a:t>Espagnol</a:t>
            </a:r>
          </a:p>
        </p:txBody>
      </p:sp>
      <p:sp>
        <p:nvSpPr>
          <p:cNvPr id="286" name="Rectangle à coins arrondis 285"/>
          <p:cNvSpPr/>
          <p:nvPr/>
        </p:nvSpPr>
        <p:spPr>
          <a:xfrm>
            <a:off x="5857875" y="6143625"/>
            <a:ext cx="357188" cy="214313"/>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0954" name="ZoneTexte 286"/>
          <p:cNvSpPr txBox="1">
            <a:spLocks noChangeArrowheads="1"/>
          </p:cNvSpPr>
          <p:nvPr/>
        </p:nvSpPr>
        <p:spPr bwMode="auto">
          <a:xfrm>
            <a:off x="6215063" y="6072188"/>
            <a:ext cx="1071562" cy="276225"/>
          </a:xfrm>
          <a:prstGeom prst="rect">
            <a:avLst/>
          </a:prstGeom>
          <a:noFill/>
          <a:ln w="9525">
            <a:noFill/>
            <a:miter lim="800000"/>
            <a:headEnd/>
            <a:tailEnd/>
          </a:ln>
        </p:spPr>
        <p:txBody>
          <a:bodyPr>
            <a:spAutoFit/>
          </a:bodyPr>
          <a:lstStyle/>
          <a:p>
            <a:r>
              <a:rPr lang="fr-FR" sz="1200"/>
              <a:t>Danois</a:t>
            </a:r>
          </a:p>
        </p:txBody>
      </p:sp>
      <p:sp>
        <p:nvSpPr>
          <p:cNvPr id="30955"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30956"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30957"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30958"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30959"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30960"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30961"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86125"/>
            <a:ext cx="1000125" cy="261938"/>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643688" y="3429000"/>
            <a:ext cx="1428750" cy="261938"/>
          </a:xfrm>
          <a:prstGeom prst="rect">
            <a:avLst/>
          </a:prstGeom>
          <a:noFill/>
        </p:spPr>
        <p:txBody>
          <a:bodyPr>
            <a:spAutoFit/>
          </a:bodyPr>
          <a:lstStyle/>
          <a:p>
            <a:pPr algn="ctr">
              <a:defRPr/>
            </a:pPr>
            <a:r>
              <a:rPr lang="fr-FR" sz="1050" b="1" i="1" dirty="0"/>
              <a:t>Indochine</a:t>
            </a:r>
          </a:p>
        </p:txBody>
      </p:sp>
      <p:sp>
        <p:nvSpPr>
          <p:cNvPr id="299" name="ZoneTexte 298"/>
          <p:cNvSpPr txBox="1"/>
          <p:nvPr/>
        </p:nvSpPr>
        <p:spPr>
          <a:xfrm>
            <a:off x="5786438" y="4214813"/>
            <a:ext cx="2286000" cy="261937"/>
          </a:xfrm>
          <a:prstGeom prst="rect">
            <a:avLst/>
          </a:prstGeom>
          <a:noFill/>
        </p:spPr>
        <p:txBody>
          <a:bodyPr>
            <a:spAutoFit/>
          </a:bodyPr>
          <a:lstStyle/>
          <a:p>
            <a:pPr algn="ctr">
              <a:defRPr/>
            </a:pPr>
            <a:r>
              <a:rPr lang="fr-FR" sz="1050" b="1" i="1" dirty="0"/>
              <a:t>Indes néerlandaises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1" name="ZoneTexte 310"/>
          <p:cNvSpPr txBox="1"/>
          <p:nvPr/>
        </p:nvSpPr>
        <p:spPr>
          <a:xfrm>
            <a:off x="4500563" y="3929063"/>
            <a:ext cx="714375" cy="261937"/>
          </a:xfrm>
          <a:prstGeom prst="rect">
            <a:avLst/>
          </a:prstGeom>
          <a:noFill/>
        </p:spPr>
        <p:txBody>
          <a:bodyPr>
            <a:spAutoFit/>
          </a:bodyPr>
          <a:lstStyle/>
          <a:p>
            <a:pPr algn="ctr">
              <a:defRPr/>
            </a:pPr>
            <a:r>
              <a:rPr lang="fr-FR" sz="1050" b="1" i="1" dirty="0"/>
              <a:t>Congo</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300" name="Rectangle 299"/>
          <p:cNvSpPr/>
          <p:nvPr/>
        </p:nvSpPr>
        <p:spPr>
          <a:xfrm>
            <a:off x="5786438" y="2786063"/>
            <a:ext cx="1000125" cy="10001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978" name="ZoneTexte 26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p:cTn id="7" dur="1000" fill="hold"/>
                                        <p:tgtEl>
                                          <p:spTgt spid="300"/>
                                        </p:tgtEl>
                                        <p:attrNameLst>
                                          <p:attrName>ppt_w</p:attrName>
                                        </p:attrNameLst>
                                      </p:cBhvr>
                                      <p:tavLst>
                                        <p:tav tm="0">
                                          <p:val>
                                            <p:fltVal val="0"/>
                                          </p:val>
                                        </p:tav>
                                        <p:tav tm="100000">
                                          <p:val>
                                            <p:strVal val="#ppt_w"/>
                                          </p:val>
                                        </p:tav>
                                      </p:tavLst>
                                    </p:anim>
                                    <p:anim calcmode="lin" valueType="num">
                                      <p:cBhvr>
                                        <p:cTn id="8" dur="1000" fill="hold"/>
                                        <p:tgtEl>
                                          <p:spTgt spid="300"/>
                                        </p:tgtEl>
                                        <p:attrNameLst>
                                          <p:attrName>ppt_h</p:attrName>
                                        </p:attrNameLst>
                                      </p:cBhvr>
                                      <p:tavLst>
                                        <p:tav tm="0">
                                          <p:val>
                                            <p:fltVal val="0"/>
                                          </p:val>
                                        </p:tav>
                                        <p:tav tm="100000">
                                          <p:val>
                                            <p:strVal val="#ppt_h"/>
                                          </p:val>
                                        </p:tav>
                                      </p:tavLst>
                                    </p:anim>
                                    <p:anim calcmode="lin" valueType="num">
                                      <p:cBhvr>
                                        <p:cTn id="9" dur="1000" fill="hold"/>
                                        <p:tgtEl>
                                          <p:spTgt spid="3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pied de page 63"/>
          <p:cNvSpPr>
            <a:spLocks noGrp="1"/>
          </p:cNvSpPr>
          <p:nvPr>
            <p:ph type="ftr" sz="quarter" idx="11"/>
          </p:nvPr>
        </p:nvSpPr>
        <p:spPr/>
        <p:txBody>
          <a:bodyPr/>
          <a:lstStyle/>
          <a:p>
            <a:pPr>
              <a:defRPr/>
            </a:pPr>
            <a:r>
              <a:rPr lang="fr-FR" dirty="0"/>
              <a:t>HISTGEOGRAPHIE.COM</a:t>
            </a:r>
          </a:p>
        </p:txBody>
      </p:sp>
      <p:sp>
        <p:nvSpPr>
          <p:cNvPr id="31747" name="ZoneTexte 45"/>
          <p:cNvSpPr txBox="1">
            <a:spLocks noChangeArrowheads="1"/>
          </p:cNvSpPr>
          <p:nvPr/>
        </p:nvSpPr>
        <p:spPr bwMode="auto">
          <a:xfrm>
            <a:off x="4071938" y="5715000"/>
            <a:ext cx="3571875" cy="338138"/>
          </a:xfrm>
          <a:prstGeom prst="rect">
            <a:avLst/>
          </a:prstGeom>
          <a:noFill/>
          <a:ln w="9525">
            <a:noFill/>
            <a:miter lim="800000"/>
            <a:headEnd/>
            <a:tailEnd/>
          </a:ln>
        </p:spPr>
        <p:txBody>
          <a:bodyPr>
            <a:spAutoFit/>
          </a:bodyPr>
          <a:lstStyle/>
          <a:p>
            <a:r>
              <a:rPr lang="fr-FR" sz="1600"/>
              <a:t>hindous </a:t>
            </a:r>
          </a:p>
        </p:txBody>
      </p:sp>
      <p:sp>
        <p:nvSpPr>
          <p:cNvPr id="59" name="Rectangle 58"/>
          <p:cNvSpPr/>
          <p:nvPr/>
        </p:nvSpPr>
        <p:spPr>
          <a:xfrm>
            <a:off x="3286125" y="0"/>
            <a:ext cx="5857875" cy="68580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1749" name="ZoneTexte 81"/>
          <p:cNvSpPr txBox="1">
            <a:spLocks noChangeArrowheads="1"/>
          </p:cNvSpPr>
          <p:nvPr/>
        </p:nvSpPr>
        <p:spPr bwMode="auto">
          <a:xfrm>
            <a:off x="4572000" y="2000250"/>
            <a:ext cx="3143250" cy="369888"/>
          </a:xfrm>
          <a:prstGeom prst="rect">
            <a:avLst/>
          </a:prstGeom>
          <a:noFill/>
          <a:ln w="9525">
            <a:noFill/>
            <a:miter lim="800000"/>
            <a:headEnd/>
            <a:tailEnd/>
          </a:ln>
        </p:spPr>
        <p:txBody>
          <a:bodyPr>
            <a:spAutoFit/>
          </a:bodyPr>
          <a:lstStyle/>
          <a:p>
            <a:pPr algn="ctr"/>
            <a:r>
              <a:rPr lang="fr-FR" b="1"/>
              <a:t>L’EMPIRE DES INDES</a:t>
            </a:r>
          </a:p>
        </p:txBody>
      </p:sp>
      <p:sp>
        <p:nvSpPr>
          <p:cNvPr id="7" name="Forme libre 6"/>
          <p:cNvSpPr/>
          <p:nvPr/>
        </p:nvSpPr>
        <p:spPr>
          <a:xfrm>
            <a:off x="3286125" y="0"/>
            <a:ext cx="5857875" cy="5019675"/>
          </a:xfrm>
          <a:custGeom>
            <a:avLst/>
            <a:gdLst>
              <a:gd name="connsiteX0" fmla="*/ 1914525 w 5857875"/>
              <a:gd name="connsiteY0" fmla="*/ 3800475 h 5019675"/>
              <a:gd name="connsiteX1" fmla="*/ 2066925 w 5857875"/>
              <a:gd name="connsiteY1" fmla="*/ 4276725 h 5019675"/>
              <a:gd name="connsiteX2" fmla="*/ 2143125 w 5857875"/>
              <a:gd name="connsiteY2" fmla="*/ 4371975 h 5019675"/>
              <a:gd name="connsiteX3" fmla="*/ 2219325 w 5857875"/>
              <a:gd name="connsiteY3" fmla="*/ 4648200 h 5019675"/>
              <a:gd name="connsiteX4" fmla="*/ 2257425 w 5857875"/>
              <a:gd name="connsiteY4" fmla="*/ 4667250 h 5019675"/>
              <a:gd name="connsiteX5" fmla="*/ 2247900 w 5857875"/>
              <a:gd name="connsiteY5" fmla="*/ 4724400 h 5019675"/>
              <a:gd name="connsiteX6" fmla="*/ 2362200 w 5857875"/>
              <a:gd name="connsiteY6" fmla="*/ 4972050 h 5019675"/>
              <a:gd name="connsiteX7" fmla="*/ 2466975 w 5857875"/>
              <a:gd name="connsiteY7" fmla="*/ 5019675 h 5019675"/>
              <a:gd name="connsiteX8" fmla="*/ 2619375 w 5857875"/>
              <a:gd name="connsiteY8" fmla="*/ 4962525 h 5019675"/>
              <a:gd name="connsiteX9" fmla="*/ 2638425 w 5857875"/>
              <a:gd name="connsiteY9" fmla="*/ 4867275 h 5019675"/>
              <a:gd name="connsiteX10" fmla="*/ 2781300 w 5857875"/>
              <a:gd name="connsiteY10" fmla="*/ 4867275 h 5019675"/>
              <a:gd name="connsiteX11" fmla="*/ 2752725 w 5857875"/>
              <a:gd name="connsiteY11" fmla="*/ 4772025 h 5019675"/>
              <a:gd name="connsiteX12" fmla="*/ 2800350 w 5857875"/>
              <a:gd name="connsiteY12" fmla="*/ 4705350 h 5019675"/>
              <a:gd name="connsiteX13" fmla="*/ 2800350 w 5857875"/>
              <a:gd name="connsiteY13" fmla="*/ 4648200 h 5019675"/>
              <a:gd name="connsiteX14" fmla="*/ 2905125 w 5857875"/>
              <a:gd name="connsiteY14" fmla="*/ 4648200 h 5019675"/>
              <a:gd name="connsiteX15" fmla="*/ 2886075 w 5857875"/>
              <a:gd name="connsiteY15" fmla="*/ 4467225 h 5019675"/>
              <a:gd name="connsiteX16" fmla="*/ 2905125 w 5857875"/>
              <a:gd name="connsiteY16" fmla="*/ 4352925 h 5019675"/>
              <a:gd name="connsiteX17" fmla="*/ 2943225 w 5857875"/>
              <a:gd name="connsiteY17" fmla="*/ 4191000 h 5019675"/>
              <a:gd name="connsiteX18" fmla="*/ 2933700 w 5857875"/>
              <a:gd name="connsiteY18" fmla="*/ 4095750 h 5019675"/>
              <a:gd name="connsiteX19" fmla="*/ 2962275 w 5857875"/>
              <a:gd name="connsiteY19" fmla="*/ 3933825 h 5019675"/>
              <a:gd name="connsiteX20" fmla="*/ 2962275 w 5857875"/>
              <a:gd name="connsiteY20" fmla="*/ 3829050 h 5019675"/>
              <a:gd name="connsiteX21" fmla="*/ 3048000 w 5857875"/>
              <a:gd name="connsiteY21" fmla="*/ 3752850 h 5019675"/>
              <a:gd name="connsiteX22" fmla="*/ 3124200 w 5857875"/>
              <a:gd name="connsiteY22" fmla="*/ 3762375 h 5019675"/>
              <a:gd name="connsiteX23" fmla="*/ 3181350 w 5857875"/>
              <a:gd name="connsiteY23" fmla="*/ 3695700 h 5019675"/>
              <a:gd name="connsiteX24" fmla="*/ 3228975 w 5857875"/>
              <a:gd name="connsiteY24" fmla="*/ 3705225 h 5019675"/>
              <a:gd name="connsiteX25" fmla="*/ 3333750 w 5857875"/>
              <a:gd name="connsiteY25" fmla="*/ 3638550 h 5019675"/>
              <a:gd name="connsiteX26" fmla="*/ 3333750 w 5857875"/>
              <a:gd name="connsiteY26" fmla="*/ 3562350 h 5019675"/>
              <a:gd name="connsiteX27" fmla="*/ 3419475 w 5857875"/>
              <a:gd name="connsiteY27" fmla="*/ 3543300 h 5019675"/>
              <a:gd name="connsiteX28" fmla="*/ 3743325 w 5857875"/>
              <a:gd name="connsiteY28" fmla="*/ 3181350 h 5019675"/>
              <a:gd name="connsiteX29" fmla="*/ 3743325 w 5857875"/>
              <a:gd name="connsiteY29" fmla="*/ 3124200 h 5019675"/>
              <a:gd name="connsiteX30" fmla="*/ 3924300 w 5857875"/>
              <a:gd name="connsiteY30" fmla="*/ 3076575 h 5019675"/>
              <a:gd name="connsiteX31" fmla="*/ 3990975 w 5857875"/>
              <a:gd name="connsiteY31" fmla="*/ 2933700 h 5019675"/>
              <a:gd name="connsiteX32" fmla="*/ 3981450 w 5857875"/>
              <a:gd name="connsiteY32" fmla="*/ 2828925 h 5019675"/>
              <a:gd name="connsiteX33" fmla="*/ 4038600 w 5857875"/>
              <a:gd name="connsiteY33" fmla="*/ 2781300 h 5019675"/>
              <a:gd name="connsiteX34" fmla="*/ 4057650 w 5857875"/>
              <a:gd name="connsiteY34" fmla="*/ 2809875 h 5019675"/>
              <a:gd name="connsiteX35" fmla="*/ 4276725 w 5857875"/>
              <a:gd name="connsiteY35" fmla="*/ 2752725 h 5019675"/>
              <a:gd name="connsiteX36" fmla="*/ 4429125 w 5857875"/>
              <a:gd name="connsiteY36" fmla="*/ 2752725 h 5019675"/>
              <a:gd name="connsiteX37" fmla="*/ 4476750 w 5857875"/>
              <a:gd name="connsiteY37" fmla="*/ 2695575 h 5019675"/>
              <a:gd name="connsiteX38" fmla="*/ 4486275 w 5857875"/>
              <a:gd name="connsiteY38" fmla="*/ 2743200 h 5019675"/>
              <a:gd name="connsiteX39" fmla="*/ 4562475 w 5857875"/>
              <a:gd name="connsiteY39" fmla="*/ 2667000 h 5019675"/>
              <a:gd name="connsiteX40" fmla="*/ 4562475 w 5857875"/>
              <a:gd name="connsiteY40" fmla="*/ 2562225 h 5019675"/>
              <a:gd name="connsiteX41" fmla="*/ 4581525 w 5857875"/>
              <a:gd name="connsiteY41" fmla="*/ 2562225 h 5019675"/>
              <a:gd name="connsiteX42" fmla="*/ 4600575 w 5857875"/>
              <a:gd name="connsiteY42" fmla="*/ 2581275 h 5019675"/>
              <a:gd name="connsiteX43" fmla="*/ 4705350 w 5857875"/>
              <a:gd name="connsiteY43" fmla="*/ 2581275 h 5019675"/>
              <a:gd name="connsiteX44" fmla="*/ 4714875 w 5857875"/>
              <a:gd name="connsiteY44" fmla="*/ 2695575 h 5019675"/>
              <a:gd name="connsiteX45" fmla="*/ 4791075 w 5857875"/>
              <a:gd name="connsiteY45" fmla="*/ 2781300 h 5019675"/>
              <a:gd name="connsiteX46" fmla="*/ 5038725 w 5857875"/>
              <a:gd name="connsiteY46" fmla="*/ 2790825 h 5019675"/>
              <a:gd name="connsiteX47" fmla="*/ 5200650 w 5857875"/>
              <a:gd name="connsiteY47" fmla="*/ 3143250 h 5019675"/>
              <a:gd name="connsiteX48" fmla="*/ 5324475 w 5857875"/>
              <a:gd name="connsiteY48" fmla="*/ 3314700 h 5019675"/>
              <a:gd name="connsiteX49" fmla="*/ 5591175 w 5857875"/>
              <a:gd name="connsiteY49" fmla="*/ 3495675 h 5019675"/>
              <a:gd name="connsiteX50" fmla="*/ 5667375 w 5857875"/>
              <a:gd name="connsiteY50" fmla="*/ 3590925 h 5019675"/>
              <a:gd name="connsiteX51" fmla="*/ 5857875 w 5857875"/>
              <a:gd name="connsiteY51" fmla="*/ 3724275 h 5019675"/>
              <a:gd name="connsiteX52" fmla="*/ 5857875 w 5857875"/>
              <a:gd name="connsiteY52" fmla="*/ 0 h 5019675"/>
              <a:gd name="connsiteX53" fmla="*/ 0 w 5857875"/>
              <a:gd name="connsiteY53" fmla="*/ 9525 h 5019675"/>
              <a:gd name="connsiteX54" fmla="*/ 9525 w 5857875"/>
              <a:gd name="connsiteY54" fmla="*/ 1971675 h 5019675"/>
              <a:gd name="connsiteX55" fmla="*/ 123825 w 5857875"/>
              <a:gd name="connsiteY55" fmla="*/ 1971675 h 5019675"/>
              <a:gd name="connsiteX56" fmla="*/ 152400 w 5857875"/>
              <a:gd name="connsiteY56" fmla="*/ 1943100 h 5019675"/>
              <a:gd name="connsiteX57" fmla="*/ 228600 w 5857875"/>
              <a:gd name="connsiteY57" fmla="*/ 1962150 h 5019675"/>
              <a:gd name="connsiteX58" fmla="*/ 276225 w 5857875"/>
              <a:gd name="connsiteY58" fmla="*/ 2019300 h 5019675"/>
              <a:gd name="connsiteX59" fmla="*/ 295275 w 5857875"/>
              <a:gd name="connsiteY59" fmla="*/ 1962150 h 5019675"/>
              <a:gd name="connsiteX60" fmla="*/ 438150 w 5857875"/>
              <a:gd name="connsiteY60" fmla="*/ 2000250 h 5019675"/>
              <a:gd name="connsiteX61" fmla="*/ 476250 w 5857875"/>
              <a:gd name="connsiteY61" fmla="*/ 2057400 h 5019675"/>
              <a:gd name="connsiteX62" fmla="*/ 504825 w 5857875"/>
              <a:gd name="connsiteY62" fmla="*/ 2019300 h 5019675"/>
              <a:gd name="connsiteX63" fmla="*/ 790575 w 5857875"/>
              <a:gd name="connsiteY63" fmla="*/ 2038350 h 5019675"/>
              <a:gd name="connsiteX64" fmla="*/ 790575 w 5857875"/>
              <a:gd name="connsiteY64" fmla="*/ 2038350 h 5019675"/>
              <a:gd name="connsiteX65" fmla="*/ 838200 w 5857875"/>
              <a:gd name="connsiteY65" fmla="*/ 2000250 h 5019675"/>
              <a:gd name="connsiteX66" fmla="*/ 828675 w 5857875"/>
              <a:gd name="connsiteY66" fmla="*/ 2257425 h 5019675"/>
              <a:gd name="connsiteX67" fmla="*/ 942975 w 5857875"/>
              <a:gd name="connsiteY67" fmla="*/ 2266950 h 5019675"/>
              <a:gd name="connsiteX68" fmla="*/ 1047750 w 5857875"/>
              <a:gd name="connsiteY68" fmla="*/ 2286000 h 5019675"/>
              <a:gd name="connsiteX69" fmla="*/ 1190625 w 5857875"/>
              <a:gd name="connsiteY69" fmla="*/ 2381250 h 5019675"/>
              <a:gd name="connsiteX70" fmla="*/ 1219200 w 5857875"/>
              <a:gd name="connsiteY70" fmla="*/ 2447925 h 5019675"/>
              <a:gd name="connsiteX71" fmla="*/ 1428750 w 5857875"/>
              <a:gd name="connsiteY71" fmla="*/ 2533650 h 5019675"/>
              <a:gd name="connsiteX72" fmla="*/ 1428750 w 5857875"/>
              <a:gd name="connsiteY72" fmla="*/ 2628900 h 5019675"/>
              <a:gd name="connsiteX73" fmla="*/ 1285875 w 5857875"/>
              <a:gd name="connsiteY73" fmla="*/ 2581275 h 5019675"/>
              <a:gd name="connsiteX74" fmla="*/ 1276350 w 5857875"/>
              <a:gd name="connsiteY74" fmla="*/ 2619375 h 5019675"/>
              <a:gd name="connsiteX75" fmla="*/ 1447800 w 5857875"/>
              <a:gd name="connsiteY75" fmla="*/ 2752725 h 5019675"/>
              <a:gd name="connsiteX76" fmla="*/ 1552575 w 5857875"/>
              <a:gd name="connsiteY76" fmla="*/ 2876550 h 5019675"/>
              <a:gd name="connsiteX77" fmla="*/ 1743075 w 5857875"/>
              <a:gd name="connsiteY77" fmla="*/ 2790825 h 5019675"/>
              <a:gd name="connsiteX78" fmla="*/ 1752600 w 5857875"/>
              <a:gd name="connsiteY78" fmla="*/ 2705100 h 5019675"/>
              <a:gd name="connsiteX79" fmla="*/ 1752600 w 5857875"/>
              <a:gd name="connsiteY79" fmla="*/ 2657475 h 5019675"/>
              <a:gd name="connsiteX80" fmla="*/ 1819275 w 5857875"/>
              <a:gd name="connsiteY80" fmla="*/ 2628900 h 5019675"/>
              <a:gd name="connsiteX81" fmla="*/ 1847850 w 5857875"/>
              <a:gd name="connsiteY81" fmla="*/ 2676525 h 5019675"/>
              <a:gd name="connsiteX82" fmla="*/ 1819275 w 5857875"/>
              <a:gd name="connsiteY82" fmla="*/ 2714625 h 5019675"/>
              <a:gd name="connsiteX83" fmla="*/ 1847850 w 5857875"/>
              <a:gd name="connsiteY83" fmla="*/ 2752725 h 5019675"/>
              <a:gd name="connsiteX84" fmla="*/ 1800225 w 5857875"/>
              <a:gd name="connsiteY84" fmla="*/ 2790825 h 5019675"/>
              <a:gd name="connsiteX85" fmla="*/ 1838325 w 5857875"/>
              <a:gd name="connsiteY85" fmla="*/ 2924175 h 5019675"/>
              <a:gd name="connsiteX86" fmla="*/ 1800225 w 5857875"/>
              <a:gd name="connsiteY86" fmla="*/ 3000375 h 5019675"/>
              <a:gd name="connsiteX87" fmla="*/ 1800225 w 5857875"/>
              <a:gd name="connsiteY87" fmla="*/ 3343275 h 5019675"/>
              <a:gd name="connsiteX88" fmla="*/ 1857375 w 5857875"/>
              <a:gd name="connsiteY88" fmla="*/ 3400425 h 5019675"/>
              <a:gd name="connsiteX89" fmla="*/ 1838325 w 5857875"/>
              <a:gd name="connsiteY89" fmla="*/ 3514725 h 5019675"/>
              <a:gd name="connsiteX90" fmla="*/ 1914525 w 5857875"/>
              <a:gd name="connsiteY90" fmla="*/ 3800475 h 50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57875" h="5019675">
                <a:moveTo>
                  <a:pt x="1914525" y="3800475"/>
                </a:moveTo>
                <a:lnTo>
                  <a:pt x="2066925" y="4276725"/>
                </a:lnTo>
                <a:lnTo>
                  <a:pt x="2143125" y="4371975"/>
                </a:lnTo>
                <a:lnTo>
                  <a:pt x="2219325" y="4648200"/>
                </a:lnTo>
                <a:lnTo>
                  <a:pt x="2257425" y="4667250"/>
                </a:lnTo>
                <a:lnTo>
                  <a:pt x="2247900" y="4724400"/>
                </a:lnTo>
                <a:lnTo>
                  <a:pt x="2362200" y="4972050"/>
                </a:lnTo>
                <a:lnTo>
                  <a:pt x="2466975" y="5019675"/>
                </a:lnTo>
                <a:lnTo>
                  <a:pt x="2619375" y="4962525"/>
                </a:lnTo>
                <a:lnTo>
                  <a:pt x="2638425" y="4867275"/>
                </a:lnTo>
                <a:lnTo>
                  <a:pt x="2781300" y="4867275"/>
                </a:lnTo>
                <a:cubicBezTo>
                  <a:pt x="2751890" y="4759437"/>
                  <a:pt x="2752725" y="4726299"/>
                  <a:pt x="2752725" y="4772025"/>
                </a:cubicBezTo>
                <a:lnTo>
                  <a:pt x="2800350" y="4705350"/>
                </a:lnTo>
                <a:lnTo>
                  <a:pt x="2800350" y="4648200"/>
                </a:lnTo>
                <a:lnTo>
                  <a:pt x="2905125" y="4648200"/>
                </a:lnTo>
                <a:lnTo>
                  <a:pt x="2886075" y="4467225"/>
                </a:lnTo>
                <a:lnTo>
                  <a:pt x="2905125" y="4352925"/>
                </a:lnTo>
                <a:lnTo>
                  <a:pt x="2943225" y="4191000"/>
                </a:lnTo>
                <a:lnTo>
                  <a:pt x="2933700" y="4095750"/>
                </a:lnTo>
                <a:lnTo>
                  <a:pt x="2962275" y="3933825"/>
                </a:lnTo>
                <a:lnTo>
                  <a:pt x="2962275" y="3829050"/>
                </a:lnTo>
                <a:lnTo>
                  <a:pt x="3048000" y="3752850"/>
                </a:lnTo>
                <a:lnTo>
                  <a:pt x="3124200" y="3762375"/>
                </a:lnTo>
                <a:lnTo>
                  <a:pt x="3181350" y="3695700"/>
                </a:lnTo>
                <a:lnTo>
                  <a:pt x="3228975" y="3705225"/>
                </a:lnTo>
                <a:lnTo>
                  <a:pt x="3333750" y="3638550"/>
                </a:lnTo>
                <a:lnTo>
                  <a:pt x="3333750" y="3562350"/>
                </a:lnTo>
                <a:lnTo>
                  <a:pt x="3419475" y="3543300"/>
                </a:lnTo>
                <a:lnTo>
                  <a:pt x="3743325" y="3181350"/>
                </a:lnTo>
                <a:lnTo>
                  <a:pt x="3743325" y="3124200"/>
                </a:lnTo>
                <a:lnTo>
                  <a:pt x="3924300" y="3076575"/>
                </a:lnTo>
                <a:lnTo>
                  <a:pt x="3990975" y="2933700"/>
                </a:lnTo>
                <a:lnTo>
                  <a:pt x="3981450" y="2828925"/>
                </a:lnTo>
                <a:lnTo>
                  <a:pt x="4038600" y="2781300"/>
                </a:lnTo>
                <a:lnTo>
                  <a:pt x="4057650" y="2809875"/>
                </a:lnTo>
                <a:lnTo>
                  <a:pt x="4276725" y="2752725"/>
                </a:lnTo>
                <a:lnTo>
                  <a:pt x="4429125" y="2752725"/>
                </a:lnTo>
                <a:lnTo>
                  <a:pt x="4476750" y="2695575"/>
                </a:lnTo>
                <a:lnTo>
                  <a:pt x="4486275" y="2743200"/>
                </a:lnTo>
                <a:lnTo>
                  <a:pt x="4562475" y="2667000"/>
                </a:lnTo>
                <a:lnTo>
                  <a:pt x="4562475" y="2562225"/>
                </a:lnTo>
                <a:lnTo>
                  <a:pt x="4581525" y="2562225"/>
                </a:lnTo>
                <a:lnTo>
                  <a:pt x="4600575" y="2581275"/>
                </a:lnTo>
                <a:lnTo>
                  <a:pt x="4705350" y="2581275"/>
                </a:lnTo>
                <a:lnTo>
                  <a:pt x="4714875" y="2695575"/>
                </a:lnTo>
                <a:lnTo>
                  <a:pt x="4791075" y="2781300"/>
                </a:lnTo>
                <a:lnTo>
                  <a:pt x="5038725" y="2790825"/>
                </a:lnTo>
                <a:lnTo>
                  <a:pt x="5200650" y="3143250"/>
                </a:lnTo>
                <a:lnTo>
                  <a:pt x="5324475" y="3314700"/>
                </a:lnTo>
                <a:lnTo>
                  <a:pt x="5591175" y="3495675"/>
                </a:lnTo>
                <a:lnTo>
                  <a:pt x="5667375" y="3590925"/>
                </a:lnTo>
                <a:lnTo>
                  <a:pt x="5857875" y="3724275"/>
                </a:lnTo>
                <a:lnTo>
                  <a:pt x="5857875" y="0"/>
                </a:lnTo>
                <a:lnTo>
                  <a:pt x="0" y="9525"/>
                </a:lnTo>
                <a:lnTo>
                  <a:pt x="9525" y="1971675"/>
                </a:lnTo>
                <a:lnTo>
                  <a:pt x="123825" y="1971675"/>
                </a:lnTo>
                <a:lnTo>
                  <a:pt x="152400" y="1943100"/>
                </a:lnTo>
                <a:lnTo>
                  <a:pt x="228600" y="1962150"/>
                </a:lnTo>
                <a:lnTo>
                  <a:pt x="276225" y="2019300"/>
                </a:lnTo>
                <a:lnTo>
                  <a:pt x="295275" y="1962150"/>
                </a:lnTo>
                <a:lnTo>
                  <a:pt x="438150" y="2000250"/>
                </a:lnTo>
                <a:lnTo>
                  <a:pt x="476250" y="2057400"/>
                </a:lnTo>
                <a:lnTo>
                  <a:pt x="504825" y="2019300"/>
                </a:lnTo>
                <a:lnTo>
                  <a:pt x="790575" y="2038350"/>
                </a:lnTo>
                <a:lnTo>
                  <a:pt x="790575" y="2038350"/>
                </a:lnTo>
                <a:lnTo>
                  <a:pt x="838200" y="2000250"/>
                </a:lnTo>
                <a:lnTo>
                  <a:pt x="828675" y="2257425"/>
                </a:lnTo>
                <a:lnTo>
                  <a:pt x="942975" y="2266950"/>
                </a:lnTo>
                <a:lnTo>
                  <a:pt x="1047750" y="2286000"/>
                </a:lnTo>
                <a:lnTo>
                  <a:pt x="1190625" y="2381250"/>
                </a:lnTo>
                <a:lnTo>
                  <a:pt x="1219200" y="2447925"/>
                </a:lnTo>
                <a:lnTo>
                  <a:pt x="1428750" y="2533650"/>
                </a:lnTo>
                <a:lnTo>
                  <a:pt x="1428750" y="2628900"/>
                </a:lnTo>
                <a:lnTo>
                  <a:pt x="1285875" y="2581275"/>
                </a:lnTo>
                <a:lnTo>
                  <a:pt x="1276350" y="2619375"/>
                </a:lnTo>
                <a:lnTo>
                  <a:pt x="1447800" y="2752725"/>
                </a:lnTo>
                <a:lnTo>
                  <a:pt x="1552575" y="2876550"/>
                </a:lnTo>
                <a:lnTo>
                  <a:pt x="1743075" y="2790825"/>
                </a:lnTo>
                <a:cubicBezTo>
                  <a:pt x="1752994" y="2711475"/>
                  <a:pt x="1752600" y="2740223"/>
                  <a:pt x="1752600" y="2705100"/>
                </a:cubicBezTo>
                <a:lnTo>
                  <a:pt x="1752600" y="2657475"/>
                </a:lnTo>
                <a:lnTo>
                  <a:pt x="1819275" y="2628900"/>
                </a:lnTo>
                <a:lnTo>
                  <a:pt x="1847850" y="2676525"/>
                </a:lnTo>
                <a:lnTo>
                  <a:pt x="1819275" y="2714625"/>
                </a:lnTo>
                <a:lnTo>
                  <a:pt x="1847850" y="2752725"/>
                </a:lnTo>
                <a:lnTo>
                  <a:pt x="1800225" y="2790825"/>
                </a:lnTo>
                <a:lnTo>
                  <a:pt x="1838325" y="2924175"/>
                </a:lnTo>
                <a:lnTo>
                  <a:pt x="1800225" y="3000375"/>
                </a:lnTo>
                <a:lnTo>
                  <a:pt x="1800225" y="3343275"/>
                </a:lnTo>
                <a:lnTo>
                  <a:pt x="1857375" y="3400425"/>
                </a:lnTo>
                <a:lnTo>
                  <a:pt x="1838325" y="3514725"/>
                </a:lnTo>
                <a:lnTo>
                  <a:pt x="1914525" y="380047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9" name="Forme libre 68"/>
          <p:cNvSpPr/>
          <p:nvPr/>
        </p:nvSpPr>
        <p:spPr>
          <a:xfrm>
            <a:off x="3429000" y="190500"/>
            <a:ext cx="5324475" cy="4819650"/>
          </a:xfrm>
          <a:custGeom>
            <a:avLst/>
            <a:gdLst>
              <a:gd name="connsiteX0" fmla="*/ 1800225 w 5324475"/>
              <a:gd name="connsiteY0" fmla="*/ 3705225 h 4819650"/>
              <a:gd name="connsiteX1" fmla="*/ 1676400 w 5324475"/>
              <a:gd name="connsiteY1" fmla="*/ 3314700 h 4819650"/>
              <a:gd name="connsiteX2" fmla="*/ 1704975 w 5324475"/>
              <a:gd name="connsiteY2" fmla="*/ 3190875 h 4819650"/>
              <a:gd name="connsiteX3" fmla="*/ 1647825 w 5324475"/>
              <a:gd name="connsiteY3" fmla="*/ 3124200 h 4819650"/>
              <a:gd name="connsiteX4" fmla="*/ 1647825 w 5324475"/>
              <a:gd name="connsiteY4" fmla="*/ 2781300 h 4819650"/>
              <a:gd name="connsiteX5" fmla="*/ 1695450 w 5324475"/>
              <a:gd name="connsiteY5" fmla="*/ 2733675 h 4819650"/>
              <a:gd name="connsiteX6" fmla="*/ 1647825 w 5324475"/>
              <a:gd name="connsiteY6" fmla="*/ 2581275 h 4819650"/>
              <a:gd name="connsiteX7" fmla="*/ 1695450 w 5324475"/>
              <a:gd name="connsiteY7" fmla="*/ 2552700 h 4819650"/>
              <a:gd name="connsiteX8" fmla="*/ 1666875 w 5324475"/>
              <a:gd name="connsiteY8" fmla="*/ 2514600 h 4819650"/>
              <a:gd name="connsiteX9" fmla="*/ 1695450 w 5324475"/>
              <a:gd name="connsiteY9" fmla="*/ 2486025 h 4819650"/>
              <a:gd name="connsiteX10" fmla="*/ 1666875 w 5324475"/>
              <a:gd name="connsiteY10" fmla="*/ 2419350 h 4819650"/>
              <a:gd name="connsiteX11" fmla="*/ 1590675 w 5324475"/>
              <a:gd name="connsiteY11" fmla="*/ 2457450 h 4819650"/>
              <a:gd name="connsiteX12" fmla="*/ 1590675 w 5324475"/>
              <a:gd name="connsiteY12" fmla="*/ 2581275 h 4819650"/>
              <a:gd name="connsiteX13" fmla="*/ 1400175 w 5324475"/>
              <a:gd name="connsiteY13" fmla="*/ 2695575 h 4819650"/>
              <a:gd name="connsiteX14" fmla="*/ 1238250 w 5324475"/>
              <a:gd name="connsiteY14" fmla="*/ 2514600 h 4819650"/>
              <a:gd name="connsiteX15" fmla="*/ 1123950 w 5324475"/>
              <a:gd name="connsiteY15" fmla="*/ 2419350 h 4819650"/>
              <a:gd name="connsiteX16" fmla="*/ 1152525 w 5324475"/>
              <a:gd name="connsiteY16" fmla="*/ 2371725 h 4819650"/>
              <a:gd name="connsiteX17" fmla="*/ 1276350 w 5324475"/>
              <a:gd name="connsiteY17" fmla="*/ 2409825 h 4819650"/>
              <a:gd name="connsiteX18" fmla="*/ 1276350 w 5324475"/>
              <a:gd name="connsiteY18" fmla="*/ 2324100 h 4819650"/>
              <a:gd name="connsiteX19" fmla="*/ 1057275 w 5324475"/>
              <a:gd name="connsiteY19" fmla="*/ 2257425 h 4819650"/>
              <a:gd name="connsiteX20" fmla="*/ 1028700 w 5324475"/>
              <a:gd name="connsiteY20" fmla="*/ 2152650 h 4819650"/>
              <a:gd name="connsiteX21" fmla="*/ 876300 w 5324475"/>
              <a:gd name="connsiteY21" fmla="*/ 2066925 h 4819650"/>
              <a:gd name="connsiteX22" fmla="*/ 666750 w 5324475"/>
              <a:gd name="connsiteY22" fmla="*/ 2066925 h 4819650"/>
              <a:gd name="connsiteX23" fmla="*/ 685800 w 5324475"/>
              <a:gd name="connsiteY23" fmla="*/ 1800225 h 4819650"/>
              <a:gd name="connsiteX24" fmla="*/ 647700 w 5324475"/>
              <a:gd name="connsiteY24" fmla="*/ 1838325 h 4819650"/>
              <a:gd name="connsiteX25" fmla="*/ 361950 w 5324475"/>
              <a:gd name="connsiteY25" fmla="*/ 1819275 h 4819650"/>
              <a:gd name="connsiteX26" fmla="*/ 314325 w 5324475"/>
              <a:gd name="connsiteY26" fmla="*/ 1857375 h 4819650"/>
              <a:gd name="connsiteX27" fmla="*/ 276225 w 5324475"/>
              <a:gd name="connsiteY27" fmla="*/ 1790700 h 4819650"/>
              <a:gd name="connsiteX28" fmla="*/ 133350 w 5324475"/>
              <a:gd name="connsiteY28" fmla="*/ 1752600 h 4819650"/>
              <a:gd name="connsiteX29" fmla="*/ 114300 w 5324475"/>
              <a:gd name="connsiteY29" fmla="*/ 1819275 h 4819650"/>
              <a:gd name="connsiteX30" fmla="*/ 0 w 5324475"/>
              <a:gd name="connsiteY30" fmla="*/ 1752600 h 4819650"/>
              <a:gd name="connsiteX31" fmla="*/ 104775 w 5324475"/>
              <a:gd name="connsiteY31" fmla="*/ 1619250 h 4819650"/>
              <a:gd name="connsiteX32" fmla="*/ 200025 w 5324475"/>
              <a:gd name="connsiteY32" fmla="*/ 1609725 h 4819650"/>
              <a:gd name="connsiteX33" fmla="*/ 266700 w 5324475"/>
              <a:gd name="connsiteY33" fmla="*/ 1638300 h 4819650"/>
              <a:gd name="connsiteX34" fmla="*/ 333375 w 5324475"/>
              <a:gd name="connsiteY34" fmla="*/ 1571625 h 4819650"/>
              <a:gd name="connsiteX35" fmla="*/ 266700 w 5324475"/>
              <a:gd name="connsiteY35" fmla="*/ 1533525 h 4819650"/>
              <a:gd name="connsiteX36" fmla="*/ 228600 w 5324475"/>
              <a:gd name="connsiteY36" fmla="*/ 1400175 h 4819650"/>
              <a:gd name="connsiteX37" fmla="*/ 104775 w 5324475"/>
              <a:gd name="connsiteY37" fmla="*/ 1343025 h 4819650"/>
              <a:gd name="connsiteX38" fmla="*/ 28575 w 5324475"/>
              <a:gd name="connsiteY38" fmla="*/ 1133475 h 4819650"/>
              <a:gd name="connsiteX39" fmla="*/ 180975 w 5324475"/>
              <a:gd name="connsiteY39" fmla="*/ 1238250 h 4819650"/>
              <a:gd name="connsiteX40" fmla="*/ 533400 w 5324475"/>
              <a:gd name="connsiteY40" fmla="*/ 1200150 h 4819650"/>
              <a:gd name="connsiteX41" fmla="*/ 561975 w 5324475"/>
              <a:gd name="connsiteY41" fmla="*/ 1228725 h 4819650"/>
              <a:gd name="connsiteX42" fmla="*/ 809625 w 5324475"/>
              <a:gd name="connsiteY42" fmla="*/ 1219200 h 4819650"/>
              <a:gd name="connsiteX43" fmla="*/ 828675 w 5324475"/>
              <a:gd name="connsiteY43" fmla="*/ 1038225 h 4819650"/>
              <a:gd name="connsiteX44" fmla="*/ 1038225 w 5324475"/>
              <a:gd name="connsiteY44" fmla="*/ 1000125 h 4819650"/>
              <a:gd name="connsiteX45" fmla="*/ 1038225 w 5324475"/>
              <a:gd name="connsiteY45" fmla="*/ 962025 h 4819650"/>
              <a:gd name="connsiteX46" fmla="*/ 1181100 w 5324475"/>
              <a:gd name="connsiteY46" fmla="*/ 923925 h 4819650"/>
              <a:gd name="connsiteX47" fmla="*/ 1200150 w 5324475"/>
              <a:gd name="connsiteY47" fmla="*/ 962025 h 4819650"/>
              <a:gd name="connsiteX48" fmla="*/ 1276350 w 5324475"/>
              <a:gd name="connsiteY48" fmla="*/ 895350 h 4819650"/>
              <a:gd name="connsiteX49" fmla="*/ 1285875 w 5324475"/>
              <a:gd name="connsiteY49" fmla="*/ 781050 h 4819650"/>
              <a:gd name="connsiteX50" fmla="*/ 1409700 w 5324475"/>
              <a:gd name="connsiteY50" fmla="*/ 704850 h 4819650"/>
              <a:gd name="connsiteX51" fmla="*/ 1362075 w 5324475"/>
              <a:gd name="connsiteY51" fmla="*/ 609600 h 4819650"/>
              <a:gd name="connsiteX52" fmla="*/ 1419225 w 5324475"/>
              <a:gd name="connsiteY52" fmla="*/ 600075 h 4819650"/>
              <a:gd name="connsiteX53" fmla="*/ 1466850 w 5324475"/>
              <a:gd name="connsiteY53" fmla="*/ 609600 h 4819650"/>
              <a:gd name="connsiteX54" fmla="*/ 1609725 w 5324475"/>
              <a:gd name="connsiteY54" fmla="*/ 438150 h 4819650"/>
              <a:gd name="connsiteX55" fmla="*/ 1638300 w 5324475"/>
              <a:gd name="connsiteY55" fmla="*/ 123825 h 4819650"/>
              <a:gd name="connsiteX56" fmla="*/ 1781175 w 5324475"/>
              <a:gd name="connsiteY56" fmla="*/ 28575 h 4819650"/>
              <a:gd name="connsiteX57" fmla="*/ 2105025 w 5324475"/>
              <a:gd name="connsiteY57" fmla="*/ 19050 h 4819650"/>
              <a:gd name="connsiteX58" fmla="*/ 2114550 w 5324475"/>
              <a:gd name="connsiteY58" fmla="*/ 0 h 4819650"/>
              <a:gd name="connsiteX59" fmla="*/ 2276475 w 5324475"/>
              <a:gd name="connsiteY59" fmla="*/ 0 h 4819650"/>
              <a:gd name="connsiteX60" fmla="*/ 2447925 w 5324475"/>
              <a:gd name="connsiteY60" fmla="*/ 200025 h 4819650"/>
              <a:gd name="connsiteX61" fmla="*/ 2571750 w 5324475"/>
              <a:gd name="connsiteY61" fmla="*/ 228600 h 4819650"/>
              <a:gd name="connsiteX62" fmla="*/ 2790825 w 5324475"/>
              <a:gd name="connsiteY62" fmla="*/ 247650 h 4819650"/>
              <a:gd name="connsiteX63" fmla="*/ 2867025 w 5324475"/>
              <a:gd name="connsiteY63" fmla="*/ 342900 h 4819650"/>
              <a:gd name="connsiteX64" fmla="*/ 2667000 w 5324475"/>
              <a:gd name="connsiteY64" fmla="*/ 619125 h 4819650"/>
              <a:gd name="connsiteX65" fmla="*/ 2752725 w 5324475"/>
              <a:gd name="connsiteY65" fmla="*/ 819150 h 4819650"/>
              <a:gd name="connsiteX66" fmla="*/ 2695575 w 5324475"/>
              <a:gd name="connsiteY66" fmla="*/ 876300 h 4819650"/>
              <a:gd name="connsiteX67" fmla="*/ 2705100 w 5324475"/>
              <a:gd name="connsiteY67" fmla="*/ 1028700 h 4819650"/>
              <a:gd name="connsiteX68" fmla="*/ 2886075 w 5324475"/>
              <a:gd name="connsiteY68" fmla="*/ 1162050 h 4819650"/>
              <a:gd name="connsiteX69" fmla="*/ 3000375 w 5324475"/>
              <a:gd name="connsiteY69" fmla="*/ 1209675 h 4819650"/>
              <a:gd name="connsiteX70" fmla="*/ 2905125 w 5324475"/>
              <a:gd name="connsiteY70" fmla="*/ 1266825 h 4819650"/>
              <a:gd name="connsiteX71" fmla="*/ 2905125 w 5324475"/>
              <a:gd name="connsiteY71" fmla="*/ 1419225 h 4819650"/>
              <a:gd name="connsiteX72" fmla="*/ 3019425 w 5324475"/>
              <a:gd name="connsiteY72" fmla="*/ 1466850 h 4819650"/>
              <a:gd name="connsiteX73" fmla="*/ 3048000 w 5324475"/>
              <a:gd name="connsiteY73" fmla="*/ 1571625 h 4819650"/>
              <a:gd name="connsiteX74" fmla="*/ 3228975 w 5324475"/>
              <a:gd name="connsiteY74" fmla="*/ 1571625 h 4819650"/>
              <a:gd name="connsiteX75" fmla="*/ 3305175 w 5324475"/>
              <a:gd name="connsiteY75" fmla="*/ 1609725 h 4819650"/>
              <a:gd name="connsiteX76" fmla="*/ 3400425 w 5324475"/>
              <a:gd name="connsiteY76" fmla="*/ 1590675 h 4819650"/>
              <a:gd name="connsiteX77" fmla="*/ 3695700 w 5324475"/>
              <a:gd name="connsiteY77" fmla="*/ 1752600 h 4819650"/>
              <a:gd name="connsiteX78" fmla="*/ 4019550 w 5324475"/>
              <a:gd name="connsiteY78" fmla="*/ 1752600 h 4819650"/>
              <a:gd name="connsiteX79" fmla="*/ 3962400 w 5324475"/>
              <a:gd name="connsiteY79" fmla="*/ 1562100 h 4819650"/>
              <a:gd name="connsiteX80" fmla="*/ 4000500 w 5324475"/>
              <a:gd name="connsiteY80" fmla="*/ 1533525 h 4819650"/>
              <a:gd name="connsiteX81" fmla="*/ 4124325 w 5324475"/>
              <a:gd name="connsiteY81" fmla="*/ 1533525 h 4819650"/>
              <a:gd name="connsiteX82" fmla="*/ 4171950 w 5324475"/>
              <a:gd name="connsiteY82" fmla="*/ 1600200 h 4819650"/>
              <a:gd name="connsiteX83" fmla="*/ 4143375 w 5324475"/>
              <a:gd name="connsiteY83" fmla="*/ 1676400 h 4819650"/>
              <a:gd name="connsiteX84" fmla="*/ 4343400 w 5324475"/>
              <a:gd name="connsiteY84" fmla="*/ 1685925 h 4819650"/>
              <a:gd name="connsiteX85" fmla="*/ 4381500 w 5324475"/>
              <a:gd name="connsiteY85" fmla="*/ 1704975 h 4819650"/>
              <a:gd name="connsiteX86" fmla="*/ 4495800 w 5324475"/>
              <a:gd name="connsiteY86" fmla="*/ 1657350 h 4819650"/>
              <a:gd name="connsiteX87" fmla="*/ 4495800 w 5324475"/>
              <a:gd name="connsiteY87" fmla="*/ 1533525 h 4819650"/>
              <a:gd name="connsiteX88" fmla="*/ 4543425 w 5324475"/>
              <a:gd name="connsiteY88" fmla="*/ 1524000 h 4819650"/>
              <a:gd name="connsiteX89" fmla="*/ 4857750 w 5324475"/>
              <a:gd name="connsiteY89" fmla="*/ 1304925 h 4819650"/>
              <a:gd name="connsiteX90" fmla="*/ 5010150 w 5324475"/>
              <a:gd name="connsiteY90" fmla="*/ 1352550 h 4819650"/>
              <a:gd name="connsiteX91" fmla="*/ 5048250 w 5324475"/>
              <a:gd name="connsiteY91" fmla="*/ 1276350 h 4819650"/>
              <a:gd name="connsiteX92" fmla="*/ 5181600 w 5324475"/>
              <a:gd name="connsiteY92" fmla="*/ 1314450 h 4819650"/>
              <a:gd name="connsiteX93" fmla="*/ 5200650 w 5324475"/>
              <a:gd name="connsiteY93" fmla="*/ 1352550 h 4819650"/>
              <a:gd name="connsiteX94" fmla="*/ 5276850 w 5324475"/>
              <a:gd name="connsiteY94" fmla="*/ 1333500 h 4819650"/>
              <a:gd name="connsiteX95" fmla="*/ 5324475 w 5324475"/>
              <a:gd name="connsiteY95" fmla="*/ 1400175 h 4819650"/>
              <a:gd name="connsiteX96" fmla="*/ 5276850 w 5324475"/>
              <a:gd name="connsiteY96" fmla="*/ 1524000 h 4819650"/>
              <a:gd name="connsiteX97" fmla="*/ 5276850 w 5324475"/>
              <a:gd name="connsiteY97" fmla="*/ 1609725 h 4819650"/>
              <a:gd name="connsiteX98" fmla="*/ 5000625 w 5324475"/>
              <a:gd name="connsiteY98" fmla="*/ 1714500 h 4819650"/>
              <a:gd name="connsiteX99" fmla="*/ 4943475 w 5324475"/>
              <a:gd name="connsiteY99" fmla="*/ 1943100 h 4819650"/>
              <a:gd name="connsiteX100" fmla="*/ 4972050 w 5324475"/>
              <a:gd name="connsiteY100" fmla="*/ 2019300 h 4819650"/>
              <a:gd name="connsiteX101" fmla="*/ 4895850 w 5324475"/>
              <a:gd name="connsiteY101" fmla="*/ 2124075 h 4819650"/>
              <a:gd name="connsiteX102" fmla="*/ 4810125 w 5324475"/>
              <a:gd name="connsiteY102" fmla="*/ 2133600 h 4819650"/>
              <a:gd name="connsiteX103" fmla="*/ 4810125 w 5324475"/>
              <a:gd name="connsiteY103" fmla="*/ 2305050 h 4819650"/>
              <a:gd name="connsiteX104" fmla="*/ 4638675 w 5324475"/>
              <a:gd name="connsiteY104" fmla="*/ 2562225 h 4819650"/>
              <a:gd name="connsiteX105" fmla="*/ 4562475 w 5324475"/>
              <a:gd name="connsiteY105" fmla="*/ 2524125 h 4819650"/>
              <a:gd name="connsiteX106" fmla="*/ 4562475 w 5324475"/>
              <a:gd name="connsiteY106" fmla="*/ 2447925 h 4819650"/>
              <a:gd name="connsiteX107" fmla="*/ 4562475 w 5324475"/>
              <a:gd name="connsiteY107" fmla="*/ 2447925 h 4819650"/>
              <a:gd name="connsiteX108" fmla="*/ 4543425 w 5324475"/>
              <a:gd name="connsiteY108" fmla="*/ 2390775 h 4819650"/>
              <a:gd name="connsiteX109" fmla="*/ 4457700 w 5324475"/>
              <a:gd name="connsiteY109" fmla="*/ 2390775 h 4819650"/>
              <a:gd name="connsiteX110" fmla="*/ 4457700 w 5324475"/>
              <a:gd name="connsiteY110" fmla="*/ 2390775 h 4819650"/>
              <a:gd name="connsiteX111" fmla="*/ 4419600 w 5324475"/>
              <a:gd name="connsiteY111" fmla="*/ 2371725 h 4819650"/>
              <a:gd name="connsiteX112" fmla="*/ 4400550 w 5324475"/>
              <a:gd name="connsiteY112" fmla="*/ 2457450 h 4819650"/>
              <a:gd name="connsiteX113" fmla="*/ 4352925 w 5324475"/>
              <a:gd name="connsiteY113" fmla="*/ 2524125 h 4819650"/>
              <a:gd name="connsiteX114" fmla="*/ 4333875 w 5324475"/>
              <a:gd name="connsiteY114" fmla="*/ 2495550 h 4819650"/>
              <a:gd name="connsiteX115" fmla="*/ 4305300 w 5324475"/>
              <a:gd name="connsiteY115" fmla="*/ 2552700 h 4819650"/>
              <a:gd name="connsiteX116" fmla="*/ 4181475 w 5324475"/>
              <a:gd name="connsiteY116" fmla="*/ 2552700 h 4819650"/>
              <a:gd name="connsiteX117" fmla="*/ 4152900 w 5324475"/>
              <a:gd name="connsiteY117" fmla="*/ 2590800 h 4819650"/>
              <a:gd name="connsiteX118" fmla="*/ 4133850 w 5324475"/>
              <a:gd name="connsiteY118" fmla="*/ 2552700 h 4819650"/>
              <a:gd name="connsiteX119" fmla="*/ 4048125 w 5324475"/>
              <a:gd name="connsiteY119" fmla="*/ 2562225 h 4819650"/>
              <a:gd name="connsiteX120" fmla="*/ 3924300 w 5324475"/>
              <a:gd name="connsiteY120" fmla="*/ 2628900 h 4819650"/>
              <a:gd name="connsiteX121" fmla="*/ 3886200 w 5324475"/>
              <a:gd name="connsiteY121" fmla="*/ 2590800 h 4819650"/>
              <a:gd name="connsiteX122" fmla="*/ 3829050 w 5324475"/>
              <a:gd name="connsiteY122" fmla="*/ 2628900 h 4819650"/>
              <a:gd name="connsiteX123" fmla="*/ 3848100 w 5324475"/>
              <a:gd name="connsiteY123" fmla="*/ 2724150 h 4819650"/>
              <a:gd name="connsiteX124" fmla="*/ 3781425 w 5324475"/>
              <a:gd name="connsiteY124" fmla="*/ 2876550 h 4819650"/>
              <a:gd name="connsiteX125" fmla="*/ 3581400 w 5324475"/>
              <a:gd name="connsiteY125" fmla="*/ 2933700 h 4819650"/>
              <a:gd name="connsiteX126" fmla="*/ 3581400 w 5324475"/>
              <a:gd name="connsiteY126" fmla="*/ 2990850 h 4819650"/>
              <a:gd name="connsiteX127" fmla="*/ 3276600 w 5324475"/>
              <a:gd name="connsiteY127" fmla="*/ 3343275 h 4819650"/>
              <a:gd name="connsiteX128" fmla="*/ 3181350 w 5324475"/>
              <a:gd name="connsiteY128" fmla="*/ 3362325 h 4819650"/>
              <a:gd name="connsiteX129" fmla="*/ 3190875 w 5324475"/>
              <a:gd name="connsiteY129" fmla="*/ 3448050 h 4819650"/>
              <a:gd name="connsiteX130" fmla="*/ 3067050 w 5324475"/>
              <a:gd name="connsiteY130" fmla="*/ 3505200 h 4819650"/>
              <a:gd name="connsiteX131" fmla="*/ 3019425 w 5324475"/>
              <a:gd name="connsiteY131" fmla="*/ 3495675 h 4819650"/>
              <a:gd name="connsiteX132" fmla="*/ 2990850 w 5324475"/>
              <a:gd name="connsiteY132" fmla="*/ 3562350 h 4819650"/>
              <a:gd name="connsiteX133" fmla="*/ 2914650 w 5324475"/>
              <a:gd name="connsiteY133" fmla="*/ 3562350 h 4819650"/>
              <a:gd name="connsiteX134" fmla="*/ 2809875 w 5324475"/>
              <a:gd name="connsiteY134" fmla="*/ 3619500 h 4819650"/>
              <a:gd name="connsiteX135" fmla="*/ 2809875 w 5324475"/>
              <a:gd name="connsiteY135" fmla="*/ 3781425 h 4819650"/>
              <a:gd name="connsiteX136" fmla="*/ 2771775 w 5324475"/>
              <a:gd name="connsiteY136" fmla="*/ 3895725 h 4819650"/>
              <a:gd name="connsiteX137" fmla="*/ 2790825 w 5324475"/>
              <a:gd name="connsiteY137" fmla="*/ 4010025 h 4819650"/>
              <a:gd name="connsiteX138" fmla="*/ 2743200 w 5324475"/>
              <a:gd name="connsiteY138" fmla="*/ 4257675 h 4819650"/>
              <a:gd name="connsiteX139" fmla="*/ 2743200 w 5324475"/>
              <a:gd name="connsiteY139" fmla="*/ 4438650 h 4819650"/>
              <a:gd name="connsiteX140" fmla="*/ 2647950 w 5324475"/>
              <a:gd name="connsiteY140" fmla="*/ 4448175 h 4819650"/>
              <a:gd name="connsiteX141" fmla="*/ 2647950 w 5324475"/>
              <a:gd name="connsiteY141" fmla="*/ 4524375 h 4819650"/>
              <a:gd name="connsiteX142" fmla="*/ 2590800 w 5324475"/>
              <a:gd name="connsiteY142" fmla="*/ 4543425 h 4819650"/>
              <a:gd name="connsiteX143" fmla="*/ 2628900 w 5324475"/>
              <a:gd name="connsiteY143" fmla="*/ 4676775 h 4819650"/>
              <a:gd name="connsiteX144" fmla="*/ 2524125 w 5324475"/>
              <a:gd name="connsiteY144" fmla="*/ 4676775 h 4819650"/>
              <a:gd name="connsiteX145" fmla="*/ 2476500 w 5324475"/>
              <a:gd name="connsiteY145" fmla="*/ 4705350 h 4819650"/>
              <a:gd name="connsiteX146" fmla="*/ 2447925 w 5324475"/>
              <a:gd name="connsiteY146" fmla="*/ 4772025 h 4819650"/>
              <a:gd name="connsiteX147" fmla="*/ 2324100 w 5324475"/>
              <a:gd name="connsiteY147" fmla="*/ 4819650 h 4819650"/>
              <a:gd name="connsiteX148" fmla="*/ 2238375 w 5324475"/>
              <a:gd name="connsiteY148" fmla="*/ 4781550 h 4819650"/>
              <a:gd name="connsiteX149" fmla="*/ 2181225 w 5324475"/>
              <a:gd name="connsiteY149" fmla="*/ 4743450 h 4819650"/>
              <a:gd name="connsiteX150" fmla="*/ 2085975 w 5324475"/>
              <a:gd name="connsiteY150" fmla="*/ 4543425 h 4819650"/>
              <a:gd name="connsiteX151" fmla="*/ 2105025 w 5324475"/>
              <a:gd name="connsiteY151" fmla="*/ 4467225 h 4819650"/>
              <a:gd name="connsiteX152" fmla="*/ 2038350 w 5324475"/>
              <a:gd name="connsiteY152" fmla="*/ 4438650 h 4819650"/>
              <a:gd name="connsiteX153" fmla="*/ 1990725 w 5324475"/>
              <a:gd name="connsiteY153" fmla="*/ 4162425 h 4819650"/>
              <a:gd name="connsiteX154" fmla="*/ 1933575 w 5324475"/>
              <a:gd name="connsiteY154" fmla="*/ 4124325 h 4819650"/>
              <a:gd name="connsiteX155" fmla="*/ 1800225 w 5324475"/>
              <a:gd name="connsiteY155" fmla="*/ 3705225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324475" h="4819650">
                <a:moveTo>
                  <a:pt x="1800225" y="3705225"/>
                </a:moveTo>
                <a:lnTo>
                  <a:pt x="1676400" y="3314700"/>
                </a:lnTo>
                <a:lnTo>
                  <a:pt x="1704975" y="3190875"/>
                </a:lnTo>
                <a:lnTo>
                  <a:pt x="1647825" y="3124200"/>
                </a:lnTo>
                <a:lnTo>
                  <a:pt x="1647825" y="2781300"/>
                </a:lnTo>
                <a:lnTo>
                  <a:pt x="1695450" y="2733675"/>
                </a:lnTo>
                <a:lnTo>
                  <a:pt x="1647825" y="2581275"/>
                </a:lnTo>
                <a:lnTo>
                  <a:pt x="1695450" y="2552700"/>
                </a:lnTo>
                <a:lnTo>
                  <a:pt x="1666875" y="2514600"/>
                </a:lnTo>
                <a:lnTo>
                  <a:pt x="1695450" y="2486025"/>
                </a:lnTo>
                <a:lnTo>
                  <a:pt x="1666875" y="2419350"/>
                </a:lnTo>
                <a:lnTo>
                  <a:pt x="1590675" y="2457450"/>
                </a:lnTo>
                <a:lnTo>
                  <a:pt x="1590675" y="2581275"/>
                </a:lnTo>
                <a:lnTo>
                  <a:pt x="1400175" y="2695575"/>
                </a:lnTo>
                <a:lnTo>
                  <a:pt x="1238250" y="2514600"/>
                </a:lnTo>
                <a:lnTo>
                  <a:pt x="1123950" y="2419350"/>
                </a:lnTo>
                <a:lnTo>
                  <a:pt x="1152525" y="2371725"/>
                </a:lnTo>
                <a:lnTo>
                  <a:pt x="1276350" y="2409825"/>
                </a:lnTo>
                <a:lnTo>
                  <a:pt x="1276350" y="2324100"/>
                </a:lnTo>
                <a:lnTo>
                  <a:pt x="1057275" y="2257425"/>
                </a:lnTo>
                <a:lnTo>
                  <a:pt x="1028700" y="2152650"/>
                </a:lnTo>
                <a:lnTo>
                  <a:pt x="876300" y="2066925"/>
                </a:lnTo>
                <a:lnTo>
                  <a:pt x="666750" y="2066925"/>
                </a:lnTo>
                <a:lnTo>
                  <a:pt x="685800" y="1800225"/>
                </a:lnTo>
                <a:lnTo>
                  <a:pt x="647700" y="1838325"/>
                </a:lnTo>
                <a:lnTo>
                  <a:pt x="361950" y="1819275"/>
                </a:lnTo>
                <a:lnTo>
                  <a:pt x="314325" y="1857375"/>
                </a:lnTo>
                <a:lnTo>
                  <a:pt x="276225" y="1790700"/>
                </a:lnTo>
                <a:lnTo>
                  <a:pt x="133350" y="1752600"/>
                </a:lnTo>
                <a:lnTo>
                  <a:pt x="114300" y="1819275"/>
                </a:lnTo>
                <a:lnTo>
                  <a:pt x="0" y="1752600"/>
                </a:lnTo>
                <a:lnTo>
                  <a:pt x="104775" y="1619250"/>
                </a:lnTo>
                <a:lnTo>
                  <a:pt x="200025" y="1609725"/>
                </a:lnTo>
                <a:lnTo>
                  <a:pt x="266700" y="1638300"/>
                </a:lnTo>
                <a:lnTo>
                  <a:pt x="333375" y="1571625"/>
                </a:lnTo>
                <a:lnTo>
                  <a:pt x="266700" y="1533525"/>
                </a:lnTo>
                <a:lnTo>
                  <a:pt x="228600" y="1400175"/>
                </a:lnTo>
                <a:lnTo>
                  <a:pt x="104775" y="1343025"/>
                </a:lnTo>
                <a:lnTo>
                  <a:pt x="28575" y="1133475"/>
                </a:lnTo>
                <a:lnTo>
                  <a:pt x="180975" y="1238250"/>
                </a:lnTo>
                <a:lnTo>
                  <a:pt x="533400" y="1200150"/>
                </a:lnTo>
                <a:lnTo>
                  <a:pt x="561975" y="1228725"/>
                </a:lnTo>
                <a:lnTo>
                  <a:pt x="809625" y="1219200"/>
                </a:lnTo>
                <a:lnTo>
                  <a:pt x="828675" y="1038225"/>
                </a:lnTo>
                <a:lnTo>
                  <a:pt x="1038225" y="1000125"/>
                </a:lnTo>
                <a:lnTo>
                  <a:pt x="1038225" y="962025"/>
                </a:lnTo>
                <a:lnTo>
                  <a:pt x="1181100" y="923925"/>
                </a:lnTo>
                <a:lnTo>
                  <a:pt x="1200150" y="962025"/>
                </a:lnTo>
                <a:lnTo>
                  <a:pt x="1276350" y="895350"/>
                </a:lnTo>
                <a:lnTo>
                  <a:pt x="1285875" y="781050"/>
                </a:lnTo>
                <a:lnTo>
                  <a:pt x="1409700" y="704850"/>
                </a:lnTo>
                <a:lnTo>
                  <a:pt x="1362075" y="609600"/>
                </a:lnTo>
                <a:lnTo>
                  <a:pt x="1419225" y="600075"/>
                </a:lnTo>
                <a:lnTo>
                  <a:pt x="1466850" y="609600"/>
                </a:lnTo>
                <a:lnTo>
                  <a:pt x="1609725" y="438150"/>
                </a:lnTo>
                <a:lnTo>
                  <a:pt x="1638300" y="123825"/>
                </a:lnTo>
                <a:lnTo>
                  <a:pt x="1781175" y="28575"/>
                </a:lnTo>
                <a:lnTo>
                  <a:pt x="2105025" y="19050"/>
                </a:lnTo>
                <a:lnTo>
                  <a:pt x="2114550" y="0"/>
                </a:lnTo>
                <a:lnTo>
                  <a:pt x="2276475" y="0"/>
                </a:lnTo>
                <a:lnTo>
                  <a:pt x="2447925" y="200025"/>
                </a:lnTo>
                <a:lnTo>
                  <a:pt x="2571750" y="228600"/>
                </a:lnTo>
                <a:lnTo>
                  <a:pt x="2790825" y="247650"/>
                </a:lnTo>
                <a:lnTo>
                  <a:pt x="2867025" y="342900"/>
                </a:lnTo>
                <a:lnTo>
                  <a:pt x="2667000" y="619125"/>
                </a:lnTo>
                <a:lnTo>
                  <a:pt x="2752725" y="819150"/>
                </a:lnTo>
                <a:lnTo>
                  <a:pt x="2695575" y="876300"/>
                </a:lnTo>
                <a:lnTo>
                  <a:pt x="2705100" y="1028700"/>
                </a:lnTo>
                <a:lnTo>
                  <a:pt x="2886075" y="1162050"/>
                </a:lnTo>
                <a:lnTo>
                  <a:pt x="3000375" y="1209675"/>
                </a:lnTo>
                <a:lnTo>
                  <a:pt x="2905125" y="1266825"/>
                </a:lnTo>
                <a:lnTo>
                  <a:pt x="2905125" y="1419225"/>
                </a:lnTo>
                <a:lnTo>
                  <a:pt x="3019425" y="1466850"/>
                </a:lnTo>
                <a:lnTo>
                  <a:pt x="3048000" y="1571625"/>
                </a:lnTo>
                <a:lnTo>
                  <a:pt x="3228975" y="1571625"/>
                </a:lnTo>
                <a:lnTo>
                  <a:pt x="3305175" y="1609725"/>
                </a:lnTo>
                <a:lnTo>
                  <a:pt x="3400425" y="1590675"/>
                </a:lnTo>
                <a:lnTo>
                  <a:pt x="3695700" y="1752600"/>
                </a:lnTo>
                <a:lnTo>
                  <a:pt x="4019550" y="1752600"/>
                </a:lnTo>
                <a:lnTo>
                  <a:pt x="3962400" y="1562100"/>
                </a:lnTo>
                <a:lnTo>
                  <a:pt x="4000500" y="1533525"/>
                </a:lnTo>
                <a:lnTo>
                  <a:pt x="4124325" y="1533525"/>
                </a:lnTo>
                <a:lnTo>
                  <a:pt x="4171950" y="1600200"/>
                </a:lnTo>
                <a:lnTo>
                  <a:pt x="4143375" y="1676400"/>
                </a:lnTo>
                <a:lnTo>
                  <a:pt x="4343400" y="1685925"/>
                </a:lnTo>
                <a:lnTo>
                  <a:pt x="4381500" y="1704975"/>
                </a:lnTo>
                <a:lnTo>
                  <a:pt x="4495800" y="1657350"/>
                </a:lnTo>
                <a:lnTo>
                  <a:pt x="4495800" y="1533525"/>
                </a:lnTo>
                <a:lnTo>
                  <a:pt x="4543425" y="1524000"/>
                </a:lnTo>
                <a:lnTo>
                  <a:pt x="4857750" y="1304925"/>
                </a:lnTo>
                <a:lnTo>
                  <a:pt x="5010150" y="1352550"/>
                </a:lnTo>
                <a:lnTo>
                  <a:pt x="5048250" y="1276350"/>
                </a:lnTo>
                <a:lnTo>
                  <a:pt x="5181600" y="1314450"/>
                </a:lnTo>
                <a:lnTo>
                  <a:pt x="5200650" y="1352550"/>
                </a:lnTo>
                <a:lnTo>
                  <a:pt x="5276850" y="1333500"/>
                </a:lnTo>
                <a:lnTo>
                  <a:pt x="5324475" y="1400175"/>
                </a:lnTo>
                <a:lnTo>
                  <a:pt x="5276850" y="1524000"/>
                </a:lnTo>
                <a:lnTo>
                  <a:pt x="5276850" y="1609725"/>
                </a:lnTo>
                <a:lnTo>
                  <a:pt x="5000625" y="1714500"/>
                </a:lnTo>
                <a:lnTo>
                  <a:pt x="4943475" y="1943100"/>
                </a:lnTo>
                <a:lnTo>
                  <a:pt x="4972050" y="2019300"/>
                </a:lnTo>
                <a:lnTo>
                  <a:pt x="4895850" y="2124075"/>
                </a:lnTo>
                <a:lnTo>
                  <a:pt x="4810125" y="2133600"/>
                </a:lnTo>
                <a:lnTo>
                  <a:pt x="4810125" y="2305050"/>
                </a:lnTo>
                <a:lnTo>
                  <a:pt x="4638675" y="2562225"/>
                </a:lnTo>
                <a:lnTo>
                  <a:pt x="4562475" y="2524125"/>
                </a:lnTo>
                <a:lnTo>
                  <a:pt x="4562475" y="2447925"/>
                </a:lnTo>
                <a:lnTo>
                  <a:pt x="4562475" y="2447925"/>
                </a:lnTo>
                <a:lnTo>
                  <a:pt x="4543425" y="2390775"/>
                </a:lnTo>
                <a:lnTo>
                  <a:pt x="4457700" y="2390775"/>
                </a:lnTo>
                <a:lnTo>
                  <a:pt x="4457700" y="2390775"/>
                </a:lnTo>
                <a:lnTo>
                  <a:pt x="4419600" y="2371725"/>
                </a:lnTo>
                <a:lnTo>
                  <a:pt x="4400550" y="2457450"/>
                </a:lnTo>
                <a:lnTo>
                  <a:pt x="4352925" y="2524125"/>
                </a:lnTo>
                <a:lnTo>
                  <a:pt x="4333875" y="2495550"/>
                </a:lnTo>
                <a:lnTo>
                  <a:pt x="4305300" y="2552700"/>
                </a:lnTo>
                <a:lnTo>
                  <a:pt x="4181475" y="2552700"/>
                </a:lnTo>
                <a:lnTo>
                  <a:pt x="4152900" y="2590800"/>
                </a:lnTo>
                <a:lnTo>
                  <a:pt x="4133850" y="2552700"/>
                </a:lnTo>
                <a:lnTo>
                  <a:pt x="4048125" y="2562225"/>
                </a:lnTo>
                <a:lnTo>
                  <a:pt x="3924300" y="2628900"/>
                </a:lnTo>
                <a:lnTo>
                  <a:pt x="3886200" y="2590800"/>
                </a:lnTo>
                <a:lnTo>
                  <a:pt x="3829050" y="2628900"/>
                </a:lnTo>
                <a:lnTo>
                  <a:pt x="3848100" y="2724150"/>
                </a:lnTo>
                <a:lnTo>
                  <a:pt x="3781425" y="2876550"/>
                </a:lnTo>
                <a:lnTo>
                  <a:pt x="3581400" y="2933700"/>
                </a:lnTo>
                <a:lnTo>
                  <a:pt x="3581400" y="2990850"/>
                </a:lnTo>
                <a:lnTo>
                  <a:pt x="3276600" y="3343275"/>
                </a:lnTo>
                <a:lnTo>
                  <a:pt x="3181350" y="3362325"/>
                </a:lnTo>
                <a:lnTo>
                  <a:pt x="3190875" y="3448050"/>
                </a:lnTo>
                <a:lnTo>
                  <a:pt x="3067050" y="3505200"/>
                </a:lnTo>
                <a:lnTo>
                  <a:pt x="3019425" y="3495675"/>
                </a:lnTo>
                <a:lnTo>
                  <a:pt x="2990850" y="3562350"/>
                </a:lnTo>
                <a:lnTo>
                  <a:pt x="2914650" y="3562350"/>
                </a:lnTo>
                <a:lnTo>
                  <a:pt x="2809875" y="3619500"/>
                </a:lnTo>
                <a:lnTo>
                  <a:pt x="2809875" y="3781425"/>
                </a:lnTo>
                <a:lnTo>
                  <a:pt x="2771775" y="3895725"/>
                </a:lnTo>
                <a:lnTo>
                  <a:pt x="2790825" y="4010025"/>
                </a:lnTo>
                <a:lnTo>
                  <a:pt x="2743200" y="4257675"/>
                </a:lnTo>
                <a:lnTo>
                  <a:pt x="2743200" y="4438650"/>
                </a:lnTo>
                <a:lnTo>
                  <a:pt x="2647950" y="4448175"/>
                </a:lnTo>
                <a:lnTo>
                  <a:pt x="2647950" y="4524375"/>
                </a:lnTo>
                <a:lnTo>
                  <a:pt x="2590800" y="4543425"/>
                </a:lnTo>
                <a:lnTo>
                  <a:pt x="2628900" y="4676775"/>
                </a:lnTo>
                <a:lnTo>
                  <a:pt x="2524125" y="4676775"/>
                </a:lnTo>
                <a:lnTo>
                  <a:pt x="2476500" y="4705350"/>
                </a:lnTo>
                <a:lnTo>
                  <a:pt x="2447925" y="4772025"/>
                </a:lnTo>
                <a:lnTo>
                  <a:pt x="2324100" y="4819650"/>
                </a:lnTo>
                <a:lnTo>
                  <a:pt x="2238375" y="4781550"/>
                </a:lnTo>
                <a:lnTo>
                  <a:pt x="2181225" y="4743450"/>
                </a:lnTo>
                <a:lnTo>
                  <a:pt x="2085975" y="4543425"/>
                </a:lnTo>
                <a:lnTo>
                  <a:pt x="2105025" y="4467225"/>
                </a:lnTo>
                <a:lnTo>
                  <a:pt x="2038350" y="4438650"/>
                </a:lnTo>
                <a:lnTo>
                  <a:pt x="1990725" y="4162425"/>
                </a:lnTo>
                <a:lnTo>
                  <a:pt x="1933575" y="4124325"/>
                </a:lnTo>
                <a:lnTo>
                  <a:pt x="1800225" y="3705225"/>
                </a:lnTo>
                <a:close/>
              </a:path>
            </a:pathLst>
          </a:cu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orme libre 7"/>
          <p:cNvSpPr/>
          <p:nvPr/>
        </p:nvSpPr>
        <p:spPr>
          <a:xfrm>
            <a:off x="3286125" y="-9525"/>
            <a:ext cx="2362200" cy="1438275"/>
          </a:xfrm>
          <a:custGeom>
            <a:avLst/>
            <a:gdLst>
              <a:gd name="connsiteX0" fmla="*/ 9525 w 2362200"/>
              <a:gd name="connsiteY0" fmla="*/ 9525 h 1438275"/>
              <a:gd name="connsiteX1" fmla="*/ 0 w 2362200"/>
              <a:gd name="connsiteY1" fmla="*/ 800100 h 1438275"/>
              <a:gd name="connsiteX2" fmla="*/ 123825 w 2362200"/>
              <a:gd name="connsiteY2" fmla="*/ 923925 h 1438275"/>
              <a:gd name="connsiteX3" fmla="*/ 238125 w 2362200"/>
              <a:gd name="connsiteY3" fmla="*/ 962025 h 1438275"/>
              <a:gd name="connsiteX4" fmla="*/ 295275 w 2362200"/>
              <a:gd name="connsiteY4" fmla="*/ 1057275 h 1438275"/>
              <a:gd name="connsiteX5" fmla="*/ 133350 w 2362200"/>
              <a:gd name="connsiteY5" fmla="*/ 1314450 h 1438275"/>
              <a:gd name="connsiteX6" fmla="*/ 342900 w 2362200"/>
              <a:gd name="connsiteY6" fmla="*/ 1438275 h 1438275"/>
              <a:gd name="connsiteX7" fmla="*/ 657225 w 2362200"/>
              <a:gd name="connsiteY7" fmla="*/ 1400175 h 1438275"/>
              <a:gd name="connsiteX8" fmla="*/ 714375 w 2362200"/>
              <a:gd name="connsiteY8" fmla="*/ 1438275 h 1438275"/>
              <a:gd name="connsiteX9" fmla="*/ 933450 w 2362200"/>
              <a:gd name="connsiteY9" fmla="*/ 1409700 h 1438275"/>
              <a:gd name="connsiteX10" fmla="*/ 971550 w 2362200"/>
              <a:gd name="connsiteY10" fmla="*/ 1247775 h 1438275"/>
              <a:gd name="connsiteX11" fmla="*/ 1162050 w 2362200"/>
              <a:gd name="connsiteY11" fmla="*/ 1200150 h 1438275"/>
              <a:gd name="connsiteX12" fmla="*/ 1171575 w 2362200"/>
              <a:gd name="connsiteY12" fmla="*/ 1162050 h 1438275"/>
              <a:gd name="connsiteX13" fmla="*/ 1304925 w 2362200"/>
              <a:gd name="connsiteY13" fmla="*/ 1123950 h 1438275"/>
              <a:gd name="connsiteX14" fmla="*/ 1343025 w 2362200"/>
              <a:gd name="connsiteY14" fmla="*/ 1171575 h 1438275"/>
              <a:gd name="connsiteX15" fmla="*/ 1419225 w 2362200"/>
              <a:gd name="connsiteY15" fmla="*/ 1095375 h 1438275"/>
              <a:gd name="connsiteX16" fmla="*/ 1419225 w 2362200"/>
              <a:gd name="connsiteY16" fmla="*/ 981075 h 1438275"/>
              <a:gd name="connsiteX17" fmla="*/ 1543050 w 2362200"/>
              <a:gd name="connsiteY17" fmla="*/ 895350 h 1438275"/>
              <a:gd name="connsiteX18" fmla="*/ 1504950 w 2362200"/>
              <a:gd name="connsiteY18" fmla="*/ 819150 h 1438275"/>
              <a:gd name="connsiteX19" fmla="*/ 1543050 w 2362200"/>
              <a:gd name="connsiteY19" fmla="*/ 800100 h 1438275"/>
              <a:gd name="connsiteX20" fmla="*/ 1600200 w 2362200"/>
              <a:gd name="connsiteY20" fmla="*/ 809625 h 1438275"/>
              <a:gd name="connsiteX21" fmla="*/ 1752600 w 2362200"/>
              <a:gd name="connsiteY21" fmla="*/ 628650 h 1438275"/>
              <a:gd name="connsiteX22" fmla="*/ 1781175 w 2362200"/>
              <a:gd name="connsiteY22" fmla="*/ 323850 h 1438275"/>
              <a:gd name="connsiteX23" fmla="*/ 1914525 w 2362200"/>
              <a:gd name="connsiteY23" fmla="*/ 228600 h 1438275"/>
              <a:gd name="connsiteX24" fmla="*/ 2247900 w 2362200"/>
              <a:gd name="connsiteY24" fmla="*/ 219075 h 1438275"/>
              <a:gd name="connsiteX25" fmla="*/ 2362200 w 2362200"/>
              <a:gd name="connsiteY25" fmla="*/ 0 h 1438275"/>
              <a:gd name="connsiteX26" fmla="*/ 9525 w 2362200"/>
              <a:gd name="connsiteY26" fmla="*/ 9525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2200" h="1438275">
                <a:moveTo>
                  <a:pt x="9525" y="9525"/>
                </a:moveTo>
                <a:lnTo>
                  <a:pt x="0" y="800100"/>
                </a:lnTo>
                <a:lnTo>
                  <a:pt x="123825" y="923925"/>
                </a:lnTo>
                <a:lnTo>
                  <a:pt x="238125" y="962025"/>
                </a:lnTo>
                <a:lnTo>
                  <a:pt x="295275" y="1057275"/>
                </a:lnTo>
                <a:lnTo>
                  <a:pt x="133350" y="1314450"/>
                </a:lnTo>
                <a:lnTo>
                  <a:pt x="342900" y="1438275"/>
                </a:lnTo>
                <a:lnTo>
                  <a:pt x="657225" y="1400175"/>
                </a:lnTo>
                <a:lnTo>
                  <a:pt x="714375" y="1438275"/>
                </a:lnTo>
                <a:lnTo>
                  <a:pt x="933450" y="1409700"/>
                </a:lnTo>
                <a:lnTo>
                  <a:pt x="971550" y="1247775"/>
                </a:lnTo>
                <a:lnTo>
                  <a:pt x="1162050" y="1200150"/>
                </a:lnTo>
                <a:lnTo>
                  <a:pt x="1171575" y="1162050"/>
                </a:lnTo>
                <a:lnTo>
                  <a:pt x="1304925" y="1123950"/>
                </a:lnTo>
                <a:lnTo>
                  <a:pt x="1343025" y="1171575"/>
                </a:lnTo>
                <a:lnTo>
                  <a:pt x="1419225" y="1095375"/>
                </a:lnTo>
                <a:lnTo>
                  <a:pt x="1419225" y="981075"/>
                </a:lnTo>
                <a:lnTo>
                  <a:pt x="1543050" y="895350"/>
                </a:lnTo>
                <a:lnTo>
                  <a:pt x="1504950" y="819150"/>
                </a:lnTo>
                <a:lnTo>
                  <a:pt x="1543050" y="800100"/>
                </a:lnTo>
                <a:lnTo>
                  <a:pt x="1600200" y="809625"/>
                </a:lnTo>
                <a:lnTo>
                  <a:pt x="1752600" y="628650"/>
                </a:lnTo>
                <a:lnTo>
                  <a:pt x="1781175" y="323850"/>
                </a:lnTo>
                <a:lnTo>
                  <a:pt x="1914525" y="228600"/>
                </a:lnTo>
                <a:lnTo>
                  <a:pt x="2247900" y="219075"/>
                </a:lnTo>
                <a:lnTo>
                  <a:pt x="2362200" y="0"/>
                </a:lnTo>
                <a:lnTo>
                  <a:pt x="9525" y="952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orme libre 8"/>
          <p:cNvSpPr/>
          <p:nvPr/>
        </p:nvSpPr>
        <p:spPr>
          <a:xfrm>
            <a:off x="3276600" y="809625"/>
            <a:ext cx="485775" cy="1143000"/>
          </a:xfrm>
          <a:custGeom>
            <a:avLst/>
            <a:gdLst>
              <a:gd name="connsiteX0" fmla="*/ 0 w 485775"/>
              <a:gd name="connsiteY0" fmla="*/ 0 h 1143000"/>
              <a:gd name="connsiteX1" fmla="*/ 19050 w 485775"/>
              <a:gd name="connsiteY1" fmla="*/ 1143000 h 1143000"/>
              <a:gd name="connsiteX2" fmla="*/ 123825 w 485775"/>
              <a:gd name="connsiteY2" fmla="*/ 1143000 h 1143000"/>
              <a:gd name="connsiteX3" fmla="*/ 190500 w 485775"/>
              <a:gd name="connsiteY3" fmla="*/ 1085850 h 1143000"/>
              <a:gd name="connsiteX4" fmla="*/ 247650 w 485775"/>
              <a:gd name="connsiteY4" fmla="*/ 990600 h 1143000"/>
              <a:gd name="connsiteX5" fmla="*/ 333375 w 485775"/>
              <a:gd name="connsiteY5" fmla="*/ 981075 h 1143000"/>
              <a:gd name="connsiteX6" fmla="*/ 409575 w 485775"/>
              <a:gd name="connsiteY6" fmla="*/ 1019175 h 1143000"/>
              <a:gd name="connsiteX7" fmla="*/ 485775 w 485775"/>
              <a:gd name="connsiteY7" fmla="*/ 942975 h 1143000"/>
              <a:gd name="connsiteX8" fmla="*/ 419100 w 485775"/>
              <a:gd name="connsiteY8" fmla="*/ 914400 h 1143000"/>
              <a:gd name="connsiteX9" fmla="*/ 381000 w 485775"/>
              <a:gd name="connsiteY9" fmla="*/ 781050 h 1143000"/>
              <a:gd name="connsiteX10" fmla="*/ 257175 w 485775"/>
              <a:gd name="connsiteY10" fmla="*/ 723900 h 1143000"/>
              <a:gd name="connsiteX11" fmla="*/ 161925 w 485775"/>
              <a:gd name="connsiteY11" fmla="*/ 495300 h 1143000"/>
              <a:gd name="connsiteX12" fmla="*/ 295275 w 485775"/>
              <a:gd name="connsiteY12" fmla="*/ 238125 h 1143000"/>
              <a:gd name="connsiteX13" fmla="*/ 238125 w 485775"/>
              <a:gd name="connsiteY13" fmla="*/ 133350 h 1143000"/>
              <a:gd name="connsiteX14" fmla="*/ 114300 w 485775"/>
              <a:gd name="connsiteY14" fmla="*/ 104775 h 1143000"/>
              <a:gd name="connsiteX15" fmla="*/ 0 w 485775"/>
              <a:gd name="connsiteY15"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1143000">
                <a:moveTo>
                  <a:pt x="0" y="0"/>
                </a:moveTo>
                <a:lnTo>
                  <a:pt x="19050" y="1143000"/>
                </a:lnTo>
                <a:lnTo>
                  <a:pt x="123825" y="1143000"/>
                </a:lnTo>
                <a:lnTo>
                  <a:pt x="190500" y="1085850"/>
                </a:lnTo>
                <a:lnTo>
                  <a:pt x="247650" y="990600"/>
                </a:lnTo>
                <a:lnTo>
                  <a:pt x="333375" y="981075"/>
                </a:lnTo>
                <a:lnTo>
                  <a:pt x="409575" y="1019175"/>
                </a:lnTo>
                <a:lnTo>
                  <a:pt x="485775" y="942975"/>
                </a:lnTo>
                <a:lnTo>
                  <a:pt x="419100" y="914400"/>
                </a:lnTo>
                <a:lnTo>
                  <a:pt x="381000" y="781050"/>
                </a:lnTo>
                <a:lnTo>
                  <a:pt x="257175" y="723900"/>
                </a:lnTo>
                <a:lnTo>
                  <a:pt x="161925" y="495300"/>
                </a:lnTo>
                <a:lnTo>
                  <a:pt x="295275" y="238125"/>
                </a:lnTo>
                <a:lnTo>
                  <a:pt x="238125" y="133350"/>
                </a:lnTo>
                <a:lnTo>
                  <a:pt x="114300" y="104775"/>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orme libre 9"/>
          <p:cNvSpPr/>
          <p:nvPr/>
        </p:nvSpPr>
        <p:spPr>
          <a:xfrm>
            <a:off x="8048625" y="1447800"/>
            <a:ext cx="1095375" cy="2257425"/>
          </a:xfrm>
          <a:custGeom>
            <a:avLst/>
            <a:gdLst>
              <a:gd name="connsiteX0" fmla="*/ 1076325 w 1095375"/>
              <a:gd name="connsiteY0" fmla="*/ 2257425 h 2257425"/>
              <a:gd name="connsiteX1" fmla="*/ 1095375 w 1095375"/>
              <a:gd name="connsiteY1" fmla="*/ 142875 h 2257425"/>
              <a:gd name="connsiteX2" fmla="*/ 1047750 w 1095375"/>
              <a:gd name="connsiteY2" fmla="*/ 76200 h 2257425"/>
              <a:gd name="connsiteX3" fmla="*/ 876300 w 1095375"/>
              <a:gd name="connsiteY3" fmla="*/ 0 h 2257425"/>
              <a:gd name="connsiteX4" fmla="*/ 695325 w 1095375"/>
              <a:gd name="connsiteY4" fmla="*/ 142875 h 2257425"/>
              <a:gd name="connsiteX5" fmla="*/ 657225 w 1095375"/>
              <a:gd name="connsiteY5" fmla="*/ 257175 h 2257425"/>
              <a:gd name="connsiteX6" fmla="*/ 657225 w 1095375"/>
              <a:gd name="connsiteY6" fmla="*/ 342900 h 2257425"/>
              <a:gd name="connsiteX7" fmla="*/ 381000 w 1095375"/>
              <a:gd name="connsiteY7" fmla="*/ 447675 h 2257425"/>
              <a:gd name="connsiteX8" fmla="*/ 323850 w 1095375"/>
              <a:gd name="connsiteY8" fmla="*/ 666750 h 2257425"/>
              <a:gd name="connsiteX9" fmla="*/ 342900 w 1095375"/>
              <a:gd name="connsiteY9" fmla="*/ 752475 h 2257425"/>
              <a:gd name="connsiteX10" fmla="*/ 276225 w 1095375"/>
              <a:gd name="connsiteY10" fmla="*/ 857250 h 2257425"/>
              <a:gd name="connsiteX11" fmla="*/ 190500 w 1095375"/>
              <a:gd name="connsiteY11" fmla="*/ 876300 h 2257425"/>
              <a:gd name="connsiteX12" fmla="*/ 190500 w 1095375"/>
              <a:gd name="connsiteY12" fmla="*/ 1028700 h 2257425"/>
              <a:gd name="connsiteX13" fmla="*/ 0 w 1095375"/>
              <a:gd name="connsiteY13" fmla="*/ 1304925 h 2257425"/>
              <a:gd name="connsiteX14" fmla="*/ 76200 w 1095375"/>
              <a:gd name="connsiteY14" fmla="*/ 1323975 h 2257425"/>
              <a:gd name="connsiteX15" fmla="*/ 266700 w 1095375"/>
              <a:gd name="connsiteY15" fmla="*/ 1343025 h 2257425"/>
              <a:gd name="connsiteX16" fmla="*/ 409575 w 1095375"/>
              <a:gd name="connsiteY16" fmla="*/ 1647825 h 2257425"/>
              <a:gd name="connsiteX17" fmla="*/ 561975 w 1095375"/>
              <a:gd name="connsiteY17" fmla="*/ 1866900 h 2257425"/>
              <a:gd name="connsiteX18" fmla="*/ 819150 w 1095375"/>
              <a:gd name="connsiteY18" fmla="*/ 2028825 h 2257425"/>
              <a:gd name="connsiteX19" fmla="*/ 819150 w 1095375"/>
              <a:gd name="connsiteY19" fmla="*/ 2047875 h 2257425"/>
              <a:gd name="connsiteX20" fmla="*/ 1076325 w 1095375"/>
              <a:gd name="connsiteY20" fmla="*/ 2257425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75" h="2257425">
                <a:moveTo>
                  <a:pt x="1076325" y="2257425"/>
                </a:moveTo>
                <a:lnTo>
                  <a:pt x="1095375" y="142875"/>
                </a:lnTo>
                <a:lnTo>
                  <a:pt x="1047750" y="76200"/>
                </a:lnTo>
                <a:lnTo>
                  <a:pt x="876300" y="0"/>
                </a:lnTo>
                <a:lnTo>
                  <a:pt x="695325" y="142875"/>
                </a:lnTo>
                <a:lnTo>
                  <a:pt x="657225" y="257175"/>
                </a:lnTo>
                <a:lnTo>
                  <a:pt x="657225" y="342900"/>
                </a:lnTo>
                <a:lnTo>
                  <a:pt x="381000" y="447675"/>
                </a:lnTo>
                <a:lnTo>
                  <a:pt x="323850" y="666750"/>
                </a:lnTo>
                <a:lnTo>
                  <a:pt x="342900" y="752475"/>
                </a:lnTo>
                <a:lnTo>
                  <a:pt x="276225" y="857250"/>
                </a:lnTo>
                <a:lnTo>
                  <a:pt x="190500" y="876300"/>
                </a:lnTo>
                <a:lnTo>
                  <a:pt x="190500" y="1028700"/>
                </a:lnTo>
                <a:lnTo>
                  <a:pt x="0" y="1304925"/>
                </a:lnTo>
                <a:cubicBezTo>
                  <a:pt x="79173" y="1334615"/>
                  <a:pt x="76200" y="1360627"/>
                  <a:pt x="76200" y="1323975"/>
                </a:cubicBezTo>
                <a:lnTo>
                  <a:pt x="266700" y="1343025"/>
                </a:lnTo>
                <a:lnTo>
                  <a:pt x="409575" y="1647825"/>
                </a:lnTo>
                <a:lnTo>
                  <a:pt x="561975" y="1866900"/>
                </a:lnTo>
                <a:lnTo>
                  <a:pt x="819150" y="2028825"/>
                </a:lnTo>
                <a:lnTo>
                  <a:pt x="819150" y="2047875"/>
                </a:lnTo>
                <a:lnTo>
                  <a:pt x="1076325" y="225742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5543550" y="0"/>
            <a:ext cx="3600450" cy="1762125"/>
          </a:xfrm>
          <a:custGeom>
            <a:avLst/>
            <a:gdLst>
              <a:gd name="connsiteX0" fmla="*/ 104775 w 3600450"/>
              <a:gd name="connsiteY0" fmla="*/ 0 h 1762125"/>
              <a:gd name="connsiteX1" fmla="*/ 3590925 w 3600450"/>
              <a:gd name="connsiteY1" fmla="*/ 0 h 1762125"/>
              <a:gd name="connsiteX2" fmla="*/ 3600450 w 3600450"/>
              <a:gd name="connsiteY2" fmla="*/ 1581150 h 1762125"/>
              <a:gd name="connsiteX3" fmla="*/ 3571875 w 3600450"/>
              <a:gd name="connsiteY3" fmla="*/ 1543050 h 1762125"/>
              <a:gd name="connsiteX4" fmla="*/ 3390900 w 3600450"/>
              <a:gd name="connsiteY4" fmla="*/ 1447800 h 1762125"/>
              <a:gd name="connsiteX5" fmla="*/ 3209925 w 3600450"/>
              <a:gd name="connsiteY5" fmla="*/ 1590675 h 1762125"/>
              <a:gd name="connsiteX6" fmla="*/ 3152775 w 3600450"/>
              <a:gd name="connsiteY6" fmla="*/ 1514475 h 1762125"/>
              <a:gd name="connsiteX7" fmla="*/ 3086100 w 3600450"/>
              <a:gd name="connsiteY7" fmla="*/ 1552575 h 1762125"/>
              <a:gd name="connsiteX8" fmla="*/ 3057525 w 3600450"/>
              <a:gd name="connsiteY8" fmla="*/ 1504950 h 1762125"/>
              <a:gd name="connsiteX9" fmla="*/ 2933700 w 3600450"/>
              <a:gd name="connsiteY9" fmla="*/ 1466850 h 1762125"/>
              <a:gd name="connsiteX10" fmla="*/ 2886075 w 3600450"/>
              <a:gd name="connsiteY10" fmla="*/ 1533525 h 1762125"/>
              <a:gd name="connsiteX11" fmla="*/ 2733675 w 3600450"/>
              <a:gd name="connsiteY11" fmla="*/ 1495425 h 1762125"/>
              <a:gd name="connsiteX12" fmla="*/ 2419350 w 3600450"/>
              <a:gd name="connsiteY12" fmla="*/ 1714500 h 1762125"/>
              <a:gd name="connsiteX13" fmla="*/ 2276475 w 3600450"/>
              <a:gd name="connsiteY13" fmla="*/ 1724025 h 1762125"/>
              <a:gd name="connsiteX14" fmla="*/ 2209800 w 3600450"/>
              <a:gd name="connsiteY14" fmla="*/ 1704975 h 1762125"/>
              <a:gd name="connsiteX15" fmla="*/ 2143125 w 3600450"/>
              <a:gd name="connsiteY15" fmla="*/ 1704975 h 1762125"/>
              <a:gd name="connsiteX16" fmla="*/ 2095500 w 3600450"/>
              <a:gd name="connsiteY16" fmla="*/ 1666875 h 1762125"/>
              <a:gd name="connsiteX17" fmla="*/ 2009775 w 3600450"/>
              <a:gd name="connsiteY17" fmla="*/ 1714500 h 1762125"/>
              <a:gd name="connsiteX18" fmla="*/ 1895475 w 3600450"/>
              <a:gd name="connsiteY18" fmla="*/ 1724025 h 1762125"/>
              <a:gd name="connsiteX19" fmla="*/ 1800225 w 3600450"/>
              <a:gd name="connsiteY19" fmla="*/ 1762125 h 1762125"/>
              <a:gd name="connsiteX20" fmla="*/ 1724025 w 3600450"/>
              <a:gd name="connsiteY20" fmla="*/ 1762125 h 1762125"/>
              <a:gd name="connsiteX21" fmla="*/ 1609725 w 3600450"/>
              <a:gd name="connsiteY21" fmla="*/ 1685925 h 1762125"/>
              <a:gd name="connsiteX22" fmla="*/ 1552575 w 3600450"/>
              <a:gd name="connsiteY22" fmla="*/ 1733550 h 1762125"/>
              <a:gd name="connsiteX23" fmla="*/ 1428750 w 3600450"/>
              <a:gd name="connsiteY23" fmla="*/ 1733550 h 1762125"/>
              <a:gd name="connsiteX24" fmla="*/ 1362075 w 3600450"/>
              <a:gd name="connsiteY24" fmla="*/ 1647825 h 1762125"/>
              <a:gd name="connsiteX25" fmla="*/ 1333500 w 3600450"/>
              <a:gd name="connsiteY25" fmla="*/ 1600200 h 1762125"/>
              <a:gd name="connsiteX26" fmla="*/ 1247775 w 3600450"/>
              <a:gd name="connsiteY26" fmla="*/ 1571625 h 1762125"/>
              <a:gd name="connsiteX27" fmla="*/ 1209675 w 3600450"/>
              <a:gd name="connsiteY27" fmla="*/ 1552575 h 1762125"/>
              <a:gd name="connsiteX28" fmla="*/ 1190625 w 3600450"/>
              <a:gd name="connsiteY28" fmla="*/ 1504950 h 1762125"/>
              <a:gd name="connsiteX29" fmla="*/ 1114425 w 3600450"/>
              <a:gd name="connsiteY29" fmla="*/ 1533525 h 1762125"/>
              <a:gd name="connsiteX30" fmla="*/ 1114425 w 3600450"/>
              <a:gd name="connsiteY30" fmla="*/ 1476375 h 1762125"/>
              <a:gd name="connsiteX31" fmla="*/ 752475 w 3600450"/>
              <a:gd name="connsiteY31" fmla="*/ 1343025 h 1762125"/>
              <a:gd name="connsiteX32" fmla="*/ 581025 w 3600450"/>
              <a:gd name="connsiteY32" fmla="*/ 1200150 h 1762125"/>
              <a:gd name="connsiteX33" fmla="*/ 571500 w 3600450"/>
              <a:gd name="connsiteY33" fmla="*/ 1057275 h 1762125"/>
              <a:gd name="connsiteX34" fmla="*/ 638175 w 3600450"/>
              <a:gd name="connsiteY34" fmla="*/ 1009650 h 1762125"/>
              <a:gd name="connsiteX35" fmla="*/ 590550 w 3600450"/>
              <a:gd name="connsiteY35" fmla="*/ 876300 h 1762125"/>
              <a:gd name="connsiteX36" fmla="*/ 552450 w 3600450"/>
              <a:gd name="connsiteY36" fmla="*/ 800100 h 1762125"/>
              <a:gd name="connsiteX37" fmla="*/ 685800 w 3600450"/>
              <a:gd name="connsiteY37" fmla="*/ 609600 h 1762125"/>
              <a:gd name="connsiteX38" fmla="*/ 752475 w 3600450"/>
              <a:gd name="connsiteY38" fmla="*/ 533400 h 1762125"/>
              <a:gd name="connsiteX39" fmla="*/ 666750 w 3600450"/>
              <a:gd name="connsiteY39" fmla="*/ 438150 h 1762125"/>
              <a:gd name="connsiteX40" fmla="*/ 457200 w 3600450"/>
              <a:gd name="connsiteY40" fmla="*/ 419100 h 1762125"/>
              <a:gd name="connsiteX41" fmla="*/ 333375 w 3600450"/>
              <a:gd name="connsiteY41" fmla="*/ 381000 h 1762125"/>
              <a:gd name="connsiteX42" fmla="*/ 142875 w 3600450"/>
              <a:gd name="connsiteY42" fmla="*/ 180975 h 1762125"/>
              <a:gd name="connsiteX43" fmla="*/ 0 w 3600450"/>
              <a:gd name="connsiteY43" fmla="*/ 190500 h 1762125"/>
              <a:gd name="connsiteX44" fmla="*/ 104775 w 3600450"/>
              <a:gd name="connsiteY44"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00450" h="1762125">
                <a:moveTo>
                  <a:pt x="104775" y="0"/>
                </a:moveTo>
                <a:lnTo>
                  <a:pt x="3590925" y="0"/>
                </a:lnTo>
                <a:lnTo>
                  <a:pt x="3600450" y="1581150"/>
                </a:lnTo>
                <a:lnTo>
                  <a:pt x="3571875" y="1543050"/>
                </a:lnTo>
                <a:lnTo>
                  <a:pt x="3390900" y="1447800"/>
                </a:lnTo>
                <a:lnTo>
                  <a:pt x="3209925" y="1590675"/>
                </a:lnTo>
                <a:lnTo>
                  <a:pt x="3152775" y="1514475"/>
                </a:lnTo>
                <a:lnTo>
                  <a:pt x="3086100" y="1552575"/>
                </a:lnTo>
                <a:lnTo>
                  <a:pt x="3057525" y="1504950"/>
                </a:lnTo>
                <a:lnTo>
                  <a:pt x="2933700" y="1466850"/>
                </a:lnTo>
                <a:lnTo>
                  <a:pt x="2886075" y="1533525"/>
                </a:lnTo>
                <a:lnTo>
                  <a:pt x="2733675" y="1495425"/>
                </a:lnTo>
                <a:lnTo>
                  <a:pt x="2419350" y="1714500"/>
                </a:lnTo>
                <a:lnTo>
                  <a:pt x="2276475" y="1724025"/>
                </a:lnTo>
                <a:lnTo>
                  <a:pt x="2209800" y="1704975"/>
                </a:lnTo>
                <a:lnTo>
                  <a:pt x="2143125" y="1704975"/>
                </a:lnTo>
                <a:lnTo>
                  <a:pt x="2095500" y="1666875"/>
                </a:lnTo>
                <a:lnTo>
                  <a:pt x="2009775" y="1714500"/>
                </a:lnTo>
                <a:lnTo>
                  <a:pt x="1895475" y="1724025"/>
                </a:lnTo>
                <a:lnTo>
                  <a:pt x="1800225" y="1762125"/>
                </a:lnTo>
                <a:lnTo>
                  <a:pt x="1724025" y="1762125"/>
                </a:lnTo>
                <a:lnTo>
                  <a:pt x="1609725" y="1685925"/>
                </a:lnTo>
                <a:lnTo>
                  <a:pt x="1552575" y="1733550"/>
                </a:lnTo>
                <a:lnTo>
                  <a:pt x="1428750" y="1733550"/>
                </a:lnTo>
                <a:lnTo>
                  <a:pt x="1362075" y="1647825"/>
                </a:lnTo>
                <a:lnTo>
                  <a:pt x="1333500" y="1600200"/>
                </a:lnTo>
                <a:lnTo>
                  <a:pt x="1247775" y="1571625"/>
                </a:lnTo>
                <a:lnTo>
                  <a:pt x="1209675" y="1552575"/>
                </a:lnTo>
                <a:lnTo>
                  <a:pt x="1190625" y="1504950"/>
                </a:lnTo>
                <a:lnTo>
                  <a:pt x="1114425" y="1533525"/>
                </a:lnTo>
                <a:lnTo>
                  <a:pt x="1114425" y="1476375"/>
                </a:lnTo>
                <a:lnTo>
                  <a:pt x="752475" y="1343025"/>
                </a:lnTo>
                <a:lnTo>
                  <a:pt x="581025" y="1200150"/>
                </a:lnTo>
                <a:lnTo>
                  <a:pt x="571500" y="1057275"/>
                </a:lnTo>
                <a:lnTo>
                  <a:pt x="638175" y="1009650"/>
                </a:lnTo>
                <a:lnTo>
                  <a:pt x="590550" y="876300"/>
                </a:lnTo>
                <a:lnTo>
                  <a:pt x="552450" y="800100"/>
                </a:lnTo>
                <a:lnTo>
                  <a:pt x="685800" y="609600"/>
                </a:lnTo>
                <a:lnTo>
                  <a:pt x="752475" y="533400"/>
                </a:lnTo>
                <a:lnTo>
                  <a:pt x="666750" y="438150"/>
                </a:lnTo>
                <a:lnTo>
                  <a:pt x="457200" y="419100"/>
                </a:lnTo>
                <a:lnTo>
                  <a:pt x="333375" y="381000"/>
                </a:lnTo>
                <a:lnTo>
                  <a:pt x="142875" y="180975"/>
                </a:lnTo>
                <a:lnTo>
                  <a:pt x="0" y="190500"/>
                </a:lnTo>
                <a:lnTo>
                  <a:pt x="10477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a:off x="6334125" y="1390650"/>
            <a:ext cx="1123950" cy="561975"/>
          </a:xfrm>
          <a:custGeom>
            <a:avLst/>
            <a:gdLst>
              <a:gd name="connsiteX0" fmla="*/ 1123950 w 1123950"/>
              <a:gd name="connsiteY0" fmla="*/ 552450 h 561975"/>
              <a:gd name="connsiteX1" fmla="*/ 790575 w 1123950"/>
              <a:gd name="connsiteY1" fmla="*/ 561975 h 561975"/>
              <a:gd name="connsiteX2" fmla="*/ 495300 w 1123950"/>
              <a:gd name="connsiteY2" fmla="*/ 390525 h 561975"/>
              <a:gd name="connsiteX3" fmla="*/ 400050 w 1123950"/>
              <a:gd name="connsiteY3" fmla="*/ 409575 h 561975"/>
              <a:gd name="connsiteX4" fmla="*/ 295275 w 1123950"/>
              <a:gd name="connsiteY4" fmla="*/ 361950 h 561975"/>
              <a:gd name="connsiteX5" fmla="*/ 142875 w 1123950"/>
              <a:gd name="connsiteY5" fmla="*/ 371475 h 561975"/>
              <a:gd name="connsiteX6" fmla="*/ 114300 w 1123950"/>
              <a:gd name="connsiteY6" fmla="*/ 276225 h 561975"/>
              <a:gd name="connsiteX7" fmla="*/ 0 w 1123950"/>
              <a:gd name="connsiteY7" fmla="*/ 209550 h 561975"/>
              <a:gd name="connsiteX8" fmla="*/ 0 w 1123950"/>
              <a:gd name="connsiteY8" fmla="*/ 66675 h 561975"/>
              <a:gd name="connsiteX9" fmla="*/ 85725 w 1123950"/>
              <a:gd name="connsiteY9" fmla="*/ 0 h 561975"/>
              <a:gd name="connsiteX10" fmla="*/ 323850 w 1123950"/>
              <a:gd name="connsiteY10" fmla="*/ 85725 h 561975"/>
              <a:gd name="connsiteX11" fmla="*/ 323850 w 1123950"/>
              <a:gd name="connsiteY11" fmla="*/ 142875 h 561975"/>
              <a:gd name="connsiteX12" fmla="*/ 400050 w 1123950"/>
              <a:gd name="connsiteY12" fmla="*/ 114300 h 561975"/>
              <a:gd name="connsiteX13" fmla="*/ 428625 w 1123950"/>
              <a:gd name="connsiteY13" fmla="*/ 171450 h 561975"/>
              <a:gd name="connsiteX14" fmla="*/ 552450 w 1123950"/>
              <a:gd name="connsiteY14" fmla="*/ 228600 h 561975"/>
              <a:gd name="connsiteX15" fmla="*/ 628650 w 1123950"/>
              <a:gd name="connsiteY15" fmla="*/ 342900 h 561975"/>
              <a:gd name="connsiteX16" fmla="*/ 781050 w 1123950"/>
              <a:gd name="connsiteY16" fmla="*/ 342900 h 561975"/>
              <a:gd name="connsiteX17" fmla="*/ 819150 w 1123950"/>
              <a:gd name="connsiteY17" fmla="*/ 304800 h 561975"/>
              <a:gd name="connsiteX18" fmla="*/ 933450 w 1123950"/>
              <a:gd name="connsiteY18" fmla="*/ 371475 h 561975"/>
              <a:gd name="connsiteX19" fmla="*/ 1057275 w 1123950"/>
              <a:gd name="connsiteY19" fmla="*/ 371475 h 561975"/>
              <a:gd name="connsiteX20" fmla="*/ 1123950 w 1123950"/>
              <a:gd name="connsiteY20" fmla="*/ 55245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3950" h="561975">
                <a:moveTo>
                  <a:pt x="1123950" y="552450"/>
                </a:moveTo>
                <a:lnTo>
                  <a:pt x="790575" y="561975"/>
                </a:lnTo>
                <a:lnTo>
                  <a:pt x="495300" y="390525"/>
                </a:lnTo>
                <a:cubicBezTo>
                  <a:pt x="406476" y="410264"/>
                  <a:pt x="438847" y="409575"/>
                  <a:pt x="400050" y="409575"/>
                </a:cubicBezTo>
                <a:cubicBezTo>
                  <a:pt x="301960" y="360530"/>
                  <a:pt x="340298" y="361950"/>
                  <a:pt x="295275" y="361950"/>
                </a:cubicBezTo>
                <a:lnTo>
                  <a:pt x="142875" y="371475"/>
                </a:lnTo>
                <a:lnTo>
                  <a:pt x="114300" y="276225"/>
                </a:lnTo>
                <a:lnTo>
                  <a:pt x="0" y="209550"/>
                </a:lnTo>
                <a:lnTo>
                  <a:pt x="0" y="66675"/>
                </a:lnTo>
                <a:lnTo>
                  <a:pt x="85725" y="0"/>
                </a:lnTo>
                <a:lnTo>
                  <a:pt x="323850" y="85725"/>
                </a:lnTo>
                <a:lnTo>
                  <a:pt x="323850" y="142875"/>
                </a:lnTo>
                <a:lnTo>
                  <a:pt x="400050" y="114300"/>
                </a:lnTo>
                <a:lnTo>
                  <a:pt x="428625" y="171450"/>
                </a:lnTo>
                <a:lnTo>
                  <a:pt x="552450" y="228600"/>
                </a:lnTo>
                <a:lnTo>
                  <a:pt x="628650" y="342900"/>
                </a:lnTo>
                <a:lnTo>
                  <a:pt x="781050" y="342900"/>
                </a:lnTo>
                <a:lnTo>
                  <a:pt x="819150" y="304800"/>
                </a:lnTo>
                <a:lnTo>
                  <a:pt x="933450" y="371475"/>
                </a:lnTo>
                <a:lnTo>
                  <a:pt x="1057275" y="371475"/>
                </a:lnTo>
                <a:lnTo>
                  <a:pt x="1123950" y="552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orme libre 14"/>
          <p:cNvSpPr/>
          <p:nvPr/>
        </p:nvSpPr>
        <p:spPr>
          <a:xfrm>
            <a:off x="7534275" y="1676400"/>
            <a:ext cx="390525" cy="219075"/>
          </a:xfrm>
          <a:custGeom>
            <a:avLst/>
            <a:gdLst>
              <a:gd name="connsiteX0" fmla="*/ 28575 w 390525"/>
              <a:gd name="connsiteY0" fmla="*/ 190500 h 219075"/>
              <a:gd name="connsiteX1" fmla="*/ 66675 w 390525"/>
              <a:gd name="connsiteY1" fmla="*/ 104775 h 219075"/>
              <a:gd name="connsiteX2" fmla="*/ 0 w 390525"/>
              <a:gd name="connsiteY2" fmla="*/ 47625 h 219075"/>
              <a:gd name="connsiteX3" fmla="*/ 114300 w 390525"/>
              <a:gd name="connsiteY3" fmla="*/ 0 h 219075"/>
              <a:gd name="connsiteX4" fmla="*/ 152400 w 390525"/>
              <a:gd name="connsiteY4" fmla="*/ 19050 h 219075"/>
              <a:gd name="connsiteX5" fmla="*/ 247650 w 390525"/>
              <a:gd name="connsiteY5" fmla="*/ 38100 h 219075"/>
              <a:gd name="connsiteX6" fmla="*/ 314325 w 390525"/>
              <a:gd name="connsiteY6" fmla="*/ 47625 h 219075"/>
              <a:gd name="connsiteX7" fmla="*/ 390525 w 390525"/>
              <a:gd name="connsiteY7" fmla="*/ 47625 h 219075"/>
              <a:gd name="connsiteX8" fmla="*/ 390525 w 390525"/>
              <a:gd name="connsiteY8" fmla="*/ 161925 h 219075"/>
              <a:gd name="connsiteX9" fmla="*/ 257175 w 390525"/>
              <a:gd name="connsiteY9" fmla="*/ 219075 h 219075"/>
              <a:gd name="connsiteX10" fmla="*/ 228600 w 390525"/>
              <a:gd name="connsiteY10" fmla="*/ 200025 h 219075"/>
              <a:gd name="connsiteX11" fmla="*/ 28575 w 390525"/>
              <a:gd name="connsiteY11" fmla="*/ 1905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525" h="219075">
                <a:moveTo>
                  <a:pt x="28575" y="190500"/>
                </a:moveTo>
                <a:lnTo>
                  <a:pt x="66675" y="104775"/>
                </a:lnTo>
                <a:lnTo>
                  <a:pt x="0" y="47625"/>
                </a:lnTo>
                <a:lnTo>
                  <a:pt x="114300" y="0"/>
                </a:lnTo>
                <a:lnTo>
                  <a:pt x="152400" y="19050"/>
                </a:lnTo>
                <a:lnTo>
                  <a:pt x="247650" y="38100"/>
                </a:lnTo>
                <a:lnTo>
                  <a:pt x="314325" y="47625"/>
                </a:lnTo>
                <a:lnTo>
                  <a:pt x="390525" y="47625"/>
                </a:lnTo>
                <a:lnTo>
                  <a:pt x="390525" y="161925"/>
                </a:lnTo>
                <a:lnTo>
                  <a:pt x="257175" y="219075"/>
                </a:lnTo>
                <a:lnTo>
                  <a:pt x="228600" y="200025"/>
                </a:lnTo>
                <a:lnTo>
                  <a:pt x="28575" y="1905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16"/>
          <p:cNvSpPr/>
          <p:nvPr/>
        </p:nvSpPr>
        <p:spPr>
          <a:xfrm>
            <a:off x="6115050" y="4724400"/>
            <a:ext cx="342900" cy="600075"/>
          </a:xfrm>
          <a:custGeom>
            <a:avLst/>
            <a:gdLst>
              <a:gd name="connsiteX0" fmla="*/ 57150 w 342900"/>
              <a:gd name="connsiteY0" fmla="*/ 0 h 600075"/>
              <a:gd name="connsiteX1" fmla="*/ 190500 w 342900"/>
              <a:gd name="connsiteY1" fmla="*/ 57150 h 600075"/>
              <a:gd name="connsiteX2" fmla="*/ 200025 w 342900"/>
              <a:gd name="connsiteY2" fmla="*/ 142875 h 600075"/>
              <a:gd name="connsiteX3" fmla="*/ 247650 w 342900"/>
              <a:gd name="connsiteY3" fmla="*/ 161925 h 600075"/>
              <a:gd name="connsiteX4" fmla="*/ 304800 w 342900"/>
              <a:gd name="connsiteY4" fmla="*/ 228600 h 600075"/>
              <a:gd name="connsiteX5" fmla="*/ 304800 w 342900"/>
              <a:gd name="connsiteY5" fmla="*/ 314325 h 600075"/>
              <a:gd name="connsiteX6" fmla="*/ 342900 w 342900"/>
              <a:gd name="connsiteY6" fmla="*/ 323850 h 600075"/>
              <a:gd name="connsiteX7" fmla="*/ 342900 w 342900"/>
              <a:gd name="connsiteY7" fmla="*/ 447675 h 600075"/>
              <a:gd name="connsiteX8" fmla="*/ 304800 w 342900"/>
              <a:gd name="connsiteY8" fmla="*/ 581025 h 600075"/>
              <a:gd name="connsiteX9" fmla="*/ 123825 w 342900"/>
              <a:gd name="connsiteY9" fmla="*/ 600075 h 600075"/>
              <a:gd name="connsiteX10" fmla="*/ 57150 w 342900"/>
              <a:gd name="connsiteY10" fmla="*/ 542925 h 600075"/>
              <a:gd name="connsiteX11" fmla="*/ 9525 w 342900"/>
              <a:gd name="connsiteY11" fmla="*/ 409575 h 600075"/>
              <a:gd name="connsiteX12" fmla="*/ 0 w 342900"/>
              <a:gd name="connsiteY12" fmla="*/ 381000 h 600075"/>
              <a:gd name="connsiteX13" fmla="*/ 0 w 342900"/>
              <a:gd name="connsiteY13" fmla="*/ 276225 h 600075"/>
              <a:gd name="connsiteX14" fmla="*/ 28575 w 342900"/>
              <a:gd name="connsiteY14" fmla="*/ 238125 h 600075"/>
              <a:gd name="connsiteX15" fmla="*/ 0 w 342900"/>
              <a:gd name="connsiteY15" fmla="*/ 142875 h 600075"/>
              <a:gd name="connsiteX16" fmla="*/ 19050 w 342900"/>
              <a:gd name="connsiteY16" fmla="*/ 123825 h 600075"/>
              <a:gd name="connsiteX17" fmla="*/ 19050 w 342900"/>
              <a:gd name="connsiteY17" fmla="*/ 123825 h 600075"/>
              <a:gd name="connsiteX18" fmla="*/ 57150 w 342900"/>
              <a:gd name="connsiteY18" fmla="*/ 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600075">
                <a:moveTo>
                  <a:pt x="57150" y="0"/>
                </a:moveTo>
                <a:lnTo>
                  <a:pt x="190500" y="57150"/>
                </a:lnTo>
                <a:lnTo>
                  <a:pt x="200025" y="142875"/>
                </a:lnTo>
                <a:lnTo>
                  <a:pt x="247650" y="161925"/>
                </a:lnTo>
                <a:lnTo>
                  <a:pt x="304800" y="228600"/>
                </a:lnTo>
                <a:lnTo>
                  <a:pt x="304800" y="314325"/>
                </a:lnTo>
                <a:lnTo>
                  <a:pt x="342900" y="323850"/>
                </a:lnTo>
                <a:lnTo>
                  <a:pt x="342900" y="447675"/>
                </a:lnTo>
                <a:lnTo>
                  <a:pt x="304800" y="581025"/>
                </a:lnTo>
                <a:lnTo>
                  <a:pt x="123825" y="600075"/>
                </a:lnTo>
                <a:lnTo>
                  <a:pt x="57150" y="542925"/>
                </a:lnTo>
                <a:lnTo>
                  <a:pt x="9525" y="409575"/>
                </a:lnTo>
                <a:lnTo>
                  <a:pt x="0" y="381000"/>
                </a:lnTo>
                <a:lnTo>
                  <a:pt x="0" y="276225"/>
                </a:lnTo>
                <a:lnTo>
                  <a:pt x="28575" y="238125"/>
                </a:lnTo>
                <a:lnTo>
                  <a:pt x="0" y="142875"/>
                </a:lnTo>
                <a:lnTo>
                  <a:pt x="19050" y="123825"/>
                </a:lnTo>
                <a:lnTo>
                  <a:pt x="19050" y="123825"/>
                </a:lnTo>
                <a:lnTo>
                  <a:pt x="571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7496175" y="2009775"/>
            <a:ext cx="600075" cy="762000"/>
          </a:xfrm>
          <a:custGeom>
            <a:avLst/>
            <a:gdLst>
              <a:gd name="connsiteX0" fmla="*/ 66675 w 600075"/>
              <a:gd name="connsiteY0" fmla="*/ 447675 h 762000"/>
              <a:gd name="connsiteX1" fmla="*/ 28575 w 600075"/>
              <a:gd name="connsiteY1" fmla="*/ 285750 h 762000"/>
              <a:gd name="connsiteX2" fmla="*/ 0 w 600075"/>
              <a:gd name="connsiteY2" fmla="*/ 38100 h 762000"/>
              <a:gd name="connsiteX3" fmla="*/ 9525 w 600075"/>
              <a:gd name="connsiteY3" fmla="*/ 0 h 762000"/>
              <a:gd name="connsiteX4" fmla="*/ 47625 w 600075"/>
              <a:gd name="connsiteY4" fmla="*/ 57150 h 762000"/>
              <a:gd name="connsiteX5" fmla="*/ 76200 w 600075"/>
              <a:gd name="connsiteY5" fmla="*/ 0 h 762000"/>
              <a:gd name="connsiteX6" fmla="*/ 152400 w 600075"/>
              <a:gd name="connsiteY6" fmla="*/ 19050 h 762000"/>
              <a:gd name="connsiteX7" fmla="*/ 190500 w 600075"/>
              <a:gd name="connsiteY7" fmla="*/ 66675 h 762000"/>
              <a:gd name="connsiteX8" fmla="*/ 200025 w 600075"/>
              <a:gd name="connsiteY8" fmla="*/ 133350 h 762000"/>
              <a:gd name="connsiteX9" fmla="*/ 285750 w 600075"/>
              <a:gd name="connsiteY9" fmla="*/ 142875 h 762000"/>
              <a:gd name="connsiteX10" fmla="*/ 381000 w 600075"/>
              <a:gd name="connsiteY10" fmla="*/ 133350 h 762000"/>
              <a:gd name="connsiteX11" fmla="*/ 485775 w 600075"/>
              <a:gd name="connsiteY11" fmla="*/ 171450 h 762000"/>
              <a:gd name="connsiteX12" fmla="*/ 495300 w 600075"/>
              <a:gd name="connsiteY12" fmla="*/ 209550 h 762000"/>
              <a:gd name="connsiteX13" fmla="*/ 476250 w 600075"/>
              <a:gd name="connsiteY13" fmla="*/ 304800 h 762000"/>
              <a:gd name="connsiteX14" fmla="*/ 457200 w 600075"/>
              <a:gd name="connsiteY14" fmla="*/ 352425 h 762000"/>
              <a:gd name="connsiteX15" fmla="*/ 371475 w 600075"/>
              <a:gd name="connsiteY15" fmla="*/ 352425 h 762000"/>
              <a:gd name="connsiteX16" fmla="*/ 361950 w 600075"/>
              <a:gd name="connsiteY16" fmla="*/ 371475 h 762000"/>
              <a:gd name="connsiteX17" fmla="*/ 361950 w 600075"/>
              <a:gd name="connsiteY17" fmla="*/ 466725 h 762000"/>
              <a:gd name="connsiteX18" fmla="*/ 381000 w 600075"/>
              <a:gd name="connsiteY18" fmla="*/ 495300 h 762000"/>
              <a:gd name="connsiteX19" fmla="*/ 438150 w 600075"/>
              <a:gd name="connsiteY19" fmla="*/ 495300 h 762000"/>
              <a:gd name="connsiteX20" fmla="*/ 523875 w 600075"/>
              <a:gd name="connsiteY20" fmla="*/ 476250 h 762000"/>
              <a:gd name="connsiteX21" fmla="*/ 581025 w 600075"/>
              <a:gd name="connsiteY21" fmla="*/ 533400 h 762000"/>
              <a:gd name="connsiteX22" fmla="*/ 600075 w 600075"/>
              <a:gd name="connsiteY22" fmla="*/ 628650 h 762000"/>
              <a:gd name="connsiteX23" fmla="*/ 600075 w 600075"/>
              <a:gd name="connsiteY23" fmla="*/ 685800 h 762000"/>
              <a:gd name="connsiteX24" fmla="*/ 561975 w 600075"/>
              <a:gd name="connsiteY24" fmla="*/ 742950 h 762000"/>
              <a:gd name="connsiteX25" fmla="*/ 495300 w 600075"/>
              <a:gd name="connsiteY25" fmla="*/ 704850 h 762000"/>
              <a:gd name="connsiteX26" fmla="*/ 495300 w 600075"/>
              <a:gd name="connsiteY26" fmla="*/ 628650 h 762000"/>
              <a:gd name="connsiteX27" fmla="*/ 476250 w 600075"/>
              <a:gd name="connsiteY27" fmla="*/ 571500 h 762000"/>
              <a:gd name="connsiteX28" fmla="*/ 381000 w 600075"/>
              <a:gd name="connsiteY28" fmla="*/ 552450 h 762000"/>
              <a:gd name="connsiteX29" fmla="*/ 352425 w 600075"/>
              <a:gd name="connsiteY29" fmla="*/ 561975 h 762000"/>
              <a:gd name="connsiteX30" fmla="*/ 342900 w 600075"/>
              <a:gd name="connsiteY30" fmla="*/ 628650 h 762000"/>
              <a:gd name="connsiteX31" fmla="*/ 295275 w 600075"/>
              <a:gd name="connsiteY31" fmla="*/ 704850 h 762000"/>
              <a:gd name="connsiteX32" fmla="*/ 266700 w 600075"/>
              <a:gd name="connsiteY32" fmla="*/ 685800 h 762000"/>
              <a:gd name="connsiteX33" fmla="*/ 238125 w 600075"/>
              <a:gd name="connsiteY33" fmla="*/ 733425 h 762000"/>
              <a:gd name="connsiteX34" fmla="*/ 104775 w 600075"/>
              <a:gd name="connsiteY34" fmla="*/ 742950 h 762000"/>
              <a:gd name="connsiteX35" fmla="*/ 95250 w 600075"/>
              <a:gd name="connsiteY35" fmla="*/ 762000 h 762000"/>
              <a:gd name="connsiteX36" fmla="*/ 66675 w 600075"/>
              <a:gd name="connsiteY36" fmla="*/ 733425 h 762000"/>
              <a:gd name="connsiteX37" fmla="*/ 66675 w 600075"/>
              <a:gd name="connsiteY37" fmla="*/ 44767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0075" h="762000">
                <a:moveTo>
                  <a:pt x="66675" y="447675"/>
                </a:moveTo>
                <a:lnTo>
                  <a:pt x="28575" y="285750"/>
                </a:lnTo>
                <a:lnTo>
                  <a:pt x="0" y="38100"/>
                </a:lnTo>
                <a:lnTo>
                  <a:pt x="9525" y="0"/>
                </a:lnTo>
                <a:lnTo>
                  <a:pt x="47625" y="57150"/>
                </a:lnTo>
                <a:lnTo>
                  <a:pt x="76200" y="0"/>
                </a:lnTo>
                <a:lnTo>
                  <a:pt x="152400" y="19050"/>
                </a:lnTo>
                <a:lnTo>
                  <a:pt x="190500" y="66675"/>
                </a:lnTo>
                <a:lnTo>
                  <a:pt x="200025" y="133350"/>
                </a:lnTo>
                <a:lnTo>
                  <a:pt x="285750" y="142875"/>
                </a:lnTo>
                <a:lnTo>
                  <a:pt x="381000" y="133350"/>
                </a:lnTo>
                <a:lnTo>
                  <a:pt x="485775" y="171450"/>
                </a:lnTo>
                <a:lnTo>
                  <a:pt x="495300" y="209550"/>
                </a:lnTo>
                <a:lnTo>
                  <a:pt x="476250" y="304800"/>
                </a:lnTo>
                <a:lnTo>
                  <a:pt x="457200" y="352425"/>
                </a:lnTo>
                <a:lnTo>
                  <a:pt x="371475" y="352425"/>
                </a:lnTo>
                <a:lnTo>
                  <a:pt x="361950" y="371475"/>
                </a:lnTo>
                <a:lnTo>
                  <a:pt x="361950" y="466725"/>
                </a:lnTo>
                <a:lnTo>
                  <a:pt x="381000" y="495300"/>
                </a:lnTo>
                <a:lnTo>
                  <a:pt x="438150" y="495300"/>
                </a:lnTo>
                <a:lnTo>
                  <a:pt x="523875" y="476250"/>
                </a:lnTo>
                <a:lnTo>
                  <a:pt x="581025" y="533400"/>
                </a:lnTo>
                <a:lnTo>
                  <a:pt x="600075" y="628650"/>
                </a:lnTo>
                <a:lnTo>
                  <a:pt x="600075" y="685800"/>
                </a:lnTo>
                <a:lnTo>
                  <a:pt x="561975" y="742950"/>
                </a:lnTo>
                <a:lnTo>
                  <a:pt x="495300" y="704850"/>
                </a:lnTo>
                <a:lnTo>
                  <a:pt x="495300" y="628650"/>
                </a:lnTo>
                <a:lnTo>
                  <a:pt x="476250" y="571500"/>
                </a:lnTo>
                <a:cubicBezTo>
                  <a:pt x="377841" y="561659"/>
                  <a:pt x="381000" y="593883"/>
                  <a:pt x="381000" y="552450"/>
                </a:cubicBezTo>
                <a:lnTo>
                  <a:pt x="352425" y="561975"/>
                </a:lnTo>
                <a:lnTo>
                  <a:pt x="342900" y="628650"/>
                </a:lnTo>
                <a:lnTo>
                  <a:pt x="295275" y="704850"/>
                </a:lnTo>
                <a:lnTo>
                  <a:pt x="266700" y="685800"/>
                </a:lnTo>
                <a:lnTo>
                  <a:pt x="238125" y="733425"/>
                </a:lnTo>
                <a:lnTo>
                  <a:pt x="104775" y="742950"/>
                </a:lnTo>
                <a:lnTo>
                  <a:pt x="95250" y="762000"/>
                </a:lnTo>
                <a:lnTo>
                  <a:pt x="66675" y="733425"/>
                </a:lnTo>
                <a:lnTo>
                  <a:pt x="66675" y="447675"/>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orme libre 19"/>
          <p:cNvSpPr/>
          <p:nvPr/>
        </p:nvSpPr>
        <p:spPr>
          <a:xfrm>
            <a:off x="3429000" y="209550"/>
            <a:ext cx="2143125" cy="2152650"/>
          </a:xfrm>
          <a:custGeom>
            <a:avLst/>
            <a:gdLst>
              <a:gd name="connsiteX0" fmla="*/ 1028700 w 2143125"/>
              <a:gd name="connsiteY0" fmla="*/ 2152650 h 2152650"/>
              <a:gd name="connsiteX1" fmla="*/ 1076325 w 2143125"/>
              <a:gd name="connsiteY1" fmla="*/ 2105025 h 2152650"/>
              <a:gd name="connsiteX2" fmla="*/ 1123950 w 2143125"/>
              <a:gd name="connsiteY2" fmla="*/ 2028825 h 2152650"/>
              <a:gd name="connsiteX3" fmla="*/ 1447800 w 2143125"/>
              <a:gd name="connsiteY3" fmla="*/ 2009775 h 2152650"/>
              <a:gd name="connsiteX4" fmla="*/ 1447800 w 2143125"/>
              <a:gd name="connsiteY4" fmla="*/ 1933575 h 2152650"/>
              <a:gd name="connsiteX5" fmla="*/ 1400175 w 2143125"/>
              <a:gd name="connsiteY5" fmla="*/ 1847850 h 2152650"/>
              <a:gd name="connsiteX6" fmla="*/ 1343025 w 2143125"/>
              <a:gd name="connsiteY6" fmla="*/ 1828800 h 2152650"/>
              <a:gd name="connsiteX7" fmla="*/ 1362075 w 2143125"/>
              <a:gd name="connsiteY7" fmla="*/ 1685925 h 2152650"/>
              <a:gd name="connsiteX8" fmla="*/ 1295400 w 2143125"/>
              <a:gd name="connsiteY8" fmla="*/ 1685925 h 2152650"/>
              <a:gd name="connsiteX9" fmla="*/ 1266825 w 2143125"/>
              <a:gd name="connsiteY9" fmla="*/ 1666875 h 2152650"/>
              <a:gd name="connsiteX10" fmla="*/ 1285875 w 2143125"/>
              <a:gd name="connsiteY10" fmla="*/ 1619250 h 2152650"/>
              <a:gd name="connsiteX11" fmla="*/ 1247775 w 2143125"/>
              <a:gd name="connsiteY11" fmla="*/ 1571625 h 2152650"/>
              <a:gd name="connsiteX12" fmla="*/ 1247775 w 2143125"/>
              <a:gd name="connsiteY12" fmla="*/ 1524000 h 2152650"/>
              <a:gd name="connsiteX13" fmla="*/ 1343025 w 2143125"/>
              <a:gd name="connsiteY13" fmla="*/ 1524000 h 2152650"/>
              <a:gd name="connsiteX14" fmla="*/ 1390650 w 2143125"/>
              <a:gd name="connsiteY14" fmla="*/ 1476375 h 2152650"/>
              <a:gd name="connsiteX15" fmla="*/ 1390650 w 2143125"/>
              <a:gd name="connsiteY15" fmla="*/ 1447800 h 2152650"/>
              <a:gd name="connsiteX16" fmla="*/ 1419225 w 2143125"/>
              <a:gd name="connsiteY16" fmla="*/ 1419225 h 2152650"/>
              <a:gd name="connsiteX17" fmla="*/ 1400175 w 2143125"/>
              <a:gd name="connsiteY17" fmla="*/ 1390650 h 2152650"/>
              <a:gd name="connsiteX18" fmla="*/ 1495425 w 2143125"/>
              <a:gd name="connsiteY18" fmla="*/ 1485900 h 2152650"/>
              <a:gd name="connsiteX19" fmla="*/ 1619250 w 2143125"/>
              <a:gd name="connsiteY19" fmla="*/ 1447800 h 2152650"/>
              <a:gd name="connsiteX20" fmla="*/ 1704975 w 2143125"/>
              <a:gd name="connsiteY20" fmla="*/ 1323975 h 2152650"/>
              <a:gd name="connsiteX21" fmla="*/ 1847850 w 2143125"/>
              <a:gd name="connsiteY21" fmla="*/ 1314450 h 2152650"/>
              <a:gd name="connsiteX22" fmla="*/ 1847850 w 2143125"/>
              <a:gd name="connsiteY22" fmla="*/ 1190625 h 2152650"/>
              <a:gd name="connsiteX23" fmla="*/ 2057400 w 2143125"/>
              <a:gd name="connsiteY23" fmla="*/ 981075 h 2152650"/>
              <a:gd name="connsiteX24" fmla="*/ 2143125 w 2143125"/>
              <a:gd name="connsiteY24" fmla="*/ 885825 h 2152650"/>
              <a:gd name="connsiteX25" fmla="*/ 2085975 w 2143125"/>
              <a:gd name="connsiteY25" fmla="*/ 847725 h 2152650"/>
              <a:gd name="connsiteX26" fmla="*/ 2076450 w 2143125"/>
              <a:gd name="connsiteY26" fmla="*/ 762000 h 2152650"/>
              <a:gd name="connsiteX27" fmla="*/ 2009775 w 2143125"/>
              <a:gd name="connsiteY27" fmla="*/ 723900 h 2152650"/>
              <a:gd name="connsiteX28" fmla="*/ 2019300 w 2143125"/>
              <a:gd name="connsiteY28" fmla="*/ 504825 h 2152650"/>
              <a:gd name="connsiteX29" fmla="*/ 2047875 w 2143125"/>
              <a:gd name="connsiteY29" fmla="*/ 381000 h 2152650"/>
              <a:gd name="connsiteX30" fmla="*/ 1971675 w 2143125"/>
              <a:gd name="connsiteY30" fmla="*/ 352425 h 2152650"/>
              <a:gd name="connsiteX31" fmla="*/ 1905000 w 2143125"/>
              <a:gd name="connsiteY31" fmla="*/ 352425 h 2152650"/>
              <a:gd name="connsiteX32" fmla="*/ 1905000 w 2143125"/>
              <a:gd name="connsiteY32" fmla="*/ 257175 h 2152650"/>
              <a:gd name="connsiteX33" fmla="*/ 1847850 w 2143125"/>
              <a:gd name="connsiteY33" fmla="*/ 190500 h 2152650"/>
              <a:gd name="connsiteX34" fmla="*/ 1943100 w 2143125"/>
              <a:gd name="connsiteY34" fmla="*/ 85725 h 2152650"/>
              <a:gd name="connsiteX35" fmla="*/ 2047875 w 2143125"/>
              <a:gd name="connsiteY35" fmla="*/ 85725 h 2152650"/>
              <a:gd name="connsiteX36" fmla="*/ 2038350 w 2143125"/>
              <a:gd name="connsiteY36" fmla="*/ 0 h 2152650"/>
              <a:gd name="connsiteX37" fmla="*/ 1790700 w 2143125"/>
              <a:gd name="connsiteY37" fmla="*/ 19050 h 2152650"/>
              <a:gd name="connsiteX38" fmla="*/ 1628775 w 2143125"/>
              <a:gd name="connsiteY38" fmla="*/ 104775 h 2152650"/>
              <a:gd name="connsiteX39" fmla="*/ 1609725 w 2143125"/>
              <a:gd name="connsiteY39" fmla="*/ 419100 h 2152650"/>
              <a:gd name="connsiteX40" fmla="*/ 1476375 w 2143125"/>
              <a:gd name="connsiteY40" fmla="*/ 590550 h 2152650"/>
              <a:gd name="connsiteX41" fmla="*/ 1371600 w 2143125"/>
              <a:gd name="connsiteY41" fmla="*/ 600075 h 2152650"/>
              <a:gd name="connsiteX42" fmla="*/ 1409700 w 2143125"/>
              <a:gd name="connsiteY42" fmla="*/ 695325 h 2152650"/>
              <a:gd name="connsiteX43" fmla="*/ 1285875 w 2143125"/>
              <a:gd name="connsiteY43" fmla="*/ 771525 h 2152650"/>
              <a:gd name="connsiteX44" fmla="*/ 1285875 w 2143125"/>
              <a:gd name="connsiteY44" fmla="*/ 885825 h 2152650"/>
              <a:gd name="connsiteX45" fmla="*/ 1200150 w 2143125"/>
              <a:gd name="connsiteY45" fmla="*/ 952500 h 2152650"/>
              <a:gd name="connsiteX46" fmla="*/ 1171575 w 2143125"/>
              <a:gd name="connsiteY46" fmla="*/ 914400 h 2152650"/>
              <a:gd name="connsiteX47" fmla="*/ 1028700 w 2143125"/>
              <a:gd name="connsiteY47" fmla="*/ 942975 h 2152650"/>
              <a:gd name="connsiteX48" fmla="*/ 1028700 w 2143125"/>
              <a:gd name="connsiteY48" fmla="*/ 981075 h 2152650"/>
              <a:gd name="connsiteX49" fmla="*/ 828675 w 2143125"/>
              <a:gd name="connsiteY49" fmla="*/ 1028700 h 2152650"/>
              <a:gd name="connsiteX50" fmla="*/ 809625 w 2143125"/>
              <a:gd name="connsiteY50" fmla="*/ 1190625 h 2152650"/>
              <a:gd name="connsiteX51" fmla="*/ 571500 w 2143125"/>
              <a:gd name="connsiteY51" fmla="*/ 1219200 h 2152650"/>
              <a:gd name="connsiteX52" fmla="*/ 533400 w 2143125"/>
              <a:gd name="connsiteY52" fmla="*/ 1181100 h 2152650"/>
              <a:gd name="connsiteX53" fmla="*/ 180975 w 2143125"/>
              <a:gd name="connsiteY53" fmla="*/ 1219200 h 2152650"/>
              <a:gd name="connsiteX54" fmla="*/ 9525 w 2143125"/>
              <a:gd name="connsiteY54" fmla="*/ 1114425 h 2152650"/>
              <a:gd name="connsiteX55" fmla="*/ 104775 w 2143125"/>
              <a:gd name="connsiteY55" fmla="*/ 1343025 h 2152650"/>
              <a:gd name="connsiteX56" fmla="*/ 228600 w 2143125"/>
              <a:gd name="connsiteY56" fmla="*/ 1390650 h 2152650"/>
              <a:gd name="connsiteX57" fmla="*/ 266700 w 2143125"/>
              <a:gd name="connsiteY57" fmla="*/ 1514475 h 2152650"/>
              <a:gd name="connsiteX58" fmla="*/ 323850 w 2143125"/>
              <a:gd name="connsiteY58" fmla="*/ 1543050 h 2152650"/>
              <a:gd name="connsiteX59" fmla="*/ 342900 w 2143125"/>
              <a:gd name="connsiteY59" fmla="*/ 1552575 h 2152650"/>
              <a:gd name="connsiteX60" fmla="*/ 266700 w 2143125"/>
              <a:gd name="connsiteY60" fmla="*/ 1619250 h 2152650"/>
              <a:gd name="connsiteX61" fmla="*/ 190500 w 2143125"/>
              <a:gd name="connsiteY61" fmla="*/ 1590675 h 2152650"/>
              <a:gd name="connsiteX62" fmla="*/ 95250 w 2143125"/>
              <a:gd name="connsiteY62" fmla="*/ 1600200 h 2152650"/>
              <a:gd name="connsiteX63" fmla="*/ 0 w 2143125"/>
              <a:gd name="connsiteY63" fmla="*/ 1743075 h 2152650"/>
              <a:gd name="connsiteX64" fmla="*/ 114300 w 2143125"/>
              <a:gd name="connsiteY64" fmla="*/ 1800225 h 2152650"/>
              <a:gd name="connsiteX65" fmla="*/ 142875 w 2143125"/>
              <a:gd name="connsiteY65" fmla="*/ 1743075 h 2152650"/>
              <a:gd name="connsiteX66" fmla="*/ 266700 w 2143125"/>
              <a:gd name="connsiteY66" fmla="*/ 1771650 h 2152650"/>
              <a:gd name="connsiteX67" fmla="*/ 304800 w 2143125"/>
              <a:gd name="connsiteY67" fmla="*/ 1838325 h 2152650"/>
              <a:gd name="connsiteX68" fmla="*/ 381000 w 2143125"/>
              <a:gd name="connsiteY68" fmla="*/ 1809750 h 2152650"/>
              <a:gd name="connsiteX69" fmla="*/ 647700 w 2143125"/>
              <a:gd name="connsiteY69" fmla="*/ 1828800 h 2152650"/>
              <a:gd name="connsiteX70" fmla="*/ 685800 w 2143125"/>
              <a:gd name="connsiteY70" fmla="*/ 1790700 h 2152650"/>
              <a:gd name="connsiteX71" fmla="*/ 666750 w 2143125"/>
              <a:gd name="connsiteY71" fmla="*/ 2047875 h 2152650"/>
              <a:gd name="connsiteX72" fmla="*/ 876300 w 2143125"/>
              <a:gd name="connsiteY72" fmla="*/ 2047875 h 2152650"/>
              <a:gd name="connsiteX73" fmla="*/ 1028700 w 2143125"/>
              <a:gd name="connsiteY73" fmla="*/ 2152650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143125" h="2152650">
                <a:moveTo>
                  <a:pt x="1028700" y="2152650"/>
                </a:moveTo>
                <a:lnTo>
                  <a:pt x="1076325" y="2105025"/>
                </a:lnTo>
                <a:lnTo>
                  <a:pt x="1123950" y="2028825"/>
                </a:lnTo>
                <a:lnTo>
                  <a:pt x="1447800" y="2009775"/>
                </a:lnTo>
                <a:lnTo>
                  <a:pt x="1447800" y="1933575"/>
                </a:lnTo>
                <a:lnTo>
                  <a:pt x="1400175" y="1847850"/>
                </a:lnTo>
                <a:lnTo>
                  <a:pt x="1343025" y="1828800"/>
                </a:lnTo>
                <a:lnTo>
                  <a:pt x="1362075" y="1685925"/>
                </a:lnTo>
                <a:lnTo>
                  <a:pt x="1295400" y="1685925"/>
                </a:lnTo>
                <a:lnTo>
                  <a:pt x="1266825" y="1666875"/>
                </a:lnTo>
                <a:lnTo>
                  <a:pt x="1285875" y="1619250"/>
                </a:lnTo>
                <a:lnTo>
                  <a:pt x="1247775" y="1571625"/>
                </a:lnTo>
                <a:lnTo>
                  <a:pt x="1247775" y="1524000"/>
                </a:lnTo>
                <a:lnTo>
                  <a:pt x="1343025" y="1524000"/>
                </a:lnTo>
                <a:lnTo>
                  <a:pt x="1390650" y="1476375"/>
                </a:lnTo>
                <a:lnTo>
                  <a:pt x="1390650" y="1447800"/>
                </a:lnTo>
                <a:lnTo>
                  <a:pt x="1419225" y="1419225"/>
                </a:lnTo>
                <a:lnTo>
                  <a:pt x="1400175" y="1390650"/>
                </a:lnTo>
                <a:lnTo>
                  <a:pt x="1495425" y="1485900"/>
                </a:lnTo>
                <a:lnTo>
                  <a:pt x="1619250" y="1447800"/>
                </a:lnTo>
                <a:lnTo>
                  <a:pt x="1704975" y="1323975"/>
                </a:lnTo>
                <a:lnTo>
                  <a:pt x="1847850" y="1314450"/>
                </a:lnTo>
                <a:lnTo>
                  <a:pt x="1847850" y="1190625"/>
                </a:lnTo>
                <a:lnTo>
                  <a:pt x="2057400" y="981075"/>
                </a:lnTo>
                <a:lnTo>
                  <a:pt x="2143125" y="885825"/>
                </a:lnTo>
                <a:lnTo>
                  <a:pt x="2085975" y="847725"/>
                </a:lnTo>
                <a:lnTo>
                  <a:pt x="2076450" y="762000"/>
                </a:lnTo>
                <a:lnTo>
                  <a:pt x="2009775" y="723900"/>
                </a:lnTo>
                <a:lnTo>
                  <a:pt x="2019300" y="504825"/>
                </a:lnTo>
                <a:lnTo>
                  <a:pt x="2047875" y="381000"/>
                </a:lnTo>
                <a:lnTo>
                  <a:pt x="1971675" y="352425"/>
                </a:lnTo>
                <a:lnTo>
                  <a:pt x="1905000" y="352425"/>
                </a:lnTo>
                <a:lnTo>
                  <a:pt x="1905000" y="257175"/>
                </a:lnTo>
                <a:lnTo>
                  <a:pt x="1847850" y="190500"/>
                </a:lnTo>
                <a:lnTo>
                  <a:pt x="1943100" y="85725"/>
                </a:lnTo>
                <a:lnTo>
                  <a:pt x="2047875" y="85725"/>
                </a:lnTo>
                <a:lnTo>
                  <a:pt x="2038350" y="0"/>
                </a:lnTo>
                <a:lnTo>
                  <a:pt x="1790700" y="19050"/>
                </a:lnTo>
                <a:lnTo>
                  <a:pt x="1628775" y="104775"/>
                </a:lnTo>
                <a:lnTo>
                  <a:pt x="1609725" y="419100"/>
                </a:lnTo>
                <a:lnTo>
                  <a:pt x="1476375" y="590550"/>
                </a:lnTo>
                <a:lnTo>
                  <a:pt x="1371600" y="600075"/>
                </a:lnTo>
                <a:lnTo>
                  <a:pt x="1409700" y="695325"/>
                </a:lnTo>
                <a:lnTo>
                  <a:pt x="1285875" y="771525"/>
                </a:lnTo>
                <a:lnTo>
                  <a:pt x="1285875" y="885825"/>
                </a:lnTo>
                <a:lnTo>
                  <a:pt x="1200150" y="952500"/>
                </a:lnTo>
                <a:lnTo>
                  <a:pt x="1171575" y="914400"/>
                </a:lnTo>
                <a:lnTo>
                  <a:pt x="1028700" y="942975"/>
                </a:lnTo>
                <a:lnTo>
                  <a:pt x="1028700" y="981075"/>
                </a:lnTo>
                <a:lnTo>
                  <a:pt x="828675" y="1028700"/>
                </a:lnTo>
                <a:lnTo>
                  <a:pt x="809625" y="1190625"/>
                </a:lnTo>
                <a:lnTo>
                  <a:pt x="571500" y="1219200"/>
                </a:lnTo>
                <a:lnTo>
                  <a:pt x="533400" y="1181100"/>
                </a:lnTo>
                <a:lnTo>
                  <a:pt x="180975" y="1219200"/>
                </a:lnTo>
                <a:lnTo>
                  <a:pt x="9525" y="1114425"/>
                </a:lnTo>
                <a:lnTo>
                  <a:pt x="104775" y="1343025"/>
                </a:lnTo>
                <a:lnTo>
                  <a:pt x="228600" y="1390650"/>
                </a:lnTo>
                <a:lnTo>
                  <a:pt x="266700" y="1514475"/>
                </a:lnTo>
                <a:lnTo>
                  <a:pt x="323850" y="1543050"/>
                </a:lnTo>
                <a:lnTo>
                  <a:pt x="342900" y="1552575"/>
                </a:lnTo>
                <a:lnTo>
                  <a:pt x="266700" y="1619250"/>
                </a:lnTo>
                <a:lnTo>
                  <a:pt x="190500" y="1590675"/>
                </a:lnTo>
                <a:lnTo>
                  <a:pt x="95250" y="1600200"/>
                </a:lnTo>
                <a:lnTo>
                  <a:pt x="0" y="1743075"/>
                </a:lnTo>
                <a:lnTo>
                  <a:pt x="114300" y="1800225"/>
                </a:lnTo>
                <a:lnTo>
                  <a:pt x="142875" y="1743075"/>
                </a:lnTo>
                <a:lnTo>
                  <a:pt x="266700" y="1771650"/>
                </a:lnTo>
                <a:lnTo>
                  <a:pt x="304800" y="1838325"/>
                </a:lnTo>
                <a:lnTo>
                  <a:pt x="381000" y="1809750"/>
                </a:lnTo>
                <a:lnTo>
                  <a:pt x="647700" y="1828800"/>
                </a:lnTo>
                <a:lnTo>
                  <a:pt x="685800" y="1790700"/>
                </a:lnTo>
                <a:lnTo>
                  <a:pt x="666750" y="2047875"/>
                </a:lnTo>
                <a:lnTo>
                  <a:pt x="876300" y="2047875"/>
                </a:lnTo>
                <a:lnTo>
                  <a:pt x="1028700" y="215265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a:off x="3286125" y="5357813"/>
            <a:ext cx="3000375" cy="150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ZoneTexte 43"/>
          <p:cNvSpPr txBox="1">
            <a:spLocks noChangeArrowheads="1"/>
          </p:cNvSpPr>
          <p:nvPr/>
        </p:nvSpPr>
        <p:spPr bwMode="auto">
          <a:xfrm>
            <a:off x="3357563" y="5357813"/>
            <a:ext cx="2928937" cy="307975"/>
          </a:xfrm>
          <a:prstGeom prst="rect">
            <a:avLst/>
          </a:prstGeom>
          <a:noFill/>
          <a:ln w="9525">
            <a:noFill/>
            <a:miter lim="800000"/>
            <a:headEnd/>
            <a:tailEnd/>
          </a:ln>
        </p:spPr>
        <p:txBody>
          <a:bodyPr>
            <a:spAutoFit/>
          </a:bodyPr>
          <a:lstStyle/>
          <a:p>
            <a:r>
              <a:rPr lang="fr-FR" sz="1400" b="1"/>
              <a:t>Déplacements de populations</a:t>
            </a:r>
          </a:p>
        </p:txBody>
      </p:sp>
      <p:sp>
        <p:nvSpPr>
          <p:cNvPr id="45" name="Flèche vers le bas 44"/>
          <p:cNvSpPr/>
          <p:nvPr/>
        </p:nvSpPr>
        <p:spPr>
          <a:xfrm rot="5400000">
            <a:off x="3586162" y="5557838"/>
            <a:ext cx="328613" cy="6429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rot="5400000">
            <a:off x="3586163" y="5915025"/>
            <a:ext cx="328612" cy="64293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ZoneTexte 47"/>
          <p:cNvSpPr txBox="1">
            <a:spLocks noChangeArrowheads="1"/>
          </p:cNvSpPr>
          <p:nvPr/>
        </p:nvSpPr>
        <p:spPr bwMode="auto">
          <a:xfrm>
            <a:off x="4071938" y="6000750"/>
            <a:ext cx="3571875" cy="338138"/>
          </a:xfrm>
          <a:prstGeom prst="rect">
            <a:avLst/>
          </a:prstGeom>
          <a:noFill/>
          <a:ln w="9525">
            <a:noFill/>
            <a:miter lim="800000"/>
            <a:headEnd/>
            <a:tailEnd/>
          </a:ln>
        </p:spPr>
        <p:txBody>
          <a:bodyPr>
            <a:spAutoFit/>
          </a:bodyPr>
          <a:lstStyle/>
          <a:p>
            <a:r>
              <a:rPr lang="fr-FR" sz="1600"/>
              <a:t>musulmans </a:t>
            </a:r>
          </a:p>
        </p:txBody>
      </p:sp>
      <p:sp>
        <p:nvSpPr>
          <p:cNvPr id="49" name="Rectangle à coins arrondis 48"/>
          <p:cNvSpPr/>
          <p:nvPr/>
        </p:nvSpPr>
        <p:spPr>
          <a:xfrm>
            <a:off x="3571875" y="6429375"/>
            <a:ext cx="500063" cy="285750"/>
          </a:xfrm>
          <a:prstGeom prst="round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ZoneTexte 49"/>
          <p:cNvSpPr txBox="1">
            <a:spLocks noChangeArrowheads="1"/>
          </p:cNvSpPr>
          <p:nvPr/>
        </p:nvSpPr>
        <p:spPr bwMode="auto">
          <a:xfrm>
            <a:off x="4071938" y="6357938"/>
            <a:ext cx="2143125" cy="338137"/>
          </a:xfrm>
          <a:prstGeom prst="rect">
            <a:avLst/>
          </a:prstGeom>
          <a:noFill/>
          <a:ln w="9525">
            <a:noFill/>
            <a:miter lim="800000"/>
            <a:headEnd/>
            <a:tailEnd/>
          </a:ln>
        </p:spPr>
        <p:txBody>
          <a:bodyPr>
            <a:spAutoFit/>
          </a:bodyPr>
          <a:lstStyle/>
          <a:p>
            <a:r>
              <a:rPr lang="fr-FR" sz="1600"/>
              <a:t>Provinces partagées </a:t>
            </a:r>
          </a:p>
        </p:txBody>
      </p:sp>
      <p:cxnSp>
        <p:nvCxnSpPr>
          <p:cNvPr id="52" name="Connecteur droit 51"/>
          <p:cNvCxnSpPr/>
          <p:nvPr/>
        </p:nvCxnSpPr>
        <p:spPr>
          <a:xfrm>
            <a:off x="3500438" y="5000625"/>
            <a:ext cx="1143000" cy="1588"/>
          </a:xfrm>
          <a:prstGeom prst="line">
            <a:avLst/>
          </a:prstGeom>
        </p:spPr>
        <p:style>
          <a:lnRef idx="1">
            <a:schemeClr val="dk1"/>
          </a:lnRef>
          <a:fillRef idx="0">
            <a:schemeClr val="dk1"/>
          </a:fillRef>
          <a:effectRef idx="0">
            <a:schemeClr val="dk1"/>
          </a:effectRef>
          <a:fontRef idx="minor">
            <a:schemeClr val="tx1"/>
          </a:fontRef>
        </p:style>
      </p:cxnSp>
      <p:sp>
        <p:nvSpPr>
          <p:cNvPr id="31769" name="ZoneTexte 53"/>
          <p:cNvSpPr txBox="1">
            <a:spLocks noChangeArrowheads="1"/>
          </p:cNvSpPr>
          <p:nvPr/>
        </p:nvSpPr>
        <p:spPr bwMode="auto">
          <a:xfrm>
            <a:off x="3357563" y="4786313"/>
            <a:ext cx="214312" cy="276225"/>
          </a:xfrm>
          <a:prstGeom prst="rect">
            <a:avLst/>
          </a:prstGeom>
          <a:noFill/>
          <a:ln w="9525">
            <a:noFill/>
            <a:miter lim="800000"/>
            <a:headEnd/>
            <a:tailEnd/>
          </a:ln>
        </p:spPr>
        <p:txBody>
          <a:bodyPr>
            <a:spAutoFit/>
          </a:bodyPr>
          <a:lstStyle/>
          <a:p>
            <a:r>
              <a:rPr lang="fr-FR" sz="1200"/>
              <a:t>0</a:t>
            </a:r>
          </a:p>
        </p:txBody>
      </p:sp>
      <p:sp>
        <p:nvSpPr>
          <p:cNvPr id="31770" name="ZoneTexte 54"/>
          <p:cNvSpPr txBox="1">
            <a:spLocks noChangeArrowheads="1"/>
          </p:cNvSpPr>
          <p:nvPr/>
        </p:nvSpPr>
        <p:spPr bwMode="auto">
          <a:xfrm>
            <a:off x="4357688" y="4786313"/>
            <a:ext cx="857250" cy="276225"/>
          </a:xfrm>
          <a:prstGeom prst="rect">
            <a:avLst/>
          </a:prstGeom>
          <a:noFill/>
          <a:ln w="9525">
            <a:noFill/>
            <a:miter lim="800000"/>
            <a:headEnd/>
            <a:tailEnd/>
          </a:ln>
        </p:spPr>
        <p:txBody>
          <a:bodyPr>
            <a:spAutoFit/>
          </a:bodyPr>
          <a:lstStyle/>
          <a:p>
            <a:r>
              <a:rPr lang="fr-FR" sz="1200"/>
              <a:t>1000 km</a:t>
            </a:r>
          </a:p>
        </p:txBody>
      </p:sp>
      <p:sp>
        <p:nvSpPr>
          <p:cNvPr id="31771" name="ZoneTexte 55"/>
          <p:cNvSpPr txBox="1">
            <a:spLocks noChangeArrowheads="1"/>
          </p:cNvSpPr>
          <p:nvPr/>
        </p:nvSpPr>
        <p:spPr bwMode="auto">
          <a:xfrm>
            <a:off x="3643313" y="3357563"/>
            <a:ext cx="1357312" cy="285750"/>
          </a:xfrm>
          <a:prstGeom prst="rect">
            <a:avLst/>
          </a:prstGeom>
          <a:noFill/>
          <a:ln w="9525">
            <a:noFill/>
            <a:miter lim="800000"/>
            <a:headEnd/>
            <a:tailEnd/>
          </a:ln>
        </p:spPr>
        <p:txBody>
          <a:bodyPr>
            <a:spAutoFit/>
          </a:bodyPr>
          <a:lstStyle/>
          <a:p>
            <a:r>
              <a:rPr lang="fr-FR" sz="1200" i="1">
                <a:solidFill>
                  <a:srgbClr val="0070C0"/>
                </a:solidFill>
              </a:rPr>
              <a:t>Mer d’Oman </a:t>
            </a:r>
          </a:p>
        </p:txBody>
      </p:sp>
      <p:sp>
        <p:nvSpPr>
          <p:cNvPr id="31772" name="ZoneTexte 56"/>
          <p:cNvSpPr txBox="1">
            <a:spLocks noChangeArrowheads="1"/>
          </p:cNvSpPr>
          <p:nvPr/>
        </p:nvSpPr>
        <p:spPr bwMode="auto">
          <a:xfrm>
            <a:off x="7072313" y="3571875"/>
            <a:ext cx="1357312" cy="285750"/>
          </a:xfrm>
          <a:prstGeom prst="rect">
            <a:avLst/>
          </a:prstGeom>
          <a:noFill/>
          <a:ln w="9525">
            <a:noFill/>
            <a:miter lim="800000"/>
            <a:headEnd/>
            <a:tailEnd/>
          </a:ln>
        </p:spPr>
        <p:txBody>
          <a:bodyPr>
            <a:spAutoFit/>
          </a:bodyPr>
          <a:lstStyle/>
          <a:p>
            <a:r>
              <a:rPr lang="fr-FR" sz="1200" i="1">
                <a:solidFill>
                  <a:srgbClr val="0070C0"/>
                </a:solidFill>
              </a:rPr>
              <a:t>Golfe du Bengale</a:t>
            </a:r>
          </a:p>
        </p:txBody>
      </p:sp>
      <p:sp>
        <p:nvSpPr>
          <p:cNvPr id="31773" name="ZoneTexte 57"/>
          <p:cNvSpPr txBox="1">
            <a:spLocks noChangeArrowheads="1"/>
          </p:cNvSpPr>
          <p:nvPr/>
        </p:nvSpPr>
        <p:spPr bwMode="auto">
          <a:xfrm>
            <a:off x="7215188" y="5000625"/>
            <a:ext cx="1357312" cy="285750"/>
          </a:xfrm>
          <a:prstGeom prst="rect">
            <a:avLst/>
          </a:prstGeom>
          <a:noFill/>
          <a:ln w="9525">
            <a:noFill/>
            <a:miter lim="800000"/>
            <a:headEnd/>
            <a:tailEnd/>
          </a:ln>
        </p:spPr>
        <p:txBody>
          <a:bodyPr>
            <a:spAutoFit/>
          </a:bodyPr>
          <a:lstStyle/>
          <a:p>
            <a:pPr algn="ctr"/>
            <a:r>
              <a:rPr lang="fr-FR" sz="1200" i="1">
                <a:solidFill>
                  <a:srgbClr val="0070C0"/>
                </a:solidFill>
              </a:rPr>
              <a:t>OCEAN INDIEN</a:t>
            </a:r>
          </a:p>
        </p:txBody>
      </p:sp>
      <p:sp>
        <p:nvSpPr>
          <p:cNvPr id="31774" name="ZoneTexte 64"/>
          <p:cNvSpPr txBox="1">
            <a:spLocks noChangeArrowheads="1"/>
          </p:cNvSpPr>
          <p:nvPr/>
        </p:nvSpPr>
        <p:spPr bwMode="auto">
          <a:xfrm>
            <a:off x="6715125" y="500063"/>
            <a:ext cx="1928813" cy="276225"/>
          </a:xfrm>
          <a:prstGeom prst="rect">
            <a:avLst/>
          </a:prstGeom>
          <a:noFill/>
          <a:ln w="9525">
            <a:noFill/>
            <a:miter lim="800000"/>
            <a:headEnd/>
            <a:tailEnd/>
          </a:ln>
        </p:spPr>
        <p:txBody>
          <a:bodyPr>
            <a:spAutoFit/>
          </a:bodyPr>
          <a:lstStyle/>
          <a:p>
            <a:pPr algn="ctr"/>
            <a:r>
              <a:rPr lang="fr-FR" sz="1200"/>
              <a:t>CHINE</a:t>
            </a:r>
          </a:p>
        </p:txBody>
      </p:sp>
      <p:sp>
        <p:nvSpPr>
          <p:cNvPr id="31775" name="ZoneTexte 65"/>
          <p:cNvSpPr txBox="1">
            <a:spLocks noChangeArrowheads="1"/>
          </p:cNvSpPr>
          <p:nvPr/>
        </p:nvSpPr>
        <p:spPr bwMode="auto">
          <a:xfrm>
            <a:off x="3286125" y="214313"/>
            <a:ext cx="1928813" cy="276225"/>
          </a:xfrm>
          <a:prstGeom prst="rect">
            <a:avLst/>
          </a:prstGeom>
          <a:noFill/>
          <a:ln w="9525">
            <a:noFill/>
            <a:miter lim="800000"/>
            <a:headEnd/>
            <a:tailEnd/>
          </a:ln>
        </p:spPr>
        <p:txBody>
          <a:bodyPr>
            <a:spAutoFit/>
          </a:bodyPr>
          <a:lstStyle/>
          <a:p>
            <a:pPr algn="ctr"/>
            <a:r>
              <a:rPr lang="fr-FR" sz="1200"/>
              <a:t>AFGHANISTAN</a:t>
            </a:r>
          </a:p>
        </p:txBody>
      </p:sp>
      <p:sp>
        <p:nvSpPr>
          <p:cNvPr id="31776" name="ZoneTexte 66"/>
          <p:cNvSpPr txBox="1">
            <a:spLocks noChangeArrowheads="1"/>
          </p:cNvSpPr>
          <p:nvPr/>
        </p:nvSpPr>
        <p:spPr bwMode="auto">
          <a:xfrm>
            <a:off x="6215063" y="1571625"/>
            <a:ext cx="1071562" cy="285750"/>
          </a:xfrm>
          <a:prstGeom prst="rect">
            <a:avLst/>
          </a:prstGeom>
          <a:noFill/>
          <a:ln w="9525">
            <a:noFill/>
            <a:miter lim="800000"/>
            <a:headEnd/>
            <a:tailEnd/>
          </a:ln>
        </p:spPr>
        <p:txBody>
          <a:bodyPr>
            <a:spAutoFit/>
          </a:bodyPr>
          <a:lstStyle/>
          <a:p>
            <a:pPr algn="ctr"/>
            <a:r>
              <a:rPr lang="fr-FR" sz="1200"/>
              <a:t>NEPAL</a:t>
            </a:r>
          </a:p>
        </p:txBody>
      </p:sp>
      <p:sp>
        <p:nvSpPr>
          <p:cNvPr id="31777" name="ZoneTexte 67"/>
          <p:cNvSpPr txBox="1">
            <a:spLocks noChangeArrowheads="1"/>
          </p:cNvSpPr>
          <p:nvPr/>
        </p:nvSpPr>
        <p:spPr bwMode="auto">
          <a:xfrm>
            <a:off x="7215188" y="1285875"/>
            <a:ext cx="1071562" cy="285750"/>
          </a:xfrm>
          <a:prstGeom prst="rect">
            <a:avLst/>
          </a:prstGeom>
          <a:noFill/>
          <a:ln w="9525">
            <a:noFill/>
            <a:miter lim="800000"/>
            <a:headEnd/>
            <a:tailEnd/>
          </a:ln>
        </p:spPr>
        <p:txBody>
          <a:bodyPr>
            <a:spAutoFit/>
          </a:bodyPr>
          <a:lstStyle/>
          <a:p>
            <a:pPr algn="ctr"/>
            <a:r>
              <a:rPr lang="fr-FR" sz="1200"/>
              <a:t>BHOUTAN</a:t>
            </a:r>
          </a:p>
        </p:txBody>
      </p:sp>
      <p:cxnSp>
        <p:nvCxnSpPr>
          <p:cNvPr id="70" name="Connecteur droit avec flèche 69"/>
          <p:cNvCxnSpPr>
            <a:endCxn id="15" idx="4"/>
          </p:cNvCxnSpPr>
          <p:nvPr/>
        </p:nvCxnSpPr>
        <p:spPr>
          <a:xfrm rot="16200000" flipH="1">
            <a:off x="7567613" y="1576388"/>
            <a:ext cx="195262" cy="428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779" name="ZoneTexte 71"/>
          <p:cNvSpPr txBox="1">
            <a:spLocks noChangeArrowheads="1"/>
          </p:cNvSpPr>
          <p:nvPr/>
        </p:nvSpPr>
        <p:spPr bwMode="auto">
          <a:xfrm>
            <a:off x="8215313" y="2500313"/>
            <a:ext cx="1071562" cy="285750"/>
          </a:xfrm>
          <a:prstGeom prst="rect">
            <a:avLst/>
          </a:prstGeom>
          <a:noFill/>
          <a:ln w="9525">
            <a:noFill/>
            <a:miter lim="800000"/>
            <a:headEnd/>
            <a:tailEnd/>
          </a:ln>
        </p:spPr>
        <p:txBody>
          <a:bodyPr>
            <a:spAutoFit/>
          </a:bodyPr>
          <a:lstStyle/>
          <a:p>
            <a:pPr algn="ctr"/>
            <a:r>
              <a:rPr lang="fr-FR" sz="1200"/>
              <a:t>BIRMANIE</a:t>
            </a:r>
          </a:p>
        </p:txBody>
      </p:sp>
      <p:sp>
        <p:nvSpPr>
          <p:cNvPr id="31780" name="ZoneTexte 72"/>
          <p:cNvSpPr txBox="1">
            <a:spLocks noChangeArrowheads="1"/>
          </p:cNvSpPr>
          <p:nvPr/>
        </p:nvSpPr>
        <p:spPr bwMode="auto">
          <a:xfrm>
            <a:off x="5357813" y="5000625"/>
            <a:ext cx="1928812" cy="276225"/>
          </a:xfrm>
          <a:prstGeom prst="rect">
            <a:avLst/>
          </a:prstGeom>
          <a:noFill/>
          <a:ln w="9525">
            <a:noFill/>
            <a:miter lim="800000"/>
            <a:headEnd/>
            <a:tailEnd/>
          </a:ln>
        </p:spPr>
        <p:txBody>
          <a:bodyPr>
            <a:spAutoFit/>
          </a:bodyPr>
          <a:lstStyle/>
          <a:p>
            <a:pPr algn="ctr"/>
            <a:r>
              <a:rPr lang="fr-FR" sz="1200"/>
              <a:t>CEYLAN</a:t>
            </a:r>
          </a:p>
        </p:txBody>
      </p:sp>
      <p:sp>
        <p:nvSpPr>
          <p:cNvPr id="31781" name="ZoneTexte 77"/>
          <p:cNvSpPr txBox="1">
            <a:spLocks noChangeArrowheads="1"/>
          </p:cNvSpPr>
          <p:nvPr/>
        </p:nvSpPr>
        <p:spPr bwMode="auto">
          <a:xfrm>
            <a:off x="6286500" y="6286500"/>
            <a:ext cx="2857500" cy="338138"/>
          </a:xfrm>
          <a:prstGeom prst="rect">
            <a:avLst/>
          </a:prstGeom>
          <a:noFill/>
          <a:ln w="9525">
            <a:noFill/>
            <a:miter lim="800000"/>
            <a:headEnd/>
            <a:tailEnd/>
          </a:ln>
        </p:spPr>
        <p:txBody>
          <a:bodyPr>
            <a:spAutoFit/>
          </a:bodyPr>
          <a:lstStyle/>
          <a:p>
            <a:pPr algn="ctr"/>
            <a:r>
              <a:rPr lang="fr-FR" sz="1600" b="1"/>
              <a:t>HISTGEOGRAPHIE.COM</a:t>
            </a:r>
          </a:p>
        </p:txBody>
      </p:sp>
      <p:sp>
        <p:nvSpPr>
          <p:cNvPr id="31782" name="ZoneTexte 78"/>
          <p:cNvSpPr txBox="1">
            <a:spLocks noChangeArrowheads="1"/>
          </p:cNvSpPr>
          <p:nvPr/>
        </p:nvSpPr>
        <p:spPr bwMode="auto">
          <a:xfrm>
            <a:off x="0" y="214313"/>
            <a:ext cx="3286125" cy="830262"/>
          </a:xfrm>
          <a:prstGeom prst="rect">
            <a:avLst/>
          </a:prstGeom>
          <a:noFill/>
          <a:ln w="9525">
            <a:noFill/>
            <a:miter lim="800000"/>
            <a:headEnd/>
            <a:tailEnd/>
          </a:ln>
        </p:spPr>
        <p:txBody>
          <a:bodyPr>
            <a:spAutoFit/>
          </a:bodyPr>
          <a:lstStyle/>
          <a:p>
            <a:r>
              <a:rPr lang="fr-FR" sz="2400" b="1"/>
              <a:t>Doc 11 (2) 1947:</a:t>
            </a:r>
          </a:p>
          <a:p>
            <a:r>
              <a:rPr lang="fr-FR" sz="2400" b="1"/>
              <a:t>la partition de l’Inde</a:t>
            </a:r>
          </a:p>
        </p:txBody>
      </p:sp>
      <p:sp>
        <p:nvSpPr>
          <p:cNvPr id="85" name="ZoneTexte 84"/>
          <p:cNvSpPr txBox="1">
            <a:spLocks noChangeArrowheads="1"/>
          </p:cNvSpPr>
          <p:nvPr/>
        </p:nvSpPr>
        <p:spPr bwMode="auto">
          <a:xfrm>
            <a:off x="4071938" y="5715000"/>
            <a:ext cx="3571875" cy="338138"/>
          </a:xfrm>
          <a:prstGeom prst="rect">
            <a:avLst/>
          </a:prstGeom>
          <a:noFill/>
          <a:ln w="9525">
            <a:noFill/>
            <a:miter lim="800000"/>
            <a:headEnd/>
            <a:tailEnd/>
          </a:ln>
        </p:spPr>
        <p:txBody>
          <a:bodyPr>
            <a:spAutoFit/>
          </a:bodyPr>
          <a:lstStyle/>
          <a:p>
            <a:r>
              <a:rPr lang="fr-FR" sz="1600"/>
              <a:t>hindous </a:t>
            </a:r>
          </a:p>
        </p:txBody>
      </p:sp>
      <p:sp>
        <p:nvSpPr>
          <p:cNvPr id="31784" name="ZoneTexte 70"/>
          <p:cNvSpPr txBox="1">
            <a:spLocks noChangeArrowheads="1"/>
          </p:cNvSpPr>
          <p:nvPr/>
        </p:nvSpPr>
        <p:spPr bwMode="auto">
          <a:xfrm>
            <a:off x="4857750" y="2286000"/>
            <a:ext cx="2500313" cy="646113"/>
          </a:xfrm>
          <a:prstGeom prst="rect">
            <a:avLst/>
          </a:prstGeom>
          <a:noFill/>
          <a:ln w="9525">
            <a:noFill/>
            <a:miter lim="800000"/>
            <a:headEnd/>
            <a:tailEnd/>
          </a:ln>
        </p:spPr>
        <p:txBody>
          <a:bodyPr>
            <a:spAutoFit/>
          </a:bodyPr>
          <a:lstStyle/>
          <a:p>
            <a:pPr algn="ctr"/>
            <a:r>
              <a:rPr lang="fr-FR" b="1"/>
              <a:t>LES INDES BRITANNIQUES</a:t>
            </a:r>
          </a:p>
        </p:txBody>
      </p:sp>
      <p:sp>
        <p:nvSpPr>
          <p:cNvPr id="95" name="Forme libre 94"/>
          <p:cNvSpPr/>
          <p:nvPr/>
        </p:nvSpPr>
        <p:spPr>
          <a:xfrm>
            <a:off x="4476750" y="200025"/>
            <a:ext cx="4276725" cy="4819650"/>
          </a:xfrm>
          <a:custGeom>
            <a:avLst/>
            <a:gdLst>
              <a:gd name="connsiteX0" fmla="*/ 3952875 w 4276725"/>
              <a:gd name="connsiteY0" fmla="*/ 1695450 h 4819650"/>
              <a:gd name="connsiteX1" fmla="*/ 4229100 w 4276725"/>
              <a:gd name="connsiteY1" fmla="*/ 1600200 h 4819650"/>
              <a:gd name="connsiteX2" fmla="*/ 4229100 w 4276725"/>
              <a:gd name="connsiteY2" fmla="*/ 1495425 h 4819650"/>
              <a:gd name="connsiteX3" fmla="*/ 4276725 w 4276725"/>
              <a:gd name="connsiteY3" fmla="*/ 1390650 h 4819650"/>
              <a:gd name="connsiteX4" fmla="*/ 4210050 w 4276725"/>
              <a:gd name="connsiteY4" fmla="*/ 1333500 h 4819650"/>
              <a:gd name="connsiteX5" fmla="*/ 4143375 w 4276725"/>
              <a:gd name="connsiteY5" fmla="*/ 1352550 h 4819650"/>
              <a:gd name="connsiteX6" fmla="*/ 4133850 w 4276725"/>
              <a:gd name="connsiteY6" fmla="*/ 1314450 h 4819650"/>
              <a:gd name="connsiteX7" fmla="*/ 4000500 w 4276725"/>
              <a:gd name="connsiteY7" fmla="*/ 1276350 h 4819650"/>
              <a:gd name="connsiteX8" fmla="*/ 3962400 w 4276725"/>
              <a:gd name="connsiteY8" fmla="*/ 1343025 h 4819650"/>
              <a:gd name="connsiteX9" fmla="*/ 3810000 w 4276725"/>
              <a:gd name="connsiteY9" fmla="*/ 1304925 h 4819650"/>
              <a:gd name="connsiteX10" fmla="*/ 3448050 w 4276725"/>
              <a:gd name="connsiteY10" fmla="*/ 1533525 h 4819650"/>
              <a:gd name="connsiteX11" fmla="*/ 3448050 w 4276725"/>
              <a:gd name="connsiteY11" fmla="*/ 1657350 h 4819650"/>
              <a:gd name="connsiteX12" fmla="*/ 3324225 w 4276725"/>
              <a:gd name="connsiteY12" fmla="*/ 1685925 h 4819650"/>
              <a:gd name="connsiteX13" fmla="*/ 3276600 w 4276725"/>
              <a:gd name="connsiteY13" fmla="*/ 1676400 h 4819650"/>
              <a:gd name="connsiteX14" fmla="*/ 3086100 w 4276725"/>
              <a:gd name="connsiteY14" fmla="*/ 1676400 h 4819650"/>
              <a:gd name="connsiteX15" fmla="*/ 3124200 w 4276725"/>
              <a:gd name="connsiteY15" fmla="*/ 1590675 h 4819650"/>
              <a:gd name="connsiteX16" fmla="*/ 3057525 w 4276725"/>
              <a:gd name="connsiteY16" fmla="*/ 1533525 h 4819650"/>
              <a:gd name="connsiteX17" fmla="*/ 2952750 w 4276725"/>
              <a:gd name="connsiteY17" fmla="*/ 1533525 h 4819650"/>
              <a:gd name="connsiteX18" fmla="*/ 2914650 w 4276725"/>
              <a:gd name="connsiteY18" fmla="*/ 1562100 h 4819650"/>
              <a:gd name="connsiteX19" fmla="*/ 2971800 w 4276725"/>
              <a:gd name="connsiteY19" fmla="*/ 1752600 h 4819650"/>
              <a:gd name="connsiteX20" fmla="*/ 2647950 w 4276725"/>
              <a:gd name="connsiteY20" fmla="*/ 1752600 h 4819650"/>
              <a:gd name="connsiteX21" fmla="*/ 2362200 w 4276725"/>
              <a:gd name="connsiteY21" fmla="*/ 1590675 h 4819650"/>
              <a:gd name="connsiteX22" fmla="*/ 2333625 w 4276725"/>
              <a:gd name="connsiteY22" fmla="*/ 1590675 h 4819650"/>
              <a:gd name="connsiteX23" fmla="*/ 2266950 w 4276725"/>
              <a:gd name="connsiteY23" fmla="*/ 1600200 h 4819650"/>
              <a:gd name="connsiteX24" fmla="*/ 2162175 w 4276725"/>
              <a:gd name="connsiteY24" fmla="*/ 1562100 h 4819650"/>
              <a:gd name="connsiteX25" fmla="*/ 2000250 w 4276725"/>
              <a:gd name="connsiteY25" fmla="*/ 1562100 h 4819650"/>
              <a:gd name="connsiteX26" fmla="*/ 1971675 w 4276725"/>
              <a:gd name="connsiteY26" fmla="*/ 1457325 h 4819650"/>
              <a:gd name="connsiteX27" fmla="*/ 1866900 w 4276725"/>
              <a:gd name="connsiteY27" fmla="*/ 1400175 h 4819650"/>
              <a:gd name="connsiteX28" fmla="*/ 1866900 w 4276725"/>
              <a:gd name="connsiteY28" fmla="*/ 1247775 h 4819650"/>
              <a:gd name="connsiteX29" fmla="*/ 1943100 w 4276725"/>
              <a:gd name="connsiteY29" fmla="*/ 1190625 h 4819650"/>
              <a:gd name="connsiteX30" fmla="*/ 1781175 w 4276725"/>
              <a:gd name="connsiteY30" fmla="*/ 1133475 h 4819650"/>
              <a:gd name="connsiteX31" fmla="*/ 1657350 w 4276725"/>
              <a:gd name="connsiteY31" fmla="*/ 1009650 h 4819650"/>
              <a:gd name="connsiteX32" fmla="*/ 1647825 w 4276725"/>
              <a:gd name="connsiteY32" fmla="*/ 866775 h 4819650"/>
              <a:gd name="connsiteX33" fmla="*/ 1704975 w 4276725"/>
              <a:gd name="connsiteY33" fmla="*/ 809625 h 4819650"/>
              <a:gd name="connsiteX34" fmla="*/ 1619250 w 4276725"/>
              <a:gd name="connsiteY34" fmla="*/ 609600 h 4819650"/>
              <a:gd name="connsiteX35" fmla="*/ 1819275 w 4276725"/>
              <a:gd name="connsiteY35" fmla="*/ 342900 h 4819650"/>
              <a:gd name="connsiteX36" fmla="*/ 1743075 w 4276725"/>
              <a:gd name="connsiteY36" fmla="*/ 238125 h 4819650"/>
              <a:gd name="connsiteX37" fmla="*/ 1628775 w 4276725"/>
              <a:gd name="connsiteY37" fmla="*/ 238125 h 4819650"/>
              <a:gd name="connsiteX38" fmla="*/ 1390650 w 4276725"/>
              <a:gd name="connsiteY38" fmla="*/ 190500 h 4819650"/>
              <a:gd name="connsiteX39" fmla="*/ 1219200 w 4276725"/>
              <a:gd name="connsiteY39" fmla="*/ 0 h 4819650"/>
              <a:gd name="connsiteX40" fmla="*/ 1066800 w 4276725"/>
              <a:gd name="connsiteY40" fmla="*/ 0 h 4819650"/>
              <a:gd name="connsiteX41" fmla="*/ 990600 w 4276725"/>
              <a:gd name="connsiteY41" fmla="*/ 9525 h 4819650"/>
              <a:gd name="connsiteX42" fmla="*/ 1000125 w 4276725"/>
              <a:gd name="connsiteY42" fmla="*/ 95250 h 4819650"/>
              <a:gd name="connsiteX43" fmla="*/ 895350 w 4276725"/>
              <a:gd name="connsiteY43" fmla="*/ 104775 h 4819650"/>
              <a:gd name="connsiteX44" fmla="*/ 800100 w 4276725"/>
              <a:gd name="connsiteY44" fmla="*/ 209550 h 4819650"/>
              <a:gd name="connsiteX45" fmla="*/ 857250 w 4276725"/>
              <a:gd name="connsiteY45" fmla="*/ 257175 h 4819650"/>
              <a:gd name="connsiteX46" fmla="*/ 857250 w 4276725"/>
              <a:gd name="connsiteY46" fmla="*/ 361950 h 4819650"/>
              <a:gd name="connsiteX47" fmla="*/ 923925 w 4276725"/>
              <a:gd name="connsiteY47" fmla="*/ 371475 h 4819650"/>
              <a:gd name="connsiteX48" fmla="*/ 1000125 w 4276725"/>
              <a:gd name="connsiteY48" fmla="*/ 400050 h 4819650"/>
              <a:gd name="connsiteX49" fmla="*/ 981075 w 4276725"/>
              <a:gd name="connsiteY49" fmla="*/ 466725 h 4819650"/>
              <a:gd name="connsiteX50" fmla="*/ 962025 w 4276725"/>
              <a:gd name="connsiteY50" fmla="*/ 733425 h 4819650"/>
              <a:gd name="connsiteX51" fmla="*/ 1028700 w 4276725"/>
              <a:gd name="connsiteY51" fmla="*/ 781050 h 4819650"/>
              <a:gd name="connsiteX52" fmla="*/ 1038225 w 4276725"/>
              <a:gd name="connsiteY52" fmla="*/ 857250 h 4819650"/>
              <a:gd name="connsiteX53" fmla="*/ 1095375 w 4276725"/>
              <a:gd name="connsiteY53" fmla="*/ 895350 h 4819650"/>
              <a:gd name="connsiteX54" fmla="*/ 809625 w 4276725"/>
              <a:gd name="connsiteY54" fmla="*/ 1200150 h 4819650"/>
              <a:gd name="connsiteX55" fmla="*/ 809625 w 4276725"/>
              <a:gd name="connsiteY55" fmla="*/ 1333500 h 4819650"/>
              <a:gd name="connsiteX56" fmla="*/ 647700 w 4276725"/>
              <a:gd name="connsiteY56" fmla="*/ 1343025 h 4819650"/>
              <a:gd name="connsiteX57" fmla="*/ 581025 w 4276725"/>
              <a:gd name="connsiteY57" fmla="*/ 1466850 h 4819650"/>
              <a:gd name="connsiteX58" fmla="*/ 447675 w 4276725"/>
              <a:gd name="connsiteY58" fmla="*/ 1495425 h 4819650"/>
              <a:gd name="connsiteX59" fmla="*/ 381000 w 4276725"/>
              <a:gd name="connsiteY59" fmla="*/ 1428750 h 4819650"/>
              <a:gd name="connsiteX60" fmla="*/ 342900 w 4276725"/>
              <a:gd name="connsiteY60" fmla="*/ 1457325 h 4819650"/>
              <a:gd name="connsiteX61" fmla="*/ 342900 w 4276725"/>
              <a:gd name="connsiteY61" fmla="*/ 1495425 h 4819650"/>
              <a:gd name="connsiteX62" fmla="*/ 276225 w 4276725"/>
              <a:gd name="connsiteY62" fmla="*/ 1543050 h 4819650"/>
              <a:gd name="connsiteX63" fmla="*/ 200025 w 4276725"/>
              <a:gd name="connsiteY63" fmla="*/ 1543050 h 4819650"/>
              <a:gd name="connsiteX64" fmla="*/ 200025 w 4276725"/>
              <a:gd name="connsiteY64" fmla="*/ 1562100 h 4819650"/>
              <a:gd name="connsiteX65" fmla="*/ 238125 w 4276725"/>
              <a:gd name="connsiteY65" fmla="*/ 1638300 h 4819650"/>
              <a:gd name="connsiteX66" fmla="*/ 219075 w 4276725"/>
              <a:gd name="connsiteY66" fmla="*/ 1676400 h 4819650"/>
              <a:gd name="connsiteX67" fmla="*/ 219075 w 4276725"/>
              <a:gd name="connsiteY67" fmla="*/ 1685925 h 4819650"/>
              <a:gd name="connsiteX68" fmla="*/ 323850 w 4276725"/>
              <a:gd name="connsiteY68" fmla="*/ 1695450 h 4819650"/>
              <a:gd name="connsiteX69" fmla="*/ 295275 w 4276725"/>
              <a:gd name="connsiteY69" fmla="*/ 1828800 h 4819650"/>
              <a:gd name="connsiteX70" fmla="*/ 295275 w 4276725"/>
              <a:gd name="connsiteY70" fmla="*/ 1847850 h 4819650"/>
              <a:gd name="connsiteX71" fmla="*/ 352425 w 4276725"/>
              <a:gd name="connsiteY71" fmla="*/ 1866900 h 4819650"/>
              <a:gd name="connsiteX72" fmla="*/ 409575 w 4276725"/>
              <a:gd name="connsiteY72" fmla="*/ 1943100 h 4819650"/>
              <a:gd name="connsiteX73" fmla="*/ 409575 w 4276725"/>
              <a:gd name="connsiteY73" fmla="*/ 2028825 h 4819650"/>
              <a:gd name="connsiteX74" fmla="*/ 66675 w 4276725"/>
              <a:gd name="connsiteY74" fmla="*/ 2038350 h 4819650"/>
              <a:gd name="connsiteX75" fmla="*/ 0 w 4276725"/>
              <a:gd name="connsiteY75" fmla="*/ 2162175 h 4819650"/>
              <a:gd name="connsiteX76" fmla="*/ 9525 w 4276725"/>
              <a:gd name="connsiteY76" fmla="*/ 2247900 h 4819650"/>
              <a:gd name="connsiteX77" fmla="*/ 228600 w 4276725"/>
              <a:gd name="connsiteY77" fmla="*/ 2314575 h 4819650"/>
              <a:gd name="connsiteX78" fmla="*/ 228600 w 4276725"/>
              <a:gd name="connsiteY78" fmla="*/ 2400300 h 4819650"/>
              <a:gd name="connsiteX79" fmla="*/ 95250 w 4276725"/>
              <a:gd name="connsiteY79" fmla="*/ 2371725 h 4819650"/>
              <a:gd name="connsiteX80" fmla="*/ 85725 w 4276725"/>
              <a:gd name="connsiteY80" fmla="*/ 2409825 h 4819650"/>
              <a:gd name="connsiteX81" fmla="*/ 219075 w 4276725"/>
              <a:gd name="connsiteY81" fmla="*/ 2543175 h 4819650"/>
              <a:gd name="connsiteX82" fmla="*/ 352425 w 4276725"/>
              <a:gd name="connsiteY82" fmla="*/ 2686050 h 4819650"/>
              <a:gd name="connsiteX83" fmla="*/ 552450 w 4276725"/>
              <a:gd name="connsiteY83" fmla="*/ 2581275 h 4819650"/>
              <a:gd name="connsiteX84" fmla="*/ 552450 w 4276725"/>
              <a:gd name="connsiteY84" fmla="*/ 2438400 h 4819650"/>
              <a:gd name="connsiteX85" fmla="*/ 619125 w 4276725"/>
              <a:gd name="connsiteY85" fmla="*/ 2409825 h 4819650"/>
              <a:gd name="connsiteX86" fmla="*/ 657225 w 4276725"/>
              <a:gd name="connsiteY86" fmla="*/ 2466975 h 4819650"/>
              <a:gd name="connsiteX87" fmla="*/ 628650 w 4276725"/>
              <a:gd name="connsiteY87" fmla="*/ 2505075 h 4819650"/>
              <a:gd name="connsiteX88" fmla="*/ 647700 w 4276725"/>
              <a:gd name="connsiteY88" fmla="*/ 2543175 h 4819650"/>
              <a:gd name="connsiteX89" fmla="*/ 600075 w 4276725"/>
              <a:gd name="connsiteY89" fmla="*/ 2571750 h 4819650"/>
              <a:gd name="connsiteX90" fmla="*/ 638175 w 4276725"/>
              <a:gd name="connsiteY90" fmla="*/ 2733675 h 4819650"/>
              <a:gd name="connsiteX91" fmla="*/ 609600 w 4276725"/>
              <a:gd name="connsiteY91" fmla="*/ 2771775 h 4819650"/>
              <a:gd name="connsiteX92" fmla="*/ 600075 w 4276725"/>
              <a:gd name="connsiteY92" fmla="*/ 3124200 h 4819650"/>
              <a:gd name="connsiteX93" fmla="*/ 657225 w 4276725"/>
              <a:gd name="connsiteY93" fmla="*/ 3181350 h 4819650"/>
              <a:gd name="connsiteX94" fmla="*/ 628650 w 4276725"/>
              <a:gd name="connsiteY94" fmla="*/ 3314700 h 4819650"/>
              <a:gd name="connsiteX95" fmla="*/ 885825 w 4276725"/>
              <a:gd name="connsiteY95" fmla="*/ 4133850 h 4819650"/>
              <a:gd name="connsiteX96" fmla="*/ 942975 w 4276725"/>
              <a:gd name="connsiteY96" fmla="*/ 4162425 h 4819650"/>
              <a:gd name="connsiteX97" fmla="*/ 990600 w 4276725"/>
              <a:gd name="connsiteY97" fmla="*/ 4438650 h 4819650"/>
              <a:gd name="connsiteX98" fmla="*/ 1057275 w 4276725"/>
              <a:gd name="connsiteY98" fmla="*/ 4457700 h 4819650"/>
              <a:gd name="connsiteX99" fmla="*/ 1038225 w 4276725"/>
              <a:gd name="connsiteY99" fmla="*/ 4514850 h 4819650"/>
              <a:gd name="connsiteX100" fmla="*/ 1143000 w 4276725"/>
              <a:gd name="connsiteY100" fmla="*/ 4743450 h 4819650"/>
              <a:gd name="connsiteX101" fmla="*/ 1276350 w 4276725"/>
              <a:gd name="connsiteY101" fmla="*/ 4819650 h 4819650"/>
              <a:gd name="connsiteX102" fmla="*/ 1409700 w 4276725"/>
              <a:gd name="connsiteY102" fmla="*/ 4772025 h 4819650"/>
              <a:gd name="connsiteX103" fmla="*/ 1419225 w 4276725"/>
              <a:gd name="connsiteY103" fmla="*/ 4695825 h 4819650"/>
              <a:gd name="connsiteX104" fmla="*/ 1495425 w 4276725"/>
              <a:gd name="connsiteY104" fmla="*/ 4667250 h 4819650"/>
              <a:gd name="connsiteX105" fmla="*/ 1590675 w 4276725"/>
              <a:gd name="connsiteY105" fmla="*/ 4657725 h 4819650"/>
              <a:gd name="connsiteX106" fmla="*/ 1543050 w 4276725"/>
              <a:gd name="connsiteY106" fmla="*/ 4533900 h 4819650"/>
              <a:gd name="connsiteX107" fmla="*/ 1600200 w 4276725"/>
              <a:gd name="connsiteY107" fmla="*/ 4514850 h 4819650"/>
              <a:gd name="connsiteX108" fmla="*/ 1600200 w 4276725"/>
              <a:gd name="connsiteY108" fmla="*/ 4448175 h 4819650"/>
              <a:gd name="connsiteX109" fmla="*/ 1676400 w 4276725"/>
              <a:gd name="connsiteY109" fmla="*/ 4419600 h 4819650"/>
              <a:gd name="connsiteX110" fmla="*/ 1704975 w 4276725"/>
              <a:gd name="connsiteY110" fmla="*/ 4419600 h 4819650"/>
              <a:gd name="connsiteX111" fmla="*/ 1685925 w 4276725"/>
              <a:gd name="connsiteY111" fmla="*/ 4286250 h 4819650"/>
              <a:gd name="connsiteX112" fmla="*/ 1752600 w 4276725"/>
              <a:gd name="connsiteY112" fmla="*/ 4019550 h 4819650"/>
              <a:gd name="connsiteX113" fmla="*/ 1752600 w 4276725"/>
              <a:gd name="connsiteY113" fmla="*/ 4019550 h 4819650"/>
              <a:gd name="connsiteX114" fmla="*/ 1724025 w 4276725"/>
              <a:gd name="connsiteY114" fmla="*/ 3876675 h 4819650"/>
              <a:gd name="connsiteX115" fmla="*/ 1762125 w 4276725"/>
              <a:gd name="connsiteY115" fmla="*/ 3762375 h 4819650"/>
              <a:gd name="connsiteX116" fmla="*/ 1762125 w 4276725"/>
              <a:gd name="connsiteY116" fmla="*/ 3629025 h 4819650"/>
              <a:gd name="connsiteX117" fmla="*/ 1866900 w 4276725"/>
              <a:gd name="connsiteY117" fmla="*/ 3562350 h 4819650"/>
              <a:gd name="connsiteX118" fmla="*/ 1952625 w 4276725"/>
              <a:gd name="connsiteY118" fmla="*/ 3562350 h 4819650"/>
              <a:gd name="connsiteX119" fmla="*/ 1962150 w 4276725"/>
              <a:gd name="connsiteY119" fmla="*/ 3495675 h 4819650"/>
              <a:gd name="connsiteX120" fmla="*/ 2009775 w 4276725"/>
              <a:gd name="connsiteY120" fmla="*/ 3495675 h 4819650"/>
              <a:gd name="connsiteX121" fmla="*/ 2143125 w 4276725"/>
              <a:gd name="connsiteY121" fmla="*/ 3448050 h 4819650"/>
              <a:gd name="connsiteX122" fmla="*/ 2143125 w 4276725"/>
              <a:gd name="connsiteY122" fmla="*/ 3362325 h 4819650"/>
              <a:gd name="connsiteX123" fmla="*/ 2238375 w 4276725"/>
              <a:gd name="connsiteY123" fmla="*/ 3333750 h 4819650"/>
              <a:gd name="connsiteX124" fmla="*/ 2524125 w 4276725"/>
              <a:gd name="connsiteY124" fmla="*/ 3009900 h 4819650"/>
              <a:gd name="connsiteX125" fmla="*/ 2533650 w 4276725"/>
              <a:gd name="connsiteY125" fmla="*/ 2933700 h 4819650"/>
              <a:gd name="connsiteX126" fmla="*/ 2743200 w 4276725"/>
              <a:gd name="connsiteY126" fmla="*/ 2867025 h 4819650"/>
              <a:gd name="connsiteX127" fmla="*/ 2800350 w 4276725"/>
              <a:gd name="connsiteY127" fmla="*/ 2714625 h 4819650"/>
              <a:gd name="connsiteX128" fmla="*/ 2771775 w 4276725"/>
              <a:gd name="connsiteY128" fmla="*/ 2619375 h 4819650"/>
              <a:gd name="connsiteX129" fmla="*/ 2838450 w 4276725"/>
              <a:gd name="connsiteY129" fmla="*/ 2590800 h 4819650"/>
              <a:gd name="connsiteX130" fmla="*/ 2886075 w 4276725"/>
              <a:gd name="connsiteY130" fmla="*/ 2609850 h 4819650"/>
              <a:gd name="connsiteX131" fmla="*/ 2990850 w 4276725"/>
              <a:gd name="connsiteY131" fmla="*/ 2552700 h 4819650"/>
              <a:gd name="connsiteX132" fmla="*/ 3086100 w 4276725"/>
              <a:gd name="connsiteY132" fmla="*/ 2543175 h 4819650"/>
              <a:gd name="connsiteX133" fmla="*/ 3086100 w 4276725"/>
              <a:gd name="connsiteY133" fmla="*/ 2228850 h 4819650"/>
              <a:gd name="connsiteX134" fmla="*/ 3048000 w 4276725"/>
              <a:gd name="connsiteY134" fmla="*/ 2085975 h 4819650"/>
              <a:gd name="connsiteX135" fmla="*/ 3019425 w 4276725"/>
              <a:gd name="connsiteY135" fmla="*/ 1838325 h 4819650"/>
              <a:gd name="connsiteX136" fmla="*/ 3038475 w 4276725"/>
              <a:gd name="connsiteY136" fmla="*/ 1819275 h 4819650"/>
              <a:gd name="connsiteX137" fmla="*/ 3076575 w 4276725"/>
              <a:gd name="connsiteY137" fmla="*/ 1857375 h 4819650"/>
              <a:gd name="connsiteX138" fmla="*/ 3095625 w 4276725"/>
              <a:gd name="connsiteY138" fmla="*/ 1819275 h 4819650"/>
              <a:gd name="connsiteX139" fmla="*/ 3171825 w 4276725"/>
              <a:gd name="connsiteY139" fmla="*/ 1828800 h 4819650"/>
              <a:gd name="connsiteX140" fmla="*/ 3209925 w 4276725"/>
              <a:gd name="connsiteY140" fmla="*/ 1885950 h 4819650"/>
              <a:gd name="connsiteX141" fmla="*/ 3219450 w 4276725"/>
              <a:gd name="connsiteY141" fmla="*/ 1952625 h 4819650"/>
              <a:gd name="connsiteX142" fmla="*/ 3362325 w 4276725"/>
              <a:gd name="connsiteY142" fmla="*/ 1952625 h 4819650"/>
              <a:gd name="connsiteX143" fmla="*/ 3429000 w 4276725"/>
              <a:gd name="connsiteY143" fmla="*/ 1952625 h 4819650"/>
              <a:gd name="connsiteX144" fmla="*/ 3514725 w 4276725"/>
              <a:gd name="connsiteY144" fmla="*/ 1971675 h 4819650"/>
              <a:gd name="connsiteX145" fmla="*/ 3505200 w 4276725"/>
              <a:gd name="connsiteY145" fmla="*/ 2066925 h 4819650"/>
              <a:gd name="connsiteX146" fmla="*/ 3476625 w 4276725"/>
              <a:gd name="connsiteY146" fmla="*/ 2152650 h 4819650"/>
              <a:gd name="connsiteX147" fmla="*/ 3390900 w 4276725"/>
              <a:gd name="connsiteY147" fmla="*/ 2171700 h 4819650"/>
              <a:gd name="connsiteX148" fmla="*/ 3390900 w 4276725"/>
              <a:gd name="connsiteY148" fmla="*/ 2200275 h 4819650"/>
              <a:gd name="connsiteX149" fmla="*/ 3390900 w 4276725"/>
              <a:gd name="connsiteY149" fmla="*/ 2286000 h 4819650"/>
              <a:gd name="connsiteX150" fmla="*/ 3419475 w 4276725"/>
              <a:gd name="connsiteY150" fmla="*/ 2305050 h 4819650"/>
              <a:gd name="connsiteX151" fmla="*/ 3543300 w 4276725"/>
              <a:gd name="connsiteY151" fmla="*/ 2286000 h 4819650"/>
              <a:gd name="connsiteX152" fmla="*/ 3600450 w 4276725"/>
              <a:gd name="connsiteY152" fmla="*/ 2333625 h 4819650"/>
              <a:gd name="connsiteX153" fmla="*/ 3619500 w 4276725"/>
              <a:gd name="connsiteY153" fmla="*/ 2390775 h 4819650"/>
              <a:gd name="connsiteX154" fmla="*/ 3629025 w 4276725"/>
              <a:gd name="connsiteY154" fmla="*/ 2495550 h 4819650"/>
              <a:gd name="connsiteX155" fmla="*/ 3752850 w 4276725"/>
              <a:gd name="connsiteY155" fmla="*/ 2295525 h 4819650"/>
              <a:gd name="connsiteX156" fmla="*/ 3762375 w 4276725"/>
              <a:gd name="connsiteY156" fmla="*/ 2124075 h 4819650"/>
              <a:gd name="connsiteX157" fmla="*/ 3848100 w 4276725"/>
              <a:gd name="connsiteY157" fmla="*/ 2114550 h 4819650"/>
              <a:gd name="connsiteX158" fmla="*/ 3914775 w 4276725"/>
              <a:gd name="connsiteY158" fmla="*/ 2009775 h 4819650"/>
              <a:gd name="connsiteX159" fmla="*/ 3895725 w 4276725"/>
              <a:gd name="connsiteY159" fmla="*/ 1933575 h 4819650"/>
              <a:gd name="connsiteX160" fmla="*/ 3952875 w 4276725"/>
              <a:gd name="connsiteY160" fmla="*/ 1695450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276725" h="4819650">
                <a:moveTo>
                  <a:pt x="3952875" y="1695450"/>
                </a:moveTo>
                <a:lnTo>
                  <a:pt x="4229100" y="1600200"/>
                </a:lnTo>
                <a:lnTo>
                  <a:pt x="4229100" y="1495425"/>
                </a:lnTo>
                <a:lnTo>
                  <a:pt x="4276725" y="1390650"/>
                </a:lnTo>
                <a:lnTo>
                  <a:pt x="4210050" y="1333500"/>
                </a:lnTo>
                <a:lnTo>
                  <a:pt x="4143375" y="1352550"/>
                </a:lnTo>
                <a:lnTo>
                  <a:pt x="4133850" y="1314450"/>
                </a:lnTo>
                <a:lnTo>
                  <a:pt x="4000500" y="1276350"/>
                </a:lnTo>
                <a:lnTo>
                  <a:pt x="3962400" y="1343025"/>
                </a:lnTo>
                <a:lnTo>
                  <a:pt x="3810000" y="1304925"/>
                </a:lnTo>
                <a:lnTo>
                  <a:pt x="3448050" y="1533525"/>
                </a:lnTo>
                <a:lnTo>
                  <a:pt x="3448050" y="1657350"/>
                </a:lnTo>
                <a:lnTo>
                  <a:pt x="3324225" y="1685925"/>
                </a:lnTo>
                <a:lnTo>
                  <a:pt x="3276600" y="1676400"/>
                </a:lnTo>
                <a:lnTo>
                  <a:pt x="3086100" y="1676400"/>
                </a:lnTo>
                <a:lnTo>
                  <a:pt x="3124200" y="1590675"/>
                </a:lnTo>
                <a:lnTo>
                  <a:pt x="3057525" y="1533525"/>
                </a:lnTo>
                <a:lnTo>
                  <a:pt x="2952750" y="1533525"/>
                </a:lnTo>
                <a:lnTo>
                  <a:pt x="2914650" y="1562100"/>
                </a:lnTo>
                <a:lnTo>
                  <a:pt x="2971800" y="1752600"/>
                </a:lnTo>
                <a:lnTo>
                  <a:pt x="2647950" y="1752600"/>
                </a:lnTo>
                <a:lnTo>
                  <a:pt x="2362200" y="1590675"/>
                </a:lnTo>
                <a:lnTo>
                  <a:pt x="2333625" y="1590675"/>
                </a:lnTo>
                <a:lnTo>
                  <a:pt x="2266950" y="1600200"/>
                </a:lnTo>
                <a:lnTo>
                  <a:pt x="2162175" y="1562100"/>
                </a:lnTo>
                <a:lnTo>
                  <a:pt x="2000250" y="1562100"/>
                </a:lnTo>
                <a:lnTo>
                  <a:pt x="1971675" y="1457325"/>
                </a:lnTo>
                <a:lnTo>
                  <a:pt x="1866900" y="1400175"/>
                </a:lnTo>
                <a:lnTo>
                  <a:pt x="1866900" y="1247775"/>
                </a:lnTo>
                <a:lnTo>
                  <a:pt x="1943100" y="1190625"/>
                </a:lnTo>
                <a:lnTo>
                  <a:pt x="1781175" y="1133475"/>
                </a:lnTo>
                <a:lnTo>
                  <a:pt x="1657350" y="1009650"/>
                </a:lnTo>
                <a:lnTo>
                  <a:pt x="1647825" y="866775"/>
                </a:lnTo>
                <a:lnTo>
                  <a:pt x="1704975" y="809625"/>
                </a:lnTo>
                <a:lnTo>
                  <a:pt x="1619250" y="609600"/>
                </a:lnTo>
                <a:lnTo>
                  <a:pt x="1819275" y="342900"/>
                </a:lnTo>
                <a:lnTo>
                  <a:pt x="1743075" y="238125"/>
                </a:lnTo>
                <a:lnTo>
                  <a:pt x="1628775" y="238125"/>
                </a:lnTo>
                <a:lnTo>
                  <a:pt x="1390650" y="190500"/>
                </a:lnTo>
                <a:lnTo>
                  <a:pt x="1219200" y="0"/>
                </a:lnTo>
                <a:lnTo>
                  <a:pt x="1066800" y="0"/>
                </a:lnTo>
                <a:lnTo>
                  <a:pt x="990600" y="9525"/>
                </a:lnTo>
                <a:lnTo>
                  <a:pt x="1000125" y="95250"/>
                </a:lnTo>
                <a:lnTo>
                  <a:pt x="895350" y="104775"/>
                </a:lnTo>
                <a:lnTo>
                  <a:pt x="800100" y="209550"/>
                </a:lnTo>
                <a:lnTo>
                  <a:pt x="857250" y="257175"/>
                </a:lnTo>
                <a:lnTo>
                  <a:pt x="857250" y="361950"/>
                </a:lnTo>
                <a:lnTo>
                  <a:pt x="923925" y="371475"/>
                </a:lnTo>
                <a:lnTo>
                  <a:pt x="1000125" y="400050"/>
                </a:lnTo>
                <a:lnTo>
                  <a:pt x="981075" y="466725"/>
                </a:lnTo>
                <a:lnTo>
                  <a:pt x="962025" y="733425"/>
                </a:lnTo>
                <a:lnTo>
                  <a:pt x="1028700" y="781050"/>
                </a:lnTo>
                <a:lnTo>
                  <a:pt x="1038225" y="857250"/>
                </a:lnTo>
                <a:lnTo>
                  <a:pt x="1095375" y="895350"/>
                </a:lnTo>
                <a:lnTo>
                  <a:pt x="809625" y="1200150"/>
                </a:lnTo>
                <a:lnTo>
                  <a:pt x="809625" y="1333500"/>
                </a:lnTo>
                <a:lnTo>
                  <a:pt x="647700" y="1343025"/>
                </a:lnTo>
                <a:lnTo>
                  <a:pt x="581025" y="1466850"/>
                </a:lnTo>
                <a:lnTo>
                  <a:pt x="447675" y="1495425"/>
                </a:lnTo>
                <a:lnTo>
                  <a:pt x="381000" y="1428750"/>
                </a:lnTo>
                <a:lnTo>
                  <a:pt x="342900" y="1457325"/>
                </a:lnTo>
                <a:lnTo>
                  <a:pt x="342900" y="1495425"/>
                </a:lnTo>
                <a:lnTo>
                  <a:pt x="276225" y="1543050"/>
                </a:lnTo>
                <a:lnTo>
                  <a:pt x="200025" y="1543050"/>
                </a:lnTo>
                <a:lnTo>
                  <a:pt x="200025" y="1562100"/>
                </a:lnTo>
                <a:lnTo>
                  <a:pt x="238125" y="1638300"/>
                </a:lnTo>
                <a:lnTo>
                  <a:pt x="219075" y="1676400"/>
                </a:lnTo>
                <a:lnTo>
                  <a:pt x="219075" y="1685925"/>
                </a:lnTo>
                <a:lnTo>
                  <a:pt x="323850" y="1695450"/>
                </a:lnTo>
                <a:lnTo>
                  <a:pt x="295275" y="1828800"/>
                </a:lnTo>
                <a:lnTo>
                  <a:pt x="295275" y="1847850"/>
                </a:lnTo>
                <a:lnTo>
                  <a:pt x="352425" y="1866900"/>
                </a:lnTo>
                <a:lnTo>
                  <a:pt x="409575" y="1943100"/>
                </a:lnTo>
                <a:lnTo>
                  <a:pt x="409575" y="2028825"/>
                </a:lnTo>
                <a:lnTo>
                  <a:pt x="66675" y="2038350"/>
                </a:lnTo>
                <a:lnTo>
                  <a:pt x="0" y="2162175"/>
                </a:lnTo>
                <a:lnTo>
                  <a:pt x="9525" y="2247900"/>
                </a:lnTo>
                <a:lnTo>
                  <a:pt x="228600" y="2314575"/>
                </a:lnTo>
                <a:lnTo>
                  <a:pt x="228600" y="2400300"/>
                </a:lnTo>
                <a:lnTo>
                  <a:pt x="95250" y="2371725"/>
                </a:lnTo>
                <a:lnTo>
                  <a:pt x="85725" y="2409825"/>
                </a:lnTo>
                <a:lnTo>
                  <a:pt x="219075" y="2543175"/>
                </a:lnTo>
                <a:lnTo>
                  <a:pt x="352425" y="2686050"/>
                </a:lnTo>
                <a:lnTo>
                  <a:pt x="552450" y="2581275"/>
                </a:lnTo>
                <a:lnTo>
                  <a:pt x="552450" y="2438400"/>
                </a:lnTo>
                <a:lnTo>
                  <a:pt x="619125" y="2409825"/>
                </a:lnTo>
                <a:lnTo>
                  <a:pt x="657225" y="2466975"/>
                </a:lnTo>
                <a:lnTo>
                  <a:pt x="628650" y="2505075"/>
                </a:lnTo>
                <a:lnTo>
                  <a:pt x="647700" y="2543175"/>
                </a:lnTo>
                <a:lnTo>
                  <a:pt x="600075" y="2571750"/>
                </a:lnTo>
                <a:lnTo>
                  <a:pt x="638175" y="2733675"/>
                </a:lnTo>
                <a:lnTo>
                  <a:pt x="609600" y="2771775"/>
                </a:lnTo>
                <a:lnTo>
                  <a:pt x="600075" y="3124200"/>
                </a:lnTo>
                <a:lnTo>
                  <a:pt x="657225" y="3181350"/>
                </a:lnTo>
                <a:lnTo>
                  <a:pt x="628650" y="3314700"/>
                </a:lnTo>
                <a:lnTo>
                  <a:pt x="885825" y="4133850"/>
                </a:lnTo>
                <a:lnTo>
                  <a:pt x="942975" y="4162425"/>
                </a:lnTo>
                <a:lnTo>
                  <a:pt x="990600" y="4438650"/>
                </a:lnTo>
                <a:lnTo>
                  <a:pt x="1057275" y="4457700"/>
                </a:lnTo>
                <a:lnTo>
                  <a:pt x="1038225" y="4514850"/>
                </a:lnTo>
                <a:lnTo>
                  <a:pt x="1143000" y="4743450"/>
                </a:lnTo>
                <a:lnTo>
                  <a:pt x="1276350" y="4819650"/>
                </a:lnTo>
                <a:lnTo>
                  <a:pt x="1409700" y="4772025"/>
                </a:lnTo>
                <a:lnTo>
                  <a:pt x="1419225" y="4695825"/>
                </a:lnTo>
                <a:lnTo>
                  <a:pt x="1495425" y="4667250"/>
                </a:lnTo>
                <a:lnTo>
                  <a:pt x="1590675" y="4657725"/>
                </a:lnTo>
                <a:lnTo>
                  <a:pt x="1543050" y="4533900"/>
                </a:lnTo>
                <a:lnTo>
                  <a:pt x="1600200" y="4514850"/>
                </a:lnTo>
                <a:lnTo>
                  <a:pt x="1600200" y="4448175"/>
                </a:lnTo>
                <a:lnTo>
                  <a:pt x="1676400" y="4419600"/>
                </a:lnTo>
                <a:lnTo>
                  <a:pt x="1704975" y="4419600"/>
                </a:lnTo>
                <a:lnTo>
                  <a:pt x="1685925" y="4286250"/>
                </a:lnTo>
                <a:lnTo>
                  <a:pt x="1752600" y="4019550"/>
                </a:lnTo>
                <a:lnTo>
                  <a:pt x="1752600" y="4019550"/>
                </a:lnTo>
                <a:lnTo>
                  <a:pt x="1724025" y="3876675"/>
                </a:lnTo>
                <a:lnTo>
                  <a:pt x="1762125" y="3762375"/>
                </a:lnTo>
                <a:lnTo>
                  <a:pt x="1762125" y="3629025"/>
                </a:lnTo>
                <a:lnTo>
                  <a:pt x="1866900" y="3562350"/>
                </a:lnTo>
                <a:lnTo>
                  <a:pt x="1952625" y="3562350"/>
                </a:lnTo>
                <a:lnTo>
                  <a:pt x="1962150" y="3495675"/>
                </a:lnTo>
                <a:lnTo>
                  <a:pt x="2009775" y="3495675"/>
                </a:lnTo>
                <a:lnTo>
                  <a:pt x="2143125" y="3448050"/>
                </a:lnTo>
                <a:lnTo>
                  <a:pt x="2143125" y="3362325"/>
                </a:lnTo>
                <a:lnTo>
                  <a:pt x="2238375" y="3333750"/>
                </a:lnTo>
                <a:lnTo>
                  <a:pt x="2524125" y="3009900"/>
                </a:lnTo>
                <a:lnTo>
                  <a:pt x="2533650" y="2933700"/>
                </a:lnTo>
                <a:lnTo>
                  <a:pt x="2743200" y="2867025"/>
                </a:lnTo>
                <a:lnTo>
                  <a:pt x="2800350" y="2714625"/>
                </a:lnTo>
                <a:cubicBezTo>
                  <a:pt x="2780677" y="2616262"/>
                  <a:pt x="2813679" y="2619375"/>
                  <a:pt x="2771775" y="2619375"/>
                </a:cubicBezTo>
                <a:lnTo>
                  <a:pt x="2838450" y="2590800"/>
                </a:lnTo>
                <a:lnTo>
                  <a:pt x="2886075" y="2609850"/>
                </a:lnTo>
                <a:lnTo>
                  <a:pt x="2990850" y="2552700"/>
                </a:lnTo>
                <a:lnTo>
                  <a:pt x="3086100" y="2543175"/>
                </a:lnTo>
                <a:lnTo>
                  <a:pt x="3086100" y="2228850"/>
                </a:lnTo>
                <a:lnTo>
                  <a:pt x="3048000" y="2085975"/>
                </a:lnTo>
                <a:lnTo>
                  <a:pt x="3019425" y="1838325"/>
                </a:lnTo>
                <a:lnTo>
                  <a:pt x="3038475" y="1819275"/>
                </a:lnTo>
                <a:lnTo>
                  <a:pt x="3076575" y="1857375"/>
                </a:lnTo>
                <a:lnTo>
                  <a:pt x="3095625" y="1819275"/>
                </a:lnTo>
                <a:lnTo>
                  <a:pt x="3171825" y="1828800"/>
                </a:lnTo>
                <a:lnTo>
                  <a:pt x="3209925" y="1885950"/>
                </a:lnTo>
                <a:lnTo>
                  <a:pt x="3219450" y="1952625"/>
                </a:lnTo>
                <a:lnTo>
                  <a:pt x="3362325" y="1952625"/>
                </a:lnTo>
                <a:lnTo>
                  <a:pt x="3429000" y="1952625"/>
                </a:lnTo>
                <a:lnTo>
                  <a:pt x="3514725" y="1971675"/>
                </a:lnTo>
                <a:lnTo>
                  <a:pt x="3505200" y="2066925"/>
                </a:lnTo>
                <a:lnTo>
                  <a:pt x="3476625" y="2152650"/>
                </a:lnTo>
                <a:lnTo>
                  <a:pt x="3390900" y="2171700"/>
                </a:lnTo>
                <a:lnTo>
                  <a:pt x="3390900" y="2200275"/>
                </a:lnTo>
                <a:lnTo>
                  <a:pt x="3390900" y="2286000"/>
                </a:lnTo>
                <a:lnTo>
                  <a:pt x="3419475" y="2305050"/>
                </a:lnTo>
                <a:lnTo>
                  <a:pt x="3543300" y="2286000"/>
                </a:lnTo>
                <a:lnTo>
                  <a:pt x="3600450" y="2333625"/>
                </a:lnTo>
                <a:lnTo>
                  <a:pt x="3619500" y="2390775"/>
                </a:lnTo>
                <a:lnTo>
                  <a:pt x="3629025" y="2495550"/>
                </a:lnTo>
                <a:lnTo>
                  <a:pt x="3752850" y="2295525"/>
                </a:lnTo>
                <a:lnTo>
                  <a:pt x="3762375" y="2124075"/>
                </a:lnTo>
                <a:lnTo>
                  <a:pt x="3848100" y="2114550"/>
                </a:lnTo>
                <a:lnTo>
                  <a:pt x="3914775" y="2009775"/>
                </a:lnTo>
                <a:lnTo>
                  <a:pt x="3895725" y="1933575"/>
                </a:lnTo>
                <a:lnTo>
                  <a:pt x="3952875" y="169545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3" name="Ellipse 62"/>
          <p:cNvSpPr/>
          <p:nvPr/>
        </p:nvSpPr>
        <p:spPr>
          <a:xfrm>
            <a:off x="5786438" y="1928813"/>
            <a:ext cx="71437" cy="714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p>
        </p:txBody>
      </p:sp>
      <p:sp>
        <p:nvSpPr>
          <p:cNvPr id="31787" name="ZoneTexte 74"/>
          <p:cNvSpPr txBox="1">
            <a:spLocks noChangeArrowheads="1"/>
          </p:cNvSpPr>
          <p:nvPr/>
        </p:nvSpPr>
        <p:spPr bwMode="auto">
          <a:xfrm>
            <a:off x="4286250" y="3071813"/>
            <a:ext cx="928688" cy="276225"/>
          </a:xfrm>
          <a:prstGeom prst="rect">
            <a:avLst/>
          </a:prstGeom>
          <a:noFill/>
          <a:ln w="9525">
            <a:noFill/>
            <a:miter lim="800000"/>
            <a:headEnd/>
            <a:tailEnd/>
          </a:ln>
        </p:spPr>
        <p:txBody>
          <a:bodyPr>
            <a:spAutoFit/>
          </a:bodyPr>
          <a:lstStyle/>
          <a:p>
            <a:pPr algn="ctr"/>
            <a:r>
              <a:rPr lang="fr-FR" sz="1200"/>
              <a:t>Bombay</a:t>
            </a:r>
          </a:p>
        </p:txBody>
      </p:sp>
      <p:sp>
        <p:nvSpPr>
          <p:cNvPr id="74" name="Ellipse 73"/>
          <p:cNvSpPr/>
          <p:nvPr/>
        </p:nvSpPr>
        <p:spPr>
          <a:xfrm>
            <a:off x="5072063" y="3286125"/>
            <a:ext cx="71437" cy="714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p>
        </p:txBody>
      </p:sp>
      <p:sp>
        <p:nvSpPr>
          <p:cNvPr id="76" name="Ellipse 75"/>
          <p:cNvSpPr/>
          <p:nvPr/>
        </p:nvSpPr>
        <p:spPr>
          <a:xfrm flipH="1">
            <a:off x="6143625" y="4214813"/>
            <a:ext cx="71438" cy="7143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r-FR"/>
          </a:p>
        </p:txBody>
      </p:sp>
      <p:sp>
        <p:nvSpPr>
          <p:cNvPr id="31790" name="ZoneTexte 76"/>
          <p:cNvSpPr txBox="1">
            <a:spLocks noChangeArrowheads="1"/>
          </p:cNvSpPr>
          <p:nvPr/>
        </p:nvSpPr>
        <p:spPr bwMode="auto">
          <a:xfrm>
            <a:off x="6215063" y="4143375"/>
            <a:ext cx="928687" cy="276225"/>
          </a:xfrm>
          <a:prstGeom prst="rect">
            <a:avLst/>
          </a:prstGeom>
          <a:noFill/>
          <a:ln w="9525">
            <a:noFill/>
            <a:miter lim="800000"/>
            <a:headEnd/>
            <a:tailEnd/>
          </a:ln>
        </p:spPr>
        <p:txBody>
          <a:bodyPr>
            <a:spAutoFit/>
          </a:bodyPr>
          <a:lstStyle/>
          <a:p>
            <a:r>
              <a:rPr lang="fr-FR" sz="1200"/>
              <a:t>Madras</a:t>
            </a:r>
          </a:p>
        </p:txBody>
      </p:sp>
      <p:sp>
        <p:nvSpPr>
          <p:cNvPr id="84" name="ZoneTexte 83"/>
          <p:cNvSpPr txBox="1">
            <a:spLocks noChangeArrowheads="1"/>
          </p:cNvSpPr>
          <p:nvPr/>
        </p:nvSpPr>
        <p:spPr bwMode="auto">
          <a:xfrm>
            <a:off x="5214938" y="2643188"/>
            <a:ext cx="1928812" cy="276225"/>
          </a:xfrm>
          <a:prstGeom prst="rect">
            <a:avLst/>
          </a:prstGeom>
          <a:noFill/>
          <a:ln w="9525">
            <a:noFill/>
            <a:miter lim="800000"/>
            <a:headEnd/>
            <a:tailEnd/>
          </a:ln>
        </p:spPr>
        <p:txBody>
          <a:bodyPr>
            <a:spAutoFit/>
          </a:bodyPr>
          <a:lstStyle/>
          <a:p>
            <a:pPr algn="ctr"/>
            <a:r>
              <a:rPr lang="fr-FR" sz="1200" b="1"/>
              <a:t>UNION INDIENNE</a:t>
            </a:r>
          </a:p>
        </p:txBody>
      </p:sp>
      <p:sp>
        <p:nvSpPr>
          <p:cNvPr id="87" name="Forme libre 86"/>
          <p:cNvSpPr/>
          <p:nvPr/>
        </p:nvSpPr>
        <p:spPr>
          <a:xfrm>
            <a:off x="4792663" y="138113"/>
            <a:ext cx="1851025" cy="1720850"/>
          </a:xfrm>
          <a:custGeom>
            <a:avLst/>
            <a:gdLst>
              <a:gd name="connsiteX0" fmla="*/ 55562 w 1851024"/>
              <a:gd name="connsiteY0" fmla="*/ 1100137 h 1720850"/>
              <a:gd name="connsiteX1" fmla="*/ 265112 w 1851024"/>
              <a:gd name="connsiteY1" fmla="*/ 709612 h 1720850"/>
              <a:gd name="connsiteX2" fmla="*/ 550862 w 1851024"/>
              <a:gd name="connsiteY2" fmla="*/ 490537 h 1720850"/>
              <a:gd name="connsiteX3" fmla="*/ 550862 w 1851024"/>
              <a:gd name="connsiteY3" fmla="*/ 452437 h 1720850"/>
              <a:gd name="connsiteX4" fmla="*/ 550862 w 1851024"/>
              <a:gd name="connsiteY4" fmla="*/ 338137 h 1720850"/>
              <a:gd name="connsiteX5" fmla="*/ 531812 w 1851024"/>
              <a:gd name="connsiteY5" fmla="*/ 309562 h 1720850"/>
              <a:gd name="connsiteX6" fmla="*/ 493712 w 1851024"/>
              <a:gd name="connsiteY6" fmla="*/ 271462 h 1720850"/>
              <a:gd name="connsiteX7" fmla="*/ 512762 w 1851024"/>
              <a:gd name="connsiteY7" fmla="*/ 233362 h 1720850"/>
              <a:gd name="connsiteX8" fmla="*/ 693737 w 1851024"/>
              <a:gd name="connsiteY8" fmla="*/ 23812 h 1720850"/>
              <a:gd name="connsiteX9" fmla="*/ 960437 w 1851024"/>
              <a:gd name="connsiteY9" fmla="*/ 90487 h 1720850"/>
              <a:gd name="connsiteX10" fmla="*/ 1198562 w 1851024"/>
              <a:gd name="connsiteY10" fmla="*/ 109537 h 1720850"/>
              <a:gd name="connsiteX11" fmla="*/ 1512887 w 1851024"/>
              <a:gd name="connsiteY11" fmla="*/ 14287 h 1720850"/>
              <a:gd name="connsiteX12" fmla="*/ 1655762 w 1851024"/>
              <a:gd name="connsiteY12" fmla="*/ 33337 h 1720850"/>
              <a:gd name="connsiteX13" fmla="*/ 1836737 w 1851024"/>
              <a:gd name="connsiteY13" fmla="*/ 147637 h 1720850"/>
              <a:gd name="connsiteX14" fmla="*/ 1741487 w 1851024"/>
              <a:gd name="connsiteY14" fmla="*/ 433387 h 1720850"/>
              <a:gd name="connsiteX15" fmla="*/ 1312862 w 1851024"/>
              <a:gd name="connsiteY15" fmla="*/ 681037 h 1720850"/>
              <a:gd name="connsiteX16" fmla="*/ 1322387 w 1851024"/>
              <a:gd name="connsiteY16" fmla="*/ 700087 h 1720850"/>
              <a:gd name="connsiteX17" fmla="*/ 1389062 w 1851024"/>
              <a:gd name="connsiteY17" fmla="*/ 881062 h 1720850"/>
              <a:gd name="connsiteX18" fmla="*/ 1370012 w 1851024"/>
              <a:gd name="connsiteY18" fmla="*/ 900112 h 1720850"/>
              <a:gd name="connsiteX19" fmla="*/ 1341437 w 1851024"/>
              <a:gd name="connsiteY19" fmla="*/ 919162 h 1720850"/>
              <a:gd name="connsiteX20" fmla="*/ 1055687 w 1851024"/>
              <a:gd name="connsiteY20" fmla="*/ 833437 h 1720850"/>
              <a:gd name="connsiteX21" fmla="*/ 798512 w 1851024"/>
              <a:gd name="connsiteY21" fmla="*/ 823912 h 1720850"/>
              <a:gd name="connsiteX22" fmla="*/ 893762 w 1851024"/>
              <a:gd name="connsiteY22" fmla="*/ 1176337 h 1720850"/>
              <a:gd name="connsiteX23" fmla="*/ 1036637 w 1851024"/>
              <a:gd name="connsiteY23" fmla="*/ 1385887 h 1720850"/>
              <a:gd name="connsiteX24" fmla="*/ 1141412 w 1851024"/>
              <a:gd name="connsiteY24" fmla="*/ 1576387 h 1720850"/>
              <a:gd name="connsiteX25" fmla="*/ 1122362 w 1851024"/>
              <a:gd name="connsiteY25" fmla="*/ 1681162 h 1720850"/>
              <a:gd name="connsiteX26" fmla="*/ 969962 w 1851024"/>
              <a:gd name="connsiteY26" fmla="*/ 1709737 h 1720850"/>
              <a:gd name="connsiteX27" fmla="*/ 788987 w 1851024"/>
              <a:gd name="connsiteY27" fmla="*/ 1614487 h 1720850"/>
              <a:gd name="connsiteX28" fmla="*/ 493712 w 1851024"/>
              <a:gd name="connsiteY28" fmla="*/ 1395412 h 1720850"/>
              <a:gd name="connsiteX29" fmla="*/ 474662 w 1851024"/>
              <a:gd name="connsiteY29" fmla="*/ 1404937 h 1720850"/>
              <a:gd name="connsiteX30" fmla="*/ 331787 w 1851024"/>
              <a:gd name="connsiteY30" fmla="*/ 1404937 h 1720850"/>
              <a:gd name="connsiteX31" fmla="*/ 331787 w 1851024"/>
              <a:gd name="connsiteY31" fmla="*/ 1433512 h 1720850"/>
              <a:gd name="connsiteX32" fmla="*/ 274637 w 1851024"/>
              <a:gd name="connsiteY32" fmla="*/ 1519237 h 1720850"/>
              <a:gd name="connsiteX33" fmla="*/ 217487 w 1851024"/>
              <a:gd name="connsiteY33" fmla="*/ 1547812 h 1720850"/>
              <a:gd name="connsiteX34" fmla="*/ 131762 w 1851024"/>
              <a:gd name="connsiteY34" fmla="*/ 1557337 h 1720850"/>
              <a:gd name="connsiteX35" fmla="*/ 103187 w 1851024"/>
              <a:gd name="connsiteY35" fmla="*/ 1538287 h 1720850"/>
              <a:gd name="connsiteX36" fmla="*/ 7937 w 1851024"/>
              <a:gd name="connsiteY36" fmla="*/ 1423987 h 1720850"/>
              <a:gd name="connsiteX37" fmla="*/ 55562 w 1851024"/>
              <a:gd name="connsiteY37" fmla="*/ 1100137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51024" h="1720850">
                <a:moveTo>
                  <a:pt x="55562" y="1100137"/>
                </a:moveTo>
                <a:cubicBezTo>
                  <a:pt x="98425" y="981075"/>
                  <a:pt x="182562" y="811212"/>
                  <a:pt x="265112" y="709612"/>
                </a:cubicBezTo>
                <a:cubicBezTo>
                  <a:pt x="347662" y="608012"/>
                  <a:pt x="503237" y="533399"/>
                  <a:pt x="550862" y="490537"/>
                </a:cubicBezTo>
                <a:cubicBezTo>
                  <a:pt x="598487" y="447675"/>
                  <a:pt x="550862" y="452437"/>
                  <a:pt x="550862" y="452437"/>
                </a:cubicBezTo>
                <a:cubicBezTo>
                  <a:pt x="550862" y="427037"/>
                  <a:pt x="554037" y="361950"/>
                  <a:pt x="550862" y="338137"/>
                </a:cubicBezTo>
                <a:cubicBezTo>
                  <a:pt x="547687" y="314325"/>
                  <a:pt x="541337" y="320675"/>
                  <a:pt x="531812" y="309562"/>
                </a:cubicBezTo>
                <a:cubicBezTo>
                  <a:pt x="522287" y="298450"/>
                  <a:pt x="496887" y="284162"/>
                  <a:pt x="493712" y="271462"/>
                </a:cubicBezTo>
                <a:cubicBezTo>
                  <a:pt x="490537" y="258762"/>
                  <a:pt x="479425" y="274637"/>
                  <a:pt x="512762" y="233362"/>
                </a:cubicBezTo>
                <a:cubicBezTo>
                  <a:pt x="546099" y="192087"/>
                  <a:pt x="619125" y="47624"/>
                  <a:pt x="693737" y="23812"/>
                </a:cubicBezTo>
                <a:cubicBezTo>
                  <a:pt x="768349" y="0"/>
                  <a:pt x="876300" y="76200"/>
                  <a:pt x="960437" y="90487"/>
                </a:cubicBezTo>
                <a:cubicBezTo>
                  <a:pt x="1044574" y="104774"/>
                  <a:pt x="1106487" y="122237"/>
                  <a:pt x="1198562" y="109537"/>
                </a:cubicBezTo>
                <a:cubicBezTo>
                  <a:pt x="1290637" y="96837"/>
                  <a:pt x="1436687" y="26987"/>
                  <a:pt x="1512887" y="14287"/>
                </a:cubicBezTo>
                <a:cubicBezTo>
                  <a:pt x="1589087" y="1587"/>
                  <a:pt x="1601787" y="11112"/>
                  <a:pt x="1655762" y="33337"/>
                </a:cubicBezTo>
                <a:cubicBezTo>
                  <a:pt x="1709737" y="55562"/>
                  <a:pt x="1822450" y="80962"/>
                  <a:pt x="1836737" y="147637"/>
                </a:cubicBezTo>
                <a:cubicBezTo>
                  <a:pt x="1851024" y="214312"/>
                  <a:pt x="1828800" y="344487"/>
                  <a:pt x="1741487" y="433387"/>
                </a:cubicBezTo>
                <a:cubicBezTo>
                  <a:pt x="1654175" y="522287"/>
                  <a:pt x="1382712" y="636587"/>
                  <a:pt x="1312862" y="681037"/>
                </a:cubicBezTo>
                <a:cubicBezTo>
                  <a:pt x="1243012" y="725487"/>
                  <a:pt x="1309687" y="666750"/>
                  <a:pt x="1322387" y="700087"/>
                </a:cubicBezTo>
                <a:cubicBezTo>
                  <a:pt x="1335087" y="733425"/>
                  <a:pt x="1381125" y="847725"/>
                  <a:pt x="1389062" y="881062"/>
                </a:cubicBezTo>
                <a:cubicBezTo>
                  <a:pt x="1396999" y="914399"/>
                  <a:pt x="1377949" y="893762"/>
                  <a:pt x="1370012" y="900112"/>
                </a:cubicBezTo>
                <a:cubicBezTo>
                  <a:pt x="1362075" y="906462"/>
                  <a:pt x="1393824" y="930274"/>
                  <a:pt x="1341437" y="919162"/>
                </a:cubicBezTo>
                <a:cubicBezTo>
                  <a:pt x="1289050" y="908050"/>
                  <a:pt x="1146174" y="849312"/>
                  <a:pt x="1055687" y="833437"/>
                </a:cubicBezTo>
                <a:cubicBezTo>
                  <a:pt x="965200" y="817562"/>
                  <a:pt x="825499" y="766762"/>
                  <a:pt x="798512" y="823912"/>
                </a:cubicBezTo>
                <a:cubicBezTo>
                  <a:pt x="771525" y="881062"/>
                  <a:pt x="854075" y="1082675"/>
                  <a:pt x="893762" y="1176337"/>
                </a:cubicBezTo>
                <a:cubicBezTo>
                  <a:pt x="933450" y="1270000"/>
                  <a:pt x="995362" y="1319212"/>
                  <a:pt x="1036637" y="1385887"/>
                </a:cubicBezTo>
                <a:cubicBezTo>
                  <a:pt x="1077912" y="1452562"/>
                  <a:pt x="1127125" y="1527175"/>
                  <a:pt x="1141412" y="1576387"/>
                </a:cubicBezTo>
                <a:cubicBezTo>
                  <a:pt x="1155700" y="1625600"/>
                  <a:pt x="1150937" y="1658937"/>
                  <a:pt x="1122362" y="1681162"/>
                </a:cubicBezTo>
                <a:cubicBezTo>
                  <a:pt x="1093787" y="1703387"/>
                  <a:pt x="1025525" y="1720850"/>
                  <a:pt x="969962" y="1709737"/>
                </a:cubicBezTo>
                <a:cubicBezTo>
                  <a:pt x="914399" y="1698624"/>
                  <a:pt x="868362" y="1666874"/>
                  <a:pt x="788987" y="1614487"/>
                </a:cubicBezTo>
                <a:cubicBezTo>
                  <a:pt x="709612" y="1562100"/>
                  <a:pt x="546100" y="1430337"/>
                  <a:pt x="493712" y="1395412"/>
                </a:cubicBezTo>
                <a:cubicBezTo>
                  <a:pt x="441325" y="1360487"/>
                  <a:pt x="501649" y="1403350"/>
                  <a:pt x="474662" y="1404937"/>
                </a:cubicBezTo>
                <a:cubicBezTo>
                  <a:pt x="447675" y="1406524"/>
                  <a:pt x="355599" y="1400175"/>
                  <a:pt x="331787" y="1404937"/>
                </a:cubicBezTo>
                <a:cubicBezTo>
                  <a:pt x="307975" y="1409699"/>
                  <a:pt x="341312" y="1414462"/>
                  <a:pt x="331787" y="1433512"/>
                </a:cubicBezTo>
                <a:cubicBezTo>
                  <a:pt x="322262" y="1452562"/>
                  <a:pt x="293687" y="1500187"/>
                  <a:pt x="274637" y="1519237"/>
                </a:cubicBezTo>
                <a:cubicBezTo>
                  <a:pt x="255587" y="1538287"/>
                  <a:pt x="241299" y="1541462"/>
                  <a:pt x="217487" y="1547812"/>
                </a:cubicBezTo>
                <a:cubicBezTo>
                  <a:pt x="193675" y="1554162"/>
                  <a:pt x="150812" y="1558924"/>
                  <a:pt x="131762" y="1557337"/>
                </a:cubicBezTo>
                <a:cubicBezTo>
                  <a:pt x="112712" y="1555750"/>
                  <a:pt x="123824" y="1560512"/>
                  <a:pt x="103187" y="1538287"/>
                </a:cubicBezTo>
                <a:cubicBezTo>
                  <a:pt x="82550" y="1516062"/>
                  <a:pt x="15874" y="1498599"/>
                  <a:pt x="7937" y="1423987"/>
                </a:cubicBezTo>
                <a:cubicBezTo>
                  <a:pt x="0" y="1349375"/>
                  <a:pt x="12700" y="1219200"/>
                  <a:pt x="55562" y="1100137"/>
                </a:cubicBezTo>
                <a:close/>
              </a:path>
            </a:pathLst>
          </a:custGeom>
          <a:blipFill dpi="0" rotWithShape="1">
            <a:blip r:embed="rId2" cstate="print">
              <a:alphaModFix amt="7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8" name="Flèche vers le bas 87"/>
          <p:cNvSpPr/>
          <p:nvPr/>
        </p:nvSpPr>
        <p:spPr>
          <a:xfrm rot="8012765">
            <a:off x="5399088" y="803275"/>
            <a:ext cx="328612" cy="6492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9" name="Flèche vers le bas 88"/>
          <p:cNvSpPr/>
          <p:nvPr/>
        </p:nvSpPr>
        <p:spPr>
          <a:xfrm rot="18840272">
            <a:off x="5140325" y="1262063"/>
            <a:ext cx="328613" cy="6429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0" name="Flèche vers le bas 89"/>
          <p:cNvSpPr/>
          <p:nvPr/>
        </p:nvSpPr>
        <p:spPr>
          <a:xfrm rot="7656344">
            <a:off x="4622801" y="1431925"/>
            <a:ext cx="328612" cy="64928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1" name="Flèche vers le bas 90"/>
          <p:cNvSpPr/>
          <p:nvPr/>
        </p:nvSpPr>
        <p:spPr>
          <a:xfrm rot="18392729">
            <a:off x="4683920" y="1866106"/>
            <a:ext cx="328612" cy="7016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ZoneTexte 60"/>
          <p:cNvSpPr txBox="1">
            <a:spLocks noChangeArrowheads="1"/>
          </p:cNvSpPr>
          <p:nvPr/>
        </p:nvSpPr>
        <p:spPr bwMode="auto">
          <a:xfrm>
            <a:off x="3429000" y="1428750"/>
            <a:ext cx="1571625" cy="646113"/>
          </a:xfrm>
          <a:prstGeom prst="rect">
            <a:avLst/>
          </a:prstGeom>
          <a:noFill/>
          <a:ln w="9525">
            <a:noFill/>
            <a:miter lim="800000"/>
            <a:headEnd/>
            <a:tailEnd/>
          </a:ln>
        </p:spPr>
        <p:txBody>
          <a:bodyPr>
            <a:spAutoFit/>
          </a:bodyPr>
          <a:lstStyle/>
          <a:p>
            <a:pPr algn="ctr"/>
            <a:r>
              <a:rPr lang="fr-FR" sz="1200" b="1"/>
              <a:t>PAKISTAN OCCIDENTAL  (Pakistan)</a:t>
            </a:r>
          </a:p>
        </p:txBody>
      </p:sp>
      <p:sp>
        <p:nvSpPr>
          <p:cNvPr id="92" name="ZoneTexte 91"/>
          <p:cNvSpPr txBox="1"/>
          <p:nvPr/>
        </p:nvSpPr>
        <p:spPr>
          <a:xfrm>
            <a:off x="4929188" y="1214438"/>
            <a:ext cx="1000125" cy="261937"/>
          </a:xfrm>
          <a:prstGeom prst="rect">
            <a:avLst/>
          </a:prstGeom>
          <a:noFill/>
        </p:spPr>
        <p:txBody>
          <a:bodyPr>
            <a:spAutoFit/>
          </a:bodyPr>
          <a:lstStyle/>
          <a:p>
            <a:pPr algn="ctr">
              <a:defRPr/>
            </a:pPr>
            <a:r>
              <a:rPr lang="fr-FR" sz="1050" b="1" dirty="0"/>
              <a:t>PENDJAB</a:t>
            </a:r>
          </a:p>
        </p:txBody>
      </p:sp>
      <p:sp>
        <p:nvSpPr>
          <p:cNvPr id="97" name="Forme libre 96"/>
          <p:cNvSpPr/>
          <p:nvPr/>
        </p:nvSpPr>
        <p:spPr>
          <a:xfrm>
            <a:off x="7273925" y="1892300"/>
            <a:ext cx="831850" cy="930275"/>
          </a:xfrm>
          <a:custGeom>
            <a:avLst/>
            <a:gdLst>
              <a:gd name="connsiteX0" fmla="*/ 31750 w 831850"/>
              <a:gd name="connsiteY0" fmla="*/ 889000 h 930275"/>
              <a:gd name="connsiteX1" fmla="*/ 3175 w 831850"/>
              <a:gd name="connsiteY1" fmla="*/ 784225 h 930275"/>
              <a:gd name="connsiteX2" fmla="*/ 50800 w 831850"/>
              <a:gd name="connsiteY2" fmla="*/ 536575 h 930275"/>
              <a:gd name="connsiteX3" fmla="*/ 98425 w 831850"/>
              <a:gd name="connsiteY3" fmla="*/ 203200 h 930275"/>
              <a:gd name="connsiteX4" fmla="*/ 269875 w 831850"/>
              <a:gd name="connsiteY4" fmla="*/ 31750 h 930275"/>
              <a:gd name="connsiteX5" fmla="*/ 346075 w 831850"/>
              <a:gd name="connsiteY5" fmla="*/ 22225 h 930275"/>
              <a:gd name="connsiteX6" fmla="*/ 403225 w 831850"/>
              <a:gd name="connsiteY6" fmla="*/ 165100 h 930275"/>
              <a:gd name="connsiteX7" fmla="*/ 412750 w 831850"/>
              <a:gd name="connsiteY7" fmla="*/ 184150 h 930275"/>
              <a:gd name="connsiteX8" fmla="*/ 422275 w 831850"/>
              <a:gd name="connsiteY8" fmla="*/ 260350 h 930275"/>
              <a:gd name="connsiteX9" fmla="*/ 431800 w 831850"/>
              <a:gd name="connsiteY9" fmla="*/ 260350 h 930275"/>
              <a:gd name="connsiteX10" fmla="*/ 593725 w 831850"/>
              <a:gd name="connsiteY10" fmla="*/ 269875 h 930275"/>
              <a:gd name="connsiteX11" fmla="*/ 612775 w 831850"/>
              <a:gd name="connsiteY11" fmla="*/ 269875 h 930275"/>
              <a:gd name="connsiteX12" fmla="*/ 717550 w 831850"/>
              <a:gd name="connsiteY12" fmla="*/ 288925 h 930275"/>
              <a:gd name="connsiteX13" fmla="*/ 717550 w 831850"/>
              <a:gd name="connsiteY13" fmla="*/ 317500 h 930275"/>
              <a:gd name="connsiteX14" fmla="*/ 688975 w 831850"/>
              <a:gd name="connsiteY14" fmla="*/ 469900 h 930275"/>
              <a:gd name="connsiteX15" fmla="*/ 679450 w 831850"/>
              <a:gd name="connsiteY15" fmla="*/ 479425 h 930275"/>
              <a:gd name="connsiteX16" fmla="*/ 593725 w 831850"/>
              <a:gd name="connsiteY16" fmla="*/ 488950 h 930275"/>
              <a:gd name="connsiteX17" fmla="*/ 593725 w 831850"/>
              <a:gd name="connsiteY17" fmla="*/ 498475 h 930275"/>
              <a:gd name="connsiteX18" fmla="*/ 593725 w 831850"/>
              <a:gd name="connsiteY18" fmla="*/ 612775 h 930275"/>
              <a:gd name="connsiteX19" fmla="*/ 603250 w 831850"/>
              <a:gd name="connsiteY19" fmla="*/ 612775 h 930275"/>
              <a:gd name="connsiteX20" fmla="*/ 698500 w 831850"/>
              <a:gd name="connsiteY20" fmla="*/ 612775 h 930275"/>
              <a:gd name="connsiteX21" fmla="*/ 717550 w 831850"/>
              <a:gd name="connsiteY21" fmla="*/ 593725 h 930275"/>
              <a:gd name="connsiteX22" fmla="*/ 755650 w 831850"/>
              <a:gd name="connsiteY22" fmla="*/ 593725 h 930275"/>
              <a:gd name="connsiteX23" fmla="*/ 765175 w 831850"/>
              <a:gd name="connsiteY23" fmla="*/ 612775 h 930275"/>
              <a:gd name="connsiteX24" fmla="*/ 812800 w 831850"/>
              <a:gd name="connsiteY24" fmla="*/ 660400 h 930275"/>
              <a:gd name="connsiteX25" fmla="*/ 812800 w 831850"/>
              <a:gd name="connsiteY25" fmla="*/ 679450 h 930275"/>
              <a:gd name="connsiteX26" fmla="*/ 831850 w 831850"/>
              <a:gd name="connsiteY26" fmla="*/ 803275 h 930275"/>
              <a:gd name="connsiteX27" fmla="*/ 812800 w 831850"/>
              <a:gd name="connsiteY27" fmla="*/ 831850 h 930275"/>
              <a:gd name="connsiteX28" fmla="*/ 784225 w 831850"/>
              <a:gd name="connsiteY28" fmla="*/ 860425 h 930275"/>
              <a:gd name="connsiteX29" fmla="*/ 765175 w 831850"/>
              <a:gd name="connsiteY29" fmla="*/ 850900 h 930275"/>
              <a:gd name="connsiteX30" fmla="*/ 717550 w 831850"/>
              <a:gd name="connsiteY30" fmla="*/ 831850 h 930275"/>
              <a:gd name="connsiteX31" fmla="*/ 717550 w 831850"/>
              <a:gd name="connsiteY31" fmla="*/ 822325 h 930275"/>
              <a:gd name="connsiteX32" fmla="*/ 717550 w 831850"/>
              <a:gd name="connsiteY32" fmla="*/ 727075 h 930275"/>
              <a:gd name="connsiteX33" fmla="*/ 708025 w 831850"/>
              <a:gd name="connsiteY33" fmla="*/ 698500 h 930275"/>
              <a:gd name="connsiteX34" fmla="*/ 698500 w 831850"/>
              <a:gd name="connsiteY34" fmla="*/ 688975 h 930275"/>
              <a:gd name="connsiteX35" fmla="*/ 612775 w 831850"/>
              <a:gd name="connsiteY35" fmla="*/ 688975 h 930275"/>
              <a:gd name="connsiteX36" fmla="*/ 603250 w 831850"/>
              <a:gd name="connsiteY36" fmla="*/ 679450 h 930275"/>
              <a:gd name="connsiteX37" fmla="*/ 584200 w 831850"/>
              <a:gd name="connsiteY37" fmla="*/ 688975 h 930275"/>
              <a:gd name="connsiteX38" fmla="*/ 555625 w 831850"/>
              <a:gd name="connsiteY38" fmla="*/ 765175 h 930275"/>
              <a:gd name="connsiteX39" fmla="*/ 536575 w 831850"/>
              <a:gd name="connsiteY39" fmla="*/ 812800 h 930275"/>
              <a:gd name="connsiteX40" fmla="*/ 527050 w 831850"/>
              <a:gd name="connsiteY40" fmla="*/ 822325 h 930275"/>
              <a:gd name="connsiteX41" fmla="*/ 498475 w 831850"/>
              <a:gd name="connsiteY41" fmla="*/ 812800 h 930275"/>
              <a:gd name="connsiteX42" fmla="*/ 460375 w 831850"/>
              <a:gd name="connsiteY42" fmla="*/ 850900 h 930275"/>
              <a:gd name="connsiteX43" fmla="*/ 450850 w 831850"/>
              <a:gd name="connsiteY43" fmla="*/ 850900 h 930275"/>
              <a:gd name="connsiteX44" fmla="*/ 355600 w 831850"/>
              <a:gd name="connsiteY44" fmla="*/ 860425 h 930275"/>
              <a:gd name="connsiteX45" fmla="*/ 317500 w 831850"/>
              <a:gd name="connsiteY45" fmla="*/ 879475 h 930275"/>
              <a:gd name="connsiteX46" fmla="*/ 298450 w 831850"/>
              <a:gd name="connsiteY46" fmla="*/ 860425 h 930275"/>
              <a:gd name="connsiteX47" fmla="*/ 231775 w 831850"/>
              <a:gd name="connsiteY47" fmla="*/ 860425 h 930275"/>
              <a:gd name="connsiteX48" fmla="*/ 165100 w 831850"/>
              <a:gd name="connsiteY48" fmla="*/ 879475 h 930275"/>
              <a:gd name="connsiteX49" fmla="*/ 88900 w 831850"/>
              <a:gd name="connsiteY49" fmla="*/ 927100 h 930275"/>
              <a:gd name="connsiteX50" fmla="*/ 31750 w 831850"/>
              <a:gd name="connsiteY50" fmla="*/ 889000 h 93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850" h="930275">
                <a:moveTo>
                  <a:pt x="31750" y="889000"/>
                </a:moveTo>
                <a:cubicBezTo>
                  <a:pt x="17463" y="865188"/>
                  <a:pt x="0" y="842963"/>
                  <a:pt x="3175" y="784225"/>
                </a:cubicBezTo>
                <a:cubicBezTo>
                  <a:pt x="6350" y="725488"/>
                  <a:pt x="34925" y="633413"/>
                  <a:pt x="50800" y="536575"/>
                </a:cubicBezTo>
                <a:cubicBezTo>
                  <a:pt x="66675" y="439738"/>
                  <a:pt x="61913" y="287337"/>
                  <a:pt x="98425" y="203200"/>
                </a:cubicBezTo>
                <a:cubicBezTo>
                  <a:pt x="134937" y="119063"/>
                  <a:pt x="228600" y="61912"/>
                  <a:pt x="269875" y="31750"/>
                </a:cubicBezTo>
                <a:cubicBezTo>
                  <a:pt x="311150" y="1588"/>
                  <a:pt x="323850" y="0"/>
                  <a:pt x="346075" y="22225"/>
                </a:cubicBezTo>
                <a:cubicBezTo>
                  <a:pt x="368300" y="44450"/>
                  <a:pt x="392113" y="138113"/>
                  <a:pt x="403225" y="165100"/>
                </a:cubicBezTo>
                <a:cubicBezTo>
                  <a:pt x="414337" y="192087"/>
                  <a:pt x="409575" y="168275"/>
                  <a:pt x="412750" y="184150"/>
                </a:cubicBezTo>
                <a:cubicBezTo>
                  <a:pt x="415925" y="200025"/>
                  <a:pt x="419100" y="247650"/>
                  <a:pt x="422275" y="260350"/>
                </a:cubicBezTo>
                <a:cubicBezTo>
                  <a:pt x="425450" y="273050"/>
                  <a:pt x="431800" y="260350"/>
                  <a:pt x="431800" y="260350"/>
                </a:cubicBezTo>
                <a:lnTo>
                  <a:pt x="593725" y="269875"/>
                </a:lnTo>
                <a:cubicBezTo>
                  <a:pt x="623887" y="271462"/>
                  <a:pt x="592138" y="266700"/>
                  <a:pt x="612775" y="269875"/>
                </a:cubicBezTo>
                <a:cubicBezTo>
                  <a:pt x="633413" y="273050"/>
                  <a:pt x="700088" y="280988"/>
                  <a:pt x="717550" y="288925"/>
                </a:cubicBezTo>
                <a:cubicBezTo>
                  <a:pt x="735012" y="296862"/>
                  <a:pt x="722313" y="287338"/>
                  <a:pt x="717550" y="317500"/>
                </a:cubicBezTo>
                <a:cubicBezTo>
                  <a:pt x="712788" y="347663"/>
                  <a:pt x="695325" y="442913"/>
                  <a:pt x="688975" y="469900"/>
                </a:cubicBezTo>
                <a:cubicBezTo>
                  <a:pt x="682625" y="496887"/>
                  <a:pt x="695325" y="476250"/>
                  <a:pt x="679450" y="479425"/>
                </a:cubicBezTo>
                <a:cubicBezTo>
                  <a:pt x="663575" y="482600"/>
                  <a:pt x="608012" y="485775"/>
                  <a:pt x="593725" y="488950"/>
                </a:cubicBezTo>
                <a:cubicBezTo>
                  <a:pt x="579438" y="492125"/>
                  <a:pt x="593725" y="498475"/>
                  <a:pt x="593725" y="498475"/>
                </a:cubicBezTo>
                <a:cubicBezTo>
                  <a:pt x="593725" y="519112"/>
                  <a:pt x="592138" y="593725"/>
                  <a:pt x="593725" y="612775"/>
                </a:cubicBezTo>
                <a:cubicBezTo>
                  <a:pt x="595312" y="631825"/>
                  <a:pt x="603250" y="612775"/>
                  <a:pt x="603250" y="612775"/>
                </a:cubicBezTo>
                <a:cubicBezTo>
                  <a:pt x="620712" y="612775"/>
                  <a:pt x="679450" y="615950"/>
                  <a:pt x="698500" y="612775"/>
                </a:cubicBezTo>
                <a:cubicBezTo>
                  <a:pt x="717550" y="609600"/>
                  <a:pt x="708025" y="596900"/>
                  <a:pt x="717550" y="593725"/>
                </a:cubicBezTo>
                <a:cubicBezTo>
                  <a:pt x="727075" y="590550"/>
                  <a:pt x="747712" y="590550"/>
                  <a:pt x="755650" y="593725"/>
                </a:cubicBezTo>
                <a:cubicBezTo>
                  <a:pt x="763588" y="596900"/>
                  <a:pt x="755650" y="601663"/>
                  <a:pt x="765175" y="612775"/>
                </a:cubicBezTo>
                <a:cubicBezTo>
                  <a:pt x="774700" y="623888"/>
                  <a:pt x="804863" y="649288"/>
                  <a:pt x="812800" y="660400"/>
                </a:cubicBezTo>
                <a:cubicBezTo>
                  <a:pt x="820738" y="671513"/>
                  <a:pt x="809625" y="655638"/>
                  <a:pt x="812800" y="679450"/>
                </a:cubicBezTo>
                <a:cubicBezTo>
                  <a:pt x="815975" y="703263"/>
                  <a:pt x="831850" y="777875"/>
                  <a:pt x="831850" y="803275"/>
                </a:cubicBezTo>
                <a:cubicBezTo>
                  <a:pt x="831850" y="828675"/>
                  <a:pt x="820737" y="822325"/>
                  <a:pt x="812800" y="831850"/>
                </a:cubicBezTo>
                <a:cubicBezTo>
                  <a:pt x="804863" y="841375"/>
                  <a:pt x="792163" y="857250"/>
                  <a:pt x="784225" y="860425"/>
                </a:cubicBezTo>
                <a:cubicBezTo>
                  <a:pt x="776287" y="863600"/>
                  <a:pt x="776287" y="855662"/>
                  <a:pt x="765175" y="850900"/>
                </a:cubicBezTo>
                <a:cubicBezTo>
                  <a:pt x="754063" y="846138"/>
                  <a:pt x="725488" y="836613"/>
                  <a:pt x="717550" y="831850"/>
                </a:cubicBezTo>
                <a:cubicBezTo>
                  <a:pt x="709613" y="827088"/>
                  <a:pt x="717550" y="822325"/>
                  <a:pt x="717550" y="822325"/>
                </a:cubicBezTo>
                <a:cubicBezTo>
                  <a:pt x="717550" y="804863"/>
                  <a:pt x="719137" y="747712"/>
                  <a:pt x="717550" y="727075"/>
                </a:cubicBezTo>
                <a:cubicBezTo>
                  <a:pt x="715963" y="706438"/>
                  <a:pt x="711200" y="704850"/>
                  <a:pt x="708025" y="698500"/>
                </a:cubicBezTo>
                <a:cubicBezTo>
                  <a:pt x="704850" y="692150"/>
                  <a:pt x="714375" y="690563"/>
                  <a:pt x="698500" y="688975"/>
                </a:cubicBezTo>
                <a:cubicBezTo>
                  <a:pt x="682625" y="687388"/>
                  <a:pt x="628650" y="690563"/>
                  <a:pt x="612775" y="688975"/>
                </a:cubicBezTo>
                <a:cubicBezTo>
                  <a:pt x="596900" y="687388"/>
                  <a:pt x="608012" y="679450"/>
                  <a:pt x="603250" y="679450"/>
                </a:cubicBezTo>
                <a:cubicBezTo>
                  <a:pt x="598488" y="679450"/>
                  <a:pt x="592137" y="674688"/>
                  <a:pt x="584200" y="688975"/>
                </a:cubicBezTo>
                <a:cubicBezTo>
                  <a:pt x="576263" y="703262"/>
                  <a:pt x="563563" y="744538"/>
                  <a:pt x="555625" y="765175"/>
                </a:cubicBezTo>
                <a:cubicBezTo>
                  <a:pt x="547688" y="785813"/>
                  <a:pt x="541338" y="803275"/>
                  <a:pt x="536575" y="812800"/>
                </a:cubicBezTo>
                <a:cubicBezTo>
                  <a:pt x="531812" y="822325"/>
                  <a:pt x="533400" y="822325"/>
                  <a:pt x="527050" y="822325"/>
                </a:cubicBezTo>
                <a:cubicBezTo>
                  <a:pt x="520700" y="822325"/>
                  <a:pt x="509587" y="808038"/>
                  <a:pt x="498475" y="812800"/>
                </a:cubicBezTo>
                <a:cubicBezTo>
                  <a:pt x="487363" y="817562"/>
                  <a:pt x="468312" y="844550"/>
                  <a:pt x="460375" y="850900"/>
                </a:cubicBezTo>
                <a:cubicBezTo>
                  <a:pt x="452438" y="857250"/>
                  <a:pt x="450850" y="850900"/>
                  <a:pt x="450850" y="850900"/>
                </a:cubicBezTo>
                <a:cubicBezTo>
                  <a:pt x="433388" y="852487"/>
                  <a:pt x="377825" y="855663"/>
                  <a:pt x="355600" y="860425"/>
                </a:cubicBezTo>
                <a:cubicBezTo>
                  <a:pt x="333375" y="865188"/>
                  <a:pt x="327025" y="879475"/>
                  <a:pt x="317500" y="879475"/>
                </a:cubicBezTo>
                <a:cubicBezTo>
                  <a:pt x="307975" y="879475"/>
                  <a:pt x="312737" y="863600"/>
                  <a:pt x="298450" y="860425"/>
                </a:cubicBezTo>
                <a:cubicBezTo>
                  <a:pt x="284163" y="857250"/>
                  <a:pt x="254000" y="857250"/>
                  <a:pt x="231775" y="860425"/>
                </a:cubicBezTo>
                <a:cubicBezTo>
                  <a:pt x="209550" y="863600"/>
                  <a:pt x="188913" y="868363"/>
                  <a:pt x="165100" y="879475"/>
                </a:cubicBezTo>
                <a:cubicBezTo>
                  <a:pt x="141288" y="890588"/>
                  <a:pt x="109538" y="923925"/>
                  <a:pt x="88900" y="927100"/>
                </a:cubicBezTo>
                <a:cubicBezTo>
                  <a:pt x="68263" y="930275"/>
                  <a:pt x="46037" y="912812"/>
                  <a:pt x="31750" y="889000"/>
                </a:cubicBezTo>
                <a:close/>
              </a:path>
            </a:pathLst>
          </a:custGeom>
          <a:blipFill dpi="0" rotWithShape="1">
            <a:blip r:embed="rId2" cstate="print">
              <a:alphaModFix amt="7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ZoneTexte 92"/>
          <p:cNvSpPr txBox="1"/>
          <p:nvPr/>
        </p:nvSpPr>
        <p:spPr>
          <a:xfrm>
            <a:off x="5286375" y="428625"/>
            <a:ext cx="1000125" cy="261938"/>
          </a:xfrm>
          <a:prstGeom prst="rect">
            <a:avLst/>
          </a:prstGeom>
          <a:noFill/>
        </p:spPr>
        <p:txBody>
          <a:bodyPr>
            <a:spAutoFit/>
          </a:bodyPr>
          <a:lstStyle/>
          <a:p>
            <a:pPr algn="ctr">
              <a:defRPr/>
            </a:pPr>
            <a:r>
              <a:rPr lang="fr-FR" sz="1050" b="1" dirty="0"/>
              <a:t>CACHEMIRE</a:t>
            </a:r>
          </a:p>
        </p:txBody>
      </p:sp>
      <p:sp>
        <p:nvSpPr>
          <p:cNvPr id="31801" name="ZoneTexte 63"/>
          <p:cNvSpPr txBox="1">
            <a:spLocks noChangeArrowheads="1"/>
          </p:cNvSpPr>
          <p:nvPr/>
        </p:nvSpPr>
        <p:spPr bwMode="auto">
          <a:xfrm>
            <a:off x="5786438" y="1714500"/>
            <a:ext cx="928687" cy="276225"/>
          </a:xfrm>
          <a:prstGeom prst="rect">
            <a:avLst/>
          </a:prstGeom>
          <a:noFill/>
          <a:ln w="9525">
            <a:noFill/>
            <a:miter lim="800000"/>
            <a:headEnd/>
            <a:tailEnd/>
          </a:ln>
        </p:spPr>
        <p:txBody>
          <a:bodyPr>
            <a:spAutoFit/>
          </a:bodyPr>
          <a:lstStyle/>
          <a:p>
            <a:r>
              <a:rPr lang="fr-FR" sz="1200" u="sng"/>
              <a:t>New Delhi</a:t>
            </a:r>
          </a:p>
        </p:txBody>
      </p:sp>
      <p:sp>
        <p:nvSpPr>
          <p:cNvPr id="41" name="Flèche vers le bas 40"/>
          <p:cNvSpPr/>
          <p:nvPr/>
        </p:nvSpPr>
        <p:spPr>
          <a:xfrm rot="2703919">
            <a:off x="7896225" y="1735138"/>
            <a:ext cx="328613" cy="64928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lèche vers le bas 38"/>
          <p:cNvSpPr/>
          <p:nvPr/>
        </p:nvSpPr>
        <p:spPr>
          <a:xfrm rot="5400000">
            <a:off x="7186612" y="1885951"/>
            <a:ext cx="328613" cy="5572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lèche vers le bas 39"/>
          <p:cNvSpPr/>
          <p:nvPr/>
        </p:nvSpPr>
        <p:spPr>
          <a:xfrm rot="14697824">
            <a:off x="7200106" y="2320132"/>
            <a:ext cx="328613" cy="6477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ZoneTexte 61"/>
          <p:cNvSpPr txBox="1">
            <a:spLocks noChangeArrowheads="1"/>
          </p:cNvSpPr>
          <p:nvPr/>
        </p:nvSpPr>
        <p:spPr bwMode="auto">
          <a:xfrm>
            <a:off x="6786563" y="2071688"/>
            <a:ext cx="1928812" cy="646112"/>
          </a:xfrm>
          <a:prstGeom prst="rect">
            <a:avLst/>
          </a:prstGeom>
          <a:noFill/>
          <a:ln w="9525">
            <a:noFill/>
            <a:miter lim="800000"/>
            <a:headEnd/>
            <a:tailEnd/>
          </a:ln>
        </p:spPr>
        <p:txBody>
          <a:bodyPr>
            <a:spAutoFit/>
          </a:bodyPr>
          <a:lstStyle/>
          <a:p>
            <a:pPr algn="ctr"/>
            <a:r>
              <a:rPr lang="fr-FR" sz="1200" b="1"/>
              <a:t>PAKISTAN </a:t>
            </a:r>
          </a:p>
          <a:p>
            <a:pPr algn="ctr"/>
            <a:r>
              <a:rPr lang="fr-FR" sz="1200" b="1"/>
              <a:t>ORIENTAL  (Bangladesh)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dissolve">
                                      <p:cBhvr>
                                        <p:cTn id="7" dur="500"/>
                                        <p:tgtEl>
                                          <p:spTgt spid="9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dissolve">
                                      <p:cBhvr>
                                        <p:cTn id="11" dur="500"/>
                                        <p:tgtEl>
                                          <p:spTgt spid="8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dissolve">
                                      <p:cBhvr>
                                        <p:cTn id="18" dur="500"/>
                                        <p:tgtEl>
                                          <p:spTgt spid="6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1000" fill="hold"/>
                                        <p:tgtEl>
                                          <p:spTgt spid="87"/>
                                        </p:tgtEl>
                                        <p:attrNameLst>
                                          <p:attrName>ppt_w</p:attrName>
                                        </p:attrNameLst>
                                      </p:cBhvr>
                                      <p:tavLst>
                                        <p:tav tm="0">
                                          <p:val>
                                            <p:strVal val="#ppt_w*0.70"/>
                                          </p:val>
                                        </p:tav>
                                        <p:tav tm="100000">
                                          <p:val>
                                            <p:strVal val="#ppt_w"/>
                                          </p:val>
                                        </p:tav>
                                      </p:tavLst>
                                    </p:anim>
                                    <p:anim calcmode="lin" valueType="num">
                                      <p:cBhvr>
                                        <p:cTn id="31" dur="1000" fill="hold"/>
                                        <p:tgtEl>
                                          <p:spTgt spid="87"/>
                                        </p:tgtEl>
                                        <p:attrNameLst>
                                          <p:attrName>ppt_h</p:attrName>
                                        </p:attrNameLst>
                                      </p:cBhvr>
                                      <p:tavLst>
                                        <p:tav tm="0">
                                          <p:val>
                                            <p:strVal val="#ppt_h"/>
                                          </p:val>
                                        </p:tav>
                                        <p:tav tm="100000">
                                          <p:val>
                                            <p:strVal val="#ppt_h"/>
                                          </p:val>
                                        </p:tav>
                                      </p:tavLst>
                                    </p:anim>
                                    <p:animEffect transition="in" filter="fade">
                                      <p:cBhvr>
                                        <p:cTn id="32" dur="1000"/>
                                        <p:tgtEl>
                                          <p:spTgt spid="87"/>
                                        </p:tgtEl>
                                      </p:cBhvr>
                                    </p:animEffect>
                                  </p:childTnLst>
                                </p:cTn>
                              </p:par>
                            </p:childTnLst>
                          </p:cTn>
                        </p:par>
                        <p:par>
                          <p:cTn id="33" fill="hold">
                            <p:stCondLst>
                              <p:cond delay="1000"/>
                            </p:stCondLst>
                            <p:childTnLst>
                              <p:par>
                                <p:cTn id="34" presetID="55" presetClass="entr" presetSubtype="0"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p:cTn id="36" dur="1000" fill="hold"/>
                                        <p:tgtEl>
                                          <p:spTgt spid="92"/>
                                        </p:tgtEl>
                                        <p:attrNameLst>
                                          <p:attrName>ppt_w</p:attrName>
                                        </p:attrNameLst>
                                      </p:cBhvr>
                                      <p:tavLst>
                                        <p:tav tm="0">
                                          <p:val>
                                            <p:strVal val="#ppt_w*0.70"/>
                                          </p:val>
                                        </p:tav>
                                        <p:tav tm="100000">
                                          <p:val>
                                            <p:strVal val="#ppt_w"/>
                                          </p:val>
                                        </p:tav>
                                      </p:tavLst>
                                    </p:anim>
                                    <p:anim calcmode="lin" valueType="num">
                                      <p:cBhvr>
                                        <p:cTn id="37" dur="1000" fill="hold"/>
                                        <p:tgtEl>
                                          <p:spTgt spid="92"/>
                                        </p:tgtEl>
                                        <p:attrNameLst>
                                          <p:attrName>ppt_h</p:attrName>
                                        </p:attrNameLst>
                                      </p:cBhvr>
                                      <p:tavLst>
                                        <p:tav tm="0">
                                          <p:val>
                                            <p:strVal val="#ppt_h"/>
                                          </p:val>
                                        </p:tav>
                                        <p:tav tm="100000">
                                          <p:val>
                                            <p:strVal val="#ppt_h"/>
                                          </p:val>
                                        </p:tav>
                                      </p:tavLst>
                                    </p:anim>
                                    <p:animEffect transition="in" filter="fade">
                                      <p:cBhvr>
                                        <p:cTn id="38" dur="1000"/>
                                        <p:tgtEl>
                                          <p:spTgt spid="92"/>
                                        </p:tgtEl>
                                      </p:cBhvr>
                                    </p:animEffect>
                                  </p:childTnLst>
                                </p:cTn>
                              </p:par>
                            </p:childTnLst>
                          </p:cTn>
                        </p:par>
                        <p:par>
                          <p:cTn id="39" fill="hold">
                            <p:stCondLst>
                              <p:cond delay="2000"/>
                            </p:stCondLst>
                            <p:childTnLst>
                              <p:par>
                                <p:cTn id="40" presetID="55" presetClass="entr" presetSubtype="0"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1000" fill="hold"/>
                                        <p:tgtEl>
                                          <p:spTgt spid="93"/>
                                        </p:tgtEl>
                                        <p:attrNameLst>
                                          <p:attrName>ppt_w</p:attrName>
                                        </p:attrNameLst>
                                      </p:cBhvr>
                                      <p:tavLst>
                                        <p:tav tm="0">
                                          <p:val>
                                            <p:strVal val="#ppt_w*0.70"/>
                                          </p:val>
                                        </p:tav>
                                        <p:tav tm="100000">
                                          <p:val>
                                            <p:strVal val="#ppt_w"/>
                                          </p:val>
                                        </p:tav>
                                      </p:tavLst>
                                    </p:anim>
                                    <p:anim calcmode="lin" valueType="num">
                                      <p:cBhvr>
                                        <p:cTn id="43" dur="1000" fill="hold"/>
                                        <p:tgtEl>
                                          <p:spTgt spid="93"/>
                                        </p:tgtEl>
                                        <p:attrNameLst>
                                          <p:attrName>ppt_h</p:attrName>
                                        </p:attrNameLst>
                                      </p:cBhvr>
                                      <p:tavLst>
                                        <p:tav tm="0">
                                          <p:val>
                                            <p:strVal val="#ppt_h"/>
                                          </p:val>
                                        </p:tav>
                                        <p:tav tm="100000">
                                          <p:val>
                                            <p:strVal val="#ppt_h"/>
                                          </p:val>
                                        </p:tav>
                                      </p:tavLst>
                                    </p:anim>
                                    <p:animEffect transition="in" filter="fade">
                                      <p:cBhvr>
                                        <p:cTn id="44" dur="1000"/>
                                        <p:tgtEl>
                                          <p:spTgt spid="93"/>
                                        </p:tgtEl>
                                      </p:cBhvr>
                                    </p:animEffect>
                                  </p:childTnLst>
                                </p:cTn>
                              </p:par>
                            </p:childTnLst>
                          </p:cTn>
                        </p:par>
                        <p:par>
                          <p:cTn id="45" fill="hold">
                            <p:stCondLst>
                              <p:cond delay="3000"/>
                            </p:stCondLst>
                            <p:childTnLst>
                              <p:par>
                                <p:cTn id="46" presetID="55" presetClass="entr" presetSubtype="0" fill="hold" grpId="0" nodeType="after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1000" fill="hold"/>
                                        <p:tgtEl>
                                          <p:spTgt spid="97"/>
                                        </p:tgtEl>
                                        <p:attrNameLst>
                                          <p:attrName>ppt_w</p:attrName>
                                        </p:attrNameLst>
                                      </p:cBhvr>
                                      <p:tavLst>
                                        <p:tav tm="0">
                                          <p:val>
                                            <p:strVal val="#ppt_w*0.70"/>
                                          </p:val>
                                        </p:tav>
                                        <p:tav tm="100000">
                                          <p:val>
                                            <p:strVal val="#ppt_w"/>
                                          </p:val>
                                        </p:tav>
                                      </p:tavLst>
                                    </p:anim>
                                    <p:anim calcmode="lin" valueType="num">
                                      <p:cBhvr>
                                        <p:cTn id="49" dur="1000" fill="hold"/>
                                        <p:tgtEl>
                                          <p:spTgt spid="97"/>
                                        </p:tgtEl>
                                        <p:attrNameLst>
                                          <p:attrName>ppt_h</p:attrName>
                                        </p:attrNameLst>
                                      </p:cBhvr>
                                      <p:tavLst>
                                        <p:tav tm="0">
                                          <p:val>
                                            <p:strVal val="#ppt_h"/>
                                          </p:val>
                                        </p:tav>
                                        <p:tav tm="100000">
                                          <p:val>
                                            <p:strVal val="#ppt_h"/>
                                          </p:val>
                                        </p:tav>
                                      </p:tavLst>
                                    </p:anim>
                                    <p:animEffect transition="in" filter="fade">
                                      <p:cBhvr>
                                        <p:cTn id="50" dur="1000"/>
                                        <p:tgtEl>
                                          <p:spTgt spid="97"/>
                                        </p:tgtEl>
                                      </p:cBhvr>
                                    </p:animEffec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dissolve">
                                      <p:cBhvr>
                                        <p:cTn id="54" dur="500"/>
                                        <p:tgtEl>
                                          <p:spTgt spid="33"/>
                                        </p:tgtEl>
                                      </p:cBhvr>
                                    </p:animEffect>
                                  </p:childTnLst>
                                </p:cTn>
                              </p:par>
                            </p:childTnLst>
                          </p:cTn>
                        </p:par>
                        <p:par>
                          <p:cTn id="55" fill="hold">
                            <p:stCondLst>
                              <p:cond delay="4500"/>
                            </p:stCondLst>
                            <p:childTnLst>
                              <p:par>
                                <p:cTn id="56" presetID="9" presetClass="entr" presetSubtype="0" fill="hold" grpId="0" nodeType="afterEffect">
                                  <p:stCondLst>
                                    <p:cond delay="3000"/>
                                  </p:stCondLst>
                                  <p:childTnLst>
                                    <p:set>
                                      <p:cBhvr>
                                        <p:cTn id="57" dur="1" fill="hold">
                                          <p:stCondLst>
                                            <p:cond delay="0"/>
                                          </p:stCondLst>
                                        </p:cTn>
                                        <p:tgtEl>
                                          <p:spTgt spid="49"/>
                                        </p:tgtEl>
                                        <p:attrNameLst>
                                          <p:attrName>style.visibility</p:attrName>
                                        </p:attrNameLst>
                                      </p:cBhvr>
                                      <p:to>
                                        <p:strVal val="visible"/>
                                      </p:to>
                                    </p:set>
                                    <p:animEffect transition="in" filter="dissolve">
                                      <p:cBhvr>
                                        <p:cTn id="58" dur="500"/>
                                        <p:tgtEl>
                                          <p:spTgt spid="49"/>
                                        </p:tgtEl>
                                      </p:cBhvr>
                                    </p:animEffect>
                                  </p:childTnLst>
                                </p:cTn>
                              </p:par>
                            </p:childTnLst>
                          </p:cTn>
                        </p:par>
                        <p:par>
                          <p:cTn id="59" fill="hold">
                            <p:stCondLst>
                              <p:cond delay="8000"/>
                            </p:stCondLst>
                            <p:childTnLst>
                              <p:par>
                                <p:cTn id="60" presetID="9" presetClass="entr" presetSubtype="0"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dissolve">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grpId="0" nodeType="click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strips(upLeft)">
                                      <p:cBhvr>
                                        <p:cTn id="67" dur="2000"/>
                                        <p:tgtEl>
                                          <p:spTgt spid="88"/>
                                        </p:tgtEl>
                                      </p:cBhvr>
                                    </p:animEffect>
                                  </p:childTnLst>
                                </p:cTn>
                              </p:par>
                              <p:par>
                                <p:cTn id="68" presetID="18" presetClass="entr" presetSubtype="9" fill="hold" grpId="0"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strips(upLeft)">
                                      <p:cBhvr>
                                        <p:cTn id="70" dur="2000"/>
                                        <p:tgtEl>
                                          <p:spTgt spid="90"/>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strips(downLeft)">
                                      <p:cBhvr>
                                        <p:cTn id="73" dur="2000"/>
                                        <p:tgtEl>
                                          <p:spTgt spid="4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strips(upRight)">
                                      <p:cBhvr>
                                        <p:cTn id="76" dur="2000"/>
                                        <p:tgtEl>
                                          <p:spTgt spid="40"/>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1000" fill="hold"/>
                                        <p:tgtEl>
                                          <p:spTgt spid="44"/>
                                        </p:tgtEl>
                                        <p:attrNameLst>
                                          <p:attrName>ppt_w</p:attrName>
                                        </p:attrNameLst>
                                      </p:cBhvr>
                                      <p:tavLst>
                                        <p:tav tm="0">
                                          <p:val>
                                            <p:strVal val="#ppt_w*0.70"/>
                                          </p:val>
                                        </p:tav>
                                        <p:tav tm="100000">
                                          <p:val>
                                            <p:strVal val="#ppt_w"/>
                                          </p:val>
                                        </p:tav>
                                      </p:tavLst>
                                    </p:anim>
                                    <p:anim calcmode="lin" valueType="num">
                                      <p:cBhvr>
                                        <p:cTn id="80" dur="1000" fill="hold"/>
                                        <p:tgtEl>
                                          <p:spTgt spid="44"/>
                                        </p:tgtEl>
                                        <p:attrNameLst>
                                          <p:attrName>ppt_h</p:attrName>
                                        </p:attrNameLst>
                                      </p:cBhvr>
                                      <p:tavLst>
                                        <p:tav tm="0">
                                          <p:val>
                                            <p:strVal val="#ppt_h"/>
                                          </p:val>
                                        </p:tav>
                                        <p:tav tm="100000">
                                          <p:val>
                                            <p:strVal val="#ppt_h"/>
                                          </p:val>
                                        </p:tav>
                                      </p:tavLst>
                                    </p:anim>
                                    <p:animEffect transition="in" filter="fade">
                                      <p:cBhvr>
                                        <p:cTn id="81" dur="1000"/>
                                        <p:tgtEl>
                                          <p:spTgt spid="44"/>
                                        </p:tgtEl>
                                      </p:cBhvr>
                                    </p:animEffect>
                                  </p:childTnLst>
                                </p:cTn>
                              </p:par>
                            </p:childTnLst>
                          </p:cTn>
                        </p:par>
                        <p:par>
                          <p:cTn id="82" fill="hold">
                            <p:stCondLst>
                              <p:cond delay="2000"/>
                            </p:stCondLst>
                            <p:childTnLst>
                              <p:par>
                                <p:cTn id="83" presetID="9" presetClass="entr" presetSubtype="0" fill="hold" grpId="0" nodeType="afterEffect">
                                  <p:stCondLst>
                                    <p:cond delay="3000"/>
                                  </p:stCondLst>
                                  <p:childTnLst>
                                    <p:set>
                                      <p:cBhvr>
                                        <p:cTn id="84" dur="1" fill="hold">
                                          <p:stCondLst>
                                            <p:cond delay="0"/>
                                          </p:stCondLst>
                                        </p:cTn>
                                        <p:tgtEl>
                                          <p:spTgt spid="47"/>
                                        </p:tgtEl>
                                        <p:attrNameLst>
                                          <p:attrName>style.visibility</p:attrName>
                                        </p:attrNameLst>
                                      </p:cBhvr>
                                      <p:to>
                                        <p:strVal val="visible"/>
                                      </p:to>
                                    </p:set>
                                    <p:animEffect transition="in" filter="dissolve">
                                      <p:cBhvr>
                                        <p:cTn id="85" dur="500"/>
                                        <p:tgtEl>
                                          <p:spTgt spid="47"/>
                                        </p:tgtEl>
                                      </p:cBhvr>
                                    </p:animEffect>
                                  </p:childTnLst>
                                </p:cTn>
                              </p:par>
                            </p:childTnLst>
                          </p:cTn>
                        </p:par>
                        <p:par>
                          <p:cTn id="86" fill="hold">
                            <p:stCondLst>
                              <p:cond delay="5500"/>
                            </p:stCondLst>
                            <p:childTnLst>
                              <p:par>
                                <p:cTn id="87" presetID="9" presetClass="entr" presetSubtype="0"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dissolv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strips(downRight)">
                                      <p:cBhvr>
                                        <p:cTn id="94" dur="2000"/>
                                        <p:tgtEl>
                                          <p:spTgt spid="89"/>
                                        </p:tgtEl>
                                      </p:cBhvr>
                                    </p:animEffect>
                                  </p:childTnLst>
                                </p:cTn>
                              </p:par>
                              <p:par>
                                <p:cTn id="95" presetID="18" presetClass="entr" presetSubtype="12"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strips(downLeft)">
                                      <p:cBhvr>
                                        <p:cTn id="97" dur="2000"/>
                                        <p:tgtEl>
                                          <p:spTgt spid="39"/>
                                        </p:tgtEl>
                                      </p:cBhvr>
                                    </p:animEffect>
                                  </p:childTnLst>
                                </p:cTn>
                              </p:par>
                              <p:par>
                                <p:cTn id="98" presetID="18" presetClass="entr" presetSubtype="6"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strips(downRight)">
                                      <p:cBhvr>
                                        <p:cTn id="100" dur="2000"/>
                                        <p:tgtEl>
                                          <p:spTgt spid="91"/>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dissolve">
                                      <p:cBhvr>
                                        <p:cTn id="103" dur="500"/>
                                        <p:tgtEl>
                                          <p:spTgt spid="45"/>
                                        </p:tgtEl>
                                      </p:cBhvr>
                                    </p:animEffect>
                                  </p:childTnLst>
                                </p:cTn>
                              </p:par>
                            </p:childTnLst>
                          </p:cTn>
                        </p:par>
                        <p:par>
                          <p:cTn id="104" fill="hold">
                            <p:stCondLst>
                              <p:cond delay="2000"/>
                            </p:stCondLst>
                            <p:childTnLst>
                              <p:par>
                                <p:cTn id="105" presetID="9" presetClass="entr" presetSubtype="0"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dissolve">
                                      <p:cBhvr>
                                        <p:cTn id="10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33" grpId="0" animBg="1"/>
      <p:bldP spid="44" grpId="0"/>
      <p:bldP spid="45" grpId="0" animBg="1"/>
      <p:bldP spid="47" grpId="0" animBg="1"/>
      <p:bldP spid="48" grpId="0"/>
      <p:bldP spid="49" grpId="0" animBg="1"/>
      <p:bldP spid="50" grpId="0"/>
      <p:bldP spid="85" grpId="0"/>
      <p:bldP spid="95" grpId="0" animBg="1"/>
      <p:bldP spid="84" grpId="0"/>
      <p:bldP spid="87" grpId="0" animBg="1"/>
      <p:bldP spid="88" grpId="0" animBg="1"/>
      <p:bldP spid="89" grpId="0" animBg="1"/>
      <p:bldP spid="90" grpId="0" animBg="1"/>
      <p:bldP spid="91" grpId="0" animBg="1"/>
      <p:bldP spid="61" grpId="0"/>
      <p:bldP spid="92" grpId="0"/>
      <p:bldP spid="97" grpId="0" animBg="1"/>
      <p:bldP spid="93" grpId="0"/>
      <p:bldP spid="41" grpId="0" animBg="1"/>
      <p:bldP spid="39" grpId="0" animBg="1"/>
      <p:bldP spid="40"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60"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82" name="ZoneTexte 250"/>
          <p:cNvSpPr txBox="1">
            <a:spLocks noChangeArrowheads="1"/>
          </p:cNvSpPr>
          <p:nvPr/>
        </p:nvSpPr>
        <p:spPr bwMode="auto">
          <a:xfrm>
            <a:off x="0" y="285750"/>
            <a:ext cx="9144000" cy="400050"/>
          </a:xfrm>
          <a:prstGeom prst="rect">
            <a:avLst/>
          </a:prstGeom>
          <a:noFill/>
          <a:ln w="9525">
            <a:noFill/>
            <a:miter lim="800000"/>
            <a:headEnd/>
            <a:tailEnd/>
          </a:ln>
        </p:spPr>
        <p:txBody>
          <a:bodyPr>
            <a:spAutoFit/>
          </a:bodyPr>
          <a:lstStyle/>
          <a:p>
            <a:pPr algn="ctr"/>
            <a:r>
              <a:rPr lang="fr-FR" sz="2000" b="1"/>
              <a:t>Doc 12 (1) La naissance de la République démocratique du Vietnam</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84"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87"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32988"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1" name="Rectangle à coins arrondis 250"/>
          <p:cNvSpPr/>
          <p:nvPr/>
        </p:nvSpPr>
        <p:spPr>
          <a:xfrm>
            <a:off x="1571625"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6" name="Rectangle à coins arrondis 255"/>
          <p:cNvSpPr/>
          <p:nvPr/>
        </p:nvSpPr>
        <p:spPr>
          <a:xfrm>
            <a:off x="1571625" y="6500813"/>
            <a:ext cx="357188" cy="214312"/>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91" name="ZoneTexte 264"/>
          <p:cNvSpPr txBox="1">
            <a:spLocks noChangeArrowheads="1"/>
          </p:cNvSpPr>
          <p:nvPr/>
        </p:nvSpPr>
        <p:spPr bwMode="auto">
          <a:xfrm>
            <a:off x="1928813" y="6072188"/>
            <a:ext cx="1071562" cy="276225"/>
          </a:xfrm>
          <a:prstGeom prst="rect">
            <a:avLst/>
          </a:prstGeom>
          <a:noFill/>
          <a:ln w="9525">
            <a:noFill/>
            <a:miter lim="800000"/>
            <a:headEnd/>
            <a:tailEnd/>
          </a:ln>
        </p:spPr>
        <p:txBody>
          <a:bodyPr>
            <a:spAutoFit/>
          </a:bodyPr>
          <a:lstStyle/>
          <a:p>
            <a:r>
              <a:rPr lang="fr-FR" sz="1200"/>
              <a:t>Français</a:t>
            </a:r>
          </a:p>
        </p:txBody>
      </p:sp>
      <p:sp>
        <p:nvSpPr>
          <p:cNvPr id="32992" name="ZoneTexte 268"/>
          <p:cNvSpPr txBox="1">
            <a:spLocks noChangeArrowheads="1"/>
          </p:cNvSpPr>
          <p:nvPr/>
        </p:nvSpPr>
        <p:spPr bwMode="auto">
          <a:xfrm>
            <a:off x="1928813" y="6429375"/>
            <a:ext cx="1071562" cy="277813"/>
          </a:xfrm>
          <a:prstGeom prst="rect">
            <a:avLst/>
          </a:prstGeom>
          <a:noFill/>
          <a:ln w="9525">
            <a:noFill/>
            <a:miter lim="800000"/>
            <a:headEnd/>
            <a:tailEnd/>
          </a:ln>
        </p:spPr>
        <p:txBody>
          <a:bodyPr>
            <a:spAutoFit/>
          </a:bodyPr>
          <a:lstStyle/>
          <a:p>
            <a:r>
              <a:rPr lang="fr-FR" sz="1200"/>
              <a:t>Néerlandais</a:t>
            </a:r>
          </a:p>
        </p:txBody>
      </p:sp>
      <p:sp>
        <p:nvSpPr>
          <p:cNvPr id="274" name="Rectangle à coins arrondis 273"/>
          <p:cNvSpPr/>
          <p:nvPr/>
        </p:nvSpPr>
        <p:spPr>
          <a:xfrm>
            <a:off x="3000375" y="6143625"/>
            <a:ext cx="357188" cy="214313"/>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9" name="Rectangle à coins arrondis 278"/>
          <p:cNvSpPr/>
          <p:nvPr/>
        </p:nvSpPr>
        <p:spPr>
          <a:xfrm>
            <a:off x="3000375" y="6500813"/>
            <a:ext cx="357188" cy="21431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0" name="Rectangle à coins arrondis 279"/>
          <p:cNvSpPr/>
          <p:nvPr/>
        </p:nvSpPr>
        <p:spPr>
          <a:xfrm>
            <a:off x="4429125" y="6143625"/>
            <a:ext cx="357188" cy="214313"/>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96" name="ZoneTexte 280"/>
          <p:cNvSpPr txBox="1">
            <a:spLocks noChangeArrowheads="1"/>
          </p:cNvSpPr>
          <p:nvPr/>
        </p:nvSpPr>
        <p:spPr bwMode="auto">
          <a:xfrm>
            <a:off x="3357563" y="6072188"/>
            <a:ext cx="1071562" cy="276225"/>
          </a:xfrm>
          <a:prstGeom prst="rect">
            <a:avLst/>
          </a:prstGeom>
          <a:noFill/>
          <a:ln w="9525">
            <a:noFill/>
            <a:miter lim="800000"/>
            <a:headEnd/>
            <a:tailEnd/>
          </a:ln>
        </p:spPr>
        <p:txBody>
          <a:bodyPr>
            <a:spAutoFit/>
          </a:bodyPr>
          <a:lstStyle/>
          <a:p>
            <a:r>
              <a:rPr lang="fr-FR" sz="1200"/>
              <a:t>Belge</a:t>
            </a:r>
          </a:p>
        </p:txBody>
      </p:sp>
      <p:sp>
        <p:nvSpPr>
          <p:cNvPr id="32997" name="ZoneTexte 281"/>
          <p:cNvSpPr txBox="1">
            <a:spLocks noChangeArrowheads="1"/>
          </p:cNvSpPr>
          <p:nvPr/>
        </p:nvSpPr>
        <p:spPr bwMode="auto">
          <a:xfrm>
            <a:off x="3357563" y="6429375"/>
            <a:ext cx="1071562" cy="277813"/>
          </a:xfrm>
          <a:prstGeom prst="rect">
            <a:avLst/>
          </a:prstGeom>
          <a:noFill/>
          <a:ln w="9525">
            <a:noFill/>
            <a:miter lim="800000"/>
            <a:headEnd/>
            <a:tailEnd/>
          </a:ln>
        </p:spPr>
        <p:txBody>
          <a:bodyPr>
            <a:spAutoFit/>
          </a:bodyPr>
          <a:lstStyle/>
          <a:p>
            <a:r>
              <a:rPr lang="fr-FR" sz="1200"/>
              <a:t>Italien</a:t>
            </a:r>
          </a:p>
        </p:txBody>
      </p:sp>
      <p:sp>
        <p:nvSpPr>
          <p:cNvPr id="283" name="Rectangle à coins arrondis 282"/>
          <p:cNvSpPr/>
          <p:nvPr/>
        </p:nvSpPr>
        <p:spPr>
          <a:xfrm>
            <a:off x="4429125" y="6500813"/>
            <a:ext cx="357188" cy="2143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2999" name="ZoneTexte 283"/>
          <p:cNvSpPr txBox="1">
            <a:spLocks noChangeArrowheads="1"/>
          </p:cNvSpPr>
          <p:nvPr/>
        </p:nvSpPr>
        <p:spPr bwMode="auto">
          <a:xfrm>
            <a:off x="4786313" y="6072188"/>
            <a:ext cx="1071562" cy="276225"/>
          </a:xfrm>
          <a:prstGeom prst="rect">
            <a:avLst/>
          </a:prstGeom>
          <a:noFill/>
          <a:ln w="9525">
            <a:noFill/>
            <a:miter lim="800000"/>
            <a:headEnd/>
            <a:tailEnd/>
          </a:ln>
        </p:spPr>
        <p:txBody>
          <a:bodyPr>
            <a:spAutoFit/>
          </a:bodyPr>
          <a:lstStyle/>
          <a:p>
            <a:r>
              <a:rPr lang="fr-FR" sz="1200"/>
              <a:t>Portugais</a:t>
            </a:r>
          </a:p>
        </p:txBody>
      </p:sp>
      <p:sp>
        <p:nvSpPr>
          <p:cNvPr id="33000" name="ZoneTexte 284"/>
          <p:cNvSpPr txBox="1">
            <a:spLocks noChangeArrowheads="1"/>
          </p:cNvSpPr>
          <p:nvPr/>
        </p:nvSpPr>
        <p:spPr bwMode="auto">
          <a:xfrm>
            <a:off x="4786313" y="6429375"/>
            <a:ext cx="1071562" cy="277813"/>
          </a:xfrm>
          <a:prstGeom prst="rect">
            <a:avLst/>
          </a:prstGeom>
          <a:noFill/>
          <a:ln w="9525">
            <a:noFill/>
            <a:miter lim="800000"/>
            <a:headEnd/>
            <a:tailEnd/>
          </a:ln>
        </p:spPr>
        <p:txBody>
          <a:bodyPr>
            <a:spAutoFit/>
          </a:bodyPr>
          <a:lstStyle/>
          <a:p>
            <a:r>
              <a:rPr lang="fr-FR" sz="1200"/>
              <a:t>Espagnol</a:t>
            </a:r>
          </a:p>
        </p:txBody>
      </p:sp>
      <p:sp>
        <p:nvSpPr>
          <p:cNvPr id="286" name="Rectangle à coins arrondis 285"/>
          <p:cNvSpPr/>
          <p:nvPr/>
        </p:nvSpPr>
        <p:spPr>
          <a:xfrm>
            <a:off x="5857875" y="6143625"/>
            <a:ext cx="357188" cy="214313"/>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3002" name="ZoneTexte 286"/>
          <p:cNvSpPr txBox="1">
            <a:spLocks noChangeArrowheads="1"/>
          </p:cNvSpPr>
          <p:nvPr/>
        </p:nvSpPr>
        <p:spPr bwMode="auto">
          <a:xfrm>
            <a:off x="6215063" y="6072188"/>
            <a:ext cx="1071562" cy="276225"/>
          </a:xfrm>
          <a:prstGeom prst="rect">
            <a:avLst/>
          </a:prstGeom>
          <a:noFill/>
          <a:ln w="9525">
            <a:noFill/>
            <a:miter lim="800000"/>
            <a:headEnd/>
            <a:tailEnd/>
          </a:ln>
        </p:spPr>
        <p:txBody>
          <a:bodyPr>
            <a:spAutoFit/>
          </a:bodyPr>
          <a:lstStyle/>
          <a:p>
            <a:r>
              <a:rPr lang="fr-FR" sz="1200"/>
              <a:t>Danois</a:t>
            </a:r>
          </a:p>
        </p:txBody>
      </p:sp>
      <p:sp>
        <p:nvSpPr>
          <p:cNvPr id="33003"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33004"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33005"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33006"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33007"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33008"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33009"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86125"/>
            <a:ext cx="1000125" cy="261938"/>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858000" y="3214688"/>
            <a:ext cx="1428750" cy="261937"/>
          </a:xfrm>
          <a:prstGeom prst="rect">
            <a:avLst/>
          </a:prstGeom>
          <a:noFill/>
        </p:spPr>
        <p:txBody>
          <a:bodyPr>
            <a:spAutoFit/>
          </a:bodyPr>
          <a:lstStyle/>
          <a:p>
            <a:pPr algn="ctr">
              <a:defRPr/>
            </a:pPr>
            <a:r>
              <a:rPr lang="fr-FR" sz="1050" b="1" i="1" dirty="0"/>
              <a:t>Indochine</a:t>
            </a:r>
          </a:p>
        </p:txBody>
      </p:sp>
      <p:sp>
        <p:nvSpPr>
          <p:cNvPr id="299" name="ZoneTexte 298"/>
          <p:cNvSpPr txBox="1"/>
          <p:nvPr/>
        </p:nvSpPr>
        <p:spPr>
          <a:xfrm>
            <a:off x="5786438" y="4214813"/>
            <a:ext cx="2286000" cy="261937"/>
          </a:xfrm>
          <a:prstGeom prst="rect">
            <a:avLst/>
          </a:prstGeom>
          <a:noFill/>
        </p:spPr>
        <p:txBody>
          <a:bodyPr>
            <a:spAutoFit/>
          </a:bodyPr>
          <a:lstStyle/>
          <a:p>
            <a:pPr algn="ctr">
              <a:defRPr/>
            </a:pPr>
            <a:r>
              <a:rPr lang="fr-FR" sz="1050" b="1" i="1" dirty="0"/>
              <a:t>Indes néerlandaises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1" name="ZoneTexte 310"/>
          <p:cNvSpPr txBox="1"/>
          <p:nvPr/>
        </p:nvSpPr>
        <p:spPr>
          <a:xfrm>
            <a:off x="4500563" y="3929063"/>
            <a:ext cx="714375" cy="261937"/>
          </a:xfrm>
          <a:prstGeom prst="rect">
            <a:avLst/>
          </a:prstGeom>
          <a:noFill/>
        </p:spPr>
        <p:txBody>
          <a:bodyPr>
            <a:spAutoFit/>
          </a:bodyPr>
          <a:lstStyle/>
          <a:p>
            <a:pPr algn="ctr">
              <a:defRPr/>
            </a:pPr>
            <a:r>
              <a:rPr lang="fr-FR" sz="1050" b="1" i="1" dirty="0"/>
              <a:t>Congo</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300" name="Rectangle 299"/>
          <p:cNvSpPr/>
          <p:nvPr/>
        </p:nvSpPr>
        <p:spPr>
          <a:xfrm>
            <a:off x="6786563" y="3143250"/>
            <a:ext cx="357187" cy="64293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026" name="ZoneTexte 26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p:cTn id="7" dur="1000" fill="hold"/>
                                        <p:tgtEl>
                                          <p:spTgt spid="300"/>
                                        </p:tgtEl>
                                        <p:attrNameLst>
                                          <p:attrName>ppt_w</p:attrName>
                                        </p:attrNameLst>
                                      </p:cBhvr>
                                      <p:tavLst>
                                        <p:tav tm="0">
                                          <p:val>
                                            <p:fltVal val="0"/>
                                          </p:val>
                                        </p:tav>
                                        <p:tav tm="100000">
                                          <p:val>
                                            <p:strVal val="#ppt_w"/>
                                          </p:val>
                                        </p:tav>
                                      </p:tavLst>
                                    </p:anim>
                                    <p:anim calcmode="lin" valueType="num">
                                      <p:cBhvr>
                                        <p:cTn id="8" dur="1000" fill="hold"/>
                                        <p:tgtEl>
                                          <p:spTgt spid="300"/>
                                        </p:tgtEl>
                                        <p:attrNameLst>
                                          <p:attrName>ppt_h</p:attrName>
                                        </p:attrNameLst>
                                      </p:cBhvr>
                                      <p:tavLst>
                                        <p:tav tm="0">
                                          <p:val>
                                            <p:fltVal val="0"/>
                                          </p:val>
                                        </p:tav>
                                        <p:tav tm="100000">
                                          <p:val>
                                            <p:strVal val="#ppt_h"/>
                                          </p:val>
                                        </p:tav>
                                      </p:tavLst>
                                    </p:anim>
                                    <p:anim calcmode="lin" valueType="num">
                                      <p:cBhvr>
                                        <p:cTn id="9" dur="1000" fill="hold"/>
                                        <p:tgtEl>
                                          <p:spTgt spid="3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52"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74" name="ZoneTexte 250"/>
          <p:cNvSpPr txBox="1">
            <a:spLocks noChangeArrowheads="1"/>
          </p:cNvSpPr>
          <p:nvPr/>
        </p:nvSpPr>
        <p:spPr bwMode="auto">
          <a:xfrm>
            <a:off x="0" y="285750"/>
            <a:ext cx="9144000" cy="584200"/>
          </a:xfrm>
          <a:prstGeom prst="rect">
            <a:avLst/>
          </a:prstGeom>
          <a:noFill/>
          <a:ln w="9525">
            <a:noFill/>
            <a:miter lim="800000"/>
            <a:headEnd/>
            <a:tailEnd/>
          </a:ln>
        </p:spPr>
        <p:txBody>
          <a:bodyPr>
            <a:spAutoFit/>
          </a:bodyPr>
          <a:lstStyle/>
          <a:p>
            <a:pPr algn="ctr"/>
            <a:r>
              <a:rPr lang="fr-FR" sz="3200" b="1"/>
              <a:t>Doc 1 Les empires coloniaux en 1945</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76"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79"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15580"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1" name="Rectangle à coins arrondis 250"/>
          <p:cNvSpPr/>
          <p:nvPr/>
        </p:nvSpPr>
        <p:spPr>
          <a:xfrm>
            <a:off x="1571625"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6" name="Rectangle à coins arrondis 255"/>
          <p:cNvSpPr/>
          <p:nvPr/>
        </p:nvSpPr>
        <p:spPr>
          <a:xfrm>
            <a:off x="1571625" y="6500813"/>
            <a:ext cx="357188" cy="214312"/>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83" name="ZoneTexte 264"/>
          <p:cNvSpPr txBox="1">
            <a:spLocks noChangeArrowheads="1"/>
          </p:cNvSpPr>
          <p:nvPr/>
        </p:nvSpPr>
        <p:spPr bwMode="auto">
          <a:xfrm>
            <a:off x="1928813" y="6072188"/>
            <a:ext cx="1071562" cy="276225"/>
          </a:xfrm>
          <a:prstGeom prst="rect">
            <a:avLst/>
          </a:prstGeom>
          <a:noFill/>
          <a:ln w="9525">
            <a:noFill/>
            <a:miter lim="800000"/>
            <a:headEnd/>
            <a:tailEnd/>
          </a:ln>
        </p:spPr>
        <p:txBody>
          <a:bodyPr>
            <a:spAutoFit/>
          </a:bodyPr>
          <a:lstStyle/>
          <a:p>
            <a:r>
              <a:rPr lang="fr-FR" sz="1200"/>
              <a:t>Français</a:t>
            </a:r>
          </a:p>
        </p:txBody>
      </p:sp>
      <p:sp>
        <p:nvSpPr>
          <p:cNvPr id="15584" name="ZoneTexte 268"/>
          <p:cNvSpPr txBox="1">
            <a:spLocks noChangeArrowheads="1"/>
          </p:cNvSpPr>
          <p:nvPr/>
        </p:nvSpPr>
        <p:spPr bwMode="auto">
          <a:xfrm>
            <a:off x="1928813" y="6429375"/>
            <a:ext cx="1071562" cy="277813"/>
          </a:xfrm>
          <a:prstGeom prst="rect">
            <a:avLst/>
          </a:prstGeom>
          <a:noFill/>
          <a:ln w="9525">
            <a:noFill/>
            <a:miter lim="800000"/>
            <a:headEnd/>
            <a:tailEnd/>
          </a:ln>
        </p:spPr>
        <p:txBody>
          <a:bodyPr>
            <a:spAutoFit/>
          </a:bodyPr>
          <a:lstStyle/>
          <a:p>
            <a:r>
              <a:rPr lang="fr-FR" sz="1200"/>
              <a:t>Néerlandais</a:t>
            </a:r>
          </a:p>
        </p:txBody>
      </p:sp>
      <p:sp>
        <p:nvSpPr>
          <p:cNvPr id="274" name="Rectangle à coins arrondis 273"/>
          <p:cNvSpPr/>
          <p:nvPr/>
        </p:nvSpPr>
        <p:spPr>
          <a:xfrm>
            <a:off x="3000375" y="6143625"/>
            <a:ext cx="357188" cy="214313"/>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9" name="Rectangle à coins arrondis 278"/>
          <p:cNvSpPr/>
          <p:nvPr/>
        </p:nvSpPr>
        <p:spPr>
          <a:xfrm>
            <a:off x="3000375" y="6500813"/>
            <a:ext cx="357188" cy="21431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0" name="Rectangle à coins arrondis 279"/>
          <p:cNvSpPr/>
          <p:nvPr/>
        </p:nvSpPr>
        <p:spPr>
          <a:xfrm>
            <a:off x="4429125" y="6143625"/>
            <a:ext cx="357188" cy="214313"/>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88" name="ZoneTexte 280"/>
          <p:cNvSpPr txBox="1">
            <a:spLocks noChangeArrowheads="1"/>
          </p:cNvSpPr>
          <p:nvPr/>
        </p:nvSpPr>
        <p:spPr bwMode="auto">
          <a:xfrm>
            <a:off x="3357563" y="6072188"/>
            <a:ext cx="1071562" cy="276225"/>
          </a:xfrm>
          <a:prstGeom prst="rect">
            <a:avLst/>
          </a:prstGeom>
          <a:noFill/>
          <a:ln w="9525">
            <a:noFill/>
            <a:miter lim="800000"/>
            <a:headEnd/>
            <a:tailEnd/>
          </a:ln>
        </p:spPr>
        <p:txBody>
          <a:bodyPr>
            <a:spAutoFit/>
          </a:bodyPr>
          <a:lstStyle/>
          <a:p>
            <a:r>
              <a:rPr lang="fr-FR" sz="1200"/>
              <a:t>Belge</a:t>
            </a:r>
          </a:p>
        </p:txBody>
      </p:sp>
      <p:sp>
        <p:nvSpPr>
          <p:cNvPr id="15589" name="ZoneTexte 281"/>
          <p:cNvSpPr txBox="1">
            <a:spLocks noChangeArrowheads="1"/>
          </p:cNvSpPr>
          <p:nvPr/>
        </p:nvSpPr>
        <p:spPr bwMode="auto">
          <a:xfrm>
            <a:off x="3357563" y="6429375"/>
            <a:ext cx="1071562" cy="277813"/>
          </a:xfrm>
          <a:prstGeom prst="rect">
            <a:avLst/>
          </a:prstGeom>
          <a:noFill/>
          <a:ln w="9525">
            <a:noFill/>
            <a:miter lim="800000"/>
            <a:headEnd/>
            <a:tailEnd/>
          </a:ln>
        </p:spPr>
        <p:txBody>
          <a:bodyPr>
            <a:spAutoFit/>
          </a:bodyPr>
          <a:lstStyle/>
          <a:p>
            <a:r>
              <a:rPr lang="fr-FR" sz="1200"/>
              <a:t>Italien</a:t>
            </a:r>
          </a:p>
        </p:txBody>
      </p:sp>
      <p:sp>
        <p:nvSpPr>
          <p:cNvPr id="283" name="Rectangle à coins arrondis 282"/>
          <p:cNvSpPr/>
          <p:nvPr/>
        </p:nvSpPr>
        <p:spPr>
          <a:xfrm>
            <a:off x="4429125" y="6500813"/>
            <a:ext cx="357188" cy="2143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91" name="ZoneTexte 283"/>
          <p:cNvSpPr txBox="1">
            <a:spLocks noChangeArrowheads="1"/>
          </p:cNvSpPr>
          <p:nvPr/>
        </p:nvSpPr>
        <p:spPr bwMode="auto">
          <a:xfrm>
            <a:off x="4786313" y="6072188"/>
            <a:ext cx="1071562" cy="276225"/>
          </a:xfrm>
          <a:prstGeom prst="rect">
            <a:avLst/>
          </a:prstGeom>
          <a:noFill/>
          <a:ln w="9525">
            <a:noFill/>
            <a:miter lim="800000"/>
            <a:headEnd/>
            <a:tailEnd/>
          </a:ln>
        </p:spPr>
        <p:txBody>
          <a:bodyPr>
            <a:spAutoFit/>
          </a:bodyPr>
          <a:lstStyle/>
          <a:p>
            <a:r>
              <a:rPr lang="fr-FR" sz="1200"/>
              <a:t>Portugais</a:t>
            </a:r>
          </a:p>
        </p:txBody>
      </p:sp>
      <p:sp>
        <p:nvSpPr>
          <p:cNvPr id="15592" name="ZoneTexte 284"/>
          <p:cNvSpPr txBox="1">
            <a:spLocks noChangeArrowheads="1"/>
          </p:cNvSpPr>
          <p:nvPr/>
        </p:nvSpPr>
        <p:spPr bwMode="auto">
          <a:xfrm>
            <a:off x="4786313" y="6429375"/>
            <a:ext cx="1071562" cy="277813"/>
          </a:xfrm>
          <a:prstGeom prst="rect">
            <a:avLst/>
          </a:prstGeom>
          <a:noFill/>
          <a:ln w="9525">
            <a:noFill/>
            <a:miter lim="800000"/>
            <a:headEnd/>
            <a:tailEnd/>
          </a:ln>
        </p:spPr>
        <p:txBody>
          <a:bodyPr>
            <a:spAutoFit/>
          </a:bodyPr>
          <a:lstStyle/>
          <a:p>
            <a:r>
              <a:rPr lang="fr-FR" sz="1200"/>
              <a:t>Espagnol</a:t>
            </a:r>
          </a:p>
        </p:txBody>
      </p:sp>
      <p:sp>
        <p:nvSpPr>
          <p:cNvPr id="286" name="Rectangle à coins arrondis 285"/>
          <p:cNvSpPr/>
          <p:nvPr/>
        </p:nvSpPr>
        <p:spPr>
          <a:xfrm>
            <a:off x="5857875" y="6143625"/>
            <a:ext cx="357188" cy="214313"/>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94" name="ZoneTexte 286"/>
          <p:cNvSpPr txBox="1">
            <a:spLocks noChangeArrowheads="1"/>
          </p:cNvSpPr>
          <p:nvPr/>
        </p:nvSpPr>
        <p:spPr bwMode="auto">
          <a:xfrm>
            <a:off x="6215063" y="6072188"/>
            <a:ext cx="1071562" cy="276225"/>
          </a:xfrm>
          <a:prstGeom prst="rect">
            <a:avLst/>
          </a:prstGeom>
          <a:noFill/>
          <a:ln w="9525">
            <a:noFill/>
            <a:miter lim="800000"/>
            <a:headEnd/>
            <a:tailEnd/>
          </a:ln>
        </p:spPr>
        <p:txBody>
          <a:bodyPr>
            <a:spAutoFit/>
          </a:bodyPr>
          <a:lstStyle/>
          <a:p>
            <a:r>
              <a:rPr lang="fr-FR" sz="1200"/>
              <a:t>Danois</a:t>
            </a:r>
          </a:p>
        </p:txBody>
      </p:sp>
      <p:sp>
        <p:nvSpPr>
          <p:cNvPr id="15595"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15596"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15597"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15598"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15599"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15600"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15601"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86125"/>
            <a:ext cx="1000125" cy="261938"/>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643688" y="3429000"/>
            <a:ext cx="1428750" cy="261938"/>
          </a:xfrm>
          <a:prstGeom prst="rect">
            <a:avLst/>
          </a:prstGeom>
          <a:noFill/>
        </p:spPr>
        <p:txBody>
          <a:bodyPr>
            <a:spAutoFit/>
          </a:bodyPr>
          <a:lstStyle/>
          <a:p>
            <a:pPr algn="ctr">
              <a:defRPr/>
            </a:pPr>
            <a:r>
              <a:rPr lang="fr-FR" sz="1050" b="1" i="1" dirty="0"/>
              <a:t>Indochine</a:t>
            </a:r>
          </a:p>
        </p:txBody>
      </p:sp>
      <p:sp>
        <p:nvSpPr>
          <p:cNvPr id="299" name="ZoneTexte 298"/>
          <p:cNvSpPr txBox="1"/>
          <p:nvPr/>
        </p:nvSpPr>
        <p:spPr>
          <a:xfrm>
            <a:off x="5786438" y="4214813"/>
            <a:ext cx="2286000" cy="261937"/>
          </a:xfrm>
          <a:prstGeom prst="rect">
            <a:avLst/>
          </a:prstGeom>
          <a:noFill/>
        </p:spPr>
        <p:txBody>
          <a:bodyPr>
            <a:spAutoFit/>
          </a:bodyPr>
          <a:lstStyle/>
          <a:p>
            <a:pPr algn="ctr">
              <a:defRPr/>
            </a:pPr>
            <a:r>
              <a:rPr lang="fr-FR" sz="1050" b="1" i="1" dirty="0"/>
              <a:t>Indes néerlandaises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1" name="ZoneTexte 310"/>
          <p:cNvSpPr txBox="1"/>
          <p:nvPr/>
        </p:nvSpPr>
        <p:spPr>
          <a:xfrm>
            <a:off x="4500563" y="3929063"/>
            <a:ext cx="714375" cy="261937"/>
          </a:xfrm>
          <a:prstGeom prst="rect">
            <a:avLst/>
          </a:prstGeom>
          <a:noFill/>
        </p:spPr>
        <p:txBody>
          <a:bodyPr>
            <a:spAutoFit/>
          </a:bodyPr>
          <a:lstStyle/>
          <a:p>
            <a:pPr algn="ctr">
              <a:defRPr/>
            </a:pPr>
            <a:r>
              <a:rPr lang="fr-FR" sz="1050" b="1" i="1" dirty="0"/>
              <a:t>Congo</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15617" name="ZoneTexte 26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pPr>
              <a:defRPr/>
            </a:pPr>
            <a:r>
              <a:rPr lang="fr-FR" sz="3200" dirty="0" smtClean="0"/>
              <a:t>Doc 12 (2) Déclaration d’indépendance de la République démocratique du Vietnam</a:t>
            </a:r>
            <a:endParaRPr lang="fr-FR" sz="3200" dirty="0"/>
          </a:p>
        </p:txBody>
      </p:sp>
      <p:sp>
        <p:nvSpPr>
          <p:cNvPr id="33795" name="Espace réservé du contenu 6"/>
          <p:cNvSpPr>
            <a:spLocks noGrp="1"/>
          </p:cNvSpPr>
          <p:nvPr>
            <p:ph idx="1"/>
          </p:nvPr>
        </p:nvSpPr>
        <p:spPr>
          <a:xfrm>
            <a:off x="457200" y="1500188"/>
            <a:ext cx="8229600" cy="4625975"/>
          </a:xfrm>
        </p:spPr>
        <p:txBody>
          <a:bodyPr/>
          <a:lstStyle/>
          <a:p>
            <a:pPr>
              <a:buFont typeface="Wingdings 2" pitchFamily="18" charset="2"/>
              <a:buNone/>
            </a:pPr>
            <a:r>
              <a:rPr lang="fr-FR" sz="1600" smtClean="0"/>
              <a:t>« La Déclaration des droits de l’Homme et du Citoyen de Révolution française (1791) a également proclamé « les hommes sont nés et demeurent libres et égaux en droits ». Il y a là d’indéniables vérités. Cependant, pendant plus de 80 ans, les impérialistes français, reniant leurs principes « liberté, égalité, fraternité » ont violé la terre de nos ancêtres et opprimé nos compatriotes. Leurs actions sont contraires à l’idéal d’humanité et de justice. […]</a:t>
            </a:r>
          </a:p>
          <a:p>
            <a:pPr>
              <a:buFont typeface="Wingdings 2" pitchFamily="18" charset="2"/>
              <a:buNone/>
            </a:pPr>
            <a:r>
              <a:rPr lang="fr-FR" sz="1600" smtClean="0"/>
              <a:t>La vérité est que nous avons saisi notre indépendance des mains des Japonais et non des mains des Français. […]</a:t>
            </a:r>
          </a:p>
          <a:p>
            <a:pPr>
              <a:buFont typeface="Wingdings 2" pitchFamily="18" charset="2"/>
              <a:buNone/>
            </a:pPr>
            <a:r>
              <a:rPr lang="fr-FR" sz="1600" smtClean="0"/>
              <a:t>Pour ces raisons, Nous, membres du gouvernement provisoire, représentant la population entière du Vietnam, déclarons que nous n’aurons désormais aucune relation avec la France impérialiste, que nous abolirons tous les traités signés par la France au sujet du Vietnam, que nous abolirons tous les privilèges que se sont arrogés les Français sur notre territoire. Tout le peuple du Vietnam, inspiré par la même volonté , est déterminé à combattre jusqu’au bout contre toute tentative d’agression de la part des impérialistes français. »</a:t>
            </a:r>
          </a:p>
          <a:p>
            <a:pPr algn="r">
              <a:buFont typeface="Wingdings 2" pitchFamily="18" charset="2"/>
              <a:buNone/>
            </a:pPr>
            <a:r>
              <a:rPr lang="fr-FR" sz="1400" smtClean="0"/>
              <a:t>Hô Chi Minh, 1</a:t>
            </a:r>
            <a:r>
              <a:rPr lang="fr-FR" sz="1400" baseline="30000" smtClean="0"/>
              <a:t>er</a:t>
            </a:r>
            <a:r>
              <a:rPr lang="fr-FR" sz="1400" smtClean="0"/>
              <a:t> octobre 1945</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6" name="Ellipse 85"/>
          <p:cNvSpPr/>
          <p:nvPr/>
        </p:nvSpPr>
        <p:spPr>
          <a:xfrm>
            <a:off x="5214938" y="1928813"/>
            <a:ext cx="46037" cy="46037"/>
          </a:xfrm>
          <a:prstGeom prst="ellipse">
            <a:avLst/>
          </a:pr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7" name="Rectangle 16"/>
          <p:cNvSpPr/>
          <p:nvPr/>
        </p:nvSpPr>
        <p:spPr>
          <a:xfrm>
            <a:off x="7286625" y="4286250"/>
            <a:ext cx="46038" cy="4603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8" name="Rectangle à coins arrondis 17"/>
          <p:cNvSpPr/>
          <p:nvPr/>
        </p:nvSpPr>
        <p:spPr>
          <a:xfrm>
            <a:off x="7429500" y="4071938"/>
            <a:ext cx="460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9" name="Rectangle à coins arrondis 18"/>
          <p:cNvSpPr/>
          <p:nvPr/>
        </p:nvSpPr>
        <p:spPr>
          <a:xfrm>
            <a:off x="7286625" y="4214813"/>
            <a:ext cx="71438" cy="46037"/>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0" name="Rectangle 19"/>
          <p:cNvSpPr/>
          <p:nvPr/>
        </p:nvSpPr>
        <p:spPr>
          <a:xfrm>
            <a:off x="7215188" y="4214813"/>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 name="Rectangle 20"/>
          <p:cNvSpPr/>
          <p:nvPr/>
        </p:nvSpPr>
        <p:spPr>
          <a:xfrm>
            <a:off x="7500938" y="4071938"/>
            <a:ext cx="46037" cy="46037"/>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2" name="Rectangle 31"/>
          <p:cNvSpPr/>
          <p:nvPr/>
        </p:nvSpPr>
        <p:spPr>
          <a:xfrm>
            <a:off x="7286625" y="35718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3" name="Rectangle 32"/>
          <p:cNvSpPr/>
          <p:nvPr/>
        </p:nvSpPr>
        <p:spPr>
          <a:xfrm>
            <a:off x="7358063" y="36433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bg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8" name="Rectangle 117"/>
          <p:cNvSpPr/>
          <p:nvPr/>
        </p:nvSpPr>
        <p:spPr>
          <a:xfrm>
            <a:off x="2643188" y="3357563"/>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9" name="Rectangle 118"/>
          <p:cNvSpPr/>
          <p:nvPr/>
        </p:nvSpPr>
        <p:spPr>
          <a:xfrm>
            <a:off x="2714625" y="3429000"/>
            <a:ext cx="46038"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08"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t>HISTGEOGRAPHIE.COM</a:t>
            </a: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1055861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1055861"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0" name="Forme libre 269"/>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1" name="Forme libre 270"/>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2" name="Forme libre 271"/>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3" name="Forme libre 272"/>
          <p:cNvSpPr/>
          <p:nvPr/>
        </p:nvSpPr>
        <p:spPr>
          <a:xfrm>
            <a:off x="3808413" y="3105150"/>
            <a:ext cx="1155700" cy="1000125"/>
          </a:xfrm>
          <a:custGeom>
            <a:avLst/>
            <a:gdLst>
              <a:gd name="connsiteX0" fmla="*/ 341644 w 1155561"/>
              <a:gd name="connsiteY0" fmla="*/ 35169 h 1000354"/>
              <a:gd name="connsiteX1" fmla="*/ 507442 w 1155561"/>
              <a:gd name="connsiteY1" fmla="*/ 175846 h 1000354"/>
              <a:gd name="connsiteX2" fmla="*/ 552660 w 1155561"/>
              <a:gd name="connsiteY2" fmla="*/ 175846 h 1000354"/>
              <a:gd name="connsiteX3" fmla="*/ 552660 w 1155561"/>
              <a:gd name="connsiteY3" fmla="*/ 231112 h 1000354"/>
              <a:gd name="connsiteX4" fmla="*/ 602901 w 1155561"/>
              <a:gd name="connsiteY4" fmla="*/ 246184 h 1000354"/>
              <a:gd name="connsiteX5" fmla="*/ 758651 w 1155561"/>
              <a:gd name="connsiteY5" fmla="*/ 95459 h 1000354"/>
              <a:gd name="connsiteX6" fmla="*/ 783772 w 1155561"/>
              <a:gd name="connsiteY6" fmla="*/ 105507 h 1000354"/>
              <a:gd name="connsiteX7" fmla="*/ 793820 w 1155561"/>
              <a:gd name="connsiteY7" fmla="*/ 130628 h 1000354"/>
              <a:gd name="connsiteX8" fmla="*/ 1090246 w 1155561"/>
              <a:gd name="connsiteY8" fmla="*/ 145701 h 1000354"/>
              <a:gd name="connsiteX9" fmla="*/ 1080198 w 1155561"/>
              <a:gd name="connsiteY9" fmla="*/ 336619 h 1000354"/>
              <a:gd name="connsiteX10" fmla="*/ 1050053 w 1155561"/>
              <a:gd name="connsiteY10" fmla="*/ 341644 h 1000354"/>
              <a:gd name="connsiteX11" fmla="*/ 1040005 w 1155561"/>
              <a:gd name="connsiteY11" fmla="*/ 406958 h 1000354"/>
              <a:gd name="connsiteX12" fmla="*/ 1040005 w 1155561"/>
              <a:gd name="connsiteY12" fmla="*/ 502417 h 1000354"/>
              <a:gd name="connsiteX13" fmla="*/ 1060101 w 1155561"/>
              <a:gd name="connsiteY13" fmla="*/ 517490 h 1000354"/>
              <a:gd name="connsiteX14" fmla="*/ 1075174 w 1155561"/>
              <a:gd name="connsiteY14" fmla="*/ 572756 h 1000354"/>
              <a:gd name="connsiteX15" fmla="*/ 1155561 w 1155561"/>
              <a:gd name="connsiteY15" fmla="*/ 622997 h 1000354"/>
              <a:gd name="connsiteX16" fmla="*/ 1155561 w 1155561"/>
              <a:gd name="connsiteY16" fmla="*/ 668215 h 1000354"/>
              <a:gd name="connsiteX17" fmla="*/ 1105319 w 1155561"/>
              <a:gd name="connsiteY17" fmla="*/ 673239 h 1000354"/>
              <a:gd name="connsiteX18" fmla="*/ 1100295 w 1155561"/>
              <a:gd name="connsiteY18" fmla="*/ 688312 h 1000354"/>
              <a:gd name="connsiteX19" fmla="*/ 1065126 w 1155561"/>
              <a:gd name="connsiteY19" fmla="*/ 678263 h 1000354"/>
              <a:gd name="connsiteX20" fmla="*/ 1034980 w 1155561"/>
              <a:gd name="connsiteY20" fmla="*/ 698360 h 1000354"/>
              <a:gd name="connsiteX21" fmla="*/ 989763 w 1155561"/>
              <a:gd name="connsiteY21" fmla="*/ 693336 h 1000354"/>
              <a:gd name="connsiteX22" fmla="*/ 959618 w 1155561"/>
              <a:gd name="connsiteY22" fmla="*/ 663191 h 1000354"/>
              <a:gd name="connsiteX23" fmla="*/ 934497 w 1155561"/>
              <a:gd name="connsiteY23" fmla="*/ 778747 h 1000354"/>
              <a:gd name="connsiteX24" fmla="*/ 939521 w 1155561"/>
              <a:gd name="connsiteY24" fmla="*/ 839037 h 1000354"/>
              <a:gd name="connsiteX25" fmla="*/ 904352 w 1155561"/>
              <a:gd name="connsiteY25" fmla="*/ 909375 h 1000354"/>
              <a:gd name="connsiteX26" fmla="*/ 889279 w 1155561"/>
              <a:gd name="connsiteY26" fmla="*/ 979714 h 1000354"/>
              <a:gd name="connsiteX27" fmla="*/ 859134 w 1155561"/>
              <a:gd name="connsiteY27" fmla="*/ 979714 h 1000354"/>
              <a:gd name="connsiteX28" fmla="*/ 828989 w 1155561"/>
              <a:gd name="connsiteY28" fmla="*/ 974690 h 1000354"/>
              <a:gd name="connsiteX29" fmla="*/ 753627 w 1155561"/>
              <a:gd name="connsiteY29" fmla="*/ 999811 h 1000354"/>
              <a:gd name="connsiteX30" fmla="*/ 728506 w 1155561"/>
              <a:gd name="connsiteY30" fmla="*/ 949569 h 1000354"/>
              <a:gd name="connsiteX31" fmla="*/ 683288 w 1155561"/>
              <a:gd name="connsiteY31" fmla="*/ 889279 h 1000354"/>
              <a:gd name="connsiteX32" fmla="*/ 683288 w 1155561"/>
              <a:gd name="connsiteY32" fmla="*/ 803868 h 1000354"/>
              <a:gd name="connsiteX33" fmla="*/ 698361 w 1155561"/>
              <a:gd name="connsiteY33" fmla="*/ 753626 h 1000354"/>
              <a:gd name="connsiteX34" fmla="*/ 688312 w 1155561"/>
              <a:gd name="connsiteY34" fmla="*/ 753626 h 1000354"/>
              <a:gd name="connsiteX35" fmla="*/ 683288 w 1155561"/>
              <a:gd name="connsiteY35" fmla="*/ 713433 h 1000354"/>
              <a:gd name="connsiteX36" fmla="*/ 683288 w 1155561"/>
              <a:gd name="connsiteY36" fmla="*/ 638070 h 1000354"/>
              <a:gd name="connsiteX37" fmla="*/ 713433 w 1155561"/>
              <a:gd name="connsiteY37" fmla="*/ 638070 h 1000354"/>
              <a:gd name="connsiteX38" fmla="*/ 728506 w 1155561"/>
              <a:gd name="connsiteY38" fmla="*/ 648118 h 1000354"/>
              <a:gd name="connsiteX39" fmla="*/ 748602 w 1155561"/>
              <a:gd name="connsiteY39" fmla="*/ 648118 h 1000354"/>
              <a:gd name="connsiteX40" fmla="*/ 748602 w 1155561"/>
              <a:gd name="connsiteY40" fmla="*/ 607925 h 1000354"/>
              <a:gd name="connsiteX41" fmla="*/ 773723 w 1155561"/>
              <a:gd name="connsiteY41" fmla="*/ 577780 h 1000354"/>
              <a:gd name="connsiteX42" fmla="*/ 773723 w 1155561"/>
              <a:gd name="connsiteY42" fmla="*/ 552659 h 1000354"/>
              <a:gd name="connsiteX43" fmla="*/ 808893 w 1155561"/>
              <a:gd name="connsiteY43" fmla="*/ 507441 h 1000354"/>
              <a:gd name="connsiteX44" fmla="*/ 813917 w 1155561"/>
              <a:gd name="connsiteY44" fmla="*/ 487345 h 1000354"/>
              <a:gd name="connsiteX45" fmla="*/ 839038 w 1155561"/>
              <a:gd name="connsiteY45" fmla="*/ 452175 h 1000354"/>
              <a:gd name="connsiteX46" fmla="*/ 834013 w 1155561"/>
              <a:gd name="connsiteY46" fmla="*/ 406958 h 1000354"/>
              <a:gd name="connsiteX47" fmla="*/ 808893 w 1155561"/>
              <a:gd name="connsiteY47" fmla="*/ 391885 h 1000354"/>
              <a:gd name="connsiteX48" fmla="*/ 788796 w 1155561"/>
              <a:gd name="connsiteY48" fmla="*/ 411982 h 1000354"/>
              <a:gd name="connsiteX49" fmla="*/ 723482 w 1155561"/>
              <a:gd name="connsiteY49" fmla="*/ 411982 h 1000354"/>
              <a:gd name="connsiteX50" fmla="*/ 708409 w 1155561"/>
              <a:gd name="connsiteY50" fmla="*/ 422030 h 1000354"/>
              <a:gd name="connsiteX51" fmla="*/ 698361 w 1155561"/>
              <a:gd name="connsiteY51" fmla="*/ 422030 h 1000354"/>
              <a:gd name="connsiteX52" fmla="*/ 668216 w 1155561"/>
              <a:gd name="connsiteY52" fmla="*/ 401934 h 1000354"/>
              <a:gd name="connsiteX53" fmla="*/ 633046 w 1155561"/>
              <a:gd name="connsiteY53" fmla="*/ 401934 h 1000354"/>
              <a:gd name="connsiteX54" fmla="*/ 622998 w 1155561"/>
              <a:gd name="connsiteY54" fmla="*/ 386861 h 1000354"/>
              <a:gd name="connsiteX55" fmla="*/ 582805 w 1155561"/>
              <a:gd name="connsiteY55" fmla="*/ 386861 h 1000354"/>
              <a:gd name="connsiteX56" fmla="*/ 567732 w 1155561"/>
              <a:gd name="connsiteY56" fmla="*/ 427055 h 1000354"/>
              <a:gd name="connsiteX57" fmla="*/ 557684 w 1155561"/>
              <a:gd name="connsiteY57" fmla="*/ 507441 h 1000354"/>
              <a:gd name="connsiteX58" fmla="*/ 552660 w 1155561"/>
              <a:gd name="connsiteY58" fmla="*/ 527538 h 1000354"/>
              <a:gd name="connsiteX59" fmla="*/ 552660 w 1155561"/>
              <a:gd name="connsiteY59" fmla="*/ 562707 h 1000354"/>
              <a:gd name="connsiteX60" fmla="*/ 532563 w 1155561"/>
              <a:gd name="connsiteY60" fmla="*/ 582804 h 1000354"/>
              <a:gd name="connsiteX61" fmla="*/ 532563 w 1155561"/>
              <a:gd name="connsiteY61" fmla="*/ 622997 h 1000354"/>
              <a:gd name="connsiteX62" fmla="*/ 477297 w 1155561"/>
              <a:gd name="connsiteY62" fmla="*/ 638070 h 1000354"/>
              <a:gd name="connsiteX63" fmla="*/ 477297 w 1155561"/>
              <a:gd name="connsiteY63" fmla="*/ 607925 h 1000354"/>
              <a:gd name="connsiteX64" fmla="*/ 457200 w 1155561"/>
              <a:gd name="connsiteY64" fmla="*/ 607925 h 1000354"/>
              <a:gd name="connsiteX65" fmla="*/ 457200 w 1155561"/>
              <a:gd name="connsiteY65" fmla="*/ 492369 h 1000354"/>
              <a:gd name="connsiteX66" fmla="*/ 447152 w 1155561"/>
              <a:gd name="connsiteY66" fmla="*/ 482321 h 1000354"/>
              <a:gd name="connsiteX67" fmla="*/ 447152 w 1155561"/>
              <a:gd name="connsiteY67" fmla="*/ 452175 h 1000354"/>
              <a:gd name="connsiteX68" fmla="*/ 411983 w 1155561"/>
              <a:gd name="connsiteY68" fmla="*/ 432079 h 1000354"/>
              <a:gd name="connsiteX69" fmla="*/ 401934 w 1155561"/>
              <a:gd name="connsiteY69" fmla="*/ 497393 h 1000354"/>
              <a:gd name="connsiteX70" fmla="*/ 396910 w 1155561"/>
              <a:gd name="connsiteY70" fmla="*/ 522514 h 1000354"/>
              <a:gd name="connsiteX71" fmla="*/ 417007 w 1155561"/>
              <a:gd name="connsiteY71" fmla="*/ 552659 h 1000354"/>
              <a:gd name="connsiteX72" fmla="*/ 381838 w 1155561"/>
              <a:gd name="connsiteY72" fmla="*/ 612949 h 1000354"/>
              <a:gd name="connsiteX73" fmla="*/ 381838 w 1155561"/>
              <a:gd name="connsiteY73" fmla="*/ 673239 h 1000354"/>
              <a:gd name="connsiteX74" fmla="*/ 271306 w 1155561"/>
              <a:gd name="connsiteY74" fmla="*/ 713433 h 1000354"/>
              <a:gd name="connsiteX75" fmla="*/ 271306 w 1155561"/>
              <a:gd name="connsiteY75" fmla="*/ 638070 h 1000354"/>
              <a:gd name="connsiteX76" fmla="*/ 246185 w 1155561"/>
              <a:gd name="connsiteY76" fmla="*/ 592852 h 1000354"/>
              <a:gd name="connsiteX77" fmla="*/ 226088 w 1155561"/>
              <a:gd name="connsiteY77" fmla="*/ 597877 h 1000354"/>
              <a:gd name="connsiteX78" fmla="*/ 221064 w 1155561"/>
              <a:gd name="connsiteY78" fmla="*/ 572756 h 1000354"/>
              <a:gd name="connsiteX79" fmla="*/ 200967 w 1155561"/>
              <a:gd name="connsiteY79" fmla="*/ 557683 h 1000354"/>
              <a:gd name="connsiteX80" fmla="*/ 200967 w 1155561"/>
              <a:gd name="connsiteY80" fmla="*/ 527538 h 1000354"/>
              <a:gd name="connsiteX81" fmla="*/ 170822 w 1155561"/>
              <a:gd name="connsiteY81" fmla="*/ 497393 h 1000354"/>
              <a:gd name="connsiteX82" fmla="*/ 130629 w 1155561"/>
              <a:gd name="connsiteY82" fmla="*/ 542611 h 1000354"/>
              <a:gd name="connsiteX83" fmla="*/ 100484 w 1155561"/>
              <a:gd name="connsiteY83" fmla="*/ 547635 h 1000354"/>
              <a:gd name="connsiteX84" fmla="*/ 65315 w 1155561"/>
              <a:gd name="connsiteY84" fmla="*/ 507441 h 1000354"/>
              <a:gd name="connsiteX85" fmla="*/ 105508 w 1155561"/>
              <a:gd name="connsiteY85" fmla="*/ 482321 h 1000354"/>
              <a:gd name="connsiteX86" fmla="*/ 115556 w 1155561"/>
              <a:gd name="connsiteY86" fmla="*/ 447151 h 1000354"/>
              <a:gd name="connsiteX87" fmla="*/ 35170 w 1155561"/>
              <a:gd name="connsiteY87" fmla="*/ 447151 h 1000354"/>
              <a:gd name="connsiteX88" fmla="*/ 35170 w 1155561"/>
              <a:gd name="connsiteY88" fmla="*/ 396910 h 1000354"/>
              <a:gd name="connsiteX89" fmla="*/ 0 w 1155561"/>
              <a:gd name="connsiteY89" fmla="*/ 396910 h 1000354"/>
              <a:gd name="connsiteX90" fmla="*/ 10049 w 1155561"/>
              <a:gd name="connsiteY90" fmla="*/ 366764 h 1000354"/>
              <a:gd name="connsiteX91" fmla="*/ 100484 w 1155561"/>
              <a:gd name="connsiteY91" fmla="*/ 391885 h 1000354"/>
              <a:gd name="connsiteX92" fmla="*/ 100484 w 1155561"/>
              <a:gd name="connsiteY92" fmla="*/ 356716 h 1000354"/>
              <a:gd name="connsiteX93" fmla="*/ 15073 w 1155561"/>
              <a:gd name="connsiteY93" fmla="*/ 351692 h 1000354"/>
              <a:gd name="connsiteX94" fmla="*/ 20097 w 1155561"/>
              <a:gd name="connsiteY94" fmla="*/ 306474 h 1000354"/>
              <a:gd name="connsiteX95" fmla="*/ 20097 w 1155561"/>
              <a:gd name="connsiteY95" fmla="*/ 241160 h 1000354"/>
              <a:gd name="connsiteX96" fmla="*/ 45218 w 1155561"/>
              <a:gd name="connsiteY96" fmla="*/ 211015 h 1000354"/>
              <a:gd name="connsiteX97" fmla="*/ 45218 w 1155561"/>
              <a:gd name="connsiteY97" fmla="*/ 185894 h 1000354"/>
              <a:gd name="connsiteX98" fmla="*/ 65315 w 1155561"/>
              <a:gd name="connsiteY98" fmla="*/ 165797 h 1000354"/>
              <a:gd name="connsiteX99" fmla="*/ 125605 w 1155561"/>
              <a:gd name="connsiteY99" fmla="*/ 175846 h 1000354"/>
              <a:gd name="connsiteX100" fmla="*/ 150726 w 1155561"/>
              <a:gd name="connsiteY100" fmla="*/ 140677 h 1000354"/>
              <a:gd name="connsiteX101" fmla="*/ 145701 w 1155561"/>
              <a:gd name="connsiteY101" fmla="*/ 110532 h 1000354"/>
              <a:gd name="connsiteX102" fmla="*/ 165798 w 1155561"/>
              <a:gd name="connsiteY102" fmla="*/ 85411 h 1000354"/>
              <a:gd name="connsiteX103" fmla="*/ 165798 w 1155561"/>
              <a:gd name="connsiteY103" fmla="*/ 25121 h 1000354"/>
              <a:gd name="connsiteX104" fmla="*/ 266282 w 1155561"/>
              <a:gd name="connsiteY104" fmla="*/ 25121 h 1000354"/>
              <a:gd name="connsiteX105" fmla="*/ 266282 w 1155561"/>
              <a:gd name="connsiteY105" fmla="*/ 0 h 1000354"/>
              <a:gd name="connsiteX106" fmla="*/ 291402 w 1155561"/>
              <a:gd name="connsiteY106" fmla="*/ 0 h 1000354"/>
              <a:gd name="connsiteX107" fmla="*/ 341644 w 1155561"/>
              <a:gd name="connsiteY107" fmla="*/ 35169 h 10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155561" h="1000354">
                <a:moveTo>
                  <a:pt x="341644" y="35169"/>
                </a:moveTo>
                <a:lnTo>
                  <a:pt x="507442" y="175846"/>
                </a:lnTo>
                <a:lnTo>
                  <a:pt x="552660" y="175846"/>
                </a:lnTo>
                <a:lnTo>
                  <a:pt x="552660" y="231112"/>
                </a:lnTo>
                <a:lnTo>
                  <a:pt x="602901" y="246184"/>
                </a:lnTo>
                <a:lnTo>
                  <a:pt x="758651" y="95459"/>
                </a:lnTo>
                <a:lnTo>
                  <a:pt x="783772" y="105507"/>
                </a:lnTo>
                <a:lnTo>
                  <a:pt x="793820" y="130628"/>
                </a:lnTo>
                <a:lnTo>
                  <a:pt x="1090246" y="145701"/>
                </a:lnTo>
                <a:lnTo>
                  <a:pt x="1080198" y="336619"/>
                </a:lnTo>
                <a:lnTo>
                  <a:pt x="1050053" y="341644"/>
                </a:lnTo>
                <a:lnTo>
                  <a:pt x="1040005" y="406958"/>
                </a:lnTo>
                <a:lnTo>
                  <a:pt x="1040005" y="502417"/>
                </a:lnTo>
                <a:lnTo>
                  <a:pt x="1060101" y="517490"/>
                </a:lnTo>
                <a:lnTo>
                  <a:pt x="1075174" y="572756"/>
                </a:lnTo>
                <a:lnTo>
                  <a:pt x="1155561" y="622997"/>
                </a:lnTo>
                <a:lnTo>
                  <a:pt x="1155561" y="668215"/>
                </a:lnTo>
                <a:lnTo>
                  <a:pt x="1105319" y="673239"/>
                </a:lnTo>
                <a:lnTo>
                  <a:pt x="1100295" y="688312"/>
                </a:lnTo>
                <a:lnTo>
                  <a:pt x="1065126" y="678263"/>
                </a:lnTo>
                <a:lnTo>
                  <a:pt x="1034980" y="698360"/>
                </a:lnTo>
                <a:lnTo>
                  <a:pt x="989763" y="693336"/>
                </a:lnTo>
                <a:lnTo>
                  <a:pt x="959618" y="663191"/>
                </a:lnTo>
                <a:lnTo>
                  <a:pt x="934497" y="778747"/>
                </a:lnTo>
                <a:lnTo>
                  <a:pt x="939521" y="839037"/>
                </a:lnTo>
                <a:lnTo>
                  <a:pt x="904352" y="909375"/>
                </a:lnTo>
                <a:lnTo>
                  <a:pt x="889279" y="979714"/>
                </a:lnTo>
                <a:cubicBezTo>
                  <a:pt x="855957" y="990821"/>
                  <a:pt x="859134" y="1000354"/>
                  <a:pt x="859134" y="979714"/>
                </a:cubicBezTo>
                <a:lnTo>
                  <a:pt x="828989" y="974690"/>
                </a:lnTo>
                <a:lnTo>
                  <a:pt x="753627" y="999811"/>
                </a:lnTo>
                <a:lnTo>
                  <a:pt x="728506" y="949569"/>
                </a:lnTo>
                <a:lnTo>
                  <a:pt x="683288" y="889279"/>
                </a:lnTo>
                <a:lnTo>
                  <a:pt x="683288" y="803868"/>
                </a:lnTo>
                <a:lnTo>
                  <a:pt x="698361" y="753626"/>
                </a:lnTo>
                <a:lnTo>
                  <a:pt x="688312" y="753626"/>
                </a:lnTo>
                <a:lnTo>
                  <a:pt x="683288" y="713433"/>
                </a:lnTo>
                <a:lnTo>
                  <a:pt x="683288" y="638070"/>
                </a:lnTo>
                <a:lnTo>
                  <a:pt x="713433" y="638070"/>
                </a:lnTo>
                <a:lnTo>
                  <a:pt x="728506" y="648118"/>
                </a:lnTo>
                <a:lnTo>
                  <a:pt x="748602" y="648118"/>
                </a:lnTo>
                <a:lnTo>
                  <a:pt x="748602" y="607925"/>
                </a:lnTo>
                <a:lnTo>
                  <a:pt x="773723" y="577780"/>
                </a:lnTo>
                <a:lnTo>
                  <a:pt x="773723" y="552659"/>
                </a:lnTo>
                <a:lnTo>
                  <a:pt x="808893" y="507441"/>
                </a:lnTo>
                <a:lnTo>
                  <a:pt x="813917" y="487345"/>
                </a:lnTo>
                <a:lnTo>
                  <a:pt x="839038" y="452175"/>
                </a:lnTo>
                <a:lnTo>
                  <a:pt x="834013" y="406958"/>
                </a:lnTo>
                <a:lnTo>
                  <a:pt x="808893" y="391885"/>
                </a:lnTo>
                <a:lnTo>
                  <a:pt x="788796" y="411982"/>
                </a:lnTo>
                <a:lnTo>
                  <a:pt x="723482" y="411982"/>
                </a:lnTo>
                <a:lnTo>
                  <a:pt x="708409" y="422030"/>
                </a:lnTo>
                <a:lnTo>
                  <a:pt x="698361" y="422030"/>
                </a:lnTo>
                <a:lnTo>
                  <a:pt x="668216" y="401934"/>
                </a:lnTo>
                <a:lnTo>
                  <a:pt x="633046" y="401934"/>
                </a:lnTo>
                <a:lnTo>
                  <a:pt x="622998" y="386861"/>
                </a:lnTo>
                <a:lnTo>
                  <a:pt x="582805" y="386861"/>
                </a:lnTo>
                <a:lnTo>
                  <a:pt x="567732" y="427055"/>
                </a:lnTo>
                <a:lnTo>
                  <a:pt x="557684" y="507441"/>
                </a:lnTo>
                <a:lnTo>
                  <a:pt x="552660" y="527538"/>
                </a:lnTo>
                <a:lnTo>
                  <a:pt x="552660" y="562707"/>
                </a:lnTo>
                <a:lnTo>
                  <a:pt x="532563" y="582804"/>
                </a:lnTo>
                <a:lnTo>
                  <a:pt x="532563" y="622997"/>
                </a:lnTo>
                <a:lnTo>
                  <a:pt x="477297" y="638070"/>
                </a:lnTo>
                <a:lnTo>
                  <a:pt x="477297" y="607925"/>
                </a:lnTo>
                <a:lnTo>
                  <a:pt x="457200" y="607925"/>
                </a:lnTo>
                <a:lnTo>
                  <a:pt x="457200" y="492369"/>
                </a:lnTo>
                <a:lnTo>
                  <a:pt x="447152" y="482321"/>
                </a:lnTo>
                <a:lnTo>
                  <a:pt x="447152" y="452175"/>
                </a:lnTo>
                <a:lnTo>
                  <a:pt x="411983" y="432079"/>
                </a:lnTo>
                <a:lnTo>
                  <a:pt x="401934" y="497393"/>
                </a:lnTo>
                <a:lnTo>
                  <a:pt x="396910" y="522514"/>
                </a:lnTo>
                <a:lnTo>
                  <a:pt x="417007" y="552659"/>
                </a:lnTo>
                <a:lnTo>
                  <a:pt x="381838" y="612949"/>
                </a:lnTo>
                <a:lnTo>
                  <a:pt x="381838" y="673239"/>
                </a:lnTo>
                <a:lnTo>
                  <a:pt x="271306" y="713433"/>
                </a:lnTo>
                <a:lnTo>
                  <a:pt x="271306" y="638070"/>
                </a:lnTo>
                <a:lnTo>
                  <a:pt x="246185" y="592852"/>
                </a:lnTo>
                <a:lnTo>
                  <a:pt x="226088" y="597877"/>
                </a:lnTo>
                <a:lnTo>
                  <a:pt x="221064" y="572756"/>
                </a:lnTo>
                <a:lnTo>
                  <a:pt x="200967" y="557683"/>
                </a:lnTo>
                <a:lnTo>
                  <a:pt x="200967" y="527538"/>
                </a:lnTo>
                <a:lnTo>
                  <a:pt x="170822" y="497393"/>
                </a:lnTo>
                <a:lnTo>
                  <a:pt x="130629" y="542611"/>
                </a:lnTo>
                <a:lnTo>
                  <a:pt x="100484" y="547635"/>
                </a:lnTo>
                <a:lnTo>
                  <a:pt x="65315" y="507441"/>
                </a:lnTo>
                <a:lnTo>
                  <a:pt x="105508" y="482321"/>
                </a:lnTo>
                <a:lnTo>
                  <a:pt x="115556" y="447151"/>
                </a:lnTo>
                <a:lnTo>
                  <a:pt x="35170" y="447151"/>
                </a:lnTo>
                <a:lnTo>
                  <a:pt x="35170" y="396910"/>
                </a:lnTo>
                <a:lnTo>
                  <a:pt x="0" y="396910"/>
                </a:lnTo>
                <a:lnTo>
                  <a:pt x="10049" y="366764"/>
                </a:lnTo>
                <a:lnTo>
                  <a:pt x="100484" y="391885"/>
                </a:lnTo>
                <a:lnTo>
                  <a:pt x="100484" y="356716"/>
                </a:lnTo>
                <a:lnTo>
                  <a:pt x="15073" y="351692"/>
                </a:lnTo>
                <a:lnTo>
                  <a:pt x="20097" y="306474"/>
                </a:lnTo>
                <a:lnTo>
                  <a:pt x="20097" y="241160"/>
                </a:lnTo>
                <a:lnTo>
                  <a:pt x="45218" y="211015"/>
                </a:lnTo>
                <a:lnTo>
                  <a:pt x="45218" y="185894"/>
                </a:lnTo>
                <a:lnTo>
                  <a:pt x="65315" y="165797"/>
                </a:lnTo>
                <a:lnTo>
                  <a:pt x="125605" y="175846"/>
                </a:lnTo>
                <a:lnTo>
                  <a:pt x="150726" y="140677"/>
                </a:lnTo>
                <a:lnTo>
                  <a:pt x="145701" y="110532"/>
                </a:lnTo>
                <a:lnTo>
                  <a:pt x="165798" y="85411"/>
                </a:lnTo>
                <a:lnTo>
                  <a:pt x="165798" y="25121"/>
                </a:lnTo>
                <a:lnTo>
                  <a:pt x="266282" y="25121"/>
                </a:lnTo>
                <a:lnTo>
                  <a:pt x="266282" y="0"/>
                </a:lnTo>
                <a:lnTo>
                  <a:pt x="291402" y="0"/>
                </a:lnTo>
                <a:lnTo>
                  <a:pt x="341644" y="35169"/>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5" name="Forme libre 274"/>
          <p:cNvSpPr/>
          <p:nvPr/>
        </p:nvSpPr>
        <p:spPr>
          <a:xfrm>
            <a:off x="4486275" y="2884488"/>
            <a:ext cx="412750" cy="366712"/>
          </a:xfrm>
          <a:custGeom>
            <a:avLst/>
            <a:gdLst>
              <a:gd name="connsiteX0" fmla="*/ 411982 w 411982"/>
              <a:gd name="connsiteY0" fmla="*/ 366765 h 366765"/>
              <a:gd name="connsiteX1" fmla="*/ 115556 w 411982"/>
              <a:gd name="connsiteY1" fmla="*/ 351692 h 366765"/>
              <a:gd name="connsiteX2" fmla="*/ 90435 w 411982"/>
              <a:gd name="connsiteY2" fmla="*/ 306475 h 366765"/>
              <a:gd name="connsiteX3" fmla="*/ 90435 w 411982"/>
              <a:gd name="connsiteY3" fmla="*/ 306475 h 366765"/>
              <a:gd name="connsiteX4" fmla="*/ 75363 w 411982"/>
              <a:gd name="connsiteY4" fmla="*/ 286378 h 366765"/>
              <a:gd name="connsiteX5" fmla="*/ 45218 w 411982"/>
              <a:gd name="connsiteY5" fmla="*/ 291402 h 366765"/>
              <a:gd name="connsiteX6" fmla="*/ 25121 w 411982"/>
              <a:gd name="connsiteY6" fmla="*/ 256233 h 366765"/>
              <a:gd name="connsiteX7" fmla="*/ 0 w 411982"/>
              <a:gd name="connsiteY7" fmla="*/ 231112 h 366765"/>
              <a:gd name="connsiteX8" fmla="*/ 20097 w 411982"/>
              <a:gd name="connsiteY8" fmla="*/ 195943 h 366765"/>
              <a:gd name="connsiteX9" fmla="*/ 20097 w 411982"/>
              <a:gd name="connsiteY9" fmla="*/ 75363 h 366765"/>
              <a:gd name="connsiteX10" fmla="*/ 55266 w 411982"/>
              <a:gd name="connsiteY10" fmla="*/ 50242 h 366765"/>
              <a:gd name="connsiteX11" fmla="*/ 50242 w 411982"/>
              <a:gd name="connsiteY11" fmla="*/ 35169 h 366765"/>
              <a:gd name="connsiteX12" fmla="*/ 80387 w 411982"/>
              <a:gd name="connsiteY12" fmla="*/ 5024 h 366765"/>
              <a:gd name="connsiteX13" fmla="*/ 251209 w 411982"/>
              <a:gd name="connsiteY13" fmla="*/ 85411 h 366765"/>
              <a:gd name="connsiteX14" fmla="*/ 286378 w 411982"/>
              <a:gd name="connsiteY14" fmla="*/ 70338 h 366765"/>
              <a:gd name="connsiteX15" fmla="*/ 286378 w 411982"/>
              <a:gd name="connsiteY15" fmla="*/ 40193 h 366765"/>
              <a:gd name="connsiteX16" fmla="*/ 321547 w 411982"/>
              <a:gd name="connsiteY16" fmla="*/ 0 h 366765"/>
              <a:gd name="connsiteX17" fmla="*/ 356716 w 411982"/>
              <a:gd name="connsiteY17" fmla="*/ 25121 h 366765"/>
              <a:gd name="connsiteX18" fmla="*/ 406958 w 411982"/>
              <a:gd name="connsiteY18" fmla="*/ 45218 h 366765"/>
              <a:gd name="connsiteX19" fmla="*/ 406958 w 411982"/>
              <a:gd name="connsiteY19" fmla="*/ 75363 h 366765"/>
              <a:gd name="connsiteX20" fmla="*/ 391886 w 411982"/>
              <a:gd name="connsiteY20" fmla="*/ 100483 h 366765"/>
              <a:gd name="connsiteX21" fmla="*/ 406958 w 411982"/>
              <a:gd name="connsiteY21" fmla="*/ 130628 h 366765"/>
              <a:gd name="connsiteX22" fmla="*/ 411982 w 411982"/>
              <a:gd name="connsiteY22" fmla="*/ 366765 h 36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982" h="366765">
                <a:moveTo>
                  <a:pt x="411982" y="366765"/>
                </a:moveTo>
                <a:lnTo>
                  <a:pt x="115556" y="351692"/>
                </a:lnTo>
                <a:lnTo>
                  <a:pt x="90435" y="306475"/>
                </a:lnTo>
                <a:lnTo>
                  <a:pt x="90435" y="306475"/>
                </a:lnTo>
                <a:lnTo>
                  <a:pt x="75363" y="286378"/>
                </a:lnTo>
                <a:lnTo>
                  <a:pt x="45218" y="291402"/>
                </a:lnTo>
                <a:lnTo>
                  <a:pt x="25121" y="256233"/>
                </a:lnTo>
                <a:lnTo>
                  <a:pt x="0" y="231112"/>
                </a:lnTo>
                <a:lnTo>
                  <a:pt x="20097" y="195943"/>
                </a:lnTo>
                <a:lnTo>
                  <a:pt x="20097" y="75363"/>
                </a:lnTo>
                <a:lnTo>
                  <a:pt x="55266" y="50242"/>
                </a:lnTo>
                <a:lnTo>
                  <a:pt x="50242" y="35169"/>
                </a:lnTo>
                <a:lnTo>
                  <a:pt x="80387" y="5024"/>
                </a:lnTo>
                <a:lnTo>
                  <a:pt x="251209" y="85411"/>
                </a:lnTo>
                <a:lnTo>
                  <a:pt x="286378" y="70338"/>
                </a:lnTo>
                <a:lnTo>
                  <a:pt x="286378" y="40193"/>
                </a:lnTo>
                <a:lnTo>
                  <a:pt x="321547" y="0"/>
                </a:lnTo>
                <a:lnTo>
                  <a:pt x="356716" y="25121"/>
                </a:lnTo>
                <a:lnTo>
                  <a:pt x="406958" y="45218"/>
                </a:lnTo>
                <a:lnTo>
                  <a:pt x="406958" y="75363"/>
                </a:lnTo>
                <a:lnTo>
                  <a:pt x="391886" y="100483"/>
                </a:lnTo>
                <a:lnTo>
                  <a:pt x="406958" y="130628"/>
                </a:lnTo>
                <a:lnTo>
                  <a:pt x="411982" y="366765"/>
                </a:lnTo>
                <a:close/>
              </a:path>
            </a:pathLst>
          </a:cu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6" name="Rectangle 275"/>
          <p:cNvSpPr/>
          <p:nvPr/>
        </p:nvSpPr>
        <p:spPr>
          <a:xfrm>
            <a:off x="5357813" y="4286250"/>
            <a:ext cx="46037" cy="460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7" name="Rectangle 276"/>
          <p:cNvSpPr/>
          <p:nvPr/>
        </p:nvSpPr>
        <p:spPr>
          <a:xfrm>
            <a:off x="5643563" y="4643438"/>
            <a:ext cx="46037" cy="46037"/>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78" name="Forme libre 277"/>
          <p:cNvSpPr/>
          <p:nvPr/>
        </p:nvSpPr>
        <p:spPr>
          <a:xfrm>
            <a:off x="5354638" y="3365500"/>
            <a:ext cx="292100" cy="185738"/>
          </a:xfrm>
          <a:custGeom>
            <a:avLst/>
            <a:gdLst>
              <a:gd name="connsiteX0" fmla="*/ 165370 w 291829"/>
              <a:gd name="connsiteY0" fmla="*/ 145915 h 184826"/>
              <a:gd name="connsiteX1" fmla="*/ 53502 w 291829"/>
              <a:gd name="connsiteY1" fmla="*/ 184826 h 184826"/>
              <a:gd name="connsiteX2" fmla="*/ 0 w 291829"/>
              <a:gd name="connsiteY2" fmla="*/ 175098 h 184826"/>
              <a:gd name="connsiteX3" fmla="*/ 0 w 291829"/>
              <a:gd name="connsiteY3" fmla="*/ 107004 h 184826"/>
              <a:gd name="connsiteX4" fmla="*/ 29183 w 291829"/>
              <a:gd name="connsiteY4" fmla="*/ 53502 h 184826"/>
              <a:gd name="connsiteX5" fmla="*/ 29183 w 291829"/>
              <a:gd name="connsiteY5" fmla="*/ 29183 h 184826"/>
              <a:gd name="connsiteX6" fmla="*/ 87549 w 291829"/>
              <a:gd name="connsiteY6" fmla="*/ 34047 h 184826"/>
              <a:gd name="connsiteX7" fmla="*/ 116732 w 291829"/>
              <a:gd name="connsiteY7" fmla="*/ 53502 h 184826"/>
              <a:gd name="connsiteX8" fmla="*/ 126459 w 291829"/>
              <a:gd name="connsiteY8" fmla="*/ 77821 h 184826"/>
              <a:gd name="connsiteX9" fmla="*/ 150778 w 291829"/>
              <a:gd name="connsiteY9" fmla="*/ 38911 h 184826"/>
              <a:gd name="connsiteX10" fmla="*/ 199417 w 291829"/>
              <a:gd name="connsiteY10" fmla="*/ 14592 h 184826"/>
              <a:gd name="connsiteX11" fmla="*/ 257783 w 291829"/>
              <a:gd name="connsiteY11" fmla="*/ 0 h 184826"/>
              <a:gd name="connsiteX12" fmla="*/ 267510 w 291829"/>
              <a:gd name="connsiteY12" fmla="*/ 19456 h 184826"/>
              <a:gd name="connsiteX13" fmla="*/ 291829 w 291829"/>
              <a:gd name="connsiteY13" fmla="*/ 63230 h 184826"/>
              <a:gd name="connsiteX14" fmla="*/ 248055 w 291829"/>
              <a:gd name="connsiteY14" fmla="*/ 72958 h 184826"/>
              <a:gd name="connsiteX15" fmla="*/ 165370 w 291829"/>
              <a:gd name="connsiteY15" fmla="*/ 145915 h 18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1829" h="184826">
                <a:moveTo>
                  <a:pt x="165370" y="145915"/>
                </a:moveTo>
                <a:lnTo>
                  <a:pt x="53502" y="184826"/>
                </a:lnTo>
                <a:lnTo>
                  <a:pt x="0" y="175098"/>
                </a:lnTo>
                <a:lnTo>
                  <a:pt x="0" y="107004"/>
                </a:lnTo>
                <a:lnTo>
                  <a:pt x="29183" y="53502"/>
                </a:lnTo>
                <a:lnTo>
                  <a:pt x="29183" y="29183"/>
                </a:lnTo>
                <a:lnTo>
                  <a:pt x="87549" y="34047"/>
                </a:lnTo>
                <a:lnTo>
                  <a:pt x="116732" y="53502"/>
                </a:lnTo>
                <a:lnTo>
                  <a:pt x="126459" y="77821"/>
                </a:lnTo>
                <a:lnTo>
                  <a:pt x="150778" y="38911"/>
                </a:lnTo>
                <a:lnTo>
                  <a:pt x="199417" y="14592"/>
                </a:lnTo>
                <a:lnTo>
                  <a:pt x="257783" y="0"/>
                </a:lnTo>
                <a:lnTo>
                  <a:pt x="267510" y="19456"/>
                </a:lnTo>
                <a:lnTo>
                  <a:pt x="291829" y="63230"/>
                </a:lnTo>
                <a:lnTo>
                  <a:pt x="248055" y="72958"/>
                </a:lnTo>
                <a:lnTo>
                  <a:pt x="165370" y="145915"/>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19" name="Forme libre 218"/>
          <p:cNvSpPr/>
          <p:nvPr/>
        </p:nvSpPr>
        <p:spPr>
          <a:xfrm>
            <a:off x="5835650" y="2800350"/>
            <a:ext cx="896938" cy="911225"/>
          </a:xfrm>
          <a:custGeom>
            <a:avLst/>
            <a:gdLst>
              <a:gd name="connsiteX0" fmla="*/ 106612 w 897998"/>
              <a:gd name="connsiteY0" fmla="*/ 364940 h 910300"/>
              <a:gd name="connsiteX1" fmla="*/ 0 w 897998"/>
              <a:gd name="connsiteY1" fmla="*/ 364940 h 910300"/>
              <a:gd name="connsiteX2" fmla="*/ 12301 w 897998"/>
              <a:gd name="connsiteY2" fmla="*/ 299333 h 910300"/>
              <a:gd name="connsiteX3" fmla="*/ 36904 w 897998"/>
              <a:gd name="connsiteY3" fmla="*/ 315735 h 910300"/>
              <a:gd name="connsiteX4" fmla="*/ 57406 w 897998"/>
              <a:gd name="connsiteY4" fmla="*/ 295233 h 910300"/>
              <a:gd name="connsiteX5" fmla="*/ 28703 w 897998"/>
              <a:gd name="connsiteY5" fmla="*/ 262429 h 910300"/>
              <a:gd name="connsiteX6" fmla="*/ 16402 w 897998"/>
              <a:gd name="connsiteY6" fmla="*/ 262429 h 910300"/>
              <a:gd name="connsiteX7" fmla="*/ 20502 w 897998"/>
              <a:gd name="connsiteY7" fmla="*/ 213224 h 910300"/>
              <a:gd name="connsiteX8" fmla="*/ 82009 w 897998"/>
              <a:gd name="connsiteY8" fmla="*/ 213224 h 910300"/>
              <a:gd name="connsiteX9" fmla="*/ 127114 w 897998"/>
              <a:gd name="connsiteY9" fmla="*/ 159918 h 910300"/>
              <a:gd name="connsiteX10" fmla="*/ 147616 w 897998"/>
              <a:gd name="connsiteY10" fmla="*/ 143516 h 910300"/>
              <a:gd name="connsiteX11" fmla="*/ 147616 w 897998"/>
              <a:gd name="connsiteY11" fmla="*/ 110712 h 910300"/>
              <a:gd name="connsiteX12" fmla="*/ 184520 w 897998"/>
              <a:gd name="connsiteY12" fmla="*/ 118913 h 910300"/>
              <a:gd name="connsiteX13" fmla="*/ 209123 w 897998"/>
              <a:gd name="connsiteY13" fmla="*/ 106612 h 910300"/>
              <a:gd name="connsiteX14" fmla="*/ 209123 w 897998"/>
              <a:gd name="connsiteY14" fmla="*/ 49206 h 910300"/>
              <a:gd name="connsiteX15" fmla="*/ 217324 w 897998"/>
              <a:gd name="connsiteY15" fmla="*/ 45105 h 910300"/>
              <a:gd name="connsiteX16" fmla="*/ 246027 w 897998"/>
              <a:gd name="connsiteY16" fmla="*/ 20503 h 910300"/>
              <a:gd name="connsiteX17" fmla="*/ 295232 w 897998"/>
              <a:gd name="connsiteY17" fmla="*/ 16402 h 910300"/>
              <a:gd name="connsiteX18" fmla="*/ 299333 w 897998"/>
              <a:gd name="connsiteY18" fmla="*/ 0 h 910300"/>
              <a:gd name="connsiteX19" fmla="*/ 348538 w 897998"/>
              <a:gd name="connsiteY19" fmla="*/ 0 h 910300"/>
              <a:gd name="connsiteX20" fmla="*/ 348538 w 897998"/>
              <a:gd name="connsiteY20" fmla="*/ 4101 h 910300"/>
              <a:gd name="connsiteX21" fmla="*/ 385442 w 897998"/>
              <a:gd name="connsiteY21" fmla="*/ 4101 h 910300"/>
              <a:gd name="connsiteX22" fmla="*/ 463351 w 897998"/>
              <a:gd name="connsiteY22" fmla="*/ 16402 h 910300"/>
              <a:gd name="connsiteX23" fmla="*/ 463351 w 897998"/>
              <a:gd name="connsiteY23" fmla="*/ 73808 h 910300"/>
              <a:gd name="connsiteX24" fmla="*/ 426447 w 897998"/>
              <a:gd name="connsiteY24" fmla="*/ 77909 h 910300"/>
              <a:gd name="connsiteX25" fmla="*/ 418246 w 897998"/>
              <a:gd name="connsiteY25" fmla="*/ 90210 h 910300"/>
              <a:gd name="connsiteX26" fmla="*/ 459250 w 897998"/>
              <a:gd name="connsiteY26" fmla="*/ 151717 h 910300"/>
              <a:gd name="connsiteX27" fmla="*/ 459250 w 897998"/>
              <a:gd name="connsiteY27" fmla="*/ 192721 h 910300"/>
              <a:gd name="connsiteX28" fmla="*/ 492054 w 897998"/>
              <a:gd name="connsiteY28" fmla="*/ 217324 h 910300"/>
              <a:gd name="connsiteX29" fmla="*/ 479753 w 897998"/>
              <a:gd name="connsiteY29" fmla="*/ 237826 h 910300"/>
              <a:gd name="connsiteX30" fmla="*/ 479753 w 897998"/>
              <a:gd name="connsiteY30" fmla="*/ 266529 h 910300"/>
              <a:gd name="connsiteX31" fmla="*/ 524858 w 897998"/>
              <a:gd name="connsiteY31" fmla="*/ 295233 h 910300"/>
              <a:gd name="connsiteX32" fmla="*/ 549460 w 897998"/>
              <a:gd name="connsiteY32" fmla="*/ 287032 h 910300"/>
              <a:gd name="connsiteX33" fmla="*/ 561762 w 897998"/>
              <a:gd name="connsiteY33" fmla="*/ 311634 h 910300"/>
              <a:gd name="connsiteX34" fmla="*/ 676574 w 897998"/>
              <a:gd name="connsiteY34" fmla="*/ 348538 h 910300"/>
              <a:gd name="connsiteX35" fmla="*/ 684775 w 897998"/>
              <a:gd name="connsiteY35" fmla="*/ 315735 h 910300"/>
              <a:gd name="connsiteX36" fmla="*/ 766784 w 897998"/>
              <a:gd name="connsiteY36" fmla="*/ 307534 h 910300"/>
              <a:gd name="connsiteX37" fmla="*/ 787286 w 897998"/>
              <a:gd name="connsiteY37" fmla="*/ 258329 h 910300"/>
              <a:gd name="connsiteX38" fmla="*/ 840592 w 897998"/>
              <a:gd name="connsiteY38" fmla="*/ 258329 h 910300"/>
              <a:gd name="connsiteX39" fmla="*/ 865195 w 897998"/>
              <a:gd name="connsiteY39" fmla="*/ 274730 h 910300"/>
              <a:gd name="connsiteX40" fmla="*/ 897998 w 897998"/>
              <a:gd name="connsiteY40" fmla="*/ 270630 h 910300"/>
              <a:gd name="connsiteX41" fmla="*/ 889797 w 897998"/>
              <a:gd name="connsiteY41" fmla="*/ 336237 h 910300"/>
              <a:gd name="connsiteX42" fmla="*/ 861094 w 897998"/>
              <a:gd name="connsiteY42" fmla="*/ 340337 h 910300"/>
              <a:gd name="connsiteX43" fmla="*/ 807788 w 897998"/>
              <a:gd name="connsiteY43" fmla="*/ 438748 h 910300"/>
              <a:gd name="connsiteX44" fmla="*/ 807788 w 897998"/>
              <a:gd name="connsiteY44" fmla="*/ 475652 h 910300"/>
              <a:gd name="connsiteX45" fmla="*/ 787286 w 897998"/>
              <a:gd name="connsiteY45" fmla="*/ 500255 h 910300"/>
              <a:gd name="connsiteX46" fmla="*/ 701177 w 897998"/>
              <a:gd name="connsiteY46" fmla="*/ 475652 h 910300"/>
              <a:gd name="connsiteX47" fmla="*/ 647871 w 897998"/>
              <a:gd name="connsiteY47" fmla="*/ 483853 h 910300"/>
              <a:gd name="connsiteX48" fmla="*/ 647871 w 897998"/>
              <a:gd name="connsiteY48" fmla="*/ 508456 h 910300"/>
              <a:gd name="connsiteX49" fmla="*/ 520757 w 897998"/>
              <a:gd name="connsiteY49" fmla="*/ 660172 h 910300"/>
              <a:gd name="connsiteX50" fmla="*/ 455150 w 897998"/>
              <a:gd name="connsiteY50" fmla="*/ 709378 h 910300"/>
              <a:gd name="connsiteX51" fmla="*/ 455150 w 897998"/>
              <a:gd name="connsiteY51" fmla="*/ 807789 h 910300"/>
              <a:gd name="connsiteX52" fmla="*/ 442849 w 897998"/>
              <a:gd name="connsiteY52" fmla="*/ 815990 h 910300"/>
              <a:gd name="connsiteX53" fmla="*/ 438748 w 897998"/>
              <a:gd name="connsiteY53" fmla="*/ 852894 h 910300"/>
              <a:gd name="connsiteX54" fmla="*/ 385442 w 897998"/>
              <a:gd name="connsiteY54" fmla="*/ 910300 h 910300"/>
              <a:gd name="connsiteX55" fmla="*/ 295232 w 897998"/>
              <a:gd name="connsiteY55" fmla="*/ 713478 h 910300"/>
              <a:gd name="connsiteX56" fmla="*/ 282931 w 897998"/>
              <a:gd name="connsiteY56" fmla="*/ 631469 h 910300"/>
              <a:gd name="connsiteX57" fmla="*/ 266529 w 897998"/>
              <a:gd name="connsiteY57" fmla="*/ 582264 h 910300"/>
              <a:gd name="connsiteX58" fmla="*/ 258328 w 897998"/>
              <a:gd name="connsiteY58" fmla="*/ 487954 h 910300"/>
              <a:gd name="connsiteX59" fmla="*/ 241927 w 897998"/>
              <a:gd name="connsiteY59" fmla="*/ 487954 h 910300"/>
              <a:gd name="connsiteX60" fmla="*/ 233726 w 897998"/>
              <a:gd name="connsiteY60" fmla="*/ 516657 h 910300"/>
              <a:gd name="connsiteX61" fmla="*/ 196822 w 897998"/>
              <a:gd name="connsiteY61" fmla="*/ 520757 h 910300"/>
              <a:gd name="connsiteX62" fmla="*/ 168119 w 897998"/>
              <a:gd name="connsiteY62" fmla="*/ 414146 h 910300"/>
              <a:gd name="connsiteX63" fmla="*/ 106612 w 897998"/>
              <a:gd name="connsiteY63" fmla="*/ 364940 h 91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998" h="910300">
                <a:moveTo>
                  <a:pt x="106612" y="364940"/>
                </a:moveTo>
                <a:lnTo>
                  <a:pt x="0" y="364940"/>
                </a:lnTo>
                <a:lnTo>
                  <a:pt x="12301" y="299333"/>
                </a:lnTo>
                <a:lnTo>
                  <a:pt x="36904" y="315735"/>
                </a:lnTo>
                <a:lnTo>
                  <a:pt x="57406" y="295233"/>
                </a:lnTo>
                <a:lnTo>
                  <a:pt x="28703" y="262429"/>
                </a:lnTo>
                <a:lnTo>
                  <a:pt x="16402" y="262429"/>
                </a:lnTo>
                <a:lnTo>
                  <a:pt x="20502" y="213224"/>
                </a:lnTo>
                <a:lnTo>
                  <a:pt x="82009" y="213224"/>
                </a:lnTo>
                <a:lnTo>
                  <a:pt x="127114" y="159918"/>
                </a:lnTo>
                <a:cubicBezTo>
                  <a:pt x="148788" y="146913"/>
                  <a:pt x="147616" y="155586"/>
                  <a:pt x="147616" y="143516"/>
                </a:cubicBezTo>
                <a:lnTo>
                  <a:pt x="147616" y="110712"/>
                </a:lnTo>
                <a:lnTo>
                  <a:pt x="184520" y="118913"/>
                </a:lnTo>
                <a:lnTo>
                  <a:pt x="209123" y="106612"/>
                </a:lnTo>
                <a:lnTo>
                  <a:pt x="209123" y="49206"/>
                </a:lnTo>
                <a:lnTo>
                  <a:pt x="217324" y="45105"/>
                </a:lnTo>
                <a:lnTo>
                  <a:pt x="246027" y="20503"/>
                </a:lnTo>
                <a:lnTo>
                  <a:pt x="295232" y="16402"/>
                </a:lnTo>
                <a:lnTo>
                  <a:pt x="299333" y="0"/>
                </a:lnTo>
                <a:lnTo>
                  <a:pt x="348538" y="0"/>
                </a:lnTo>
                <a:lnTo>
                  <a:pt x="348538" y="4101"/>
                </a:lnTo>
                <a:lnTo>
                  <a:pt x="385442" y="4101"/>
                </a:lnTo>
                <a:lnTo>
                  <a:pt x="463351" y="16402"/>
                </a:lnTo>
                <a:lnTo>
                  <a:pt x="463351" y="73808"/>
                </a:lnTo>
                <a:lnTo>
                  <a:pt x="426447" y="77909"/>
                </a:lnTo>
                <a:lnTo>
                  <a:pt x="418246" y="90210"/>
                </a:lnTo>
                <a:lnTo>
                  <a:pt x="459250" y="151717"/>
                </a:lnTo>
                <a:lnTo>
                  <a:pt x="459250" y="192721"/>
                </a:lnTo>
                <a:lnTo>
                  <a:pt x="492054" y="217324"/>
                </a:lnTo>
                <a:lnTo>
                  <a:pt x="479753" y="237826"/>
                </a:lnTo>
                <a:lnTo>
                  <a:pt x="479753" y="266529"/>
                </a:lnTo>
                <a:lnTo>
                  <a:pt x="524858" y="295233"/>
                </a:lnTo>
                <a:lnTo>
                  <a:pt x="549460" y="287032"/>
                </a:lnTo>
                <a:lnTo>
                  <a:pt x="561762" y="311634"/>
                </a:lnTo>
                <a:lnTo>
                  <a:pt x="676574" y="348538"/>
                </a:lnTo>
                <a:lnTo>
                  <a:pt x="684775" y="315735"/>
                </a:lnTo>
                <a:lnTo>
                  <a:pt x="766784" y="307534"/>
                </a:lnTo>
                <a:lnTo>
                  <a:pt x="787286" y="258329"/>
                </a:lnTo>
                <a:lnTo>
                  <a:pt x="840592" y="258329"/>
                </a:lnTo>
                <a:lnTo>
                  <a:pt x="865195" y="274730"/>
                </a:lnTo>
                <a:lnTo>
                  <a:pt x="897998" y="270630"/>
                </a:lnTo>
                <a:lnTo>
                  <a:pt x="889797" y="336237"/>
                </a:lnTo>
                <a:lnTo>
                  <a:pt x="861094" y="340337"/>
                </a:lnTo>
                <a:lnTo>
                  <a:pt x="807788" y="438748"/>
                </a:lnTo>
                <a:lnTo>
                  <a:pt x="807788" y="475652"/>
                </a:lnTo>
                <a:lnTo>
                  <a:pt x="787286" y="500255"/>
                </a:lnTo>
                <a:lnTo>
                  <a:pt x="701177" y="475652"/>
                </a:lnTo>
                <a:lnTo>
                  <a:pt x="647871" y="483853"/>
                </a:lnTo>
                <a:lnTo>
                  <a:pt x="647871" y="508456"/>
                </a:lnTo>
                <a:lnTo>
                  <a:pt x="520757" y="660172"/>
                </a:lnTo>
                <a:lnTo>
                  <a:pt x="455150" y="709378"/>
                </a:lnTo>
                <a:lnTo>
                  <a:pt x="455150" y="807789"/>
                </a:lnTo>
                <a:lnTo>
                  <a:pt x="442849" y="815990"/>
                </a:lnTo>
                <a:lnTo>
                  <a:pt x="438748" y="852894"/>
                </a:lnTo>
                <a:lnTo>
                  <a:pt x="385442" y="910300"/>
                </a:lnTo>
                <a:lnTo>
                  <a:pt x="295232" y="713478"/>
                </a:lnTo>
                <a:lnTo>
                  <a:pt x="282931" y="631469"/>
                </a:lnTo>
                <a:lnTo>
                  <a:pt x="266529" y="582264"/>
                </a:lnTo>
                <a:lnTo>
                  <a:pt x="258328" y="487954"/>
                </a:lnTo>
                <a:lnTo>
                  <a:pt x="241927" y="487954"/>
                </a:lnTo>
                <a:lnTo>
                  <a:pt x="233726" y="516657"/>
                </a:lnTo>
                <a:lnTo>
                  <a:pt x="196822" y="520757"/>
                </a:lnTo>
                <a:lnTo>
                  <a:pt x="168119" y="414146"/>
                </a:lnTo>
                <a:lnTo>
                  <a:pt x="106612" y="36494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1" name="Forme libre 220"/>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28" name="Forme libre 227"/>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4" name="Forme libre 243"/>
          <p:cNvSpPr/>
          <p:nvPr/>
        </p:nvSpPr>
        <p:spPr>
          <a:xfrm>
            <a:off x="4999038" y="3970338"/>
            <a:ext cx="46037" cy="125412"/>
          </a:xfrm>
          <a:custGeom>
            <a:avLst/>
            <a:gdLst>
              <a:gd name="connsiteX0" fmla="*/ 0 w 45720"/>
              <a:gd name="connsiteY0" fmla="*/ 57150 h 125730"/>
              <a:gd name="connsiteX1" fmla="*/ 22860 w 45720"/>
              <a:gd name="connsiteY1" fmla="*/ 125730 h 125730"/>
              <a:gd name="connsiteX2" fmla="*/ 45720 w 45720"/>
              <a:gd name="connsiteY2" fmla="*/ 125730 h 125730"/>
              <a:gd name="connsiteX3" fmla="*/ 45720 w 45720"/>
              <a:gd name="connsiteY3" fmla="*/ 0 h 125730"/>
              <a:gd name="connsiteX4" fmla="*/ 0 w 45720"/>
              <a:gd name="connsiteY4" fmla="*/ 0 h 125730"/>
              <a:gd name="connsiteX5" fmla="*/ 0 w 45720"/>
              <a:gd name="connsiteY5"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5730">
                <a:moveTo>
                  <a:pt x="0" y="57150"/>
                </a:moveTo>
                <a:lnTo>
                  <a:pt x="22860" y="125730"/>
                </a:lnTo>
                <a:lnTo>
                  <a:pt x="45720" y="125730"/>
                </a:lnTo>
                <a:lnTo>
                  <a:pt x="45720" y="0"/>
                </a:lnTo>
                <a:lnTo>
                  <a:pt x="0" y="0"/>
                </a:lnTo>
                <a:lnTo>
                  <a:pt x="0" y="5715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30" name="ZoneTexte 250"/>
          <p:cNvSpPr txBox="1">
            <a:spLocks noChangeArrowheads="1"/>
          </p:cNvSpPr>
          <p:nvPr/>
        </p:nvSpPr>
        <p:spPr bwMode="auto">
          <a:xfrm>
            <a:off x="0" y="285750"/>
            <a:ext cx="9144000" cy="400050"/>
          </a:xfrm>
          <a:prstGeom prst="rect">
            <a:avLst/>
          </a:prstGeom>
          <a:noFill/>
          <a:ln w="9525">
            <a:noFill/>
            <a:miter lim="800000"/>
            <a:headEnd/>
            <a:tailEnd/>
          </a:ln>
        </p:spPr>
        <p:txBody>
          <a:bodyPr>
            <a:spAutoFit/>
          </a:bodyPr>
          <a:lstStyle/>
          <a:p>
            <a:pPr algn="ctr"/>
            <a:r>
              <a:rPr lang="fr-FR" sz="2000" b="1"/>
              <a:t>Doc 13 Indépendances des Indes néerlandaises et de la Malaisie</a:t>
            </a:r>
          </a:p>
        </p:txBody>
      </p:sp>
      <p:sp>
        <p:nvSpPr>
          <p:cNvPr id="252" name="Rectangle 251"/>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32" name="ZoneTexte 255"/>
          <p:cNvSpPr txBox="1">
            <a:spLocks noChangeArrowheads="1"/>
          </p:cNvSpPr>
          <p:nvPr/>
        </p:nvSpPr>
        <p:spPr bwMode="auto">
          <a:xfrm>
            <a:off x="0" y="5857875"/>
            <a:ext cx="1928813" cy="276225"/>
          </a:xfrm>
          <a:prstGeom prst="rect">
            <a:avLst/>
          </a:prstGeom>
          <a:noFill/>
          <a:ln w="9525">
            <a:noFill/>
            <a:miter lim="800000"/>
            <a:headEnd/>
            <a:tailEnd/>
          </a:ln>
        </p:spPr>
        <p:txBody>
          <a:bodyPr>
            <a:spAutoFit/>
          </a:bodyPr>
          <a:lstStyle/>
          <a:p>
            <a:r>
              <a:rPr lang="fr-FR" sz="1200" b="1"/>
              <a:t>Empires coloniaux</a:t>
            </a:r>
          </a:p>
        </p:txBody>
      </p:sp>
      <p:sp>
        <p:nvSpPr>
          <p:cNvPr id="229" name="Rectangle à coins arrondis 228"/>
          <p:cNvSpPr/>
          <p:nvPr/>
        </p:nvSpPr>
        <p:spPr>
          <a:xfrm>
            <a:off x="142875" y="6143625"/>
            <a:ext cx="357188" cy="214313"/>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0" name="Rectangle à coins arrondis 229"/>
          <p:cNvSpPr/>
          <p:nvPr/>
        </p:nvSpPr>
        <p:spPr>
          <a:xfrm>
            <a:off x="142875" y="6500813"/>
            <a:ext cx="357188" cy="214312"/>
          </a:xfrm>
          <a:prstGeom prst="roundRect">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35" name="ZoneTexte 231"/>
          <p:cNvSpPr txBox="1">
            <a:spLocks noChangeArrowheads="1"/>
          </p:cNvSpPr>
          <p:nvPr/>
        </p:nvSpPr>
        <p:spPr bwMode="auto">
          <a:xfrm>
            <a:off x="500063" y="6072188"/>
            <a:ext cx="1071562" cy="276225"/>
          </a:xfrm>
          <a:prstGeom prst="rect">
            <a:avLst/>
          </a:prstGeom>
          <a:noFill/>
          <a:ln w="9525">
            <a:noFill/>
            <a:miter lim="800000"/>
            <a:headEnd/>
            <a:tailEnd/>
          </a:ln>
        </p:spPr>
        <p:txBody>
          <a:bodyPr>
            <a:spAutoFit/>
          </a:bodyPr>
          <a:lstStyle/>
          <a:p>
            <a:r>
              <a:rPr lang="fr-FR" sz="1200"/>
              <a:t>Britannique</a:t>
            </a:r>
          </a:p>
        </p:txBody>
      </p:sp>
      <p:sp>
        <p:nvSpPr>
          <p:cNvPr id="35036" name="ZoneTexte 238"/>
          <p:cNvSpPr txBox="1">
            <a:spLocks noChangeArrowheads="1"/>
          </p:cNvSpPr>
          <p:nvPr/>
        </p:nvSpPr>
        <p:spPr bwMode="auto">
          <a:xfrm>
            <a:off x="500063" y="6429375"/>
            <a:ext cx="1285875" cy="277813"/>
          </a:xfrm>
          <a:prstGeom prst="rect">
            <a:avLst/>
          </a:prstGeom>
          <a:noFill/>
          <a:ln w="9525">
            <a:noFill/>
            <a:miter lim="800000"/>
            <a:headEnd/>
            <a:tailEnd/>
          </a:ln>
        </p:spPr>
        <p:txBody>
          <a:bodyPr>
            <a:spAutoFit/>
          </a:bodyPr>
          <a:lstStyle/>
          <a:p>
            <a:r>
              <a:rPr lang="fr-FR" sz="1200" i="1"/>
              <a:t>Dominions</a:t>
            </a:r>
          </a:p>
        </p:txBody>
      </p:sp>
      <p:sp>
        <p:nvSpPr>
          <p:cNvPr id="251" name="Rectangle à coins arrondis 250"/>
          <p:cNvSpPr/>
          <p:nvPr/>
        </p:nvSpPr>
        <p:spPr>
          <a:xfrm>
            <a:off x="1571625" y="6143625"/>
            <a:ext cx="357188" cy="214313"/>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6" name="Rectangle à coins arrondis 255"/>
          <p:cNvSpPr/>
          <p:nvPr/>
        </p:nvSpPr>
        <p:spPr>
          <a:xfrm>
            <a:off x="1571625" y="6500813"/>
            <a:ext cx="357188" cy="214312"/>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39" name="ZoneTexte 264"/>
          <p:cNvSpPr txBox="1">
            <a:spLocks noChangeArrowheads="1"/>
          </p:cNvSpPr>
          <p:nvPr/>
        </p:nvSpPr>
        <p:spPr bwMode="auto">
          <a:xfrm>
            <a:off x="1928813" y="6072188"/>
            <a:ext cx="1071562" cy="276225"/>
          </a:xfrm>
          <a:prstGeom prst="rect">
            <a:avLst/>
          </a:prstGeom>
          <a:noFill/>
          <a:ln w="9525">
            <a:noFill/>
            <a:miter lim="800000"/>
            <a:headEnd/>
            <a:tailEnd/>
          </a:ln>
        </p:spPr>
        <p:txBody>
          <a:bodyPr>
            <a:spAutoFit/>
          </a:bodyPr>
          <a:lstStyle/>
          <a:p>
            <a:r>
              <a:rPr lang="fr-FR" sz="1200"/>
              <a:t>Français</a:t>
            </a:r>
          </a:p>
        </p:txBody>
      </p:sp>
      <p:sp>
        <p:nvSpPr>
          <p:cNvPr id="35040" name="ZoneTexte 268"/>
          <p:cNvSpPr txBox="1">
            <a:spLocks noChangeArrowheads="1"/>
          </p:cNvSpPr>
          <p:nvPr/>
        </p:nvSpPr>
        <p:spPr bwMode="auto">
          <a:xfrm>
            <a:off x="1928813" y="6429375"/>
            <a:ext cx="1071562" cy="277813"/>
          </a:xfrm>
          <a:prstGeom prst="rect">
            <a:avLst/>
          </a:prstGeom>
          <a:noFill/>
          <a:ln w="9525">
            <a:noFill/>
            <a:miter lim="800000"/>
            <a:headEnd/>
            <a:tailEnd/>
          </a:ln>
        </p:spPr>
        <p:txBody>
          <a:bodyPr>
            <a:spAutoFit/>
          </a:bodyPr>
          <a:lstStyle/>
          <a:p>
            <a:r>
              <a:rPr lang="fr-FR" sz="1200"/>
              <a:t>Néerlandais</a:t>
            </a:r>
          </a:p>
        </p:txBody>
      </p:sp>
      <p:sp>
        <p:nvSpPr>
          <p:cNvPr id="274" name="Rectangle à coins arrondis 273"/>
          <p:cNvSpPr/>
          <p:nvPr/>
        </p:nvSpPr>
        <p:spPr>
          <a:xfrm>
            <a:off x="3000375" y="6143625"/>
            <a:ext cx="357188" cy="214313"/>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9" name="Rectangle à coins arrondis 278"/>
          <p:cNvSpPr/>
          <p:nvPr/>
        </p:nvSpPr>
        <p:spPr>
          <a:xfrm>
            <a:off x="3000375" y="6500813"/>
            <a:ext cx="357188" cy="214312"/>
          </a:xfrm>
          <a:prstGeom prst="round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0" name="Rectangle à coins arrondis 279"/>
          <p:cNvSpPr/>
          <p:nvPr/>
        </p:nvSpPr>
        <p:spPr>
          <a:xfrm>
            <a:off x="4429125" y="6143625"/>
            <a:ext cx="357188" cy="214313"/>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44" name="ZoneTexte 280"/>
          <p:cNvSpPr txBox="1">
            <a:spLocks noChangeArrowheads="1"/>
          </p:cNvSpPr>
          <p:nvPr/>
        </p:nvSpPr>
        <p:spPr bwMode="auto">
          <a:xfrm>
            <a:off x="3357563" y="6072188"/>
            <a:ext cx="1071562" cy="276225"/>
          </a:xfrm>
          <a:prstGeom prst="rect">
            <a:avLst/>
          </a:prstGeom>
          <a:noFill/>
          <a:ln w="9525">
            <a:noFill/>
            <a:miter lim="800000"/>
            <a:headEnd/>
            <a:tailEnd/>
          </a:ln>
        </p:spPr>
        <p:txBody>
          <a:bodyPr>
            <a:spAutoFit/>
          </a:bodyPr>
          <a:lstStyle/>
          <a:p>
            <a:r>
              <a:rPr lang="fr-FR" sz="1200"/>
              <a:t>Belge</a:t>
            </a:r>
          </a:p>
        </p:txBody>
      </p:sp>
      <p:sp>
        <p:nvSpPr>
          <p:cNvPr id="35045" name="ZoneTexte 281"/>
          <p:cNvSpPr txBox="1">
            <a:spLocks noChangeArrowheads="1"/>
          </p:cNvSpPr>
          <p:nvPr/>
        </p:nvSpPr>
        <p:spPr bwMode="auto">
          <a:xfrm>
            <a:off x="3357563" y="6429375"/>
            <a:ext cx="1071562" cy="277813"/>
          </a:xfrm>
          <a:prstGeom prst="rect">
            <a:avLst/>
          </a:prstGeom>
          <a:noFill/>
          <a:ln w="9525">
            <a:noFill/>
            <a:miter lim="800000"/>
            <a:headEnd/>
            <a:tailEnd/>
          </a:ln>
        </p:spPr>
        <p:txBody>
          <a:bodyPr>
            <a:spAutoFit/>
          </a:bodyPr>
          <a:lstStyle/>
          <a:p>
            <a:r>
              <a:rPr lang="fr-FR" sz="1200"/>
              <a:t>Italien</a:t>
            </a:r>
          </a:p>
        </p:txBody>
      </p:sp>
      <p:sp>
        <p:nvSpPr>
          <p:cNvPr id="283" name="Rectangle à coins arrondis 282"/>
          <p:cNvSpPr/>
          <p:nvPr/>
        </p:nvSpPr>
        <p:spPr>
          <a:xfrm>
            <a:off x="4429125" y="6500813"/>
            <a:ext cx="357188" cy="214312"/>
          </a:xfrm>
          <a:prstGeom prst="round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47" name="ZoneTexte 283"/>
          <p:cNvSpPr txBox="1">
            <a:spLocks noChangeArrowheads="1"/>
          </p:cNvSpPr>
          <p:nvPr/>
        </p:nvSpPr>
        <p:spPr bwMode="auto">
          <a:xfrm>
            <a:off x="4786313" y="6072188"/>
            <a:ext cx="1071562" cy="276225"/>
          </a:xfrm>
          <a:prstGeom prst="rect">
            <a:avLst/>
          </a:prstGeom>
          <a:noFill/>
          <a:ln w="9525">
            <a:noFill/>
            <a:miter lim="800000"/>
            <a:headEnd/>
            <a:tailEnd/>
          </a:ln>
        </p:spPr>
        <p:txBody>
          <a:bodyPr>
            <a:spAutoFit/>
          </a:bodyPr>
          <a:lstStyle/>
          <a:p>
            <a:r>
              <a:rPr lang="fr-FR" sz="1200"/>
              <a:t>Portugais</a:t>
            </a:r>
          </a:p>
        </p:txBody>
      </p:sp>
      <p:sp>
        <p:nvSpPr>
          <p:cNvPr id="35048" name="ZoneTexte 284"/>
          <p:cNvSpPr txBox="1">
            <a:spLocks noChangeArrowheads="1"/>
          </p:cNvSpPr>
          <p:nvPr/>
        </p:nvSpPr>
        <p:spPr bwMode="auto">
          <a:xfrm>
            <a:off x="4786313" y="6429375"/>
            <a:ext cx="1071562" cy="277813"/>
          </a:xfrm>
          <a:prstGeom prst="rect">
            <a:avLst/>
          </a:prstGeom>
          <a:noFill/>
          <a:ln w="9525">
            <a:noFill/>
            <a:miter lim="800000"/>
            <a:headEnd/>
            <a:tailEnd/>
          </a:ln>
        </p:spPr>
        <p:txBody>
          <a:bodyPr>
            <a:spAutoFit/>
          </a:bodyPr>
          <a:lstStyle/>
          <a:p>
            <a:r>
              <a:rPr lang="fr-FR" sz="1200"/>
              <a:t>Espagnol</a:t>
            </a:r>
          </a:p>
        </p:txBody>
      </p:sp>
      <p:sp>
        <p:nvSpPr>
          <p:cNvPr id="286" name="Rectangle à coins arrondis 285"/>
          <p:cNvSpPr/>
          <p:nvPr/>
        </p:nvSpPr>
        <p:spPr>
          <a:xfrm>
            <a:off x="5857875" y="6143625"/>
            <a:ext cx="357188" cy="214313"/>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5050" name="ZoneTexte 286"/>
          <p:cNvSpPr txBox="1">
            <a:spLocks noChangeArrowheads="1"/>
          </p:cNvSpPr>
          <p:nvPr/>
        </p:nvSpPr>
        <p:spPr bwMode="auto">
          <a:xfrm>
            <a:off x="6215063" y="6072188"/>
            <a:ext cx="1071562" cy="276225"/>
          </a:xfrm>
          <a:prstGeom prst="rect">
            <a:avLst/>
          </a:prstGeom>
          <a:noFill/>
          <a:ln w="9525">
            <a:noFill/>
            <a:miter lim="800000"/>
            <a:headEnd/>
            <a:tailEnd/>
          </a:ln>
        </p:spPr>
        <p:txBody>
          <a:bodyPr>
            <a:spAutoFit/>
          </a:bodyPr>
          <a:lstStyle/>
          <a:p>
            <a:r>
              <a:rPr lang="fr-FR" sz="1200"/>
              <a:t>Danois</a:t>
            </a:r>
          </a:p>
        </p:txBody>
      </p:sp>
      <p:sp>
        <p:nvSpPr>
          <p:cNvPr id="35051" name="ZoneTexte 287"/>
          <p:cNvSpPr txBox="1">
            <a:spLocks noChangeArrowheads="1"/>
          </p:cNvSpPr>
          <p:nvPr/>
        </p:nvSpPr>
        <p:spPr bwMode="auto">
          <a:xfrm>
            <a:off x="5429250" y="1928813"/>
            <a:ext cx="1428750" cy="276225"/>
          </a:xfrm>
          <a:prstGeom prst="rect">
            <a:avLst/>
          </a:prstGeom>
          <a:noFill/>
          <a:ln w="9525">
            <a:noFill/>
            <a:miter lim="800000"/>
            <a:headEnd/>
            <a:tailEnd/>
          </a:ln>
        </p:spPr>
        <p:txBody>
          <a:bodyPr>
            <a:spAutoFit/>
          </a:bodyPr>
          <a:lstStyle/>
          <a:p>
            <a:pPr algn="ctr"/>
            <a:r>
              <a:rPr lang="fr-FR" sz="1200"/>
              <a:t>URSS</a:t>
            </a:r>
          </a:p>
        </p:txBody>
      </p:sp>
      <p:sp>
        <p:nvSpPr>
          <p:cNvPr id="35052" name="ZoneTexte 288"/>
          <p:cNvSpPr txBox="1">
            <a:spLocks noChangeArrowheads="1"/>
          </p:cNvSpPr>
          <p:nvPr/>
        </p:nvSpPr>
        <p:spPr bwMode="auto">
          <a:xfrm>
            <a:off x="6143625" y="2643188"/>
            <a:ext cx="1428750" cy="276225"/>
          </a:xfrm>
          <a:prstGeom prst="rect">
            <a:avLst/>
          </a:prstGeom>
          <a:noFill/>
          <a:ln w="9525">
            <a:noFill/>
            <a:miter lim="800000"/>
            <a:headEnd/>
            <a:tailEnd/>
          </a:ln>
        </p:spPr>
        <p:txBody>
          <a:bodyPr>
            <a:spAutoFit/>
          </a:bodyPr>
          <a:lstStyle/>
          <a:p>
            <a:pPr algn="ctr"/>
            <a:r>
              <a:rPr lang="fr-FR" sz="1200"/>
              <a:t>CHINE</a:t>
            </a:r>
          </a:p>
        </p:txBody>
      </p:sp>
      <p:sp>
        <p:nvSpPr>
          <p:cNvPr id="35053" name="ZoneTexte 289"/>
          <p:cNvSpPr txBox="1">
            <a:spLocks noChangeArrowheads="1"/>
          </p:cNvSpPr>
          <p:nvPr/>
        </p:nvSpPr>
        <p:spPr bwMode="auto">
          <a:xfrm>
            <a:off x="7786688" y="2643188"/>
            <a:ext cx="1214437" cy="276225"/>
          </a:xfrm>
          <a:prstGeom prst="rect">
            <a:avLst/>
          </a:prstGeom>
          <a:noFill/>
          <a:ln w="9525">
            <a:noFill/>
            <a:miter lim="800000"/>
            <a:headEnd/>
            <a:tailEnd/>
          </a:ln>
        </p:spPr>
        <p:txBody>
          <a:bodyPr>
            <a:spAutoFit/>
          </a:bodyPr>
          <a:lstStyle/>
          <a:p>
            <a:r>
              <a:rPr lang="fr-FR" sz="1200"/>
              <a:t>JAPON</a:t>
            </a:r>
          </a:p>
        </p:txBody>
      </p:sp>
      <p:sp>
        <p:nvSpPr>
          <p:cNvPr id="35054" name="ZoneTexte 290"/>
          <p:cNvSpPr txBox="1">
            <a:spLocks noChangeArrowheads="1"/>
          </p:cNvSpPr>
          <p:nvPr/>
        </p:nvSpPr>
        <p:spPr bwMode="auto">
          <a:xfrm>
            <a:off x="1071563" y="2500313"/>
            <a:ext cx="1428750" cy="276225"/>
          </a:xfrm>
          <a:prstGeom prst="rect">
            <a:avLst/>
          </a:prstGeom>
          <a:noFill/>
          <a:ln w="9525">
            <a:noFill/>
            <a:miter lim="800000"/>
            <a:headEnd/>
            <a:tailEnd/>
          </a:ln>
        </p:spPr>
        <p:txBody>
          <a:bodyPr>
            <a:spAutoFit/>
          </a:bodyPr>
          <a:lstStyle/>
          <a:p>
            <a:pPr algn="ctr"/>
            <a:r>
              <a:rPr lang="fr-FR" sz="1200"/>
              <a:t>ETATS-UNIS</a:t>
            </a:r>
          </a:p>
        </p:txBody>
      </p:sp>
      <p:sp>
        <p:nvSpPr>
          <p:cNvPr id="35055" name="ZoneTexte 291"/>
          <p:cNvSpPr txBox="1">
            <a:spLocks noChangeArrowheads="1"/>
          </p:cNvSpPr>
          <p:nvPr/>
        </p:nvSpPr>
        <p:spPr bwMode="auto">
          <a:xfrm>
            <a:off x="2214563" y="4071938"/>
            <a:ext cx="1428750" cy="276225"/>
          </a:xfrm>
          <a:prstGeom prst="rect">
            <a:avLst/>
          </a:prstGeom>
          <a:noFill/>
          <a:ln w="9525">
            <a:noFill/>
            <a:miter lim="800000"/>
            <a:headEnd/>
            <a:tailEnd/>
          </a:ln>
        </p:spPr>
        <p:txBody>
          <a:bodyPr>
            <a:spAutoFit/>
          </a:bodyPr>
          <a:lstStyle/>
          <a:p>
            <a:pPr algn="ctr"/>
            <a:r>
              <a:rPr lang="fr-FR" sz="1200"/>
              <a:t>BRESIL</a:t>
            </a:r>
          </a:p>
        </p:txBody>
      </p:sp>
      <p:sp>
        <p:nvSpPr>
          <p:cNvPr id="35056" name="ZoneTexte 292"/>
          <p:cNvSpPr txBox="1">
            <a:spLocks noChangeArrowheads="1"/>
          </p:cNvSpPr>
          <p:nvPr/>
        </p:nvSpPr>
        <p:spPr bwMode="auto">
          <a:xfrm>
            <a:off x="928688" y="1928813"/>
            <a:ext cx="1428750" cy="276225"/>
          </a:xfrm>
          <a:prstGeom prst="rect">
            <a:avLst/>
          </a:prstGeom>
          <a:noFill/>
          <a:ln w="9525">
            <a:noFill/>
            <a:miter lim="800000"/>
            <a:headEnd/>
            <a:tailEnd/>
          </a:ln>
        </p:spPr>
        <p:txBody>
          <a:bodyPr>
            <a:spAutoFit/>
          </a:bodyPr>
          <a:lstStyle/>
          <a:p>
            <a:pPr algn="ctr"/>
            <a:r>
              <a:rPr lang="fr-FR" sz="1200"/>
              <a:t>CANADA</a:t>
            </a:r>
          </a:p>
        </p:txBody>
      </p:sp>
      <p:sp>
        <p:nvSpPr>
          <p:cNvPr id="35057" name="ZoneTexte 293"/>
          <p:cNvSpPr txBox="1">
            <a:spLocks noChangeArrowheads="1"/>
          </p:cNvSpPr>
          <p:nvPr/>
        </p:nvSpPr>
        <p:spPr bwMode="auto">
          <a:xfrm>
            <a:off x="6929438" y="4643438"/>
            <a:ext cx="1428750" cy="276225"/>
          </a:xfrm>
          <a:prstGeom prst="rect">
            <a:avLst/>
          </a:prstGeom>
          <a:noFill/>
          <a:ln w="9525">
            <a:noFill/>
            <a:miter lim="800000"/>
            <a:headEnd/>
            <a:tailEnd/>
          </a:ln>
        </p:spPr>
        <p:txBody>
          <a:bodyPr>
            <a:spAutoFit/>
          </a:bodyPr>
          <a:lstStyle/>
          <a:p>
            <a:pPr algn="ctr"/>
            <a:r>
              <a:rPr lang="fr-FR" sz="1200"/>
              <a:t>AUSTRALIE</a:t>
            </a:r>
          </a:p>
        </p:txBody>
      </p:sp>
      <p:sp>
        <p:nvSpPr>
          <p:cNvPr id="295" name="ZoneTexte 294"/>
          <p:cNvSpPr txBox="1"/>
          <p:nvPr/>
        </p:nvSpPr>
        <p:spPr>
          <a:xfrm>
            <a:off x="5572125" y="3143250"/>
            <a:ext cx="1428750" cy="261938"/>
          </a:xfrm>
          <a:prstGeom prst="rect">
            <a:avLst/>
          </a:prstGeom>
          <a:noFill/>
        </p:spPr>
        <p:txBody>
          <a:bodyPr>
            <a:spAutoFit/>
          </a:bodyPr>
          <a:lstStyle/>
          <a:p>
            <a:pPr algn="ctr">
              <a:defRPr/>
            </a:pPr>
            <a:r>
              <a:rPr lang="fr-FR" sz="1050" b="1" i="1" dirty="0"/>
              <a:t>Indes</a:t>
            </a:r>
          </a:p>
        </p:txBody>
      </p:sp>
      <p:sp>
        <p:nvSpPr>
          <p:cNvPr id="296" name="ZoneTexte 295"/>
          <p:cNvSpPr txBox="1"/>
          <p:nvPr/>
        </p:nvSpPr>
        <p:spPr>
          <a:xfrm>
            <a:off x="3643313" y="3286125"/>
            <a:ext cx="1000125" cy="261938"/>
          </a:xfrm>
          <a:prstGeom prst="rect">
            <a:avLst/>
          </a:prstGeom>
          <a:noFill/>
        </p:spPr>
        <p:txBody>
          <a:bodyPr>
            <a:spAutoFit/>
          </a:bodyPr>
          <a:lstStyle/>
          <a:p>
            <a:pPr algn="ctr">
              <a:defRPr/>
            </a:pPr>
            <a:r>
              <a:rPr lang="fr-FR" sz="1050" b="1" i="1" dirty="0"/>
              <a:t>AOF</a:t>
            </a:r>
          </a:p>
        </p:txBody>
      </p:sp>
      <p:sp>
        <p:nvSpPr>
          <p:cNvPr id="297" name="ZoneTexte 296"/>
          <p:cNvSpPr txBox="1"/>
          <p:nvPr/>
        </p:nvSpPr>
        <p:spPr>
          <a:xfrm>
            <a:off x="4286250" y="3571875"/>
            <a:ext cx="857250" cy="261938"/>
          </a:xfrm>
          <a:prstGeom prst="rect">
            <a:avLst/>
          </a:prstGeom>
          <a:noFill/>
        </p:spPr>
        <p:txBody>
          <a:bodyPr>
            <a:spAutoFit/>
          </a:bodyPr>
          <a:lstStyle/>
          <a:p>
            <a:pPr algn="ctr">
              <a:defRPr/>
            </a:pPr>
            <a:r>
              <a:rPr lang="fr-FR" sz="1050" b="1" i="1" dirty="0"/>
              <a:t>AEF</a:t>
            </a:r>
          </a:p>
        </p:txBody>
      </p:sp>
      <p:sp>
        <p:nvSpPr>
          <p:cNvPr id="298" name="ZoneTexte 297"/>
          <p:cNvSpPr txBox="1"/>
          <p:nvPr/>
        </p:nvSpPr>
        <p:spPr>
          <a:xfrm>
            <a:off x="6858000" y="3214688"/>
            <a:ext cx="1428750" cy="261937"/>
          </a:xfrm>
          <a:prstGeom prst="rect">
            <a:avLst/>
          </a:prstGeom>
          <a:noFill/>
        </p:spPr>
        <p:txBody>
          <a:bodyPr>
            <a:spAutoFit/>
          </a:bodyPr>
          <a:lstStyle/>
          <a:p>
            <a:pPr algn="ctr">
              <a:defRPr/>
            </a:pPr>
            <a:r>
              <a:rPr lang="fr-FR" sz="1050" b="1" i="1" dirty="0"/>
              <a:t>Indochine</a:t>
            </a:r>
          </a:p>
        </p:txBody>
      </p:sp>
      <p:sp>
        <p:nvSpPr>
          <p:cNvPr id="299" name="ZoneTexte 298"/>
          <p:cNvSpPr txBox="1"/>
          <p:nvPr/>
        </p:nvSpPr>
        <p:spPr>
          <a:xfrm>
            <a:off x="6072188" y="3929063"/>
            <a:ext cx="2286000" cy="261937"/>
          </a:xfrm>
          <a:prstGeom prst="rect">
            <a:avLst/>
          </a:prstGeom>
          <a:noFill/>
        </p:spPr>
        <p:txBody>
          <a:bodyPr>
            <a:spAutoFit/>
          </a:bodyPr>
          <a:lstStyle/>
          <a:p>
            <a:pPr algn="ctr">
              <a:defRPr/>
            </a:pPr>
            <a:r>
              <a:rPr lang="fr-FR" sz="1050" b="1" i="1" dirty="0"/>
              <a:t>Indes néerlandaises</a:t>
            </a:r>
          </a:p>
        </p:txBody>
      </p:sp>
      <p:sp>
        <p:nvSpPr>
          <p:cNvPr id="301" name="ZoneTexte 300"/>
          <p:cNvSpPr txBox="1"/>
          <p:nvPr/>
        </p:nvSpPr>
        <p:spPr>
          <a:xfrm>
            <a:off x="4143375" y="5000625"/>
            <a:ext cx="1428750" cy="415925"/>
          </a:xfrm>
          <a:prstGeom prst="rect">
            <a:avLst/>
          </a:prstGeom>
          <a:noFill/>
        </p:spPr>
        <p:txBody>
          <a:bodyPr>
            <a:spAutoFit/>
          </a:bodyPr>
          <a:lstStyle/>
          <a:p>
            <a:pPr algn="ctr">
              <a:defRPr/>
            </a:pPr>
            <a:r>
              <a:rPr lang="fr-FR" sz="1050" b="1" i="1" dirty="0"/>
              <a:t>Union </a:t>
            </a:r>
          </a:p>
          <a:p>
            <a:pPr algn="ctr">
              <a:defRPr/>
            </a:pPr>
            <a:r>
              <a:rPr lang="fr-FR" sz="1050" b="1" i="1" dirty="0"/>
              <a:t>Sud-africaine</a:t>
            </a:r>
          </a:p>
        </p:txBody>
      </p:sp>
      <p:sp>
        <p:nvSpPr>
          <p:cNvPr id="304" name="ZoneTexte 303"/>
          <p:cNvSpPr txBox="1"/>
          <p:nvPr/>
        </p:nvSpPr>
        <p:spPr>
          <a:xfrm>
            <a:off x="142875" y="4143375"/>
            <a:ext cx="1428750" cy="276225"/>
          </a:xfrm>
          <a:prstGeom prst="rect">
            <a:avLst/>
          </a:prstGeom>
          <a:noFill/>
        </p:spPr>
        <p:txBody>
          <a:bodyPr>
            <a:spAutoFit/>
          </a:bodyPr>
          <a:lstStyle/>
          <a:p>
            <a:pPr>
              <a:defRPr/>
            </a:pPr>
            <a:r>
              <a:rPr lang="fr-FR" sz="1200" dirty="0">
                <a:solidFill>
                  <a:schemeClr val="accent4">
                    <a:lumMod val="50000"/>
                  </a:schemeClr>
                </a:solidFill>
              </a:rPr>
              <a:t>Océan Pacifique</a:t>
            </a:r>
          </a:p>
        </p:txBody>
      </p:sp>
      <p:sp>
        <p:nvSpPr>
          <p:cNvPr id="305" name="ZoneTexte 304"/>
          <p:cNvSpPr txBox="1"/>
          <p:nvPr/>
        </p:nvSpPr>
        <p:spPr>
          <a:xfrm>
            <a:off x="2643188" y="2286000"/>
            <a:ext cx="1428750" cy="461963"/>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Atlantique</a:t>
            </a:r>
          </a:p>
        </p:txBody>
      </p:sp>
      <p:sp>
        <p:nvSpPr>
          <p:cNvPr id="306" name="ZoneTexte 305"/>
          <p:cNvSpPr txBox="1"/>
          <p:nvPr/>
        </p:nvSpPr>
        <p:spPr>
          <a:xfrm>
            <a:off x="5643563" y="4714875"/>
            <a:ext cx="1428750" cy="276225"/>
          </a:xfrm>
          <a:prstGeom prst="rect">
            <a:avLst/>
          </a:prstGeom>
          <a:noFill/>
        </p:spPr>
        <p:txBody>
          <a:bodyPr>
            <a:spAutoFit/>
          </a:bodyPr>
          <a:lstStyle/>
          <a:p>
            <a:pPr>
              <a:defRPr/>
            </a:pPr>
            <a:r>
              <a:rPr lang="fr-FR" sz="1200" dirty="0">
                <a:solidFill>
                  <a:schemeClr val="accent4">
                    <a:lumMod val="50000"/>
                  </a:schemeClr>
                </a:solidFill>
              </a:rPr>
              <a:t>Océan Indien</a:t>
            </a:r>
          </a:p>
        </p:txBody>
      </p:sp>
      <p:sp>
        <p:nvSpPr>
          <p:cNvPr id="307" name="ZoneTexte 306"/>
          <p:cNvSpPr txBox="1"/>
          <p:nvPr/>
        </p:nvSpPr>
        <p:spPr>
          <a:xfrm>
            <a:off x="7715250" y="3214688"/>
            <a:ext cx="1428750" cy="461962"/>
          </a:xfrm>
          <a:prstGeom prst="rect">
            <a:avLst/>
          </a:prstGeom>
          <a:noFill/>
        </p:spPr>
        <p:txBody>
          <a:bodyPr>
            <a:spAutoFit/>
          </a:bodyPr>
          <a:lstStyle/>
          <a:p>
            <a:pPr algn="ctr">
              <a:defRPr/>
            </a:pPr>
            <a:r>
              <a:rPr lang="fr-FR" sz="1200" dirty="0">
                <a:solidFill>
                  <a:schemeClr val="accent4">
                    <a:lumMod val="50000"/>
                  </a:schemeClr>
                </a:solidFill>
              </a:rPr>
              <a:t>Océan </a:t>
            </a:r>
          </a:p>
          <a:p>
            <a:pPr algn="ctr">
              <a:defRPr/>
            </a:pPr>
            <a:r>
              <a:rPr lang="fr-FR" sz="1200" dirty="0">
                <a:solidFill>
                  <a:schemeClr val="accent4">
                    <a:lumMod val="50000"/>
                  </a:schemeClr>
                </a:solidFill>
              </a:rPr>
              <a:t>Pacifique</a:t>
            </a:r>
          </a:p>
        </p:txBody>
      </p:sp>
      <p:sp>
        <p:nvSpPr>
          <p:cNvPr id="308" name="ZoneTexte 307"/>
          <p:cNvSpPr txBox="1"/>
          <p:nvPr/>
        </p:nvSpPr>
        <p:spPr>
          <a:xfrm>
            <a:off x="3429000" y="2786063"/>
            <a:ext cx="714375" cy="261937"/>
          </a:xfrm>
          <a:prstGeom prst="rect">
            <a:avLst/>
          </a:prstGeom>
          <a:noFill/>
        </p:spPr>
        <p:txBody>
          <a:bodyPr>
            <a:spAutoFit/>
          </a:bodyPr>
          <a:lstStyle/>
          <a:p>
            <a:pPr algn="ctr">
              <a:defRPr/>
            </a:pPr>
            <a:r>
              <a:rPr lang="fr-FR" sz="1050" b="1" i="1" dirty="0"/>
              <a:t>Maroc</a:t>
            </a:r>
          </a:p>
        </p:txBody>
      </p:sp>
      <p:sp>
        <p:nvSpPr>
          <p:cNvPr id="309" name="ZoneTexte 308"/>
          <p:cNvSpPr txBox="1"/>
          <p:nvPr/>
        </p:nvSpPr>
        <p:spPr>
          <a:xfrm>
            <a:off x="3929063" y="2928938"/>
            <a:ext cx="776287" cy="261937"/>
          </a:xfrm>
          <a:prstGeom prst="rect">
            <a:avLst/>
          </a:prstGeom>
          <a:noFill/>
        </p:spPr>
        <p:txBody>
          <a:bodyPr>
            <a:spAutoFit/>
          </a:bodyPr>
          <a:lstStyle/>
          <a:p>
            <a:pPr algn="ctr">
              <a:defRPr/>
            </a:pPr>
            <a:r>
              <a:rPr lang="fr-FR" sz="1050" b="1" i="1" dirty="0"/>
              <a:t>Algérie</a:t>
            </a:r>
          </a:p>
        </p:txBody>
      </p:sp>
      <p:sp>
        <p:nvSpPr>
          <p:cNvPr id="310" name="ZoneTexte 309"/>
          <p:cNvSpPr txBox="1"/>
          <p:nvPr/>
        </p:nvSpPr>
        <p:spPr>
          <a:xfrm>
            <a:off x="4429125" y="2714625"/>
            <a:ext cx="714375" cy="261938"/>
          </a:xfrm>
          <a:prstGeom prst="rect">
            <a:avLst/>
          </a:prstGeom>
          <a:noFill/>
        </p:spPr>
        <p:txBody>
          <a:bodyPr>
            <a:spAutoFit/>
          </a:bodyPr>
          <a:lstStyle/>
          <a:p>
            <a:pPr algn="ctr">
              <a:defRPr/>
            </a:pPr>
            <a:r>
              <a:rPr lang="fr-FR" sz="1050" b="1" i="1" dirty="0"/>
              <a:t>Tunisie</a:t>
            </a:r>
          </a:p>
        </p:txBody>
      </p:sp>
      <p:sp>
        <p:nvSpPr>
          <p:cNvPr id="311" name="ZoneTexte 310"/>
          <p:cNvSpPr txBox="1"/>
          <p:nvPr/>
        </p:nvSpPr>
        <p:spPr>
          <a:xfrm>
            <a:off x="4500563" y="3929063"/>
            <a:ext cx="714375" cy="261937"/>
          </a:xfrm>
          <a:prstGeom prst="rect">
            <a:avLst/>
          </a:prstGeom>
          <a:noFill/>
        </p:spPr>
        <p:txBody>
          <a:bodyPr>
            <a:spAutoFit/>
          </a:bodyPr>
          <a:lstStyle/>
          <a:p>
            <a:pPr algn="ctr">
              <a:defRPr/>
            </a:pPr>
            <a:r>
              <a:rPr lang="fr-FR" sz="1050" b="1" i="1" dirty="0"/>
              <a:t>Congo</a:t>
            </a:r>
          </a:p>
        </p:txBody>
      </p:sp>
      <p:sp>
        <p:nvSpPr>
          <p:cNvPr id="312" name="ZoneTexte 311"/>
          <p:cNvSpPr txBox="1"/>
          <p:nvPr/>
        </p:nvSpPr>
        <p:spPr>
          <a:xfrm>
            <a:off x="5357813" y="4357688"/>
            <a:ext cx="1071562" cy="254000"/>
          </a:xfrm>
          <a:prstGeom prst="rect">
            <a:avLst/>
          </a:prstGeom>
          <a:noFill/>
        </p:spPr>
        <p:txBody>
          <a:bodyPr>
            <a:spAutoFit/>
          </a:bodyPr>
          <a:lstStyle/>
          <a:p>
            <a:pPr algn="ctr">
              <a:defRPr/>
            </a:pPr>
            <a:r>
              <a:rPr lang="fr-FR" sz="1050" b="1" i="1" dirty="0"/>
              <a:t>Madagascar</a:t>
            </a:r>
          </a:p>
        </p:txBody>
      </p:sp>
      <p:sp>
        <p:nvSpPr>
          <p:cNvPr id="300" name="Rectangle 299"/>
          <p:cNvSpPr/>
          <p:nvPr/>
        </p:nvSpPr>
        <p:spPr>
          <a:xfrm>
            <a:off x="6429375" y="3857625"/>
            <a:ext cx="1428750" cy="50006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2" name="Rectangle 301"/>
          <p:cNvSpPr/>
          <p:nvPr/>
        </p:nvSpPr>
        <p:spPr>
          <a:xfrm>
            <a:off x="6929438" y="3714750"/>
            <a:ext cx="500062" cy="42862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3" name="ZoneTexte 302"/>
          <p:cNvSpPr txBox="1"/>
          <p:nvPr/>
        </p:nvSpPr>
        <p:spPr>
          <a:xfrm>
            <a:off x="7143750" y="3643313"/>
            <a:ext cx="1428750" cy="261937"/>
          </a:xfrm>
          <a:prstGeom prst="rect">
            <a:avLst/>
          </a:prstGeom>
          <a:noFill/>
        </p:spPr>
        <p:txBody>
          <a:bodyPr>
            <a:spAutoFit/>
          </a:bodyPr>
          <a:lstStyle/>
          <a:p>
            <a:pPr algn="ctr">
              <a:defRPr/>
            </a:pPr>
            <a:r>
              <a:rPr lang="fr-FR" sz="1050" b="1" i="1" dirty="0"/>
              <a:t>Malaisie</a:t>
            </a:r>
          </a:p>
        </p:txBody>
      </p:sp>
      <p:sp>
        <p:nvSpPr>
          <p:cNvPr id="35076" name="ZoneTexte 268"/>
          <p:cNvSpPr txBox="1">
            <a:spLocks noChangeArrowheads="1"/>
          </p:cNvSpPr>
          <p:nvPr/>
        </p:nvSpPr>
        <p:spPr bwMode="auto">
          <a:xfrm rot="-5400000">
            <a:off x="-2749550" y="2963863"/>
            <a:ext cx="5715000" cy="215900"/>
          </a:xfrm>
          <a:prstGeom prst="rect">
            <a:avLst/>
          </a:prstGeom>
          <a:noFill/>
          <a:ln w="9525">
            <a:noFill/>
            <a:miter lim="800000"/>
            <a:headEnd/>
            <a:tailEnd/>
          </a:ln>
        </p:spPr>
        <p:txBody>
          <a:bodyPr>
            <a:spAutoFit/>
          </a:bodyPr>
          <a:lstStyle/>
          <a:p>
            <a:r>
              <a:rPr lang="fr-FR" sz="800"/>
              <a:t>Source: La fin des Empires coloniaux, de Jefferson à Mandela, </a:t>
            </a:r>
            <a:r>
              <a:rPr lang="fr-FR" sz="800" u="sng"/>
              <a:t>Les Collections de l’Histoire </a:t>
            </a:r>
            <a:r>
              <a:rPr lang="fr-FR" sz="800"/>
              <a:t>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p:cTn id="7" dur="1000" fill="hold"/>
                                        <p:tgtEl>
                                          <p:spTgt spid="300"/>
                                        </p:tgtEl>
                                        <p:attrNameLst>
                                          <p:attrName>ppt_w</p:attrName>
                                        </p:attrNameLst>
                                      </p:cBhvr>
                                      <p:tavLst>
                                        <p:tav tm="0">
                                          <p:val>
                                            <p:fltVal val="0"/>
                                          </p:val>
                                        </p:tav>
                                        <p:tav tm="100000">
                                          <p:val>
                                            <p:strVal val="#ppt_w"/>
                                          </p:val>
                                        </p:tav>
                                      </p:tavLst>
                                    </p:anim>
                                    <p:anim calcmode="lin" valueType="num">
                                      <p:cBhvr>
                                        <p:cTn id="8" dur="1000" fill="hold"/>
                                        <p:tgtEl>
                                          <p:spTgt spid="300"/>
                                        </p:tgtEl>
                                        <p:attrNameLst>
                                          <p:attrName>ppt_h</p:attrName>
                                        </p:attrNameLst>
                                      </p:cBhvr>
                                      <p:tavLst>
                                        <p:tav tm="0">
                                          <p:val>
                                            <p:fltVal val="0"/>
                                          </p:val>
                                        </p:tav>
                                        <p:tav tm="100000">
                                          <p:val>
                                            <p:strVal val="#ppt_h"/>
                                          </p:val>
                                        </p:tav>
                                      </p:tavLst>
                                    </p:anim>
                                    <p:anim calcmode="lin" valueType="num">
                                      <p:cBhvr>
                                        <p:cTn id="9" dur="1000" fill="hold"/>
                                        <p:tgtEl>
                                          <p:spTgt spid="3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00"/>
                                        </p:tgtEl>
                                      </p:cBhvr>
                                    </p:animEffect>
                                    <p:set>
                                      <p:cBhvr>
                                        <p:cTn id="15" dur="1" fill="hold">
                                          <p:stCondLst>
                                            <p:cond delay="499"/>
                                          </p:stCondLst>
                                        </p:cTn>
                                        <p:tgtEl>
                                          <p:spTgt spid="300"/>
                                        </p:tgtEl>
                                        <p:attrNameLst>
                                          <p:attrName>style.visibility</p:attrName>
                                        </p:attrNameLst>
                                      </p:cBhvr>
                                      <p:to>
                                        <p:strVal val="hidden"/>
                                      </p:to>
                                    </p:set>
                                  </p:childTnLst>
                                </p:cTn>
                              </p:par>
                            </p:childTnLst>
                          </p:cTn>
                        </p:par>
                        <p:par>
                          <p:cTn id="16" fill="hold">
                            <p:stCondLst>
                              <p:cond delay="500"/>
                            </p:stCondLst>
                            <p:childTnLst>
                              <p:par>
                                <p:cTn id="17" presetID="15" presetClass="entr" presetSubtype="0" fill="hold" grpId="0" nodeType="afterEffect">
                                  <p:stCondLst>
                                    <p:cond delay="0"/>
                                  </p:stCondLst>
                                  <p:childTnLst>
                                    <p:set>
                                      <p:cBhvr>
                                        <p:cTn id="18" dur="1" fill="hold">
                                          <p:stCondLst>
                                            <p:cond delay="0"/>
                                          </p:stCondLst>
                                        </p:cTn>
                                        <p:tgtEl>
                                          <p:spTgt spid="302"/>
                                        </p:tgtEl>
                                        <p:attrNameLst>
                                          <p:attrName>style.visibility</p:attrName>
                                        </p:attrNameLst>
                                      </p:cBhvr>
                                      <p:to>
                                        <p:strVal val="visible"/>
                                      </p:to>
                                    </p:set>
                                    <p:anim calcmode="lin" valueType="num">
                                      <p:cBhvr>
                                        <p:cTn id="19" dur="1000" fill="hold"/>
                                        <p:tgtEl>
                                          <p:spTgt spid="302"/>
                                        </p:tgtEl>
                                        <p:attrNameLst>
                                          <p:attrName>ppt_w</p:attrName>
                                        </p:attrNameLst>
                                      </p:cBhvr>
                                      <p:tavLst>
                                        <p:tav tm="0">
                                          <p:val>
                                            <p:fltVal val="0"/>
                                          </p:val>
                                        </p:tav>
                                        <p:tav tm="100000">
                                          <p:val>
                                            <p:strVal val="#ppt_w"/>
                                          </p:val>
                                        </p:tav>
                                      </p:tavLst>
                                    </p:anim>
                                    <p:anim calcmode="lin" valueType="num">
                                      <p:cBhvr>
                                        <p:cTn id="20" dur="1000" fill="hold"/>
                                        <p:tgtEl>
                                          <p:spTgt spid="302"/>
                                        </p:tgtEl>
                                        <p:attrNameLst>
                                          <p:attrName>ppt_h</p:attrName>
                                        </p:attrNameLst>
                                      </p:cBhvr>
                                      <p:tavLst>
                                        <p:tav tm="0">
                                          <p:val>
                                            <p:fltVal val="0"/>
                                          </p:val>
                                        </p:tav>
                                        <p:tav tm="100000">
                                          <p:val>
                                            <p:strVal val="#ppt_h"/>
                                          </p:val>
                                        </p:tav>
                                      </p:tavLst>
                                    </p:anim>
                                    <p:anim calcmode="lin" valueType="num">
                                      <p:cBhvr>
                                        <p:cTn id="21" dur="1000" fill="hold"/>
                                        <p:tgtEl>
                                          <p:spTgt spid="30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03"/>
                                        </p:tgtEl>
                                        <p:attrNameLst>
                                          <p:attrName>style.visibility</p:attrName>
                                        </p:attrNameLst>
                                      </p:cBhvr>
                                      <p:to>
                                        <p:strVal val="visible"/>
                                      </p:to>
                                    </p:set>
                                    <p:anim calcmode="lin" valueType="num">
                                      <p:cBhvr>
                                        <p:cTn id="25" dur="1000" fill="hold"/>
                                        <p:tgtEl>
                                          <p:spTgt spid="303"/>
                                        </p:tgtEl>
                                        <p:attrNameLst>
                                          <p:attrName>ppt_w</p:attrName>
                                        </p:attrNameLst>
                                      </p:cBhvr>
                                      <p:tavLst>
                                        <p:tav tm="0">
                                          <p:val>
                                            <p:fltVal val="0"/>
                                          </p:val>
                                        </p:tav>
                                        <p:tav tm="100000">
                                          <p:val>
                                            <p:strVal val="#ppt_w"/>
                                          </p:val>
                                        </p:tav>
                                      </p:tavLst>
                                    </p:anim>
                                    <p:anim calcmode="lin" valueType="num">
                                      <p:cBhvr>
                                        <p:cTn id="26" dur="1000" fill="hold"/>
                                        <p:tgtEl>
                                          <p:spTgt spid="303"/>
                                        </p:tgtEl>
                                        <p:attrNameLst>
                                          <p:attrName>ppt_h</p:attrName>
                                        </p:attrNameLst>
                                      </p:cBhvr>
                                      <p:tavLst>
                                        <p:tav tm="0">
                                          <p:val>
                                            <p:fltVal val="0"/>
                                          </p:val>
                                        </p:tav>
                                        <p:tav tm="100000">
                                          <p:val>
                                            <p:strVal val="#ppt_h"/>
                                          </p:val>
                                        </p:tav>
                                      </p:tavLst>
                                    </p:anim>
                                    <p:anim calcmode="lin" valueType="num">
                                      <p:cBhvr>
                                        <p:cTn id="27" dur="1000" fill="hold"/>
                                        <p:tgtEl>
                                          <p:spTgt spid="30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302"/>
                                        </p:tgtEl>
                                      </p:cBhvr>
                                    </p:animEffect>
                                    <p:set>
                                      <p:cBhvr>
                                        <p:cTn id="33" dur="1" fill="hold">
                                          <p:stCondLst>
                                            <p:cond delay="499"/>
                                          </p:stCondLst>
                                        </p:cTn>
                                        <p:tgtEl>
                                          <p:spTgt spid="302"/>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303"/>
                                        </p:tgtEl>
                                      </p:cBhvr>
                                    </p:animEffect>
                                    <p:set>
                                      <p:cBhvr>
                                        <p:cTn id="36" dur="1" fill="hold">
                                          <p:stCondLst>
                                            <p:cond delay="499"/>
                                          </p:stCondLst>
                                        </p:cTn>
                                        <p:tgtEl>
                                          <p:spTgt spid="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300" grpId="1" animBg="1"/>
      <p:bldP spid="302" grpId="0" animBg="1"/>
      <p:bldP spid="302" grpId="1" animBg="1"/>
      <p:bldP spid="303" grpId="0"/>
      <p:bldP spid="30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endParaRPr lang="fr-FR"/>
          </a:p>
        </p:txBody>
      </p:sp>
      <p:sp>
        <p:nvSpPr>
          <p:cNvPr id="35843" name="Sous-titre 2"/>
          <p:cNvSpPr>
            <a:spLocks noGrp="1"/>
          </p:cNvSpPr>
          <p:nvPr>
            <p:ph type="subTitle" idx="1"/>
          </p:nvPr>
        </p:nvSpPr>
        <p:spPr/>
        <p:txBody>
          <a:bodyPr/>
          <a:lstStyle/>
          <a:p>
            <a:r>
              <a:rPr lang="fr-FR" b="1" smtClean="0">
                <a:solidFill>
                  <a:srgbClr val="00B050"/>
                </a:solidFill>
              </a:rPr>
              <a:t>B) L’Afrique du Nord: deuxième phase de la décolonisation </a:t>
            </a:r>
          </a:p>
          <a:p>
            <a:r>
              <a:rPr lang="fr-FR" b="1" smtClean="0">
                <a:solidFill>
                  <a:srgbClr val="00B050"/>
                </a:solidFill>
              </a:rPr>
              <a:t>(1954-1962)</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2714625" y="0"/>
            <a:ext cx="6429375"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7858125" y="3959225"/>
            <a:ext cx="517525" cy="992188"/>
          </a:xfrm>
          <a:custGeom>
            <a:avLst/>
            <a:gdLst>
              <a:gd name="connsiteX0" fmla="*/ 362310 w 517585"/>
              <a:gd name="connsiteY0" fmla="*/ 629728 h 992037"/>
              <a:gd name="connsiteX1" fmla="*/ 483079 w 517585"/>
              <a:gd name="connsiteY1" fmla="*/ 301924 h 992037"/>
              <a:gd name="connsiteX2" fmla="*/ 517585 w 517585"/>
              <a:gd name="connsiteY2" fmla="*/ 189781 h 992037"/>
              <a:gd name="connsiteX3" fmla="*/ 508959 w 517585"/>
              <a:gd name="connsiteY3" fmla="*/ 112143 h 992037"/>
              <a:gd name="connsiteX4" fmla="*/ 508959 w 517585"/>
              <a:gd name="connsiteY4" fmla="*/ 112143 h 992037"/>
              <a:gd name="connsiteX5" fmla="*/ 500332 w 517585"/>
              <a:gd name="connsiteY5" fmla="*/ 43132 h 992037"/>
              <a:gd name="connsiteX6" fmla="*/ 474453 w 517585"/>
              <a:gd name="connsiteY6" fmla="*/ 43132 h 992037"/>
              <a:gd name="connsiteX7" fmla="*/ 474453 w 517585"/>
              <a:gd name="connsiteY7" fmla="*/ 25879 h 992037"/>
              <a:gd name="connsiteX8" fmla="*/ 457200 w 517585"/>
              <a:gd name="connsiteY8" fmla="*/ 25879 h 992037"/>
              <a:gd name="connsiteX9" fmla="*/ 457200 w 517585"/>
              <a:gd name="connsiteY9" fmla="*/ 0 h 992037"/>
              <a:gd name="connsiteX10" fmla="*/ 439947 w 517585"/>
              <a:gd name="connsiteY10" fmla="*/ 8626 h 992037"/>
              <a:gd name="connsiteX11" fmla="*/ 396815 w 517585"/>
              <a:gd name="connsiteY11" fmla="*/ 129396 h 992037"/>
              <a:gd name="connsiteX12" fmla="*/ 353683 w 517585"/>
              <a:gd name="connsiteY12" fmla="*/ 129396 h 992037"/>
              <a:gd name="connsiteX13" fmla="*/ 258793 w 517585"/>
              <a:gd name="connsiteY13" fmla="*/ 250166 h 992037"/>
              <a:gd name="connsiteX14" fmla="*/ 189781 w 517585"/>
              <a:gd name="connsiteY14" fmla="*/ 267418 h 992037"/>
              <a:gd name="connsiteX15" fmla="*/ 129396 w 517585"/>
              <a:gd name="connsiteY15" fmla="*/ 267418 h 992037"/>
              <a:gd name="connsiteX16" fmla="*/ 103517 w 517585"/>
              <a:gd name="connsiteY16" fmla="*/ 362309 h 992037"/>
              <a:gd name="connsiteX17" fmla="*/ 103517 w 517585"/>
              <a:gd name="connsiteY17" fmla="*/ 474452 h 992037"/>
              <a:gd name="connsiteX18" fmla="*/ 112144 w 517585"/>
              <a:gd name="connsiteY18" fmla="*/ 500332 h 992037"/>
              <a:gd name="connsiteX19" fmla="*/ 112144 w 517585"/>
              <a:gd name="connsiteY19" fmla="*/ 595222 h 992037"/>
              <a:gd name="connsiteX20" fmla="*/ 60385 w 517585"/>
              <a:gd name="connsiteY20" fmla="*/ 646981 h 992037"/>
              <a:gd name="connsiteX21" fmla="*/ 0 w 517585"/>
              <a:gd name="connsiteY21" fmla="*/ 750498 h 992037"/>
              <a:gd name="connsiteX22" fmla="*/ 8627 w 517585"/>
              <a:gd name="connsiteY22" fmla="*/ 854015 h 992037"/>
              <a:gd name="connsiteX23" fmla="*/ 34506 w 517585"/>
              <a:gd name="connsiteY23" fmla="*/ 862641 h 992037"/>
              <a:gd name="connsiteX24" fmla="*/ 34506 w 517585"/>
              <a:gd name="connsiteY24" fmla="*/ 931652 h 992037"/>
              <a:gd name="connsiteX25" fmla="*/ 94891 w 517585"/>
              <a:gd name="connsiteY25" fmla="*/ 992037 h 992037"/>
              <a:gd name="connsiteX26" fmla="*/ 181155 w 517585"/>
              <a:gd name="connsiteY26" fmla="*/ 983411 h 992037"/>
              <a:gd name="connsiteX27" fmla="*/ 250166 w 517585"/>
              <a:gd name="connsiteY27" fmla="*/ 957532 h 992037"/>
              <a:gd name="connsiteX28" fmla="*/ 310551 w 517585"/>
              <a:gd name="connsiteY28" fmla="*/ 836762 h 992037"/>
              <a:gd name="connsiteX29" fmla="*/ 319178 w 517585"/>
              <a:gd name="connsiteY29" fmla="*/ 715992 h 992037"/>
              <a:gd name="connsiteX30" fmla="*/ 362310 w 517585"/>
              <a:gd name="connsiteY30" fmla="*/ 629728 h 9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85" h="992037">
                <a:moveTo>
                  <a:pt x="362310" y="629728"/>
                </a:moveTo>
                <a:lnTo>
                  <a:pt x="483079" y="301924"/>
                </a:lnTo>
                <a:lnTo>
                  <a:pt x="517585" y="189781"/>
                </a:lnTo>
                <a:lnTo>
                  <a:pt x="508959" y="112143"/>
                </a:lnTo>
                <a:lnTo>
                  <a:pt x="508959" y="112143"/>
                </a:lnTo>
                <a:lnTo>
                  <a:pt x="500332" y="43132"/>
                </a:lnTo>
                <a:lnTo>
                  <a:pt x="474453" y="43132"/>
                </a:lnTo>
                <a:lnTo>
                  <a:pt x="474453" y="25879"/>
                </a:lnTo>
                <a:lnTo>
                  <a:pt x="457200" y="25879"/>
                </a:lnTo>
                <a:lnTo>
                  <a:pt x="457200" y="0"/>
                </a:lnTo>
                <a:lnTo>
                  <a:pt x="439947" y="8626"/>
                </a:lnTo>
                <a:lnTo>
                  <a:pt x="396815" y="129396"/>
                </a:lnTo>
                <a:lnTo>
                  <a:pt x="353683" y="129396"/>
                </a:lnTo>
                <a:lnTo>
                  <a:pt x="258793" y="250166"/>
                </a:lnTo>
                <a:lnTo>
                  <a:pt x="189781" y="267418"/>
                </a:lnTo>
                <a:lnTo>
                  <a:pt x="129396" y="267418"/>
                </a:lnTo>
                <a:lnTo>
                  <a:pt x="103517" y="362309"/>
                </a:lnTo>
                <a:lnTo>
                  <a:pt x="103517" y="474452"/>
                </a:lnTo>
                <a:lnTo>
                  <a:pt x="112144" y="500332"/>
                </a:lnTo>
                <a:lnTo>
                  <a:pt x="112144" y="595222"/>
                </a:lnTo>
                <a:lnTo>
                  <a:pt x="60385" y="646981"/>
                </a:lnTo>
                <a:lnTo>
                  <a:pt x="0" y="750498"/>
                </a:lnTo>
                <a:lnTo>
                  <a:pt x="8627" y="854015"/>
                </a:lnTo>
                <a:lnTo>
                  <a:pt x="34506" y="862641"/>
                </a:lnTo>
                <a:lnTo>
                  <a:pt x="34506" y="931652"/>
                </a:lnTo>
                <a:lnTo>
                  <a:pt x="94891" y="992037"/>
                </a:lnTo>
                <a:lnTo>
                  <a:pt x="181155" y="983411"/>
                </a:lnTo>
                <a:lnTo>
                  <a:pt x="250166" y="957532"/>
                </a:lnTo>
                <a:lnTo>
                  <a:pt x="310551" y="836762"/>
                </a:lnTo>
                <a:lnTo>
                  <a:pt x="319178" y="715992"/>
                </a:lnTo>
                <a:lnTo>
                  <a:pt x="362310" y="6297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8858250" y="4500563"/>
            <a:ext cx="71438"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8072438" y="3714750"/>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5357813" y="271462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5214938" y="300037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llipse 10"/>
          <p:cNvSpPr/>
          <p:nvPr/>
        </p:nvSpPr>
        <p:spPr>
          <a:xfrm>
            <a:off x="3143250" y="1857375"/>
            <a:ext cx="71438"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3629025" y="76200"/>
            <a:ext cx="4838700" cy="5562600"/>
          </a:xfrm>
          <a:custGeom>
            <a:avLst/>
            <a:gdLst>
              <a:gd name="connsiteX0" fmla="*/ 2200275 w 4838700"/>
              <a:gd name="connsiteY0" fmla="*/ 4572000 h 5562600"/>
              <a:gd name="connsiteX1" fmla="*/ 2076450 w 4838700"/>
              <a:gd name="connsiteY1" fmla="*/ 4305300 h 5562600"/>
              <a:gd name="connsiteX2" fmla="*/ 2047875 w 4838700"/>
              <a:gd name="connsiteY2" fmla="*/ 4114800 h 5562600"/>
              <a:gd name="connsiteX3" fmla="*/ 2105025 w 4838700"/>
              <a:gd name="connsiteY3" fmla="*/ 3943350 h 5562600"/>
              <a:gd name="connsiteX4" fmla="*/ 2200275 w 4838700"/>
              <a:gd name="connsiteY4" fmla="*/ 3771900 h 5562600"/>
              <a:gd name="connsiteX5" fmla="*/ 2171700 w 4838700"/>
              <a:gd name="connsiteY5" fmla="*/ 3657600 h 5562600"/>
              <a:gd name="connsiteX6" fmla="*/ 2133600 w 4838700"/>
              <a:gd name="connsiteY6" fmla="*/ 3629025 h 5562600"/>
              <a:gd name="connsiteX7" fmla="*/ 2152650 w 4838700"/>
              <a:gd name="connsiteY7" fmla="*/ 3533775 h 5562600"/>
              <a:gd name="connsiteX8" fmla="*/ 2152650 w 4838700"/>
              <a:gd name="connsiteY8" fmla="*/ 3514725 h 5562600"/>
              <a:gd name="connsiteX9" fmla="*/ 2114550 w 4838700"/>
              <a:gd name="connsiteY9" fmla="*/ 3409950 h 5562600"/>
              <a:gd name="connsiteX10" fmla="*/ 2066925 w 4838700"/>
              <a:gd name="connsiteY10" fmla="*/ 3343275 h 5562600"/>
              <a:gd name="connsiteX11" fmla="*/ 2047875 w 4838700"/>
              <a:gd name="connsiteY11" fmla="*/ 3267075 h 5562600"/>
              <a:gd name="connsiteX12" fmla="*/ 2038350 w 4838700"/>
              <a:gd name="connsiteY12" fmla="*/ 3209925 h 5562600"/>
              <a:gd name="connsiteX13" fmla="*/ 1885950 w 4838700"/>
              <a:gd name="connsiteY13" fmla="*/ 3057525 h 5562600"/>
              <a:gd name="connsiteX14" fmla="*/ 1847850 w 4838700"/>
              <a:gd name="connsiteY14" fmla="*/ 2971800 h 5562600"/>
              <a:gd name="connsiteX15" fmla="*/ 1876425 w 4838700"/>
              <a:gd name="connsiteY15" fmla="*/ 2867025 h 5562600"/>
              <a:gd name="connsiteX16" fmla="*/ 1895475 w 4838700"/>
              <a:gd name="connsiteY16" fmla="*/ 2809875 h 5562600"/>
              <a:gd name="connsiteX17" fmla="*/ 1905000 w 4838700"/>
              <a:gd name="connsiteY17" fmla="*/ 2714625 h 5562600"/>
              <a:gd name="connsiteX18" fmla="*/ 1905000 w 4838700"/>
              <a:gd name="connsiteY18" fmla="*/ 2638425 h 5562600"/>
              <a:gd name="connsiteX19" fmla="*/ 1857375 w 4838700"/>
              <a:gd name="connsiteY19" fmla="*/ 2571750 h 5562600"/>
              <a:gd name="connsiteX20" fmla="*/ 1819275 w 4838700"/>
              <a:gd name="connsiteY20" fmla="*/ 2552700 h 5562600"/>
              <a:gd name="connsiteX21" fmla="*/ 1762125 w 4838700"/>
              <a:gd name="connsiteY21" fmla="*/ 2514600 h 5562600"/>
              <a:gd name="connsiteX22" fmla="*/ 1666875 w 4838700"/>
              <a:gd name="connsiteY22" fmla="*/ 2533650 h 5562600"/>
              <a:gd name="connsiteX23" fmla="*/ 1666875 w 4838700"/>
              <a:gd name="connsiteY23" fmla="*/ 2552700 h 5562600"/>
              <a:gd name="connsiteX24" fmla="*/ 1600200 w 4838700"/>
              <a:gd name="connsiteY24" fmla="*/ 2552700 h 5562600"/>
              <a:gd name="connsiteX25" fmla="*/ 1600200 w 4838700"/>
              <a:gd name="connsiteY25" fmla="*/ 2457450 h 5562600"/>
              <a:gd name="connsiteX26" fmla="*/ 1552575 w 4838700"/>
              <a:gd name="connsiteY26" fmla="*/ 2419350 h 5562600"/>
              <a:gd name="connsiteX27" fmla="*/ 1485900 w 4838700"/>
              <a:gd name="connsiteY27" fmla="*/ 2381250 h 5562600"/>
              <a:gd name="connsiteX28" fmla="*/ 1428750 w 4838700"/>
              <a:gd name="connsiteY28" fmla="*/ 2371725 h 5562600"/>
              <a:gd name="connsiteX29" fmla="*/ 1323975 w 4838700"/>
              <a:gd name="connsiteY29" fmla="*/ 2409825 h 5562600"/>
              <a:gd name="connsiteX30" fmla="*/ 1152525 w 4838700"/>
              <a:gd name="connsiteY30" fmla="*/ 2476500 h 5562600"/>
              <a:gd name="connsiteX31" fmla="*/ 1028700 w 4838700"/>
              <a:gd name="connsiteY31" fmla="*/ 2514600 h 5562600"/>
              <a:gd name="connsiteX32" fmla="*/ 1000125 w 4838700"/>
              <a:gd name="connsiteY32" fmla="*/ 2514600 h 5562600"/>
              <a:gd name="connsiteX33" fmla="*/ 1000125 w 4838700"/>
              <a:gd name="connsiteY33" fmla="*/ 2486025 h 5562600"/>
              <a:gd name="connsiteX34" fmla="*/ 933450 w 4838700"/>
              <a:gd name="connsiteY34" fmla="*/ 2476500 h 5562600"/>
              <a:gd name="connsiteX35" fmla="*/ 781050 w 4838700"/>
              <a:gd name="connsiteY35" fmla="*/ 2514600 h 5562600"/>
              <a:gd name="connsiteX36" fmla="*/ 676275 w 4838700"/>
              <a:gd name="connsiteY36" fmla="*/ 2524125 h 5562600"/>
              <a:gd name="connsiteX37" fmla="*/ 666750 w 4838700"/>
              <a:gd name="connsiteY37" fmla="*/ 2533650 h 5562600"/>
              <a:gd name="connsiteX38" fmla="*/ 542925 w 4838700"/>
              <a:gd name="connsiteY38" fmla="*/ 2514600 h 5562600"/>
              <a:gd name="connsiteX39" fmla="*/ 466725 w 4838700"/>
              <a:gd name="connsiteY39" fmla="*/ 2447925 h 5562600"/>
              <a:gd name="connsiteX40" fmla="*/ 295275 w 4838700"/>
              <a:gd name="connsiteY40" fmla="*/ 2286000 h 5562600"/>
              <a:gd name="connsiteX41" fmla="*/ 257175 w 4838700"/>
              <a:gd name="connsiteY41" fmla="*/ 2162175 h 5562600"/>
              <a:gd name="connsiteX42" fmla="*/ 152400 w 4838700"/>
              <a:gd name="connsiteY42" fmla="*/ 2038350 h 5562600"/>
              <a:gd name="connsiteX43" fmla="*/ 152400 w 4838700"/>
              <a:gd name="connsiteY43" fmla="*/ 2000250 h 5562600"/>
              <a:gd name="connsiteX44" fmla="*/ 114300 w 4838700"/>
              <a:gd name="connsiteY44" fmla="*/ 1981200 h 5562600"/>
              <a:gd name="connsiteX45" fmla="*/ 76200 w 4838700"/>
              <a:gd name="connsiteY45" fmla="*/ 1981200 h 5562600"/>
              <a:gd name="connsiteX46" fmla="*/ 28575 w 4838700"/>
              <a:gd name="connsiteY46" fmla="*/ 1914525 h 5562600"/>
              <a:gd name="connsiteX47" fmla="*/ 28575 w 4838700"/>
              <a:gd name="connsiteY47" fmla="*/ 1914525 h 5562600"/>
              <a:gd name="connsiteX48" fmla="*/ 38100 w 4838700"/>
              <a:gd name="connsiteY48" fmla="*/ 1838325 h 5562600"/>
              <a:gd name="connsiteX49" fmla="*/ 47625 w 4838700"/>
              <a:gd name="connsiteY49" fmla="*/ 1819275 h 5562600"/>
              <a:gd name="connsiteX50" fmla="*/ 28575 w 4838700"/>
              <a:gd name="connsiteY50" fmla="*/ 1762125 h 5562600"/>
              <a:gd name="connsiteX51" fmla="*/ 0 w 4838700"/>
              <a:gd name="connsiteY51" fmla="*/ 1733550 h 5562600"/>
              <a:gd name="connsiteX52" fmla="*/ 0 w 4838700"/>
              <a:gd name="connsiteY52" fmla="*/ 1685925 h 5562600"/>
              <a:gd name="connsiteX53" fmla="*/ 47625 w 4838700"/>
              <a:gd name="connsiteY53" fmla="*/ 1666875 h 5562600"/>
              <a:gd name="connsiteX54" fmla="*/ 76200 w 4838700"/>
              <a:gd name="connsiteY54" fmla="*/ 1581150 h 5562600"/>
              <a:gd name="connsiteX55" fmla="*/ 85725 w 4838700"/>
              <a:gd name="connsiteY55" fmla="*/ 1533525 h 5562600"/>
              <a:gd name="connsiteX56" fmla="*/ 104775 w 4838700"/>
              <a:gd name="connsiteY56" fmla="*/ 1514475 h 5562600"/>
              <a:gd name="connsiteX57" fmla="*/ 95250 w 4838700"/>
              <a:gd name="connsiteY57" fmla="*/ 1457325 h 5562600"/>
              <a:gd name="connsiteX58" fmla="*/ 85725 w 4838700"/>
              <a:gd name="connsiteY58" fmla="*/ 1438275 h 5562600"/>
              <a:gd name="connsiteX59" fmla="*/ 85725 w 4838700"/>
              <a:gd name="connsiteY59" fmla="*/ 1333500 h 5562600"/>
              <a:gd name="connsiteX60" fmla="*/ 47625 w 4838700"/>
              <a:gd name="connsiteY60" fmla="*/ 1238250 h 5562600"/>
              <a:gd name="connsiteX61" fmla="*/ 95250 w 4838700"/>
              <a:gd name="connsiteY61" fmla="*/ 1114425 h 5562600"/>
              <a:gd name="connsiteX62" fmla="*/ 161925 w 4838700"/>
              <a:gd name="connsiteY62" fmla="*/ 1019175 h 5562600"/>
              <a:gd name="connsiteX63" fmla="*/ 323850 w 4838700"/>
              <a:gd name="connsiteY63" fmla="*/ 752475 h 5562600"/>
              <a:gd name="connsiteX64" fmla="*/ 428625 w 4838700"/>
              <a:gd name="connsiteY64" fmla="*/ 666750 h 5562600"/>
              <a:gd name="connsiteX65" fmla="*/ 438150 w 4838700"/>
              <a:gd name="connsiteY65" fmla="*/ 676275 h 5562600"/>
              <a:gd name="connsiteX66" fmla="*/ 561975 w 4838700"/>
              <a:gd name="connsiteY66" fmla="*/ 581025 h 5562600"/>
              <a:gd name="connsiteX67" fmla="*/ 571500 w 4838700"/>
              <a:gd name="connsiteY67" fmla="*/ 476250 h 5562600"/>
              <a:gd name="connsiteX68" fmla="*/ 609600 w 4838700"/>
              <a:gd name="connsiteY68" fmla="*/ 361950 h 5562600"/>
              <a:gd name="connsiteX69" fmla="*/ 733425 w 4838700"/>
              <a:gd name="connsiteY69" fmla="*/ 276225 h 5562600"/>
              <a:gd name="connsiteX70" fmla="*/ 790575 w 4838700"/>
              <a:gd name="connsiteY70" fmla="*/ 238125 h 5562600"/>
              <a:gd name="connsiteX71" fmla="*/ 857250 w 4838700"/>
              <a:gd name="connsiteY71" fmla="*/ 114300 h 5562600"/>
              <a:gd name="connsiteX72" fmla="*/ 876300 w 4838700"/>
              <a:gd name="connsiteY72" fmla="*/ 114300 h 5562600"/>
              <a:gd name="connsiteX73" fmla="*/ 914400 w 4838700"/>
              <a:gd name="connsiteY73" fmla="*/ 142875 h 5562600"/>
              <a:gd name="connsiteX74" fmla="*/ 942975 w 4838700"/>
              <a:gd name="connsiteY74" fmla="*/ 180975 h 5562600"/>
              <a:gd name="connsiteX75" fmla="*/ 1085850 w 4838700"/>
              <a:gd name="connsiteY75" fmla="*/ 200025 h 5562600"/>
              <a:gd name="connsiteX76" fmla="*/ 1162050 w 4838700"/>
              <a:gd name="connsiteY76" fmla="*/ 152400 h 5562600"/>
              <a:gd name="connsiteX77" fmla="*/ 1304925 w 4838700"/>
              <a:gd name="connsiteY77" fmla="*/ 85725 h 5562600"/>
              <a:gd name="connsiteX78" fmla="*/ 1447800 w 4838700"/>
              <a:gd name="connsiteY78" fmla="*/ 47625 h 5562600"/>
              <a:gd name="connsiteX79" fmla="*/ 1447800 w 4838700"/>
              <a:gd name="connsiteY79" fmla="*/ 28575 h 5562600"/>
              <a:gd name="connsiteX80" fmla="*/ 1514475 w 4838700"/>
              <a:gd name="connsiteY80" fmla="*/ 28575 h 5562600"/>
              <a:gd name="connsiteX81" fmla="*/ 1533525 w 4838700"/>
              <a:gd name="connsiteY81" fmla="*/ 47625 h 5562600"/>
              <a:gd name="connsiteX82" fmla="*/ 1771650 w 4838700"/>
              <a:gd name="connsiteY82" fmla="*/ 47625 h 5562600"/>
              <a:gd name="connsiteX83" fmla="*/ 1828800 w 4838700"/>
              <a:gd name="connsiteY83" fmla="*/ 19050 h 5562600"/>
              <a:gd name="connsiteX84" fmla="*/ 1905000 w 4838700"/>
              <a:gd name="connsiteY84" fmla="*/ 0 h 5562600"/>
              <a:gd name="connsiteX85" fmla="*/ 1943100 w 4838700"/>
              <a:gd name="connsiteY85" fmla="*/ 28575 h 5562600"/>
              <a:gd name="connsiteX86" fmla="*/ 1962150 w 4838700"/>
              <a:gd name="connsiteY86" fmla="*/ 57150 h 5562600"/>
              <a:gd name="connsiteX87" fmla="*/ 1943100 w 4838700"/>
              <a:gd name="connsiteY87" fmla="*/ 85725 h 5562600"/>
              <a:gd name="connsiteX88" fmla="*/ 1971675 w 4838700"/>
              <a:gd name="connsiteY88" fmla="*/ 133350 h 5562600"/>
              <a:gd name="connsiteX89" fmla="*/ 1971675 w 4838700"/>
              <a:gd name="connsiteY89" fmla="*/ 152400 h 5562600"/>
              <a:gd name="connsiteX90" fmla="*/ 1952625 w 4838700"/>
              <a:gd name="connsiteY90" fmla="*/ 171450 h 5562600"/>
              <a:gd name="connsiteX91" fmla="*/ 1962150 w 4838700"/>
              <a:gd name="connsiteY91" fmla="*/ 190500 h 5562600"/>
              <a:gd name="connsiteX92" fmla="*/ 1943100 w 4838700"/>
              <a:gd name="connsiteY92" fmla="*/ 238125 h 5562600"/>
              <a:gd name="connsiteX93" fmla="*/ 2028825 w 4838700"/>
              <a:gd name="connsiteY93" fmla="*/ 333375 h 5562600"/>
              <a:gd name="connsiteX94" fmla="*/ 2095500 w 4838700"/>
              <a:gd name="connsiteY94" fmla="*/ 333375 h 5562600"/>
              <a:gd name="connsiteX95" fmla="*/ 2095500 w 4838700"/>
              <a:gd name="connsiteY95" fmla="*/ 352425 h 5562600"/>
              <a:gd name="connsiteX96" fmla="*/ 2190750 w 4838700"/>
              <a:gd name="connsiteY96" fmla="*/ 352425 h 5562600"/>
              <a:gd name="connsiteX97" fmla="*/ 2190750 w 4838700"/>
              <a:gd name="connsiteY97" fmla="*/ 371475 h 5562600"/>
              <a:gd name="connsiteX98" fmla="*/ 2257425 w 4838700"/>
              <a:gd name="connsiteY98" fmla="*/ 371475 h 5562600"/>
              <a:gd name="connsiteX99" fmla="*/ 2257425 w 4838700"/>
              <a:gd name="connsiteY99" fmla="*/ 409575 h 5562600"/>
              <a:gd name="connsiteX100" fmla="*/ 2295525 w 4838700"/>
              <a:gd name="connsiteY100" fmla="*/ 438150 h 5562600"/>
              <a:gd name="connsiteX101" fmla="*/ 2295525 w 4838700"/>
              <a:gd name="connsiteY101" fmla="*/ 476250 h 5562600"/>
              <a:gd name="connsiteX102" fmla="*/ 2381250 w 4838700"/>
              <a:gd name="connsiteY102" fmla="*/ 485775 h 5562600"/>
              <a:gd name="connsiteX103" fmla="*/ 2409825 w 4838700"/>
              <a:gd name="connsiteY103" fmla="*/ 514350 h 5562600"/>
              <a:gd name="connsiteX104" fmla="*/ 2466975 w 4838700"/>
              <a:gd name="connsiteY104" fmla="*/ 504825 h 5562600"/>
              <a:gd name="connsiteX105" fmla="*/ 2533650 w 4838700"/>
              <a:gd name="connsiteY105" fmla="*/ 561975 h 5562600"/>
              <a:gd name="connsiteX106" fmla="*/ 2619375 w 4838700"/>
              <a:gd name="connsiteY106" fmla="*/ 485775 h 5562600"/>
              <a:gd name="connsiteX107" fmla="*/ 2619375 w 4838700"/>
              <a:gd name="connsiteY107" fmla="*/ 457200 h 5562600"/>
              <a:gd name="connsiteX108" fmla="*/ 2590800 w 4838700"/>
              <a:gd name="connsiteY108" fmla="*/ 447675 h 5562600"/>
              <a:gd name="connsiteX109" fmla="*/ 2600325 w 4838700"/>
              <a:gd name="connsiteY109" fmla="*/ 409575 h 5562600"/>
              <a:gd name="connsiteX110" fmla="*/ 2628900 w 4838700"/>
              <a:gd name="connsiteY110" fmla="*/ 361950 h 5562600"/>
              <a:gd name="connsiteX111" fmla="*/ 2743200 w 4838700"/>
              <a:gd name="connsiteY111" fmla="*/ 352425 h 5562600"/>
              <a:gd name="connsiteX112" fmla="*/ 2933700 w 4838700"/>
              <a:gd name="connsiteY112" fmla="*/ 447675 h 5562600"/>
              <a:gd name="connsiteX113" fmla="*/ 3028950 w 4838700"/>
              <a:gd name="connsiteY113" fmla="*/ 457200 h 5562600"/>
              <a:gd name="connsiteX114" fmla="*/ 3038475 w 4838700"/>
              <a:gd name="connsiteY114" fmla="*/ 476250 h 5562600"/>
              <a:gd name="connsiteX115" fmla="*/ 3105150 w 4838700"/>
              <a:gd name="connsiteY115" fmla="*/ 476250 h 5562600"/>
              <a:gd name="connsiteX116" fmla="*/ 3124200 w 4838700"/>
              <a:gd name="connsiteY116" fmla="*/ 485775 h 5562600"/>
              <a:gd name="connsiteX117" fmla="*/ 3219450 w 4838700"/>
              <a:gd name="connsiteY117" fmla="*/ 485775 h 5562600"/>
              <a:gd name="connsiteX118" fmla="*/ 3248025 w 4838700"/>
              <a:gd name="connsiteY118" fmla="*/ 504825 h 5562600"/>
              <a:gd name="connsiteX119" fmla="*/ 3314700 w 4838700"/>
              <a:gd name="connsiteY119" fmla="*/ 476250 h 5562600"/>
              <a:gd name="connsiteX120" fmla="*/ 3352800 w 4838700"/>
              <a:gd name="connsiteY120" fmla="*/ 466725 h 5562600"/>
              <a:gd name="connsiteX121" fmla="*/ 3400425 w 4838700"/>
              <a:gd name="connsiteY121" fmla="*/ 466725 h 5562600"/>
              <a:gd name="connsiteX122" fmla="*/ 3419475 w 4838700"/>
              <a:gd name="connsiteY122" fmla="*/ 495300 h 5562600"/>
              <a:gd name="connsiteX123" fmla="*/ 3429000 w 4838700"/>
              <a:gd name="connsiteY123" fmla="*/ 495300 h 5562600"/>
              <a:gd name="connsiteX124" fmla="*/ 3438525 w 4838700"/>
              <a:gd name="connsiteY124" fmla="*/ 485775 h 5562600"/>
              <a:gd name="connsiteX125" fmla="*/ 3457575 w 4838700"/>
              <a:gd name="connsiteY125" fmla="*/ 485775 h 5562600"/>
              <a:gd name="connsiteX126" fmla="*/ 3476625 w 4838700"/>
              <a:gd name="connsiteY126" fmla="*/ 514350 h 5562600"/>
              <a:gd name="connsiteX127" fmla="*/ 3495675 w 4838700"/>
              <a:gd name="connsiteY127" fmla="*/ 485775 h 5562600"/>
              <a:gd name="connsiteX128" fmla="*/ 3552825 w 4838700"/>
              <a:gd name="connsiteY128" fmla="*/ 485775 h 5562600"/>
              <a:gd name="connsiteX129" fmla="*/ 3562350 w 4838700"/>
              <a:gd name="connsiteY129" fmla="*/ 533400 h 5562600"/>
              <a:gd name="connsiteX130" fmla="*/ 3609975 w 4838700"/>
              <a:gd name="connsiteY130" fmla="*/ 600075 h 5562600"/>
              <a:gd name="connsiteX131" fmla="*/ 3600450 w 4838700"/>
              <a:gd name="connsiteY131" fmla="*/ 647700 h 5562600"/>
              <a:gd name="connsiteX132" fmla="*/ 3600450 w 4838700"/>
              <a:gd name="connsiteY132" fmla="*/ 723900 h 5562600"/>
              <a:gd name="connsiteX133" fmla="*/ 3486150 w 4838700"/>
              <a:gd name="connsiteY133" fmla="*/ 590550 h 5562600"/>
              <a:gd name="connsiteX134" fmla="*/ 3467100 w 4838700"/>
              <a:gd name="connsiteY134" fmla="*/ 609600 h 5562600"/>
              <a:gd name="connsiteX135" fmla="*/ 3448050 w 4838700"/>
              <a:gd name="connsiteY135" fmla="*/ 619125 h 5562600"/>
              <a:gd name="connsiteX136" fmla="*/ 3448050 w 4838700"/>
              <a:gd name="connsiteY136" fmla="*/ 638175 h 5562600"/>
              <a:gd name="connsiteX137" fmla="*/ 3476625 w 4838700"/>
              <a:gd name="connsiteY137" fmla="*/ 666750 h 5562600"/>
              <a:gd name="connsiteX138" fmla="*/ 3600450 w 4838700"/>
              <a:gd name="connsiteY138" fmla="*/ 885825 h 5562600"/>
              <a:gd name="connsiteX139" fmla="*/ 3657600 w 4838700"/>
              <a:gd name="connsiteY139" fmla="*/ 981075 h 5562600"/>
              <a:gd name="connsiteX140" fmla="*/ 3695700 w 4838700"/>
              <a:gd name="connsiteY140" fmla="*/ 1095375 h 5562600"/>
              <a:gd name="connsiteX141" fmla="*/ 3781425 w 4838700"/>
              <a:gd name="connsiteY141" fmla="*/ 1190625 h 5562600"/>
              <a:gd name="connsiteX142" fmla="*/ 3781425 w 4838700"/>
              <a:gd name="connsiteY142" fmla="*/ 1219200 h 5562600"/>
              <a:gd name="connsiteX143" fmla="*/ 3800475 w 4838700"/>
              <a:gd name="connsiteY143" fmla="*/ 1228725 h 5562600"/>
              <a:gd name="connsiteX144" fmla="*/ 3810000 w 4838700"/>
              <a:gd name="connsiteY144" fmla="*/ 1371600 h 5562600"/>
              <a:gd name="connsiteX145" fmla="*/ 3895725 w 4838700"/>
              <a:gd name="connsiteY145" fmla="*/ 1495425 h 5562600"/>
              <a:gd name="connsiteX146" fmla="*/ 3933825 w 4838700"/>
              <a:gd name="connsiteY146" fmla="*/ 1543050 h 5562600"/>
              <a:gd name="connsiteX147" fmla="*/ 3962400 w 4838700"/>
              <a:gd name="connsiteY147" fmla="*/ 1571625 h 5562600"/>
              <a:gd name="connsiteX148" fmla="*/ 3990975 w 4838700"/>
              <a:gd name="connsiteY148" fmla="*/ 1676400 h 5562600"/>
              <a:gd name="connsiteX149" fmla="*/ 4067175 w 4838700"/>
              <a:gd name="connsiteY149" fmla="*/ 1733550 h 5562600"/>
              <a:gd name="connsiteX150" fmla="*/ 4181475 w 4838700"/>
              <a:gd name="connsiteY150" fmla="*/ 1819275 h 5562600"/>
              <a:gd name="connsiteX151" fmla="*/ 4219575 w 4838700"/>
              <a:gd name="connsiteY151" fmla="*/ 1885950 h 5562600"/>
              <a:gd name="connsiteX152" fmla="*/ 4257675 w 4838700"/>
              <a:gd name="connsiteY152" fmla="*/ 1924050 h 5562600"/>
              <a:gd name="connsiteX153" fmla="*/ 4286250 w 4838700"/>
              <a:gd name="connsiteY153" fmla="*/ 2057400 h 5562600"/>
              <a:gd name="connsiteX154" fmla="*/ 4410075 w 4838700"/>
              <a:gd name="connsiteY154" fmla="*/ 2095500 h 5562600"/>
              <a:gd name="connsiteX155" fmla="*/ 4562475 w 4838700"/>
              <a:gd name="connsiteY155" fmla="*/ 2066925 h 5562600"/>
              <a:gd name="connsiteX156" fmla="*/ 4714875 w 4838700"/>
              <a:gd name="connsiteY156" fmla="*/ 2019300 h 5562600"/>
              <a:gd name="connsiteX157" fmla="*/ 4810125 w 4838700"/>
              <a:gd name="connsiteY157" fmla="*/ 1981200 h 5562600"/>
              <a:gd name="connsiteX158" fmla="*/ 4810125 w 4838700"/>
              <a:gd name="connsiteY158" fmla="*/ 2047875 h 5562600"/>
              <a:gd name="connsiteX159" fmla="*/ 4838700 w 4838700"/>
              <a:gd name="connsiteY159" fmla="*/ 2047875 h 5562600"/>
              <a:gd name="connsiteX160" fmla="*/ 4838700 w 4838700"/>
              <a:gd name="connsiteY160" fmla="*/ 2114550 h 5562600"/>
              <a:gd name="connsiteX161" fmla="*/ 4752975 w 4838700"/>
              <a:gd name="connsiteY161" fmla="*/ 2305050 h 5562600"/>
              <a:gd name="connsiteX162" fmla="*/ 4562475 w 4838700"/>
              <a:gd name="connsiteY162" fmla="*/ 2647950 h 5562600"/>
              <a:gd name="connsiteX163" fmla="*/ 4391025 w 4838700"/>
              <a:gd name="connsiteY163" fmla="*/ 2771775 h 5562600"/>
              <a:gd name="connsiteX164" fmla="*/ 4238625 w 4838700"/>
              <a:gd name="connsiteY164" fmla="*/ 2905125 h 5562600"/>
              <a:gd name="connsiteX165" fmla="*/ 4219575 w 4838700"/>
              <a:gd name="connsiteY165" fmla="*/ 2971800 h 5562600"/>
              <a:gd name="connsiteX166" fmla="*/ 4048125 w 4838700"/>
              <a:gd name="connsiteY166" fmla="*/ 3133725 h 5562600"/>
              <a:gd name="connsiteX167" fmla="*/ 3981450 w 4838700"/>
              <a:gd name="connsiteY167" fmla="*/ 3295650 h 5562600"/>
              <a:gd name="connsiteX168" fmla="*/ 3962400 w 4838700"/>
              <a:gd name="connsiteY168" fmla="*/ 3419475 h 5562600"/>
              <a:gd name="connsiteX169" fmla="*/ 4000500 w 4838700"/>
              <a:gd name="connsiteY169" fmla="*/ 3609975 h 5562600"/>
              <a:gd name="connsiteX170" fmla="*/ 4076700 w 4838700"/>
              <a:gd name="connsiteY170" fmla="*/ 3714750 h 5562600"/>
              <a:gd name="connsiteX171" fmla="*/ 4067175 w 4838700"/>
              <a:gd name="connsiteY171" fmla="*/ 3886200 h 5562600"/>
              <a:gd name="connsiteX172" fmla="*/ 4076700 w 4838700"/>
              <a:gd name="connsiteY172" fmla="*/ 3886200 h 5562600"/>
              <a:gd name="connsiteX173" fmla="*/ 4076700 w 4838700"/>
              <a:gd name="connsiteY173" fmla="*/ 3971925 h 5562600"/>
              <a:gd name="connsiteX174" fmla="*/ 4114800 w 4838700"/>
              <a:gd name="connsiteY174" fmla="*/ 3981450 h 5562600"/>
              <a:gd name="connsiteX175" fmla="*/ 4029075 w 4838700"/>
              <a:gd name="connsiteY175" fmla="*/ 4162425 h 5562600"/>
              <a:gd name="connsiteX176" fmla="*/ 3790950 w 4838700"/>
              <a:gd name="connsiteY176" fmla="*/ 4257675 h 5562600"/>
              <a:gd name="connsiteX177" fmla="*/ 3771900 w 4838700"/>
              <a:gd name="connsiteY177" fmla="*/ 4343400 h 5562600"/>
              <a:gd name="connsiteX178" fmla="*/ 3638550 w 4838700"/>
              <a:gd name="connsiteY178" fmla="*/ 4438650 h 5562600"/>
              <a:gd name="connsiteX179" fmla="*/ 3638550 w 4838700"/>
              <a:gd name="connsiteY179" fmla="*/ 4505325 h 5562600"/>
              <a:gd name="connsiteX180" fmla="*/ 3695700 w 4838700"/>
              <a:gd name="connsiteY180" fmla="*/ 4676775 h 5562600"/>
              <a:gd name="connsiteX181" fmla="*/ 3686175 w 4838700"/>
              <a:gd name="connsiteY181" fmla="*/ 4791075 h 5562600"/>
              <a:gd name="connsiteX182" fmla="*/ 3562350 w 4838700"/>
              <a:gd name="connsiteY182" fmla="*/ 4838700 h 5562600"/>
              <a:gd name="connsiteX183" fmla="*/ 3486150 w 4838700"/>
              <a:gd name="connsiteY183" fmla="*/ 4857750 h 5562600"/>
              <a:gd name="connsiteX184" fmla="*/ 3467100 w 4838700"/>
              <a:gd name="connsiteY184" fmla="*/ 4972050 h 5562600"/>
              <a:gd name="connsiteX185" fmla="*/ 3505200 w 4838700"/>
              <a:gd name="connsiteY185" fmla="*/ 5057775 h 5562600"/>
              <a:gd name="connsiteX186" fmla="*/ 3400425 w 4838700"/>
              <a:gd name="connsiteY186" fmla="*/ 5105400 h 5562600"/>
              <a:gd name="connsiteX187" fmla="*/ 3400425 w 4838700"/>
              <a:gd name="connsiteY187" fmla="*/ 5172075 h 5562600"/>
              <a:gd name="connsiteX188" fmla="*/ 3276600 w 4838700"/>
              <a:gd name="connsiteY188" fmla="*/ 5305425 h 5562600"/>
              <a:gd name="connsiteX189" fmla="*/ 3124200 w 4838700"/>
              <a:gd name="connsiteY189" fmla="*/ 5457825 h 5562600"/>
              <a:gd name="connsiteX190" fmla="*/ 3086100 w 4838700"/>
              <a:gd name="connsiteY190" fmla="*/ 5467350 h 5562600"/>
              <a:gd name="connsiteX191" fmla="*/ 2952750 w 4838700"/>
              <a:gd name="connsiteY191" fmla="*/ 5562600 h 5562600"/>
              <a:gd name="connsiteX192" fmla="*/ 2876550 w 4838700"/>
              <a:gd name="connsiteY192" fmla="*/ 5543550 h 5562600"/>
              <a:gd name="connsiteX193" fmla="*/ 2800350 w 4838700"/>
              <a:gd name="connsiteY193" fmla="*/ 5534025 h 5562600"/>
              <a:gd name="connsiteX194" fmla="*/ 2657475 w 4838700"/>
              <a:gd name="connsiteY194" fmla="*/ 5553075 h 5562600"/>
              <a:gd name="connsiteX195" fmla="*/ 2514600 w 4838700"/>
              <a:gd name="connsiteY195" fmla="*/ 5553075 h 5562600"/>
              <a:gd name="connsiteX196" fmla="*/ 2486025 w 4838700"/>
              <a:gd name="connsiteY196" fmla="*/ 5467350 h 5562600"/>
              <a:gd name="connsiteX197" fmla="*/ 2514600 w 4838700"/>
              <a:gd name="connsiteY197" fmla="*/ 5362575 h 5562600"/>
              <a:gd name="connsiteX198" fmla="*/ 2428875 w 4838700"/>
              <a:gd name="connsiteY198" fmla="*/ 5286375 h 5562600"/>
              <a:gd name="connsiteX199" fmla="*/ 2409825 w 4838700"/>
              <a:gd name="connsiteY199" fmla="*/ 5181600 h 5562600"/>
              <a:gd name="connsiteX200" fmla="*/ 2352675 w 4838700"/>
              <a:gd name="connsiteY200" fmla="*/ 5095875 h 5562600"/>
              <a:gd name="connsiteX201" fmla="*/ 2276475 w 4838700"/>
              <a:gd name="connsiteY201" fmla="*/ 5038725 h 5562600"/>
              <a:gd name="connsiteX202" fmla="*/ 2257425 w 4838700"/>
              <a:gd name="connsiteY202" fmla="*/ 4781550 h 5562600"/>
              <a:gd name="connsiteX203" fmla="*/ 2200275 w 4838700"/>
              <a:gd name="connsiteY203" fmla="*/ 457200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838700" h="5562600">
                <a:moveTo>
                  <a:pt x="2200275" y="4572000"/>
                </a:moveTo>
                <a:lnTo>
                  <a:pt x="2076450" y="4305300"/>
                </a:lnTo>
                <a:lnTo>
                  <a:pt x="2047875" y="4114800"/>
                </a:lnTo>
                <a:lnTo>
                  <a:pt x="2105025" y="3943350"/>
                </a:lnTo>
                <a:lnTo>
                  <a:pt x="2200275" y="3771900"/>
                </a:lnTo>
                <a:lnTo>
                  <a:pt x="2171700" y="3657600"/>
                </a:lnTo>
                <a:lnTo>
                  <a:pt x="2133600" y="3629025"/>
                </a:lnTo>
                <a:cubicBezTo>
                  <a:pt x="2153339" y="3540201"/>
                  <a:pt x="2152650" y="3572572"/>
                  <a:pt x="2152650" y="3533775"/>
                </a:cubicBezTo>
                <a:lnTo>
                  <a:pt x="2152650" y="3514725"/>
                </a:lnTo>
                <a:cubicBezTo>
                  <a:pt x="2123240" y="3406887"/>
                  <a:pt x="2160276" y="3409950"/>
                  <a:pt x="2114550" y="3409950"/>
                </a:cubicBezTo>
                <a:lnTo>
                  <a:pt x="2066925" y="3343275"/>
                </a:lnTo>
                <a:cubicBezTo>
                  <a:pt x="2045867" y="3280101"/>
                  <a:pt x="2047875" y="3306205"/>
                  <a:pt x="2047875" y="3267075"/>
                </a:cubicBezTo>
                <a:lnTo>
                  <a:pt x="2038350" y="3209925"/>
                </a:lnTo>
                <a:lnTo>
                  <a:pt x="1885950" y="3057525"/>
                </a:lnTo>
                <a:lnTo>
                  <a:pt x="1847850" y="2971800"/>
                </a:lnTo>
                <a:lnTo>
                  <a:pt x="1876425" y="2867025"/>
                </a:lnTo>
                <a:lnTo>
                  <a:pt x="1895475" y="2809875"/>
                </a:lnTo>
                <a:lnTo>
                  <a:pt x="1905000" y="2714625"/>
                </a:lnTo>
                <a:lnTo>
                  <a:pt x="1905000" y="2638425"/>
                </a:lnTo>
                <a:lnTo>
                  <a:pt x="1857375" y="2571750"/>
                </a:lnTo>
                <a:lnTo>
                  <a:pt x="1819275" y="2552700"/>
                </a:lnTo>
                <a:lnTo>
                  <a:pt x="1762125" y="2514600"/>
                </a:lnTo>
                <a:cubicBezTo>
                  <a:pt x="1663716" y="2524441"/>
                  <a:pt x="1666875" y="2492217"/>
                  <a:pt x="1666875" y="2533650"/>
                </a:cubicBezTo>
                <a:lnTo>
                  <a:pt x="1666875" y="2552700"/>
                </a:lnTo>
                <a:lnTo>
                  <a:pt x="1600200" y="2552700"/>
                </a:lnTo>
                <a:lnTo>
                  <a:pt x="1600200" y="2457450"/>
                </a:lnTo>
                <a:lnTo>
                  <a:pt x="1552575" y="2419350"/>
                </a:lnTo>
                <a:lnTo>
                  <a:pt x="1485900" y="2381250"/>
                </a:lnTo>
                <a:lnTo>
                  <a:pt x="1428750" y="2371725"/>
                </a:lnTo>
                <a:lnTo>
                  <a:pt x="1323975" y="2409825"/>
                </a:lnTo>
                <a:lnTo>
                  <a:pt x="1152525" y="2476500"/>
                </a:lnTo>
                <a:lnTo>
                  <a:pt x="1028700" y="2514600"/>
                </a:lnTo>
                <a:lnTo>
                  <a:pt x="1000125" y="2514600"/>
                </a:lnTo>
                <a:lnTo>
                  <a:pt x="1000125" y="2486025"/>
                </a:lnTo>
                <a:lnTo>
                  <a:pt x="933450" y="2476500"/>
                </a:lnTo>
                <a:lnTo>
                  <a:pt x="781050" y="2514600"/>
                </a:lnTo>
                <a:lnTo>
                  <a:pt x="676275" y="2524125"/>
                </a:lnTo>
                <a:lnTo>
                  <a:pt x="666750" y="2533650"/>
                </a:lnTo>
                <a:lnTo>
                  <a:pt x="542925" y="2514600"/>
                </a:lnTo>
                <a:lnTo>
                  <a:pt x="466725" y="2447925"/>
                </a:lnTo>
                <a:lnTo>
                  <a:pt x="295275" y="2286000"/>
                </a:lnTo>
                <a:lnTo>
                  <a:pt x="257175" y="2162175"/>
                </a:lnTo>
                <a:lnTo>
                  <a:pt x="152400" y="2038350"/>
                </a:lnTo>
                <a:lnTo>
                  <a:pt x="152400" y="2000250"/>
                </a:lnTo>
                <a:lnTo>
                  <a:pt x="114300" y="1981200"/>
                </a:lnTo>
                <a:lnTo>
                  <a:pt x="76200" y="1981200"/>
                </a:lnTo>
                <a:lnTo>
                  <a:pt x="28575" y="1914525"/>
                </a:lnTo>
                <a:lnTo>
                  <a:pt x="28575" y="1914525"/>
                </a:lnTo>
                <a:lnTo>
                  <a:pt x="38100" y="1838325"/>
                </a:lnTo>
                <a:lnTo>
                  <a:pt x="47625" y="1819275"/>
                </a:lnTo>
                <a:lnTo>
                  <a:pt x="28575" y="1762125"/>
                </a:lnTo>
                <a:lnTo>
                  <a:pt x="0" y="1733550"/>
                </a:lnTo>
                <a:lnTo>
                  <a:pt x="0" y="1685925"/>
                </a:lnTo>
                <a:lnTo>
                  <a:pt x="47625" y="1666875"/>
                </a:lnTo>
                <a:cubicBezTo>
                  <a:pt x="67364" y="1578051"/>
                  <a:pt x="37403" y="1581150"/>
                  <a:pt x="76200" y="1581150"/>
                </a:cubicBezTo>
                <a:lnTo>
                  <a:pt x="85725" y="1533525"/>
                </a:lnTo>
                <a:lnTo>
                  <a:pt x="104775" y="1514475"/>
                </a:lnTo>
                <a:lnTo>
                  <a:pt x="95250" y="1457325"/>
                </a:lnTo>
                <a:lnTo>
                  <a:pt x="85725" y="1438275"/>
                </a:lnTo>
                <a:lnTo>
                  <a:pt x="85725" y="1333500"/>
                </a:lnTo>
                <a:lnTo>
                  <a:pt x="47625" y="1238250"/>
                </a:lnTo>
                <a:lnTo>
                  <a:pt x="95250" y="1114425"/>
                </a:lnTo>
                <a:lnTo>
                  <a:pt x="161925" y="1019175"/>
                </a:lnTo>
                <a:lnTo>
                  <a:pt x="323850" y="752475"/>
                </a:lnTo>
                <a:lnTo>
                  <a:pt x="428625" y="666750"/>
                </a:lnTo>
                <a:lnTo>
                  <a:pt x="438150" y="676275"/>
                </a:lnTo>
                <a:lnTo>
                  <a:pt x="561975" y="581025"/>
                </a:lnTo>
                <a:lnTo>
                  <a:pt x="571500" y="476250"/>
                </a:lnTo>
                <a:lnTo>
                  <a:pt x="609600" y="361950"/>
                </a:lnTo>
                <a:lnTo>
                  <a:pt x="733425" y="276225"/>
                </a:lnTo>
                <a:lnTo>
                  <a:pt x="790575" y="238125"/>
                </a:lnTo>
                <a:lnTo>
                  <a:pt x="857250" y="114300"/>
                </a:lnTo>
                <a:lnTo>
                  <a:pt x="876300" y="114300"/>
                </a:lnTo>
                <a:lnTo>
                  <a:pt x="914400" y="142875"/>
                </a:lnTo>
                <a:lnTo>
                  <a:pt x="942975" y="180975"/>
                </a:lnTo>
                <a:lnTo>
                  <a:pt x="1085850" y="200025"/>
                </a:lnTo>
                <a:lnTo>
                  <a:pt x="1162050" y="152400"/>
                </a:lnTo>
                <a:lnTo>
                  <a:pt x="1304925" y="85725"/>
                </a:lnTo>
                <a:lnTo>
                  <a:pt x="1447800" y="47625"/>
                </a:lnTo>
                <a:lnTo>
                  <a:pt x="1447800" y="28575"/>
                </a:lnTo>
                <a:lnTo>
                  <a:pt x="1514475" y="28575"/>
                </a:lnTo>
                <a:lnTo>
                  <a:pt x="1533525" y="47625"/>
                </a:lnTo>
                <a:lnTo>
                  <a:pt x="1771650" y="47625"/>
                </a:lnTo>
                <a:lnTo>
                  <a:pt x="1828800" y="19050"/>
                </a:lnTo>
                <a:lnTo>
                  <a:pt x="1905000" y="0"/>
                </a:lnTo>
                <a:lnTo>
                  <a:pt x="1943100" y="28575"/>
                </a:lnTo>
                <a:lnTo>
                  <a:pt x="1962150" y="57150"/>
                </a:lnTo>
                <a:lnTo>
                  <a:pt x="1943100" y="85725"/>
                </a:lnTo>
                <a:lnTo>
                  <a:pt x="1971675" y="133350"/>
                </a:lnTo>
                <a:lnTo>
                  <a:pt x="1971675" y="152400"/>
                </a:lnTo>
                <a:lnTo>
                  <a:pt x="1952625" y="171450"/>
                </a:lnTo>
                <a:lnTo>
                  <a:pt x="1962150" y="190500"/>
                </a:lnTo>
                <a:lnTo>
                  <a:pt x="1943100" y="238125"/>
                </a:lnTo>
                <a:lnTo>
                  <a:pt x="2028825" y="333375"/>
                </a:lnTo>
                <a:lnTo>
                  <a:pt x="2095500" y="333375"/>
                </a:lnTo>
                <a:lnTo>
                  <a:pt x="2095500" y="352425"/>
                </a:lnTo>
                <a:lnTo>
                  <a:pt x="2190750" y="352425"/>
                </a:lnTo>
                <a:lnTo>
                  <a:pt x="2190750" y="371475"/>
                </a:lnTo>
                <a:lnTo>
                  <a:pt x="2257425" y="371475"/>
                </a:lnTo>
                <a:lnTo>
                  <a:pt x="2257425" y="409575"/>
                </a:lnTo>
                <a:lnTo>
                  <a:pt x="2295525" y="438150"/>
                </a:lnTo>
                <a:lnTo>
                  <a:pt x="2295525" y="476250"/>
                </a:lnTo>
                <a:lnTo>
                  <a:pt x="2381250" y="485775"/>
                </a:lnTo>
                <a:lnTo>
                  <a:pt x="2409825" y="514350"/>
                </a:lnTo>
                <a:lnTo>
                  <a:pt x="2466975" y="504825"/>
                </a:lnTo>
                <a:lnTo>
                  <a:pt x="2533650" y="561975"/>
                </a:lnTo>
                <a:lnTo>
                  <a:pt x="2619375" y="485775"/>
                </a:lnTo>
                <a:lnTo>
                  <a:pt x="2619375" y="457200"/>
                </a:lnTo>
                <a:lnTo>
                  <a:pt x="2590800" y="447675"/>
                </a:lnTo>
                <a:lnTo>
                  <a:pt x="2600325" y="409575"/>
                </a:lnTo>
                <a:lnTo>
                  <a:pt x="2628900" y="361950"/>
                </a:lnTo>
                <a:lnTo>
                  <a:pt x="2743200" y="352425"/>
                </a:lnTo>
                <a:lnTo>
                  <a:pt x="2933700" y="447675"/>
                </a:lnTo>
                <a:lnTo>
                  <a:pt x="3028950" y="457200"/>
                </a:lnTo>
                <a:lnTo>
                  <a:pt x="3038475" y="476250"/>
                </a:lnTo>
                <a:lnTo>
                  <a:pt x="3105150" y="476250"/>
                </a:lnTo>
                <a:lnTo>
                  <a:pt x="3124200" y="485775"/>
                </a:lnTo>
                <a:lnTo>
                  <a:pt x="3219450" y="485775"/>
                </a:lnTo>
                <a:lnTo>
                  <a:pt x="3248025" y="504825"/>
                </a:lnTo>
                <a:lnTo>
                  <a:pt x="3314700" y="476250"/>
                </a:lnTo>
                <a:lnTo>
                  <a:pt x="3352800" y="466725"/>
                </a:lnTo>
                <a:lnTo>
                  <a:pt x="3400425" y="466725"/>
                </a:lnTo>
                <a:lnTo>
                  <a:pt x="3419475" y="495300"/>
                </a:lnTo>
                <a:lnTo>
                  <a:pt x="3429000" y="495300"/>
                </a:lnTo>
                <a:lnTo>
                  <a:pt x="3438525" y="485775"/>
                </a:lnTo>
                <a:lnTo>
                  <a:pt x="3457575" y="485775"/>
                </a:lnTo>
                <a:lnTo>
                  <a:pt x="3476625" y="514350"/>
                </a:lnTo>
                <a:lnTo>
                  <a:pt x="3495675" y="485775"/>
                </a:lnTo>
                <a:lnTo>
                  <a:pt x="3552825" y="485775"/>
                </a:lnTo>
                <a:lnTo>
                  <a:pt x="3562350" y="533400"/>
                </a:lnTo>
                <a:lnTo>
                  <a:pt x="3609975" y="600075"/>
                </a:lnTo>
                <a:lnTo>
                  <a:pt x="3600450" y="647700"/>
                </a:lnTo>
                <a:lnTo>
                  <a:pt x="3600450" y="723900"/>
                </a:lnTo>
                <a:lnTo>
                  <a:pt x="3486150" y="590550"/>
                </a:lnTo>
                <a:lnTo>
                  <a:pt x="3467100" y="609600"/>
                </a:lnTo>
                <a:lnTo>
                  <a:pt x="3448050" y="619125"/>
                </a:lnTo>
                <a:lnTo>
                  <a:pt x="3448050" y="638175"/>
                </a:lnTo>
                <a:lnTo>
                  <a:pt x="3476625" y="666750"/>
                </a:lnTo>
                <a:lnTo>
                  <a:pt x="3600450" y="885825"/>
                </a:lnTo>
                <a:lnTo>
                  <a:pt x="3657600" y="981075"/>
                </a:lnTo>
                <a:lnTo>
                  <a:pt x="3695700" y="1095375"/>
                </a:lnTo>
                <a:lnTo>
                  <a:pt x="3781425" y="1190625"/>
                </a:lnTo>
                <a:lnTo>
                  <a:pt x="3781425" y="1219200"/>
                </a:lnTo>
                <a:lnTo>
                  <a:pt x="3800475" y="1228725"/>
                </a:lnTo>
                <a:lnTo>
                  <a:pt x="3810000" y="1371600"/>
                </a:lnTo>
                <a:lnTo>
                  <a:pt x="3895725" y="1495425"/>
                </a:lnTo>
                <a:lnTo>
                  <a:pt x="3933825" y="1543050"/>
                </a:lnTo>
                <a:lnTo>
                  <a:pt x="3962400" y="1571625"/>
                </a:lnTo>
                <a:lnTo>
                  <a:pt x="3990975" y="1676400"/>
                </a:lnTo>
                <a:lnTo>
                  <a:pt x="4067175" y="1733550"/>
                </a:lnTo>
                <a:lnTo>
                  <a:pt x="4181475" y="1819275"/>
                </a:lnTo>
                <a:lnTo>
                  <a:pt x="4219575" y="1885950"/>
                </a:lnTo>
                <a:lnTo>
                  <a:pt x="4257675" y="1924050"/>
                </a:lnTo>
                <a:lnTo>
                  <a:pt x="4286250" y="2057400"/>
                </a:lnTo>
                <a:lnTo>
                  <a:pt x="4410075" y="2095500"/>
                </a:lnTo>
                <a:lnTo>
                  <a:pt x="4562475" y="2066925"/>
                </a:lnTo>
                <a:lnTo>
                  <a:pt x="4714875" y="2019300"/>
                </a:lnTo>
                <a:lnTo>
                  <a:pt x="4810125" y="1981200"/>
                </a:lnTo>
                <a:lnTo>
                  <a:pt x="4810125" y="2047875"/>
                </a:lnTo>
                <a:lnTo>
                  <a:pt x="4838700" y="2047875"/>
                </a:lnTo>
                <a:lnTo>
                  <a:pt x="4838700" y="2114550"/>
                </a:lnTo>
                <a:lnTo>
                  <a:pt x="4752975" y="2305050"/>
                </a:lnTo>
                <a:lnTo>
                  <a:pt x="4562475" y="2647950"/>
                </a:lnTo>
                <a:lnTo>
                  <a:pt x="4391025" y="2771775"/>
                </a:lnTo>
                <a:lnTo>
                  <a:pt x="4238625" y="2905125"/>
                </a:lnTo>
                <a:lnTo>
                  <a:pt x="4219575" y="2971800"/>
                </a:lnTo>
                <a:lnTo>
                  <a:pt x="4048125" y="3133725"/>
                </a:lnTo>
                <a:lnTo>
                  <a:pt x="3981450" y="3295650"/>
                </a:lnTo>
                <a:lnTo>
                  <a:pt x="3962400" y="3419475"/>
                </a:lnTo>
                <a:lnTo>
                  <a:pt x="4000500" y="3609975"/>
                </a:lnTo>
                <a:lnTo>
                  <a:pt x="4076700" y="3714750"/>
                </a:lnTo>
                <a:lnTo>
                  <a:pt x="4067175" y="3886200"/>
                </a:lnTo>
                <a:lnTo>
                  <a:pt x="4076700" y="3886200"/>
                </a:lnTo>
                <a:lnTo>
                  <a:pt x="4076700" y="3971925"/>
                </a:lnTo>
                <a:lnTo>
                  <a:pt x="4114800" y="3981450"/>
                </a:lnTo>
                <a:lnTo>
                  <a:pt x="4029075" y="4162425"/>
                </a:lnTo>
                <a:lnTo>
                  <a:pt x="3790950" y="4257675"/>
                </a:lnTo>
                <a:lnTo>
                  <a:pt x="3771900" y="4343400"/>
                </a:lnTo>
                <a:lnTo>
                  <a:pt x="3638550" y="4438650"/>
                </a:lnTo>
                <a:lnTo>
                  <a:pt x="3638550" y="4505325"/>
                </a:lnTo>
                <a:lnTo>
                  <a:pt x="3695700" y="4676775"/>
                </a:lnTo>
                <a:lnTo>
                  <a:pt x="3686175" y="4791075"/>
                </a:lnTo>
                <a:lnTo>
                  <a:pt x="3562350" y="4838700"/>
                </a:lnTo>
                <a:lnTo>
                  <a:pt x="3486150" y="4857750"/>
                </a:lnTo>
                <a:lnTo>
                  <a:pt x="3467100" y="4972050"/>
                </a:lnTo>
                <a:lnTo>
                  <a:pt x="3505200" y="5057775"/>
                </a:lnTo>
                <a:lnTo>
                  <a:pt x="3400425" y="5105400"/>
                </a:lnTo>
                <a:lnTo>
                  <a:pt x="3400425" y="5172075"/>
                </a:lnTo>
                <a:lnTo>
                  <a:pt x="3276600" y="5305425"/>
                </a:lnTo>
                <a:cubicBezTo>
                  <a:pt x="3122024" y="5469662"/>
                  <a:pt x="3124200" y="5541471"/>
                  <a:pt x="3124200" y="5457825"/>
                </a:cubicBezTo>
                <a:lnTo>
                  <a:pt x="3086100" y="5467350"/>
                </a:lnTo>
                <a:lnTo>
                  <a:pt x="2952750" y="5562600"/>
                </a:lnTo>
                <a:lnTo>
                  <a:pt x="2876550" y="5543550"/>
                </a:lnTo>
                <a:lnTo>
                  <a:pt x="2800350" y="5534025"/>
                </a:lnTo>
                <a:lnTo>
                  <a:pt x="2657475" y="5553075"/>
                </a:lnTo>
                <a:lnTo>
                  <a:pt x="2514600" y="5553075"/>
                </a:lnTo>
                <a:lnTo>
                  <a:pt x="2486025" y="5467350"/>
                </a:lnTo>
                <a:lnTo>
                  <a:pt x="2514600" y="5362575"/>
                </a:lnTo>
                <a:lnTo>
                  <a:pt x="2428875" y="5286375"/>
                </a:lnTo>
                <a:lnTo>
                  <a:pt x="2409825" y="5181600"/>
                </a:lnTo>
                <a:lnTo>
                  <a:pt x="2352675" y="5095875"/>
                </a:lnTo>
                <a:lnTo>
                  <a:pt x="2276475" y="5038725"/>
                </a:lnTo>
                <a:lnTo>
                  <a:pt x="2257425" y="4781550"/>
                </a:lnTo>
                <a:lnTo>
                  <a:pt x="2200275" y="4572000"/>
                </a:lnTo>
                <a:close/>
              </a:path>
            </a:pathLst>
          </a:custGeom>
          <a:solidFill>
            <a:schemeClr val="bg1">
              <a:lumMod val="85000"/>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874" name="ZoneTexte 13"/>
          <p:cNvSpPr txBox="1">
            <a:spLocks noChangeArrowheads="1"/>
          </p:cNvSpPr>
          <p:nvPr/>
        </p:nvSpPr>
        <p:spPr bwMode="auto">
          <a:xfrm>
            <a:off x="2857500" y="3929063"/>
            <a:ext cx="1714500" cy="261937"/>
          </a:xfrm>
          <a:prstGeom prst="rect">
            <a:avLst/>
          </a:prstGeom>
          <a:noFill/>
          <a:ln w="9525">
            <a:noFill/>
            <a:miter lim="800000"/>
            <a:headEnd/>
            <a:tailEnd/>
          </a:ln>
        </p:spPr>
        <p:txBody>
          <a:bodyPr>
            <a:spAutoFit/>
          </a:bodyPr>
          <a:lstStyle/>
          <a:p>
            <a:r>
              <a:rPr lang="fr-FR" sz="1100" i="1">
                <a:solidFill>
                  <a:srgbClr val="0070C0"/>
                </a:solidFill>
              </a:rPr>
              <a:t>OCEAN ATLANTIQUE</a:t>
            </a:r>
          </a:p>
        </p:txBody>
      </p:sp>
      <p:sp>
        <p:nvSpPr>
          <p:cNvPr id="36875" name="ZoneTexte 14"/>
          <p:cNvSpPr txBox="1">
            <a:spLocks noChangeArrowheads="1"/>
          </p:cNvSpPr>
          <p:nvPr/>
        </p:nvSpPr>
        <p:spPr bwMode="auto">
          <a:xfrm>
            <a:off x="7715250" y="3000375"/>
            <a:ext cx="1714500" cy="261938"/>
          </a:xfrm>
          <a:prstGeom prst="rect">
            <a:avLst/>
          </a:prstGeom>
          <a:noFill/>
          <a:ln w="9525">
            <a:noFill/>
            <a:miter lim="800000"/>
            <a:headEnd/>
            <a:tailEnd/>
          </a:ln>
        </p:spPr>
        <p:txBody>
          <a:bodyPr>
            <a:spAutoFit/>
          </a:bodyPr>
          <a:lstStyle/>
          <a:p>
            <a:pPr algn="ctr"/>
            <a:r>
              <a:rPr lang="fr-FR" sz="1100" i="1">
                <a:solidFill>
                  <a:srgbClr val="0070C0"/>
                </a:solidFill>
              </a:rPr>
              <a:t>OCEAN INDIEN</a:t>
            </a:r>
          </a:p>
        </p:txBody>
      </p:sp>
      <p:sp>
        <p:nvSpPr>
          <p:cNvPr id="16" name="Forme libre 15"/>
          <p:cNvSpPr/>
          <p:nvPr/>
        </p:nvSpPr>
        <p:spPr>
          <a:xfrm>
            <a:off x="5994400" y="4683125"/>
            <a:ext cx="1135063" cy="950913"/>
          </a:xfrm>
          <a:custGeom>
            <a:avLst/>
            <a:gdLst>
              <a:gd name="connsiteX0" fmla="*/ 708263 w 1136393"/>
              <a:gd name="connsiteY0" fmla="*/ 169137 h 951398"/>
              <a:gd name="connsiteX1" fmla="*/ 882686 w 1136393"/>
              <a:gd name="connsiteY1" fmla="*/ 0 h 951398"/>
              <a:gd name="connsiteX2" fmla="*/ 977826 w 1136393"/>
              <a:gd name="connsiteY2" fmla="*/ 5285 h 951398"/>
              <a:gd name="connsiteX3" fmla="*/ 1057110 w 1136393"/>
              <a:gd name="connsiteY3" fmla="*/ 26427 h 951398"/>
              <a:gd name="connsiteX4" fmla="*/ 1041253 w 1136393"/>
              <a:gd name="connsiteY4" fmla="*/ 105711 h 951398"/>
              <a:gd name="connsiteX5" fmla="*/ 1041253 w 1136393"/>
              <a:gd name="connsiteY5" fmla="*/ 137424 h 951398"/>
              <a:gd name="connsiteX6" fmla="*/ 1057110 w 1136393"/>
              <a:gd name="connsiteY6" fmla="*/ 142709 h 951398"/>
              <a:gd name="connsiteX7" fmla="*/ 1057110 w 1136393"/>
              <a:gd name="connsiteY7" fmla="*/ 200850 h 951398"/>
              <a:gd name="connsiteX8" fmla="*/ 1072966 w 1136393"/>
              <a:gd name="connsiteY8" fmla="*/ 211421 h 951398"/>
              <a:gd name="connsiteX9" fmla="*/ 1072966 w 1136393"/>
              <a:gd name="connsiteY9" fmla="*/ 285419 h 951398"/>
              <a:gd name="connsiteX10" fmla="*/ 1094108 w 1136393"/>
              <a:gd name="connsiteY10" fmla="*/ 375274 h 951398"/>
              <a:gd name="connsiteX11" fmla="*/ 1109965 w 1136393"/>
              <a:gd name="connsiteY11" fmla="*/ 369988 h 951398"/>
              <a:gd name="connsiteX12" fmla="*/ 1136393 w 1136393"/>
              <a:gd name="connsiteY12" fmla="*/ 449271 h 951398"/>
              <a:gd name="connsiteX13" fmla="*/ 1035967 w 1136393"/>
              <a:gd name="connsiteY13" fmla="*/ 496841 h 951398"/>
              <a:gd name="connsiteX14" fmla="*/ 1035967 w 1136393"/>
              <a:gd name="connsiteY14" fmla="*/ 565553 h 951398"/>
              <a:gd name="connsiteX15" fmla="*/ 835116 w 1136393"/>
              <a:gd name="connsiteY15" fmla="*/ 787546 h 951398"/>
              <a:gd name="connsiteX16" fmla="*/ 761119 w 1136393"/>
              <a:gd name="connsiteY16" fmla="*/ 877401 h 951398"/>
              <a:gd name="connsiteX17" fmla="*/ 761119 w 1136393"/>
              <a:gd name="connsiteY17" fmla="*/ 845687 h 951398"/>
              <a:gd name="connsiteX18" fmla="*/ 724120 w 1136393"/>
              <a:gd name="connsiteY18" fmla="*/ 856258 h 951398"/>
              <a:gd name="connsiteX19" fmla="*/ 586696 w 1136393"/>
              <a:gd name="connsiteY19" fmla="*/ 951398 h 951398"/>
              <a:gd name="connsiteX20" fmla="*/ 459842 w 1136393"/>
              <a:gd name="connsiteY20" fmla="*/ 930256 h 951398"/>
              <a:gd name="connsiteX21" fmla="*/ 391130 w 1136393"/>
              <a:gd name="connsiteY21" fmla="*/ 930256 h 951398"/>
              <a:gd name="connsiteX22" fmla="*/ 269563 w 1136393"/>
              <a:gd name="connsiteY22" fmla="*/ 940827 h 951398"/>
              <a:gd name="connsiteX23" fmla="*/ 147995 w 1136393"/>
              <a:gd name="connsiteY23" fmla="*/ 940827 h 951398"/>
              <a:gd name="connsiteX24" fmla="*/ 121567 w 1136393"/>
              <a:gd name="connsiteY24" fmla="*/ 850973 h 951398"/>
              <a:gd name="connsiteX25" fmla="*/ 153281 w 1136393"/>
              <a:gd name="connsiteY25" fmla="*/ 739976 h 951398"/>
              <a:gd name="connsiteX26" fmla="*/ 63426 w 1136393"/>
              <a:gd name="connsiteY26" fmla="*/ 676550 h 951398"/>
              <a:gd name="connsiteX27" fmla="*/ 47570 w 1136393"/>
              <a:gd name="connsiteY27" fmla="*/ 570839 h 951398"/>
              <a:gd name="connsiteX28" fmla="*/ 0 w 1136393"/>
              <a:gd name="connsiteY28" fmla="*/ 496841 h 951398"/>
              <a:gd name="connsiteX29" fmla="*/ 15856 w 1136393"/>
              <a:gd name="connsiteY29" fmla="*/ 486270 h 951398"/>
              <a:gd name="connsiteX30" fmla="*/ 63426 w 1136393"/>
              <a:gd name="connsiteY30" fmla="*/ 517983 h 951398"/>
              <a:gd name="connsiteX31" fmla="*/ 110996 w 1136393"/>
              <a:gd name="connsiteY31" fmla="*/ 539126 h 951398"/>
              <a:gd name="connsiteX32" fmla="*/ 153281 w 1136393"/>
              <a:gd name="connsiteY32" fmla="*/ 539126 h 951398"/>
              <a:gd name="connsiteX33" fmla="*/ 237849 w 1136393"/>
              <a:gd name="connsiteY33" fmla="*/ 502127 h 951398"/>
              <a:gd name="connsiteX34" fmla="*/ 232564 w 1136393"/>
              <a:gd name="connsiteY34" fmla="*/ 227278 h 951398"/>
              <a:gd name="connsiteX35" fmla="*/ 274848 w 1136393"/>
              <a:gd name="connsiteY35" fmla="*/ 227278 h 951398"/>
              <a:gd name="connsiteX36" fmla="*/ 285419 w 1136393"/>
              <a:gd name="connsiteY36" fmla="*/ 280134 h 951398"/>
              <a:gd name="connsiteX37" fmla="*/ 311847 w 1136393"/>
              <a:gd name="connsiteY37" fmla="*/ 295990 h 951398"/>
              <a:gd name="connsiteX38" fmla="*/ 311847 w 1136393"/>
              <a:gd name="connsiteY38" fmla="*/ 348846 h 951398"/>
              <a:gd name="connsiteX39" fmla="*/ 290705 w 1136393"/>
              <a:gd name="connsiteY39" fmla="*/ 369988 h 951398"/>
              <a:gd name="connsiteX40" fmla="*/ 322418 w 1136393"/>
              <a:gd name="connsiteY40" fmla="*/ 385845 h 951398"/>
              <a:gd name="connsiteX41" fmla="*/ 348846 w 1136393"/>
              <a:gd name="connsiteY41" fmla="*/ 369988 h 951398"/>
              <a:gd name="connsiteX42" fmla="*/ 417558 w 1136393"/>
              <a:gd name="connsiteY42" fmla="*/ 327704 h 951398"/>
              <a:gd name="connsiteX43" fmla="*/ 417558 w 1136393"/>
              <a:gd name="connsiteY43" fmla="*/ 322418 h 951398"/>
              <a:gd name="connsiteX44" fmla="*/ 417558 w 1136393"/>
              <a:gd name="connsiteY44" fmla="*/ 274848 h 951398"/>
              <a:gd name="connsiteX45" fmla="*/ 454557 w 1136393"/>
              <a:gd name="connsiteY45" fmla="*/ 232564 h 951398"/>
              <a:gd name="connsiteX46" fmla="*/ 480985 w 1136393"/>
              <a:gd name="connsiteY46" fmla="*/ 237849 h 951398"/>
              <a:gd name="connsiteX47" fmla="*/ 570839 w 1136393"/>
              <a:gd name="connsiteY47" fmla="*/ 290705 h 951398"/>
              <a:gd name="connsiteX48" fmla="*/ 639551 w 1136393"/>
              <a:gd name="connsiteY48" fmla="*/ 258991 h 951398"/>
              <a:gd name="connsiteX49" fmla="*/ 639551 w 1136393"/>
              <a:gd name="connsiteY49" fmla="*/ 200850 h 951398"/>
              <a:gd name="connsiteX50" fmla="*/ 708263 w 1136393"/>
              <a:gd name="connsiteY50" fmla="*/ 169137 h 9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6393" h="951398">
                <a:moveTo>
                  <a:pt x="708263" y="169137"/>
                </a:moveTo>
                <a:lnTo>
                  <a:pt x="882686" y="0"/>
                </a:lnTo>
                <a:lnTo>
                  <a:pt x="977826" y="5285"/>
                </a:lnTo>
                <a:lnTo>
                  <a:pt x="1057110" y="26427"/>
                </a:lnTo>
                <a:lnTo>
                  <a:pt x="1041253" y="105711"/>
                </a:lnTo>
                <a:lnTo>
                  <a:pt x="1041253" y="137424"/>
                </a:lnTo>
                <a:lnTo>
                  <a:pt x="1057110" y="142709"/>
                </a:lnTo>
                <a:lnTo>
                  <a:pt x="1057110" y="200850"/>
                </a:lnTo>
                <a:lnTo>
                  <a:pt x="1072966" y="211421"/>
                </a:lnTo>
                <a:lnTo>
                  <a:pt x="1072966" y="285419"/>
                </a:lnTo>
                <a:lnTo>
                  <a:pt x="1094108" y="375274"/>
                </a:lnTo>
                <a:lnTo>
                  <a:pt x="1109965" y="369988"/>
                </a:lnTo>
                <a:lnTo>
                  <a:pt x="1136393" y="449271"/>
                </a:lnTo>
                <a:lnTo>
                  <a:pt x="1035967" y="496841"/>
                </a:lnTo>
                <a:lnTo>
                  <a:pt x="1035967" y="565553"/>
                </a:lnTo>
                <a:lnTo>
                  <a:pt x="835116" y="787546"/>
                </a:lnTo>
                <a:lnTo>
                  <a:pt x="761119" y="877401"/>
                </a:lnTo>
                <a:lnTo>
                  <a:pt x="761119" y="845687"/>
                </a:lnTo>
                <a:lnTo>
                  <a:pt x="724120" y="856258"/>
                </a:lnTo>
                <a:lnTo>
                  <a:pt x="586696" y="951398"/>
                </a:lnTo>
                <a:lnTo>
                  <a:pt x="459842" y="930256"/>
                </a:lnTo>
                <a:lnTo>
                  <a:pt x="391130" y="930256"/>
                </a:lnTo>
                <a:lnTo>
                  <a:pt x="269563" y="940827"/>
                </a:lnTo>
                <a:lnTo>
                  <a:pt x="147995" y="940827"/>
                </a:lnTo>
                <a:lnTo>
                  <a:pt x="121567" y="850973"/>
                </a:lnTo>
                <a:lnTo>
                  <a:pt x="153281" y="739976"/>
                </a:lnTo>
                <a:lnTo>
                  <a:pt x="63426" y="676550"/>
                </a:lnTo>
                <a:lnTo>
                  <a:pt x="47570" y="570839"/>
                </a:lnTo>
                <a:lnTo>
                  <a:pt x="0" y="496841"/>
                </a:lnTo>
                <a:lnTo>
                  <a:pt x="15856" y="486270"/>
                </a:lnTo>
                <a:lnTo>
                  <a:pt x="63426" y="517983"/>
                </a:lnTo>
                <a:lnTo>
                  <a:pt x="110996" y="539126"/>
                </a:lnTo>
                <a:lnTo>
                  <a:pt x="153281" y="539126"/>
                </a:lnTo>
                <a:lnTo>
                  <a:pt x="237849" y="502127"/>
                </a:lnTo>
                <a:cubicBezTo>
                  <a:pt x="236087" y="410511"/>
                  <a:pt x="234326" y="318894"/>
                  <a:pt x="232564" y="227278"/>
                </a:cubicBezTo>
                <a:lnTo>
                  <a:pt x="274848" y="227278"/>
                </a:lnTo>
                <a:lnTo>
                  <a:pt x="285419" y="280134"/>
                </a:lnTo>
                <a:lnTo>
                  <a:pt x="311847" y="295990"/>
                </a:lnTo>
                <a:lnTo>
                  <a:pt x="311847" y="348846"/>
                </a:lnTo>
                <a:lnTo>
                  <a:pt x="290705" y="369988"/>
                </a:lnTo>
                <a:lnTo>
                  <a:pt x="322418" y="385845"/>
                </a:lnTo>
                <a:lnTo>
                  <a:pt x="348846" y="369988"/>
                </a:lnTo>
                <a:lnTo>
                  <a:pt x="417558" y="327704"/>
                </a:lnTo>
                <a:lnTo>
                  <a:pt x="417558" y="322418"/>
                </a:lnTo>
                <a:lnTo>
                  <a:pt x="417558" y="274848"/>
                </a:lnTo>
                <a:lnTo>
                  <a:pt x="454557" y="232564"/>
                </a:lnTo>
                <a:lnTo>
                  <a:pt x="480985" y="237849"/>
                </a:lnTo>
                <a:lnTo>
                  <a:pt x="570839" y="290705"/>
                </a:lnTo>
                <a:lnTo>
                  <a:pt x="639551" y="258991"/>
                </a:lnTo>
                <a:lnTo>
                  <a:pt x="639551" y="200850"/>
                </a:lnTo>
                <a:lnTo>
                  <a:pt x="708263" y="1691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16"/>
          <p:cNvSpPr/>
          <p:nvPr/>
        </p:nvSpPr>
        <p:spPr>
          <a:xfrm>
            <a:off x="5697538" y="4281488"/>
            <a:ext cx="909637" cy="941387"/>
          </a:xfrm>
          <a:custGeom>
            <a:avLst/>
            <a:gdLst>
              <a:gd name="connsiteX0" fmla="*/ 132139 w 909114"/>
              <a:gd name="connsiteY0" fmla="*/ 364703 h 940828"/>
              <a:gd name="connsiteX1" fmla="*/ 10571 w 909114"/>
              <a:gd name="connsiteY1" fmla="*/ 105711 h 940828"/>
              <a:gd name="connsiteX2" fmla="*/ 0 w 909114"/>
              <a:gd name="connsiteY2" fmla="*/ 26428 h 940828"/>
              <a:gd name="connsiteX3" fmla="*/ 31713 w 909114"/>
              <a:gd name="connsiteY3" fmla="*/ 31713 h 940828"/>
              <a:gd name="connsiteX4" fmla="*/ 58141 w 909114"/>
              <a:gd name="connsiteY4" fmla="*/ 0 h 940828"/>
              <a:gd name="connsiteX5" fmla="*/ 121568 w 909114"/>
              <a:gd name="connsiteY5" fmla="*/ 0 h 940828"/>
              <a:gd name="connsiteX6" fmla="*/ 163852 w 909114"/>
              <a:gd name="connsiteY6" fmla="*/ 31713 h 940828"/>
              <a:gd name="connsiteX7" fmla="*/ 322418 w 909114"/>
              <a:gd name="connsiteY7" fmla="*/ 36999 h 940828"/>
              <a:gd name="connsiteX8" fmla="*/ 327704 w 909114"/>
              <a:gd name="connsiteY8" fmla="*/ 21142 h 940828"/>
              <a:gd name="connsiteX9" fmla="*/ 438701 w 909114"/>
              <a:gd name="connsiteY9" fmla="*/ 21142 h 940828"/>
              <a:gd name="connsiteX10" fmla="*/ 470414 w 909114"/>
              <a:gd name="connsiteY10" fmla="*/ 47570 h 940828"/>
              <a:gd name="connsiteX11" fmla="*/ 570839 w 909114"/>
              <a:gd name="connsiteY11" fmla="*/ 63426 h 940828"/>
              <a:gd name="connsiteX12" fmla="*/ 623695 w 909114"/>
              <a:gd name="connsiteY12" fmla="*/ 89854 h 940828"/>
              <a:gd name="connsiteX13" fmla="*/ 702978 w 909114"/>
              <a:gd name="connsiteY13" fmla="*/ 63426 h 940828"/>
              <a:gd name="connsiteX14" fmla="*/ 787547 w 909114"/>
              <a:gd name="connsiteY14" fmla="*/ 42284 h 940828"/>
              <a:gd name="connsiteX15" fmla="*/ 903829 w 909114"/>
              <a:gd name="connsiteY15" fmla="*/ 47570 h 940828"/>
              <a:gd name="connsiteX16" fmla="*/ 909114 w 909114"/>
              <a:gd name="connsiteY16" fmla="*/ 63426 h 940828"/>
              <a:gd name="connsiteX17" fmla="*/ 877401 w 909114"/>
              <a:gd name="connsiteY17" fmla="*/ 110996 h 940828"/>
              <a:gd name="connsiteX18" fmla="*/ 835117 w 909114"/>
              <a:gd name="connsiteY18" fmla="*/ 105711 h 940828"/>
              <a:gd name="connsiteX19" fmla="*/ 819260 w 909114"/>
              <a:gd name="connsiteY19" fmla="*/ 116282 h 940828"/>
              <a:gd name="connsiteX20" fmla="*/ 787547 w 909114"/>
              <a:gd name="connsiteY20" fmla="*/ 105711 h 940828"/>
              <a:gd name="connsiteX21" fmla="*/ 692407 w 909114"/>
              <a:gd name="connsiteY21" fmla="*/ 100425 h 940828"/>
              <a:gd name="connsiteX22" fmla="*/ 692407 w 909114"/>
              <a:gd name="connsiteY22" fmla="*/ 100425 h 940828"/>
              <a:gd name="connsiteX23" fmla="*/ 613124 w 909114"/>
              <a:gd name="connsiteY23" fmla="*/ 110996 h 940828"/>
              <a:gd name="connsiteX24" fmla="*/ 613124 w 909114"/>
              <a:gd name="connsiteY24" fmla="*/ 317133 h 940828"/>
              <a:gd name="connsiteX25" fmla="*/ 528555 w 909114"/>
              <a:gd name="connsiteY25" fmla="*/ 496841 h 940828"/>
              <a:gd name="connsiteX26" fmla="*/ 533840 w 909114"/>
              <a:gd name="connsiteY26" fmla="*/ 898543 h 940828"/>
              <a:gd name="connsiteX27" fmla="*/ 454557 w 909114"/>
              <a:gd name="connsiteY27" fmla="*/ 940828 h 940828"/>
              <a:gd name="connsiteX28" fmla="*/ 401702 w 909114"/>
              <a:gd name="connsiteY28" fmla="*/ 940828 h 940828"/>
              <a:gd name="connsiteX29" fmla="*/ 311847 w 909114"/>
              <a:gd name="connsiteY29" fmla="*/ 887972 h 940828"/>
              <a:gd name="connsiteX30" fmla="*/ 290705 w 909114"/>
              <a:gd name="connsiteY30" fmla="*/ 887972 h 940828"/>
              <a:gd name="connsiteX31" fmla="*/ 206136 w 909114"/>
              <a:gd name="connsiteY31" fmla="*/ 824545 h 940828"/>
              <a:gd name="connsiteX32" fmla="*/ 184994 w 909114"/>
              <a:gd name="connsiteY32" fmla="*/ 565554 h 940828"/>
              <a:gd name="connsiteX33" fmla="*/ 132139 w 909114"/>
              <a:gd name="connsiteY33" fmla="*/ 364703 h 9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114" h="940828">
                <a:moveTo>
                  <a:pt x="132139" y="364703"/>
                </a:moveTo>
                <a:lnTo>
                  <a:pt x="10571" y="105711"/>
                </a:lnTo>
                <a:lnTo>
                  <a:pt x="0" y="26428"/>
                </a:lnTo>
                <a:lnTo>
                  <a:pt x="31713" y="31713"/>
                </a:lnTo>
                <a:lnTo>
                  <a:pt x="58141" y="0"/>
                </a:lnTo>
                <a:lnTo>
                  <a:pt x="121568" y="0"/>
                </a:lnTo>
                <a:lnTo>
                  <a:pt x="163852" y="31713"/>
                </a:lnTo>
                <a:lnTo>
                  <a:pt x="322418" y="36999"/>
                </a:lnTo>
                <a:lnTo>
                  <a:pt x="327704" y="21142"/>
                </a:lnTo>
                <a:lnTo>
                  <a:pt x="438701" y="21142"/>
                </a:lnTo>
                <a:lnTo>
                  <a:pt x="470414" y="47570"/>
                </a:lnTo>
                <a:lnTo>
                  <a:pt x="570839" y="63426"/>
                </a:lnTo>
                <a:lnTo>
                  <a:pt x="623695" y="89854"/>
                </a:lnTo>
                <a:lnTo>
                  <a:pt x="702978" y="63426"/>
                </a:lnTo>
                <a:lnTo>
                  <a:pt x="787547" y="42284"/>
                </a:lnTo>
                <a:lnTo>
                  <a:pt x="903829" y="47570"/>
                </a:lnTo>
                <a:lnTo>
                  <a:pt x="909114" y="63426"/>
                </a:lnTo>
                <a:lnTo>
                  <a:pt x="877401" y="110996"/>
                </a:lnTo>
                <a:lnTo>
                  <a:pt x="835117" y="105711"/>
                </a:lnTo>
                <a:lnTo>
                  <a:pt x="819260" y="116282"/>
                </a:lnTo>
                <a:lnTo>
                  <a:pt x="787547" y="105711"/>
                </a:lnTo>
                <a:lnTo>
                  <a:pt x="692407" y="100425"/>
                </a:lnTo>
                <a:lnTo>
                  <a:pt x="692407" y="100425"/>
                </a:lnTo>
                <a:lnTo>
                  <a:pt x="613124" y="110996"/>
                </a:lnTo>
                <a:lnTo>
                  <a:pt x="613124" y="317133"/>
                </a:lnTo>
                <a:lnTo>
                  <a:pt x="528555" y="496841"/>
                </a:lnTo>
                <a:cubicBezTo>
                  <a:pt x="530317" y="630742"/>
                  <a:pt x="532078" y="764642"/>
                  <a:pt x="533840" y="898543"/>
                </a:cubicBezTo>
                <a:lnTo>
                  <a:pt x="454557" y="940828"/>
                </a:lnTo>
                <a:lnTo>
                  <a:pt x="401702" y="940828"/>
                </a:lnTo>
                <a:lnTo>
                  <a:pt x="311847" y="887972"/>
                </a:lnTo>
                <a:lnTo>
                  <a:pt x="290705" y="887972"/>
                </a:lnTo>
                <a:lnTo>
                  <a:pt x="206136" y="824545"/>
                </a:lnTo>
                <a:lnTo>
                  <a:pt x="184994" y="565554"/>
                </a:lnTo>
                <a:lnTo>
                  <a:pt x="132139" y="36470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6221413" y="4354513"/>
            <a:ext cx="649287" cy="709612"/>
          </a:xfrm>
          <a:custGeom>
            <a:avLst/>
            <a:gdLst>
              <a:gd name="connsiteX0" fmla="*/ 650123 w 650123"/>
              <a:gd name="connsiteY0" fmla="*/ 327705 h 708264"/>
              <a:gd name="connsiteX1" fmla="*/ 613124 w 650123"/>
              <a:gd name="connsiteY1" fmla="*/ 285420 h 708264"/>
              <a:gd name="connsiteX2" fmla="*/ 565554 w 650123"/>
              <a:gd name="connsiteY2" fmla="*/ 269563 h 708264"/>
              <a:gd name="connsiteX3" fmla="*/ 560269 w 650123"/>
              <a:gd name="connsiteY3" fmla="*/ 211422 h 708264"/>
              <a:gd name="connsiteX4" fmla="*/ 465129 w 650123"/>
              <a:gd name="connsiteY4" fmla="*/ 126854 h 708264"/>
              <a:gd name="connsiteX5" fmla="*/ 454558 w 650123"/>
              <a:gd name="connsiteY5" fmla="*/ 84569 h 708264"/>
              <a:gd name="connsiteX6" fmla="*/ 380560 w 650123"/>
              <a:gd name="connsiteY6" fmla="*/ 0 h 708264"/>
              <a:gd name="connsiteX7" fmla="*/ 354132 w 650123"/>
              <a:gd name="connsiteY7" fmla="*/ 31714 h 708264"/>
              <a:gd name="connsiteX8" fmla="*/ 301277 w 650123"/>
              <a:gd name="connsiteY8" fmla="*/ 31714 h 708264"/>
              <a:gd name="connsiteX9" fmla="*/ 301277 w 650123"/>
              <a:gd name="connsiteY9" fmla="*/ 42285 h 708264"/>
              <a:gd name="connsiteX10" fmla="*/ 280134 w 650123"/>
              <a:gd name="connsiteY10" fmla="*/ 42285 h 708264"/>
              <a:gd name="connsiteX11" fmla="*/ 269563 w 650123"/>
              <a:gd name="connsiteY11" fmla="*/ 31714 h 708264"/>
              <a:gd name="connsiteX12" fmla="*/ 169138 w 650123"/>
              <a:gd name="connsiteY12" fmla="*/ 21143 h 708264"/>
              <a:gd name="connsiteX13" fmla="*/ 89855 w 650123"/>
              <a:gd name="connsiteY13" fmla="*/ 42285 h 708264"/>
              <a:gd name="connsiteX14" fmla="*/ 95140 w 650123"/>
              <a:gd name="connsiteY14" fmla="*/ 248421 h 708264"/>
              <a:gd name="connsiteX15" fmla="*/ 0 w 650123"/>
              <a:gd name="connsiteY15" fmla="*/ 417559 h 708264"/>
              <a:gd name="connsiteX16" fmla="*/ 5286 w 650123"/>
              <a:gd name="connsiteY16" fmla="*/ 554983 h 708264"/>
              <a:gd name="connsiteX17" fmla="*/ 47570 w 650123"/>
              <a:gd name="connsiteY17" fmla="*/ 554983 h 708264"/>
              <a:gd name="connsiteX18" fmla="*/ 58141 w 650123"/>
              <a:gd name="connsiteY18" fmla="*/ 607839 h 708264"/>
              <a:gd name="connsiteX19" fmla="*/ 79284 w 650123"/>
              <a:gd name="connsiteY19" fmla="*/ 623695 h 708264"/>
              <a:gd name="connsiteX20" fmla="*/ 79284 w 650123"/>
              <a:gd name="connsiteY20" fmla="*/ 676551 h 708264"/>
              <a:gd name="connsiteX21" fmla="*/ 68712 w 650123"/>
              <a:gd name="connsiteY21" fmla="*/ 697693 h 708264"/>
              <a:gd name="connsiteX22" fmla="*/ 89855 w 650123"/>
              <a:gd name="connsiteY22" fmla="*/ 708264 h 708264"/>
              <a:gd name="connsiteX23" fmla="*/ 190280 w 650123"/>
              <a:gd name="connsiteY23" fmla="*/ 660694 h 708264"/>
              <a:gd name="connsiteX24" fmla="*/ 190280 w 650123"/>
              <a:gd name="connsiteY24" fmla="*/ 597268 h 708264"/>
              <a:gd name="connsiteX25" fmla="*/ 221993 w 650123"/>
              <a:gd name="connsiteY25" fmla="*/ 560269 h 708264"/>
              <a:gd name="connsiteX26" fmla="*/ 280134 w 650123"/>
              <a:gd name="connsiteY26" fmla="*/ 570840 h 708264"/>
              <a:gd name="connsiteX27" fmla="*/ 338275 w 650123"/>
              <a:gd name="connsiteY27" fmla="*/ 607839 h 708264"/>
              <a:gd name="connsiteX28" fmla="*/ 417559 w 650123"/>
              <a:gd name="connsiteY28" fmla="*/ 586696 h 708264"/>
              <a:gd name="connsiteX29" fmla="*/ 406988 w 650123"/>
              <a:gd name="connsiteY29" fmla="*/ 523270 h 708264"/>
              <a:gd name="connsiteX30" fmla="*/ 475700 w 650123"/>
              <a:gd name="connsiteY30" fmla="*/ 491557 h 708264"/>
              <a:gd name="connsiteX31" fmla="*/ 650123 w 650123"/>
              <a:gd name="connsiteY31" fmla="*/ 327705 h 7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0123" h="708264">
                <a:moveTo>
                  <a:pt x="650123" y="327705"/>
                </a:moveTo>
                <a:lnTo>
                  <a:pt x="613124" y="285420"/>
                </a:lnTo>
                <a:lnTo>
                  <a:pt x="565554" y="269563"/>
                </a:lnTo>
                <a:lnTo>
                  <a:pt x="560269" y="211422"/>
                </a:lnTo>
                <a:lnTo>
                  <a:pt x="465129" y="126854"/>
                </a:lnTo>
                <a:lnTo>
                  <a:pt x="454558" y="84569"/>
                </a:lnTo>
                <a:lnTo>
                  <a:pt x="380560" y="0"/>
                </a:lnTo>
                <a:lnTo>
                  <a:pt x="354132" y="31714"/>
                </a:lnTo>
                <a:lnTo>
                  <a:pt x="301277" y="31714"/>
                </a:lnTo>
                <a:lnTo>
                  <a:pt x="301277" y="42285"/>
                </a:lnTo>
                <a:lnTo>
                  <a:pt x="280134" y="42285"/>
                </a:lnTo>
                <a:lnTo>
                  <a:pt x="269563" y="31714"/>
                </a:lnTo>
                <a:lnTo>
                  <a:pt x="169138" y="21143"/>
                </a:lnTo>
                <a:lnTo>
                  <a:pt x="89855" y="42285"/>
                </a:lnTo>
                <a:lnTo>
                  <a:pt x="95140" y="248421"/>
                </a:lnTo>
                <a:lnTo>
                  <a:pt x="0" y="417559"/>
                </a:lnTo>
                <a:lnTo>
                  <a:pt x="5286" y="554983"/>
                </a:lnTo>
                <a:lnTo>
                  <a:pt x="47570" y="554983"/>
                </a:lnTo>
                <a:lnTo>
                  <a:pt x="58141" y="607839"/>
                </a:lnTo>
                <a:lnTo>
                  <a:pt x="79284" y="623695"/>
                </a:lnTo>
                <a:lnTo>
                  <a:pt x="79284" y="676551"/>
                </a:lnTo>
                <a:lnTo>
                  <a:pt x="68712" y="697693"/>
                </a:lnTo>
                <a:lnTo>
                  <a:pt x="89855" y="708264"/>
                </a:lnTo>
                <a:lnTo>
                  <a:pt x="190280" y="660694"/>
                </a:lnTo>
                <a:lnTo>
                  <a:pt x="190280" y="597268"/>
                </a:lnTo>
                <a:lnTo>
                  <a:pt x="221993" y="560269"/>
                </a:lnTo>
                <a:lnTo>
                  <a:pt x="280134" y="570840"/>
                </a:lnTo>
                <a:lnTo>
                  <a:pt x="338275" y="607839"/>
                </a:lnTo>
                <a:lnTo>
                  <a:pt x="417559" y="586696"/>
                </a:lnTo>
                <a:lnTo>
                  <a:pt x="406988" y="523270"/>
                </a:lnTo>
                <a:lnTo>
                  <a:pt x="475700" y="491557"/>
                </a:lnTo>
                <a:lnTo>
                  <a:pt x="650123" y="32770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orme libre 18"/>
          <p:cNvSpPr/>
          <p:nvPr/>
        </p:nvSpPr>
        <p:spPr>
          <a:xfrm>
            <a:off x="6934200" y="3811588"/>
            <a:ext cx="809625" cy="1246187"/>
          </a:xfrm>
          <a:custGeom>
            <a:avLst/>
            <a:gdLst>
              <a:gd name="connsiteX0" fmla="*/ 211422 w 808689"/>
              <a:gd name="connsiteY0" fmla="*/ 718835 h 1247390"/>
              <a:gd name="connsiteX1" fmla="*/ 253707 w 808689"/>
              <a:gd name="connsiteY1" fmla="*/ 570839 h 1247390"/>
              <a:gd name="connsiteX2" fmla="*/ 232565 w 808689"/>
              <a:gd name="connsiteY2" fmla="*/ 502127 h 1247390"/>
              <a:gd name="connsiteX3" fmla="*/ 174424 w 808689"/>
              <a:gd name="connsiteY3" fmla="*/ 433415 h 1247390"/>
              <a:gd name="connsiteX4" fmla="*/ 0 w 808689"/>
              <a:gd name="connsiteY4" fmla="*/ 369988 h 1247390"/>
              <a:gd name="connsiteX5" fmla="*/ 110997 w 808689"/>
              <a:gd name="connsiteY5" fmla="*/ 295991 h 1247390"/>
              <a:gd name="connsiteX6" fmla="*/ 121568 w 808689"/>
              <a:gd name="connsiteY6" fmla="*/ 295991 h 1247390"/>
              <a:gd name="connsiteX7" fmla="*/ 200851 w 808689"/>
              <a:gd name="connsiteY7" fmla="*/ 248421 h 1247390"/>
              <a:gd name="connsiteX8" fmla="*/ 221994 w 808689"/>
              <a:gd name="connsiteY8" fmla="*/ 248421 h 1247390"/>
              <a:gd name="connsiteX9" fmla="*/ 306562 w 808689"/>
              <a:gd name="connsiteY9" fmla="*/ 280134 h 1247390"/>
              <a:gd name="connsiteX10" fmla="*/ 348847 w 808689"/>
              <a:gd name="connsiteY10" fmla="*/ 332990 h 1247390"/>
              <a:gd name="connsiteX11" fmla="*/ 343561 w 808689"/>
              <a:gd name="connsiteY11" fmla="*/ 369988 h 1247390"/>
              <a:gd name="connsiteX12" fmla="*/ 322419 w 808689"/>
              <a:gd name="connsiteY12" fmla="*/ 391131 h 1247390"/>
              <a:gd name="connsiteX13" fmla="*/ 322419 w 808689"/>
              <a:gd name="connsiteY13" fmla="*/ 422844 h 1247390"/>
              <a:gd name="connsiteX14" fmla="*/ 385846 w 808689"/>
              <a:gd name="connsiteY14" fmla="*/ 449272 h 1247390"/>
              <a:gd name="connsiteX15" fmla="*/ 438701 w 808689"/>
              <a:gd name="connsiteY15" fmla="*/ 375274 h 1247390"/>
              <a:gd name="connsiteX16" fmla="*/ 438701 w 808689"/>
              <a:gd name="connsiteY16" fmla="*/ 327704 h 1247390"/>
              <a:gd name="connsiteX17" fmla="*/ 428130 w 808689"/>
              <a:gd name="connsiteY17" fmla="*/ 311847 h 1247390"/>
              <a:gd name="connsiteX18" fmla="*/ 428130 w 808689"/>
              <a:gd name="connsiteY18" fmla="*/ 243135 h 1247390"/>
              <a:gd name="connsiteX19" fmla="*/ 354132 w 808689"/>
              <a:gd name="connsiteY19" fmla="*/ 184994 h 1247390"/>
              <a:gd name="connsiteX20" fmla="*/ 332990 w 808689"/>
              <a:gd name="connsiteY20" fmla="*/ 174423 h 1247390"/>
              <a:gd name="connsiteX21" fmla="*/ 332990 w 808689"/>
              <a:gd name="connsiteY21" fmla="*/ 121568 h 1247390"/>
              <a:gd name="connsiteX22" fmla="*/ 364703 w 808689"/>
              <a:gd name="connsiteY22" fmla="*/ 58141 h 1247390"/>
              <a:gd name="connsiteX23" fmla="*/ 470414 w 808689"/>
              <a:gd name="connsiteY23" fmla="*/ 58141 h 1247390"/>
              <a:gd name="connsiteX24" fmla="*/ 491557 w 808689"/>
              <a:gd name="connsiteY24" fmla="*/ 73998 h 1247390"/>
              <a:gd name="connsiteX25" fmla="*/ 576125 w 808689"/>
              <a:gd name="connsiteY25" fmla="*/ 73998 h 1247390"/>
              <a:gd name="connsiteX26" fmla="*/ 597268 w 808689"/>
              <a:gd name="connsiteY26" fmla="*/ 52855 h 1247390"/>
              <a:gd name="connsiteX27" fmla="*/ 766405 w 808689"/>
              <a:gd name="connsiteY27" fmla="*/ 0 h 1247390"/>
              <a:gd name="connsiteX28" fmla="*/ 766405 w 808689"/>
              <a:gd name="connsiteY28" fmla="*/ 142710 h 1247390"/>
              <a:gd name="connsiteX29" fmla="*/ 771691 w 808689"/>
              <a:gd name="connsiteY29" fmla="*/ 153281 h 1247390"/>
              <a:gd name="connsiteX30" fmla="*/ 771691 w 808689"/>
              <a:gd name="connsiteY30" fmla="*/ 237850 h 1247390"/>
              <a:gd name="connsiteX31" fmla="*/ 808689 w 808689"/>
              <a:gd name="connsiteY31" fmla="*/ 243135 h 1247390"/>
              <a:gd name="connsiteX32" fmla="*/ 724121 w 808689"/>
              <a:gd name="connsiteY32" fmla="*/ 428129 h 1247390"/>
              <a:gd name="connsiteX33" fmla="*/ 480985 w 808689"/>
              <a:gd name="connsiteY33" fmla="*/ 517984 h 1247390"/>
              <a:gd name="connsiteX34" fmla="*/ 470414 w 808689"/>
              <a:gd name="connsiteY34" fmla="*/ 607838 h 1247390"/>
              <a:gd name="connsiteX35" fmla="*/ 332990 w 808689"/>
              <a:gd name="connsiteY35" fmla="*/ 697692 h 1247390"/>
              <a:gd name="connsiteX36" fmla="*/ 332990 w 808689"/>
              <a:gd name="connsiteY36" fmla="*/ 750548 h 1247390"/>
              <a:gd name="connsiteX37" fmla="*/ 385846 w 808689"/>
              <a:gd name="connsiteY37" fmla="*/ 935542 h 1247390"/>
              <a:gd name="connsiteX38" fmla="*/ 380560 w 808689"/>
              <a:gd name="connsiteY38" fmla="*/ 1057110 h 1247390"/>
              <a:gd name="connsiteX39" fmla="*/ 179709 w 808689"/>
              <a:gd name="connsiteY39" fmla="*/ 1120536 h 1247390"/>
              <a:gd name="connsiteX40" fmla="*/ 158567 w 808689"/>
              <a:gd name="connsiteY40" fmla="*/ 1247390 h 1247390"/>
              <a:gd name="connsiteX41" fmla="*/ 132139 w 808689"/>
              <a:gd name="connsiteY41" fmla="*/ 1157535 h 1247390"/>
              <a:gd name="connsiteX42" fmla="*/ 132139 w 808689"/>
              <a:gd name="connsiteY42" fmla="*/ 1083537 h 1247390"/>
              <a:gd name="connsiteX43" fmla="*/ 121568 w 808689"/>
              <a:gd name="connsiteY43" fmla="*/ 1062395 h 1247390"/>
              <a:gd name="connsiteX44" fmla="*/ 116283 w 808689"/>
              <a:gd name="connsiteY44" fmla="*/ 1014825 h 1247390"/>
              <a:gd name="connsiteX45" fmla="*/ 100426 w 808689"/>
              <a:gd name="connsiteY45" fmla="*/ 998969 h 1247390"/>
              <a:gd name="connsiteX46" fmla="*/ 110997 w 808689"/>
              <a:gd name="connsiteY46" fmla="*/ 903829 h 1247390"/>
              <a:gd name="connsiteX47" fmla="*/ 163852 w 808689"/>
              <a:gd name="connsiteY47" fmla="*/ 850973 h 1247390"/>
              <a:gd name="connsiteX48" fmla="*/ 211422 w 808689"/>
              <a:gd name="connsiteY48" fmla="*/ 718835 h 124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8689" h="1247390">
                <a:moveTo>
                  <a:pt x="211422" y="718835"/>
                </a:moveTo>
                <a:lnTo>
                  <a:pt x="253707" y="570839"/>
                </a:lnTo>
                <a:lnTo>
                  <a:pt x="232565" y="502127"/>
                </a:lnTo>
                <a:lnTo>
                  <a:pt x="174424" y="433415"/>
                </a:lnTo>
                <a:lnTo>
                  <a:pt x="0" y="369988"/>
                </a:lnTo>
                <a:lnTo>
                  <a:pt x="110997" y="295991"/>
                </a:lnTo>
                <a:lnTo>
                  <a:pt x="121568" y="295991"/>
                </a:lnTo>
                <a:lnTo>
                  <a:pt x="200851" y="248421"/>
                </a:lnTo>
                <a:lnTo>
                  <a:pt x="221994" y="248421"/>
                </a:lnTo>
                <a:lnTo>
                  <a:pt x="306562" y="280134"/>
                </a:lnTo>
                <a:lnTo>
                  <a:pt x="348847" y="332990"/>
                </a:lnTo>
                <a:lnTo>
                  <a:pt x="343561" y="369988"/>
                </a:lnTo>
                <a:lnTo>
                  <a:pt x="322419" y="391131"/>
                </a:lnTo>
                <a:lnTo>
                  <a:pt x="322419" y="422844"/>
                </a:lnTo>
                <a:lnTo>
                  <a:pt x="385846" y="449272"/>
                </a:lnTo>
                <a:lnTo>
                  <a:pt x="438701" y="375274"/>
                </a:lnTo>
                <a:lnTo>
                  <a:pt x="438701" y="327704"/>
                </a:lnTo>
                <a:lnTo>
                  <a:pt x="428130" y="311847"/>
                </a:lnTo>
                <a:lnTo>
                  <a:pt x="428130" y="243135"/>
                </a:lnTo>
                <a:cubicBezTo>
                  <a:pt x="358073" y="183856"/>
                  <a:pt x="389421" y="184994"/>
                  <a:pt x="354132" y="184994"/>
                </a:cubicBezTo>
                <a:lnTo>
                  <a:pt x="332990" y="174423"/>
                </a:lnTo>
                <a:lnTo>
                  <a:pt x="332990" y="121568"/>
                </a:lnTo>
                <a:lnTo>
                  <a:pt x="364703" y="58141"/>
                </a:lnTo>
                <a:lnTo>
                  <a:pt x="470414" y="58141"/>
                </a:lnTo>
                <a:lnTo>
                  <a:pt x="491557" y="73998"/>
                </a:lnTo>
                <a:lnTo>
                  <a:pt x="576125" y="73998"/>
                </a:lnTo>
                <a:lnTo>
                  <a:pt x="597268" y="52855"/>
                </a:lnTo>
                <a:lnTo>
                  <a:pt x="766405" y="0"/>
                </a:lnTo>
                <a:lnTo>
                  <a:pt x="766405" y="142710"/>
                </a:lnTo>
                <a:lnTo>
                  <a:pt x="771691" y="153281"/>
                </a:lnTo>
                <a:lnTo>
                  <a:pt x="771691" y="237850"/>
                </a:lnTo>
                <a:lnTo>
                  <a:pt x="808689" y="243135"/>
                </a:lnTo>
                <a:lnTo>
                  <a:pt x="724121" y="428129"/>
                </a:lnTo>
                <a:lnTo>
                  <a:pt x="480985" y="517984"/>
                </a:lnTo>
                <a:lnTo>
                  <a:pt x="470414" y="607838"/>
                </a:lnTo>
                <a:lnTo>
                  <a:pt x="332990" y="697692"/>
                </a:lnTo>
                <a:lnTo>
                  <a:pt x="332990" y="750548"/>
                </a:lnTo>
                <a:lnTo>
                  <a:pt x="385846" y="935542"/>
                </a:lnTo>
                <a:lnTo>
                  <a:pt x="380560" y="1057110"/>
                </a:lnTo>
                <a:lnTo>
                  <a:pt x="179709" y="1120536"/>
                </a:lnTo>
                <a:lnTo>
                  <a:pt x="158567" y="1247390"/>
                </a:lnTo>
                <a:lnTo>
                  <a:pt x="132139" y="1157535"/>
                </a:lnTo>
                <a:lnTo>
                  <a:pt x="132139" y="1083537"/>
                </a:lnTo>
                <a:lnTo>
                  <a:pt x="121568" y="1062395"/>
                </a:lnTo>
                <a:lnTo>
                  <a:pt x="116283" y="1014825"/>
                </a:lnTo>
                <a:lnTo>
                  <a:pt x="100426" y="998969"/>
                </a:lnTo>
                <a:lnTo>
                  <a:pt x="110997" y="903829"/>
                </a:lnTo>
                <a:lnTo>
                  <a:pt x="163852" y="850973"/>
                </a:lnTo>
                <a:lnTo>
                  <a:pt x="211422" y="718835"/>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orme libre 19"/>
          <p:cNvSpPr/>
          <p:nvPr/>
        </p:nvSpPr>
        <p:spPr>
          <a:xfrm>
            <a:off x="6723063" y="5195888"/>
            <a:ext cx="142875" cy="152400"/>
          </a:xfrm>
          <a:custGeom>
            <a:avLst/>
            <a:gdLst>
              <a:gd name="connsiteX0" fmla="*/ 0 w 142710"/>
              <a:gd name="connsiteY0" fmla="*/ 73997 h 153281"/>
              <a:gd name="connsiteX1" fmla="*/ 42285 w 142710"/>
              <a:gd name="connsiteY1" fmla="*/ 21142 h 153281"/>
              <a:gd name="connsiteX2" fmla="*/ 84569 w 142710"/>
              <a:gd name="connsiteY2" fmla="*/ 0 h 153281"/>
              <a:gd name="connsiteX3" fmla="*/ 121568 w 142710"/>
              <a:gd name="connsiteY3" fmla="*/ 26428 h 153281"/>
              <a:gd name="connsiteX4" fmla="*/ 142710 w 142710"/>
              <a:gd name="connsiteY4" fmla="*/ 68712 h 153281"/>
              <a:gd name="connsiteX5" fmla="*/ 142710 w 142710"/>
              <a:gd name="connsiteY5" fmla="*/ 84569 h 153281"/>
              <a:gd name="connsiteX6" fmla="*/ 89855 w 142710"/>
              <a:gd name="connsiteY6" fmla="*/ 126853 h 153281"/>
              <a:gd name="connsiteX7" fmla="*/ 89855 w 142710"/>
              <a:gd name="connsiteY7" fmla="*/ 153281 h 153281"/>
              <a:gd name="connsiteX8" fmla="*/ 42285 w 142710"/>
              <a:gd name="connsiteY8" fmla="*/ 153281 h 153281"/>
              <a:gd name="connsiteX9" fmla="*/ 0 w 142710"/>
              <a:gd name="connsiteY9" fmla="*/ 73997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10" h="153281">
                <a:moveTo>
                  <a:pt x="0" y="73997"/>
                </a:moveTo>
                <a:lnTo>
                  <a:pt x="42285" y="21142"/>
                </a:lnTo>
                <a:lnTo>
                  <a:pt x="84569" y="0"/>
                </a:lnTo>
                <a:lnTo>
                  <a:pt x="121568" y="26428"/>
                </a:lnTo>
                <a:lnTo>
                  <a:pt x="142710" y="68712"/>
                </a:lnTo>
                <a:lnTo>
                  <a:pt x="142710" y="84569"/>
                </a:lnTo>
                <a:lnTo>
                  <a:pt x="89855" y="126853"/>
                </a:lnTo>
                <a:lnTo>
                  <a:pt x="89855" y="153281"/>
                </a:lnTo>
                <a:lnTo>
                  <a:pt x="42285" y="153281"/>
                </a:lnTo>
                <a:lnTo>
                  <a:pt x="0" y="7399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orme libre 20"/>
          <p:cNvSpPr/>
          <p:nvPr/>
        </p:nvSpPr>
        <p:spPr>
          <a:xfrm>
            <a:off x="6977063" y="4973638"/>
            <a:ext cx="115887" cy="131762"/>
          </a:xfrm>
          <a:custGeom>
            <a:avLst/>
            <a:gdLst>
              <a:gd name="connsiteX0" fmla="*/ 116282 w 116282"/>
              <a:gd name="connsiteY0" fmla="*/ 79283 h 132138"/>
              <a:gd name="connsiteX1" fmla="*/ 84569 w 116282"/>
              <a:gd name="connsiteY1" fmla="*/ 0 h 132138"/>
              <a:gd name="connsiteX2" fmla="*/ 31713 w 116282"/>
              <a:gd name="connsiteY2" fmla="*/ 0 h 132138"/>
              <a:gd name="connsiteX3" fmla="*/ 0 w 116282"/>
              <a:gd name="connsiteY3" fmla="*/ 31713 h 132138"/>
              <a:gd name="connsiteX4" fmla="*/ 0 w 116282"/>
              <a:gd name="connsiteY4" fmla="*/ 95140 h 132138"/>
              <a:gd name="connsiteX5" fmla="*/ 36999 w 116282"/>
              <a:gd name="connsiteY5" fmla="*/ 116282 h 132138"/>
              <a:gd name="connsiteX6" fmla="*/ 79283 w 116282"/>
              <a:gd name="connsiteY6" fmla="*/ 132138 h 132138"/>
              <a:gd name="connsiteX7" fmla="*/ 116282 w 116282"/>
              <a:gd name="connsiteY7" fmla="*/ 79283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2" h="132138">
                <a:moveTo>
                  <a:pt x="116282" y="79283"/>
                </a:moveTo>
                <a:lnTo>
                  <a:pt x="84569" y="0"/>
                </a:lnTo>
                <a:lnTo>
                  <a:pt x="31713" y="0"/>
                </a:lnTo>
                <a:lnTo>
                  <a:pt x="0" y="31713"/>
                </a:lnTo>
                <a:lnTo>
                  <a:pt x="0" y="95140"/>
                </a:lnTo>
                <a:lnTo>
                  <a:pt x="36999" y="116282"/>
                </a:lnTo>
                <a:lnTo>
                  <a:pt x="79283" y="132138"/>
                </a:lnTo>
                <a:lnTo>
                  <a:pt x="116282" y="7928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Forme libre 21"/>
          <p:cNvSpPr/>
          <p:nvPr/>
        </p:nvSpPr>
        <p:spPr>
          <a:xfrm>
            <a:off x="5676900" y="3440113"/>
            <a:ext cx="866775" cy="930275"/>
          </a:xfrm>
          <a:custGeom>
            <a:avLst/>
            <a:gdLst>
              <a:gd name="connsiteX0" fmla="*/ 0 w 866830"/>
              <a:gd name="connsiteY0" fmla="*/ 739977 h 930257"/>
              <a:gd name="connsiteX1" fmla="*/ 58141 w 866830"/>
              <a:gd name="connsiteY1" fmla="*/ 576125 h 930257"/>
              <a:gd name="connsiteX2" fmla="*/ 153281 w 866830"/>
              <a:gd name="connsiteY2" fmla="*/ 391131 h 930257"/>
              <a:gd name="connsiteX3" fmla="*/ 126853 w 866830"/>
              <a:gd name="connsiteY3" fmla="*/ 285420 h 930257"/>
              <a:gd name="connsiteX4" fmla="*/ 89854 w 866830"/>
              <a:gd name="connsiteY4" fmla="*/ 258992 h 930257"/>
              <a:gd name="connsiteX5" fmla="*/ 100425 w 866830"/>
              <a:gd name="connsiteY5" fmla="*/ 174424 h 930257"/>
              <a:gd name="connsiteX6" fmla="*/ 100425 w 866830"/>
              <a:gd name="connsiteY6" fmla="*/ 105711 h 930257"/>
              <a:gd name="connsiteX7" fmla="*/ 89854 w 866830"/>
              <a:gd name="connsiteY7" fmla="*/ 42285 h 930257"/>
              <a:gd name="connsiteX8" fmla="*/ 68712 w 866830"/>
              <a:gd name="connsiteY8" fmla="*/ 42285 h 930257"/>
              <a:gd name="connsiteX9" fmla="*/ 36999 w 866830"/>
              <a:gd name="connsiteY9" fmla="*/ 0 h 930257"/>
              <a:gd name="connsiteX10" fmla="*/ 338275 w 866830"/>
              <a:gd name="connsiteY10" fmla="*/ 0 h 930257"/>
              <a:gd name="connsiteX11" fmla="*/ 364703 w 866830"/>
              <a:gd name="connsiteY11" fmla="*/ 47570 h 930257"/>
              <a:gd name="connsiteX12" fmla="*/ 385845 w 866830"/>
              <a:gd name="connsiteY12" fmla="*/ 121568 h 930257"/>
              <a:gd name="connsiteX13" fmla="*/ 428129 w 866830"/>
              <a:gd name="connsiteY13" fmla="*/ 163853 h 930257"/>
              <a:gd name="connsiteX14" fmla="*/ 475699 w 866830"/>
              <a:gd name="connsiteY14" fmla="*/ 163853 h 930257"/>
              <a:gd name="connsiteX15" fmla="*/ 528555 w 866830"/>
              <a:gd name="connsiteY15" fmla="*/ 137425 h 930257"/>
              <a:gd name="connsiteX16" fmla="*/ 565554 w 866830"/>
              <a:gd name="connsiteY16" fmla="*/ 52856 h 930257"/>
              <a:gd name="connsiteX17" fmla="*/ 613123 w 866830"/>
              <a:gd name="connsiteY17" fmla="*/ 52856 h 930257"/>
              <a:gd name="connsiteX18" fmla="*/ 623695 w 866830"/>
              <a:gd name="connsiteY18" fmla="*/ 79284 h 930257"/>
              <a:gd name="connsiteX19" fmla="*/ 676550 w 866830"/>
              <a:gd name="connsiteY19" fmla="*/ 84569 h 930257"/>
              <a:gd name="connsiteX20" fmla="*/ 713549 w 866830"/>
              <a:gd name="connsiteY20" fmla="*/ 100426 h 930257"/>
              <a:gd name="connsiteX21" fmla="*/ 713549 w 866830"/>
              <a:gd name="connsiteY21" fmla="*/ 274849 h 930257"/>
              <a:gd name="connsiteX22" fmla="*/ 729406 w 866830"/>
              <a:gd name="connsiteY22" fmla="*/ 274849 h 930257"/>
              <a:gd name="connsiteX23" fmla="*/ 729406 w 866830"/>
              <a:gd name="connsiteY23" fmla="*/ 359418 h 930257"/>
              <a:gd name="connsiteX24" fmla="*/ 745262 w 866830"/>
              <a:gd name="connsiteY24" fmla="*/ 348847 h 930257"/>
              <a:gd name="connsiteX25" fmla="*/ 745262 w 866830"/>
              <a:gd name="connsiteY25" fmla="*/ 380560 h 930257"/>
              <a:gd name="connsiteX26" fmla="*/ 803403 w 866830"/>
              <a:gd name="connsiteY26" fmla="*/ 385846 h 930257"/>
              <a:gd name="connsiteX27" fmla="*/ 808689 w 866830"/>
              <a:gd name="connsiteY27" fmla="*/ 364703 h 930257"/>
              <a:gd name="connsiteX28" fmla="*/ 845688 w 866830"/>
              <a:gd name="connsiteY28" fmla="*/ 369989 h 930257"/>
              <a:gd name="connsiteX29" fmla="*/ 856259 w 866830"/>
              <a:gd name="connsiteY29" fmla="*/ 401702 h 930257"/>
              <a:gd name="connsiteX30" fmla="*/ 866830 w 866830"/>
              <a:gd name="connsiteY30" fmla="*/ 512699 h 930257"/>
              <a:gd name="connsiteX31" fmla="*/ 835117 w 866830"/>
              <a:gd name="connsiteY31" fmla="*/ 554983 h 930257"/>
              <a:gd name="connsiteX32" fmla="*/ 729406 w 866830"/>
              <a:gd name="connsiteY32" fmla="*/ 549698 h 930257"/>
              <a:gd name="connsiteX33" fmla="*/ 702978 w 866830"/>
              <a:gd name="connsiteY33" fmla="*/ 607839 h 930257"/>
              <a:gd name="connsiteX34" fmla="*/ 702978 w 866830"/>
              <a:gd name="connsiteY34" fmla="*/ 782262 h 930257"/>
              <a:gd name="connsiteX35" fmla="*/ 739977 w 866830"/>
              <a:gd name="connsiteY35" fmla="*/ 808690 h 930257"/>
              <a:gd name="connsiteX36" fmla="*/ 782261 w 866830"/>
              <a:gd name="connsiteY36" fmla="*/ 887973 h 930257"/>
              <a:gd name="connsiteX37" fmla="*/ 644837 w 866830"/>
              <a:gd name="connsiteY37" fmla="*/ 930257 h 930257"/>
              <a:gd name="connsiteX38" fmla="*/ 581410 w 866830"/>
              <a:gd name="connsiteY38" fmla="*/ 903829 h 930257"/>
              <a:gd name="connsiteX39" fmla="*/ 486270 w 866830"/>
              <a:gd name="connsiteY39" fmla="*/ 887973 h 930257"/>
              <a:gd name="connsiteX40" fmla="*/ 459843 w 866830"/>
              <a:gd name="connsiteY40" fmla="*/ 861545 h 930257"/>
              <a:gd name="connsiteX41" fmla="*/ 348846 w 866830"/>
              <a:gd name="connsiteY41" fmla="*/ 861545 h 930257"/>
              <a:gd name="connsiteX42" fmla="*/ 338275 w 866830"/>
              <a:gd name="connsiteY42" fmla="*/ 877402 h 930257"/>
              <a:gd name="connsiteX43" fmla="*/ 174423 w 866830"/>
              <a:gd name="connsiteY43" fmla="*/ 866831 h 930257"/>
              <a:gd name="connsiteX44" fmla="*/ 147995 w 866830"/>
              <a:gd name="connsiteY44" fmla="*/ 840403 h 930257"/>
              <a:gd name="connsiteX45" fmla="*/ 73997 w 866830"/>
              <a:gd name="connsiteY45" fmla="*/ 840403 h 930257"/>
              <a:gd name="connsiteX46" fmla="*/ 63426 w 866830"/>
              <a:gd name="connsiteY46" fmla="*/ 866831 h 930257"/>
              <a:gd name="connsiteX47" fmla="*/ 21142 w 866830"/>
              <a:gd name="connsiteY47" fmla="*/ 866831 h 930257"/>
              <a:gd name="connsiteX48" fmla="*/ 0 w 866830"/>
              <a:gd name="connsiteY48" fmla="*/ 739977 h 93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6830" h="930257">
                <a:moveTo>
                  <a:pt x="0" y="739977"/>
                </a:moveTo>
                <a:lnTo>
                  <a:pt x="58141" y="576125"/>
                </a:lnTo>
                <a:lnTo>
                  <a:pt x="153281" y="391131"/>
                </a:lnTo>
                <a:lnTo>
                  <a:pt x="126853" y="285420"/>
                </a:lnTo>
                <a:lnTo>
                  <a:pt x="89854" y="258992"/>
                </a:lnTo>
                <a:lnTo>
                  <a:pt x="100425" y="174424"/>
                </a:lnTo>
                <a:lnTo>
                  <a:pt x="100425" y="105711"/>
                </a:lnTo>
                <a:lnTo>
                  <a:pt x="89854" y="42285"/>
                </a:lnTo>
                <a:lnTo>
                  <a:pt x="68712" y="42285"/>
                </a:lnTo>
                <a:lnTo>
                  <a:pt x="36999" y="0"/>
                </a:lnTo>
                <a:lnTo>
                  <a:pt x="338275" y="0"/>
                </a:lnTo>
                <a:lnTo>
                  <a:pt x="364703" y="47570"/>
                </a:lnTo>
                <a:lnTo>
                  <a:pt x="385845" y="121568"/>
                </a:lnTo>
                <a:lnTo>
                  <a:pt x="428129" y="163853"/>
                </a:lnTo>
                <a:lnTo>
                  <a:pt x="475699" y="163853"/>
                </a:lnTo>
                <a:lnTo>
                  <a:pt x="528555" y="137425"/>
                </a:lnTo>
                <a:lnTo>
                  <a:pt x="565554" y="52856"/>
                </a:lnTo>
                <a:lnTo>
                  <a:pt x="613123" y="52856"/>
                </a:lnTo>
                <a:lnTo>
                  <a:pt x="623695" y="79284"/>
                </a:lnTo>
                <a:lnTo>
                  <a:pt x="676550" y="84569"/>
                </a:lnTo>
                <a:lnTo>
                  <a:pt x="713549" y="100426"/>
                </a:lnTo>
                <a:lnTo>
                  <a:pt x="713549" y="274849"/>
                </a:lnTo>
                <a:lnTo>
                  <a:pt x="729406" y="274849"/>
                </a:lnTo>
                <a:lnTo>
                  <a:pt x="729406" y="359418"/>
                </a:lnTo>
                <a:lnTo>
                  <a:pt x="745262" y="348847"/>
                </a:lnTo>
                <a:lnTo>
                  <a:pt x="745262" y="380560"/>
                </a:lnTo>
                <a:lnTo>
                  <a:pt x="803403" y="385846"/>
                </a:lnTo>
                <a:lnTo>
                  <a:pt x="808689" y="364703"/>
                </a:lnTo>
                <a:lnTo>
                  <a:pt x="845688" y="369989"/>
                </a:lnTo>
                <a:lnTo>
                  <a:pt x="856259" y="401702"/>
                </a:lnTo>
                <a:lnTo>
                  <a:pt x="866830" y="512699"/>
                </a:lnTo>
                <a:lnTo>
                  <a:pt x="835117" y="554983"/>
                </a:lnTo>
                <a:lnTo>
                  <a:pt x="729406" y="549698"/>
                </a:lnTo>
                <a:lnTo>
                  <a:pt x="702978" y="607839"/>
                </a:lnTo>
                <a:lnTo>
                  <a:pt x="702978" y="782262"/>
                </a:lnTo>
                <a:lnTo>
                  <a:pt x="739977" y="808690"/>
                </a:lnTo>
                <a:lnTo>
                  <a:pt x="782261" y="887973"/>
                </a:lnTo>
                <a:lnTo>
                  <a:pt x="644837" y="930257"/>
                </a:lnTo>
                <a:lnTo>
                  <a:pt x="581410" y="903829"/>
                </a:lnTo>
                <a:lnTo>
                  <a:pt x="486270" y="887973"/>
                </a:lnTo>
                <a:lnTo>
                  <a:pt x="459843" y="861545"/>
                </a:lnTo>
                <a:lnTo>
                  <a:pt x="348846" y="861545"/>
                </a:lnTo>
                <a:lnTo>
                  <a:pt x="338275" y="877402"/>
                </a:lnTo>
                <a:lnTo>
                  <a:pt x="174423" y="866831"/>
                </a:lnTo>
                <a:lnTo>
                  <a:pt x="147995" y="840403"/>
                </a:lnTo>
                <a:lnTo>
                  <a:pt x="73997" y="840403"/>
                </a:lnTo>
                <a:lnTo>
                  <a:pt x="63426" y="866831"/>
                </a:lnTo>
                <a:lnTo>
                  <a:pt x="21142" y="866831"/>
                </a:lnTo>
                <a:lnTo>
                  <a:pt x="0" y="739977"/>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Forme libre 22"/>
          <p:cNvSpPr/>
          <p:nvPr/>
        </p:nvSpPr>
        <p:spPr>
          <a:xfrm>
            <a:off x="6602413" y="4181475"/>
            <a:ext cx="585787" cy="528638"/>
          </a:xfrm>
          <a:custGeom>
            <a:avLst/>
            <a:gdLst>
              <a:gd name="connsiteX0" fmla="*/ 544411 w 586696"/>
              <a:gd name="connsiteY0" fmla="*/ 332990 h 528555"/>
              <a:gd name="connsiteX1" fmla="*/ 502127 w 586696"/>
              <a:gd name="connsiteY1" fmla="*/ 475700 h 528555"/>
              <a:gd name="connsiteX2" fmla="*/ 449272 w 586696"/>
              <a:gd name="connsiteY2" fmla="*/ 528555 h 528555"/>
              <a:gd name="connsiteX3" fmla="*/ 359417 w 586696"/>
              <a:gd name="connsiteY3" fmla="*/ 507413 h 528555"/>
              <a:gd name="connsiteX4" fmla="*/ 258992 w 586696"/>
              <a:gd name="connsiteY4" fmla="*/ 507413 h 528555"/>
              <a:gd name="connsiteX5" fmla="*/ 232564 w 586696"/>
              <a:gd name="connsiteY5" fmla="*/ 459843 h 528555"/>
              <a:gd name="connsiteX6" fmla="*/ 179709 w 586696"/>
              <a:gd name="connsiteY6" fmla="*/ 443986 h 528555"/>
              <a:gd name="connsiteX7" fmla="*/ 174423 w 586696"/>
              <a:gd name="connsiteY7" fmla="*/ 375274 h 528555"/>
              <a:gd name="connsiteX8" fmla="*/ 84569 w 586696"/>
              <a:gd name="connsiteY8" fmla="*/ 306562 h 528555"/>
              <a:gd name="connsiteX9" fmla="*/ 68712 w 586696"/>
              <a:gd name="connsiteY9" fmla="*/ 248421 h 528555"/>
              <a:gd name="connsiteX10" fmla="*/ 0 w 586696"/>
              <a:gd name="connsiteY10" fmla="*/ 174423 h 528555"/>
              <a:gd name="connsiteX11" fmla="*/ 52855 w 586696"/>
              <a:gd name="connsiteY11" fmla="*/ 158567 h 528555"/>
              <a:gd name="connsiteX12" fmla="*/ 79283 w 586696"/>
              <a:gd name="connsiteY12" fmla="*/ 184995 h 528555"/>
              <a:gd name="connsiteX13" fmla="*/ 153281 w 586696"/>
              <a:gd name="connsiteY13" fmla="*/ 163852 h 528555"/>
              <a:gd name="connsiteX14" fmla="*/ 195565 w 586696"/>
              <a:gd name="connsiteY14" fmla="*/ 137425 h 528555"/>
              <a:gd name="connsiteX15" fmla="*/ 264277 w 586696"/>
              <a:gd name="connsiteY15" fmla="*/ 63427 h 528555"/>
              <a:gd name="connsiteX16" fmla="*/ 253706 w 586696"/>
              <a:gd name="connsiteY16" fmla="*/ 15857 h 528555"/>
              <a:gd name="connsiteX17" fmla="*/ 332989 w 586696"/>
              <a:gd name="connsiteY17" fmla="*/ 0 h 528555"/>
              <a:gd name="connsiteX18" fmla="*/ 507413 w 586696"/>
              <a:gd name="connsiteY18" fmla="*/ 63427 h 528555"/>
              <a:gd name="connsiteX19" fmla="*/ 565554 w 586696"/>
              <a:gd name="connsiteY19" fmla="*/ 126854 h 528555"/>
              <a:gd name="connsiteX20" fmla="*/ 586696 w 586696"/>
              <a:gd name="connsiteY20" fmla="*/ 200851 h 528555"/>
              <a:gd name="connsiteX21" fmla="*/ 544411 w 586696"/>
              <a:gd name="connsiteY21" fmla="*/ 332990 h 5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696" h="528555">
                <a:moveTo>
                  <a:pt x="544411" y="332990"/>
                </a:moveTo>
                <a:lnTo>
                  <a:pt x="502127" y="475700"/>
                </a:lnTo>
                <a:lnTo>
                  <a:pt x="449272" y="528555"/>
                </a:lnTo>
                <a:lnTo>
                  <a:pt x="359417" y="507413"/>
                </a:lnTo>
                <a:lnTo>
                  <a:pt x="258992" y="507413"/>
                </a:lnTo>
                <a:lnTo>
                  <a:pt x="232564" y="459843"/>
                </a:lnTo>
                <a:lnTo>
                  <a:pt x="179709" y="443986"/>
                </a:lnTo>
                <a:lnTo>
                  <a:pt x="174423" y="375274"/>
                </a:lnTo>
                <a:lnTo>
                  <a:pt x="84569" y="306562"/>
                </a:lnTo>
                <a:lnTo>
                  <a:pt x="68712" y="248421"/>
                </a:lnTo>
                <a:lnTo>
                  <a:pt x="0" y="174423"/>
                </a:lnTo>
                <a:lnTo>
                  <a:pt x="52855" y="158567"/>
                </a:lnTo>
                <a:lnTo>
                  <a:pt x="79283" y="184995"/>
                </a:lnTo>
                <a:lnTo>
                  <a:pt x="153281" y="163852"/>
                </a:lnTo>
                <a:lnTo>
                  <a:pt x="195565" y="137425"/>
                </a:lnTo>
                <a:lnTo>
                  <a:pt x="264277" y="63427"/>
                </a:lnTo>
                <a:lnTo>
                  <a:pt x="253706" y="15857"/>
                </a:lnTo>
                <a:lnTo>
                  <a:pt x="332989" y="0"/>
                </a:lnTo>
                <a:lnTo>
                  <a:pt x="507413" y="63427"/>
                </a:lnTo>
                <a:lnTo>
                  <a:pt x="565554" y="126854"/>
                </a:lnTo>
                <a:lnTo>
                  <a:pt x="586696" y="200851"/>
                </a:lnTo>
                <a:lnTo>
                  <a:pt x="544411" y="33299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Forme libre 23"/>
          <p:cNvSpPr/>
          <p:nvPr/>
        </p:nvSpPr>
        <p:spPr>
          <a:xfrm>
            <a:off x="6929438" y="3038475"/>
            <a:ext cx="771525" cy="846138"/>
          </a:xfrm>
          <a:custGeom>
            <a:avLst/>
            <a:gdLst>
              <a:gd name="connsiteX0" fmla="*/ 702978 w 771690"/>
              <a:gd name="connsiteY0" fmla="*/ 644837 h 845688"/>
              <a:gd name="connsiteX1" fmla="*/ 660694 w 771690"/>
              <a:gd name="connsiteY1" fmla="*/ 449271 h 845688"/>
              <a:gd name="connsiteX2" fmla="*/ 687121 w 771690"/>
              <a:gd name="connsiteY2" fmla="*/ 306562 h 845688"/>
              <a:gd name="connsiteX3" fmla="*/ 607838 w 771690"/>
              <a:gd name="connsiteY3" fmla="*/ 195565 h 845688"/>
              <a:gd name="connsiteX4" fmla="*/ 597267 w 771690"/>
              <a:gd name="connsiteY4" fmla="*/ 142710 h 845688"/>
              <a:gd name="connsiteX5" fmla="*/ 428129 w 771690"/>
              <a:gd name="connsiteY5" fmla="*/ 58141 h 845688"/>
              <a:gd name="connsiteX6" fmla="*/ 290705 w 771690"/>
              <a:gd name="connsiteY6" fmla="*/ 0 h 845688"/>
              <a:gd name="connsiteX7" fmla="*/ 184994 w 771690"/>
              <a:gd name="connsiteY7" fmla="*/ 0 h 845688"/>
              <a:gd name="connsiteX8" fmla="*/ 184994 w 771690"/>
              <a:gd name="connsiteY8" fmla="*/ 26427 h 845688"/>
              <a:gd name="connsiteX9" fmla="*/ 132139 w 771690"/>
              <a:gd name="connsiteY9" fmla="*/ 26427 h 845688"/>
              <a:gd name="connsiteX10" fmla="*/ 105711 w 771690"/>
              <a:gd name="connsiteY10" fmla="*/ 68712 h 845688"/>
              <a:gd name="connsiteX11" fmla="*/ 105711 w 771690"/>
              <a:gd name="connsiteY11" fmla="*/ 84569 h 845688"/>
              <a:gd name="connsiteX12" fmla="*/ 73998 w 771690"/>
              <a:gd name="connsiteY12" fmla="*/ 121567 h 845688"/>
              <a:gd name="connsiteX13" fmla="*/ 89854 w 771690"/>
              <a:gd name="connsiteY13" fmla="*/ 137424 h 845688"/>
              <a:gd name="connsiteX14" fmla="*/ 95140 w 771690"/>
              <a:gd name="connsiteY14" fmla="*/ 195565 h 845688"/>
              <a:gd name="connsiteX15" fmla="*/ 68712 w 771690"/>
              <a:gd name="connsiteY15" fmla="*/ 248421 h 845688"/>
              <a:gd name="connsiteX16" fmla="*/ 0 w 771690"/>
              <a:gd name="connsiteY16" fmla="*/ 280134 h 845688"/>
              <a:gd name="connsiteX17" fmla="*/ 0 w 771690"/>
              <a:gd name="connsiteY17" fmla="*/ 375274 h 845688"/>
              <a:gd name="connsiteX18" fmla="*/ 100425 w 771690"/>
              <a:gd name="connsiteY18" fmla="*/ 570839 h 845688"/>
              <a:gd name="connsiteX19" fmla="*/ 195565 w 771690"/>
              <a:gd name="connsiteY19" fmla="*/ 639551 h 845688"/>
              <a:gd name="connsiteX20" fmla="*/ 216707 w 771690"/>
              <a:gd name="connsiteY20" fmla="*/ 639551 h 845688"/>
              <a:gd name="connsiteX21" fmla="*/ 253706 w 771690"/>
              <a:gd name="connsiteY21" fmla="*/ 687121 h 845688"/>
              <a:gd name="connsiteX22" fmla="*/ 280134 w 771690"/>
              <a:gd name="connsiteY22" fmla="*/ 671264 h 845688"/>
              <a:gd name="connsiteX23" fmla="*/ 322418 w 771690"/>
              <a:gd name="connsiteY23" fmla="*/ 671264 h 845688"/>
              <a:gd name="connsiteX24" fmla="*/ 338275 w 771690"/>
              <a:gd name="connsiteY24" fmla="*/ 724120 h 845688"/>
              <a:gd name="connsiteX25" fmla="*/ 369988 w 771690"/>
              <a:gd name="connsiteY25" fmla="*/ 734691 h 845688"/>
              <a:gd name="connsiteX26" fmla="*/ 375274 w 771690"/>
              <a:gd name="connsiteY26" fmla="*/ 824545 h 845688"/>
              <a:gd name="connsiteX27" fmla="*/ 475699 w 771690"/>
              <a:gd name="connsiteY27" fmla="*/ 829831 h 845688"/>
              <a:gd name="connsiteX28" fmla="*/ 507413 w 771690"/>
              <a:gd name="connsiteY28" fmla="*/ 845688 h 845688"/>
              <a:gd name="connsiteX29" fmla="*/ 586696 w 771690"/>
              <a:gd name="connsiteY29" fmla="*/ 845688 h 845688"/>
              <a:gd name="connsiteX30" fmla="*/ 597267 w 771690"/>
              <a:gd name="connsiteY30" fmla="*/ 829831 h 845688"/>
              <a:gd name="connsiteX31" fmla="*/ 771690 w 771690"/>
              <a:gd name="connsiteY31" fmla="*/ 766404 h 845688"/>
              <a:gd name="connsiteX32" fmla="*/ 771690 w 771690"/>
              <a:gd name="connsiteY32" fmla="*/ 739977 h 845688"/>
              <a:gd name="connsiteX33" fmla="*/ 702978 w 771690"/>
              <a:gd name="connsiteY33" fmla="*/ 644837 h 8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690" h="845688">
                <a:moveTo>
                  <a:pt x="702978" y="644837"/>
                </a:moveTo>
                <a:lnTo>
                  <a:pt x="660694" y="449271"/>
                </a:lnTo>
                <a:lnTo>
                  <a:pt x="687121" y="306562"/>
                </a:lnTo>
                <a:lnTo>
                  <a:pt x="607838" y="195565"/>
                </a:lnTo>
                <a:lnTo>
                  <a:pt x="597267" y="142710"/>
                </a:lnTo>
                <a:lnTo>
                  <a:pt x="428129" y="58141"/>
                </a:lnTo>
                <a:lnTo>
                  <a:pt x="290705" y="0"/>
                </a:lnTo>
                <a:lnTo>
                  <a:pt x="184994" y="0"/>
                </a:lnTo>
                <a:lnTo>
                  <a:pt x="184994" y="26427"/>
                </a:lnTo>
                <a:lnTo>
                  <a:pt x="132139" y="26427"/>
                </a:lnTo>
                <a:lnTo>
                  <a:pt x="105711" y="68712"/>
                </a:lnTo>
                <a:lnTo>
                  <a:pt x="105711" y="84569"/>
                </a:lnTo>
                <a:lnTo>
                  <a:pt x="73998" y="121567"/>
                </a:lnTo>
                <a:lnTo>
                  <a:pt x="89854" y="137424"/>
                </a:lnTo>
                <a:lnTo>
                  <a:pt x="95140" y="195565"/>
                </a:lnTo>
                <a:lnTo>
                  <a:pt x="68712" y="248421"/>
                </a:lnTo>
                <a:lnTo>
                  <a:pt x="0" y="280134"/>
                </a:lnTo>
                <a:lnTo>
                  <a:pt x="0" y="375274"/>
                </a:lnTo>
                <a:lnTo>
                  <a:pt x="100425" y="570839"/>
                </a:lnTo>
                <a:lnTo>
                  <a:pt x="195565" y="639551"/>
                </a:lnTo>
                <a:lnTo>
                  <a:pt x="216707" y="639551"/>
                </a:lnTo>
                <a:lnTo>
                  <a:pt x="253706" y="687121"/>
                </a:lnTo>
                <a:lnTo>
                  <a:pt x="280134" y="671264"/>
                </a:lnTo>
                <a:lnTo>
                  <a:pt x="322418" y="671264"/>
                </a:lnTo>
                <a:lnTo>
                  <a:pt x="338275" y="724120"/>
                </a:lnTo>
                <a:lnTo>
                  <a:pt x="369988" y="734691"/>
                </a:lnTo>
                <a:lnTo>
                  <a:pt x="375274" y="824545"/>
                </a:lnTo>
                <a:lnTo>
                  <a:pt x="475699" y="829831"/>
                </a:lnTo>
                <a:lnTo>
                  <a:pt x="507413" y="845688"/>
                </a:lnTo>
                <a:lnTo>
                  <a:pt x="586696" y="845688"/>
                </a:lnTo>
                <a:lnTo>
                  <a:pt x="597267" y="829831"/>
                </a:lnTo>
                <a:lnTo>
                  <a:pt x="771690" y="766404"/>
                </a:lnTo>
                <a:lnTo>
                  <a:pt x="771690" y="739977"/>
                </a:lnTo>
                <a:lnTo>
                  <a:pt x="702978" y="64483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orme libre 24"/>
          <p:cNvSpPr/>
          <p:nvPr/>
        </p:nvSpPr>
        <p:spPr>
          <a:xfrm>
            <a:off x="6380163" y="3605213"/>
            <a:ext cx="823912" cy="755650"/>
          </a:xfrm>
          <a:custGeom>
            <a:avLst/>
            <a:gdLst>
              <a:gd name="connsiteX0" fmla="*/ 755833 w 824545"/>
              <a:gd name="connsiteY0" fmla="*/ 454557 h 755833"/>
              <a:gd name="connsiteX1" fmla="*/ 803403 w 824545"/>
              <a:gd name="connsiteY1" fmla="*/ 412272 h 755833"/>
              <a:gd name="connsiteX2" fmla="*/ 813974 w 824545"/>
              <a:gd name="connsiteY2" fmla="*/ 285419 h 755833"/>
              <a:gd name="connsiteX3" fmla="*/ 824545 w 824545"/>
              <a:gd name="connsiteY3" fmla="*/ 253706 h 755833"/>
              <a:gd name="connsiteX4" fmla="*/ 803403 w 824545"/>
              <a:gd name="connsiteY4" fmla="*/ 206136 h 755833"/>
              <a:gd name="connsiteX5" fmla="*/ 787547 w 824545"/>
              <a:gd name="connsiteY5" fmla="*/ 184994 h 755833"/>
              <a:gd name="connsiteX6" fmla="*/ 803403 w 824545"/>
              <a:gd name="connsiteY6" fmla="*/ 110996 h 755833"/>
              <a:gd name="connsiteX7" fmla="*/ 766404 w 824545"/>
              <a:gd name="connsiteY7" fmla="*/ 73997 h 755833"/>
              <a:gd name="connsiteX8" fmla="*/ 745262 w 824545"/>
              <a:gd name="connsiteY8" fmla="*/ 73997 h 755833"/>
              <a:gd name="connsiteX9" fmla="*/ 634266 w 824545"/>
              <a:gd name="connsiteY9" fmla="*/ 0 h 755833"/>
              <a:gd name="connsiteX10" fmla="*/ 560268 w 824545"/>
              <a:gd name="connsiteY10" fmla="*/ 5285 h 755833"/>
              <a:gd name="connsiteX11" fmla="*/ 475699 w 824545"/>
              <a:gd name="connsiteY11" fmla="*/ 47569 h 755833"/>
              <a:gd name="connsiteX12" fmla="*/ 475699 w 824545"/>
              <a:gd name="connsiteY12" fmla="*/ 79283 h 755833"/>
              <a:gd name="connsiteX13" fmla="*/ 502127 w 824545"/>
              <a:gd name="connsiteY13" fmla="*/ 89854 h 755833"/>
              <a:gd name="connsiteX14" fmla="*/ 502127 w 824545"/>
              <a:gd name="connsiteY14" fmla="*/ 110996 h 755833"/>
              <a:gd name="connsiteX15" fmla="*/ 465128 w 824545"/>
              <a:gd name="connsiteY15" fmla="*/ 158566 h 755833"/>
              <a:gd name="connsiteX16" fmla="*/ 465128 w 824545"/>
              <a:gd name="connsiteY16" fmla="*/ 237849 h 755833"/>
              <a:gd name="connsiteX17" fmla="*/ 486270 w 824545"/>
              <a:gd name="connsiteY17" fmla="*/ 248420 h 755833"/>
              <a:gd name="connsiteX18" fmla="*/ 486270 w 824545"/>
              <a:gd name="connsiteY18" fmla="*/ 285419 h 755833"/>
              <a:gd name="connsiteX19" fmla="*/ 565554 w 824545"/>
              <a:gd name="connsiteY19" fmla="*/ 327704 h 755833"/>
              <a:gd name="connsiteX20" fmla="*/ 591981 w 824545"/>
              <a:gd name="connsiteY20" fmla="*/ 369988 h 755833"/>
              <a:gd name="connsiteX21" fmla="*/ 554982 w 824545"/>
              <a:gd name="connsiteY21" fmla="*/ 391130 h 755833"/>
              <a:gd name="connsiteX22" fmla="*/ 539126 w 824545"/>
              <a:gd name="connsiteY22" fmla="*/ 401701 h 755833"/>
              <a:gd name="connsiteX23" fmla="*/ 459843 w 824545"/>
              <a:gd name="connsiteY23" fmla="*/ 375273 h 755833"/>
              <a:gd name="connsiteX24" fmla="*/ 428129 w 824545"/>
              <a:gd name="connsiteY24" fmla="*/ 332989 h 755833"/>
              <a:gd name="connsiteX25" fmla="*/ 428129 w 824545"/>
              <a:gd name="connsiteY25" fmla="*/ 295990 h 755833"/>
              <a:gd name="connsiteX26" fmla="*/ 396416 w 824545"/>
              <a:gd name="connsiteY26" fmla="*/ 269563 h 755833"/>
              <a:gd name="connsiteX27" fmla="*/ 375274 w 824545"/>
              <a:gd name="connsiteY27" fmla="*/ 269563 h 755833"/>
              <a:gd name="connsiteX28" fmla="*/ 359417 w 824545"/>
              <a:gd name="connsiteY28" fmla="*/ 290705 h 755833"/>
              <a:gd name="connsiteX29" fmla="*/ 343560 w 824545"/>
              <a:gd name="connsiteY29" fmla="*/ 290705 h 755833"/>
              <a:gd name="connsiteX30" fmla="*/ 264277 w 824545"/>
              <a:gd name="connsiteY30" fmla="*/ 243135 h 755833"/>
              <a:gd name="connsiteX31" fmla="*/ 153281 w 824545"/>
              <a:gd name="connsiteY31" fmla="*/ 243135 h 755833"/>
              <a:gd name="connsiteX32" fmla="*/ 163852 w 824545"/>
              <a:gd name="connsiteY32" fmla="*/ 348846 h 755833"/>
              <a:gd name="connsiteX33" fmla="*/ 142710 w 824545"/>
              <a:gd name="connsiteY33" fmla="*/ 385845 h 755833"/>
              <a:gd name="connsiteX34" fmla="*/ 26428 w 824545"/>
              <a:gd name="connsiteY34" fmla="*/ 385845 h 755833"/>
              <a:gd name="connsiteX35" fmla="*/ 0 w 824545"/>
              <a:gd name="connsiteY35" fmla="*/ 443986 h 755833"/>
              <a:gd name="connsiteX36" fmla="*/ 0 w 824545"/>
              <a:gd name="connsiteY36" fmla="*/ 618409 h 755833"/>
              <a:gd name="connsiteX37" fmla="*/ 31713 w 824545"/>
              <a:gd name="connsiteY37" fmla="*/ 639551 h 755833"/>
              <a:gd name="connsiteX38" fmla="*/ 84569 w 824545"/>
              <a:gd name="connsiteY38" fmla="*/ 724120 h 755833"/>
              <a:gd name="connsiteX39" fmla="*/ 105711 w 824545"/>
              <a:gd name="connsiteY39" fmla="*/ 718834 h 755833"/>
              <a:gd name="connsiteX40" fmla="*/ 227278 w 824545"/>
              <a:gd name="connsiteY40" fmla="*/ 718834 h 755833"/>
              <a:gd name="connsiteX41" fmla="*/ 227278 w 824545"/>
              <a:gd name="connsiteY41" fmla="*/ 745262 h 755833"/>
              <a:gd name="connsiteX42" fmla="*/ 274848 w 824545"/>
              <a:gd name="connsiteY42" fmla="*/ 734691 h 755833"/>
              <a:gd name="connsiteX43" fmla="*/ 306562 w 824545"/>
              <a:gd name="connsiteY43" fmla="*/ 755833 h 755833"/>
              <a:gd name="connsiteX44" fmla="*/ 391130 w 824545"/>
              <a:gd name="connsiteY44" fmla="*/ 724120 h 755833"/>
              <a:gd name="connsiteX45" fmla="*/ 486270 w 824545"/>
              <a:gd name="connsiteY45" fmla="*/ 639551 h 755833"/>
              <a:gd name="connsiteX46" fmla="*/ 475699 w 824545"/>
              <a:gd name="connsiteY46" fmla="*/ 591981 h 755833"/>
              <a:gd name="connsiteX47" fmla="*/ 560268 w 824545"/>
              <a:gd name="connsiteY47" fmla="*/ 576124 h 755833"/>
              <a:gd name="connsiteX48" fmla="*/ 755833 w 824545"/>
              <a:gd name="connsiteY48" fmla="*/ 454557 h 75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4545" h="755833">
                <a:moveTo>
                  <a:pt x="755833" y="454557"/>
                </a:moveTo>
                <a:lnTo>
                  <a:pt x="803403" y="412272"/>
                </a:lnTo>
                <a:lnTo>
                  <a:pt x="813974" y="285419"/>
                </a:lnTo>
                <a:lnTo>
                  <a:pt x="824545" y="253706"/>
                </a:lnTo>
                <a:lnTo>
                  <a:pt x="803403" y="206136"/>
                </a:lnTo>
                <a:lnTo>
                  <a:pt x="787547" y="184994"/>
                </a:lnTo>
                <a:lnTo>
                  <a:pt x="803403" y="110996"/>
                </a:lnTo>
                <a:lnTo>
                  <a:pt x="766404" y="73997"/>
                </a:lnTo>
                <a:lnTo>
                  <a:pt x="745262" y="73997"/>
                </a:lnTo>
                <a:lnTo>
                  <a:pt x="634266" y="0"/>
                </a:lnTo>
                <a:lnTo>
                  <a:pt x="560268" y="5285"/>
                </a:lnTo>
                <a:lnTo>
                  <a:pt x="475699" y="47569"/>
                </a:lnTo>
                <a:lnTo>
                  <a:pt x="475699" y="79283"/>
                </a:lnTo>
                <a:lnTo>
                  <a:pt x="502127" y="89854"/>
                </a:lnTo>
                <a:lnTo>
                  <a:pt x="502127" y="110996"/>
                </a:lnTo>
                <a:lnTo>
                  <a:pt x="465128" y="158566"/>
                </a:lnTo>
                <a:lnTo>
                  <a:pt x="465128" y="237849"/>
                </a:lnTo>
                <a:lnTo>
                  <a:pt x="486270" y="248420"/>
                </a:lnTo>
                <a:lnTo>
                  <a:pt x="486270" y="285419"/>
                </a:lnTo>
                <a:lnTo>
                  <a:pt x="565554" y="327704"/>
                </a:lnTo>
                <a:lnTo>
                  <a:pt x="591981" y="369988"/>
                </a:lnTo>
                <a:lnTo>
                  <a:pt x="554982" y="391130"/>
                </a:lnTo>
                <a:lnTo>
                  <a:pt x="539126" y="401701"/>
                </a:lnTo>
                <a:lnTo>
                  <a:pt x="459843" y="375273"/>
                </a:lnTo>
                <a:lnTo>
                  <a:pt x="428129" y="332989"/>
                </a:lnTo>
                <a:lnTo>
                  <a:pt x="428129" y="295990"/>
                </a:lnTo>
                <a:lnTo>
                  <a:pt x="396416" y="269563"/>
                </a:lnTo>
                <a:lnTo>
                  <a:pt x="375274" y="269563"/>
                </a:lnTo>
                <a:lnTo>
                  <a:pt x="359417" y="290705"/>
                </a:lnTo>
                <a:lnTo>
                  <a:pt x="343560" y="290705"/>
                </a:lnTo>
                <a:lnTo>
                  <a:pt x="264277" y="243135"/>
                </a:lnTo>
                <a:lnTo>
                  <a:pt x="153281" y="243135"/>
                </a:lnTo>
                <a:lnTo>
                  <a:pt x="163852" y="348846"/>
                </a:lnTo>
                <a:lnTo>
                  <a:pt x="142710" y="385845"/>
                </a:lnTo>
                <a:lnTo>
                  <a:pt x="26428" y="385845"/>
                </a:lnTo>
                <a:lnTo>
                  <a:pt x="0" y="443986"/>
                </a:lnTo>
                <a:lnTo>
                  <a:pt x="0" y="618409"/>
                </a:lnTo>
                <a:lnTo>
                  <a:pt x="31713" y="639551"/>
                </a:lnTo>
                <a:lnTo>
                  <a:pt x="84569" y="724120"/>
                </a:lnTo>
                <a:lnTo>
                  <a:pt x="105711" y="718834"/>
                </a:lnTo>
                <a:lnTo>
                  <a:pt x="227278" y="718834"/>
                </a:lnTo>
                <a:lnTo>
                  <a:pt x="227278" y="745262"/>
                </a:lnTo>
                <a:lnTo>
                  <a:pt x="274848" y="734691"/>
                </a:lnTo>
                <a:lnTo>
                  <a:pt x="306562" y="755833"/>
                </a:lnTo>
                <a:lnTo>
                  <a:pt x="391130" y="724120"/>
                </a:lnTo>
                <a:lnTo>
                  <a:pt x="486270" y="639551"/>
                </a:lnTo>
                <a:lnTo>
                  <a:pt x="475699" y="591981"/>
                </a:lnTo>
                <a:lnTo>
                  <a:pt x="560268" y="576124"/>
                </a:lnTo>
                <a:lnTo>
                  <a:pt x="755833" y="45455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orme libre 25"/>
          <p:cNvSpPr/>
          <p:nvPr/>
        </p:nvSpPr>
        <p:spPr>
          <a:xfrm>
            <a:off x="7145338" y="3705225"/>
            <a:ext cx="222250" cy="555625"/>
          </a:xfrm>
          <a:custGeom>
            <a:avLst/>
            <a:gdLst>
              <a:gd name="connsiteX0" fmla="*/ 211422 w 221993"/>
              <a:gd name="connsiteY0" fmla="*/ 348846 h 554983"/>
              <a:gd name="connsiteX1" fmla="*/ 163852 w 221993"/>
              <a:gd name="connsiteY1" fmla="*/ 290705 h 554983"/>
              <a:gd name="connsiteX2" fmla="*/ 121568 w 221993"/>
              <a:gd name="connsiteY2" fmla="*/ 280134 h 554983"/>
              <a:gd name="connsiteX3" fmla="*/ 121568 w 221993"/>
              <a:gd name="connsiteY3" fmla="*/ 227279 h 554983"/>
              <a:gd name="connsiteX4" fmla="*/ 158567 w 221993"/>
              <a:gd name="connsiteY4" fmla="*/ 158566 h 554983"/>
              <a:gd name="connsiteX5" fmla="*/ 153281 w 221993"/>
              <a:gd name="connsiteY5" fmla="*/ 68712 h 554983"/>
              <a:gd name="connsiteX6" fmla="*/ 121568 w 221993"/>
              <a:gd name="connsiteY6" fmla="*/ 52855 h 554983"/>
              <a:gd name="connsiteX7" fmla="*/ 105711 w 221993"/>
              <a:gd name="connsiteY7" fmla="*/ 5285 h 554983"/>
              <a:gd name="connsiteX8" fmla="*/ 58141 w 221993"/>
              <a:gd name="connsiteY8" fmla="*/ 0 h 554983"/>
              <a:gd name="connsiteX9" fmla="*/ 36999 w 221993"/>
              <a:gd name="connsiteY9" fmla="*/ 21142 h 554983"/>
              <a:gd name="connsiteX10" fmla="*/ 21143 w 221993"/>
              <a:gd name="connsiteY10" fmla="*/ 79283 h 554983"/>
              <a:gd name="connsiteX11" fmla="*/ 58141 w 221993"/>
              <a:gd name="connsiteY11" fmla="*/ 153281 h 554983"/>
              <a:gd name="connsiteX12" fmla="*/ 47570 w 221993"/>
              <a:gd name="connsiteY12" fmla="*/ 184994 h 554983"/>
              <a:gd name="connsiteX13" fmla="*/ 36999 w 221993"/>
              <a:gd name="connsiteY13" fmla="*/ 322418 h 554983"/>
              <a:gd name="connsiteX14" fmla="*/ 0 w 221993"/>
              <a:gd name="connsiteY14" fmla="*/ 354132 h 554983"/>
              <a:gd name="connsiteX15" fmla="*/ 100426 w 221993"/>
              <a:gd name="connsiteY15" fmla="*/ 385845 h 554983"/>
              <a:gd name="connsiteX16" fmla="*/ 132139 w 221993"/>
              <a:gd name="connsiteY16" fmla="*/ 433415 h 554983"/>
              <a:gd name="connsiteX17" fmla="*/ 132139 w 221993"/>
              <a:gd name="connsiteY17" fmla="*/ 475699 h 554983"/>
              <a:gd name="connsiteX18" fmla="*/ 110997 w 221993"/>
              <a:gd name="connsiteY18" fmla="*/ 496842 h 554983"/>
              <a:gd name="connsiteX19" fmla="*/ 116283 w 221993"/>
              <a:gd name="connsiteY19" fmla="*/ 528555 h 554983"/>
              <a:gd name="connsiteX20" fmla="*/ 174424 w 221993"/>
              <a:gd name="connsiteY20" fmla="*/ 554983 h 554983"/>
              <a:gd name="connsiteX21" fmla="*/ 221993 w 221993"/>
              <a:gd name="connsiteY21" fmla="*/ 475699 h 554983"/>
              <a:gd name="connsiteX22" fmla="*/ 221993 w 221993"/>
              <a:gd name="connsiteY22" fmla="*/ 428129 h 554983"/>
              <a:gd name="connsiteX23" fmla="*/ 216708 w 221993"/>
              <a:gd name="connsiteY23" fmla="*/ 422844 h 554983"/>
              <a:gd name="connsiteX24" fmla="*/ 211422 w 221993"/>
              <a:gd name="connsiteY24" fmla="*/ 348846 h 5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1993" h="554983">
                <a:moveTo>
                  <a:pt x="211422" y="348846"/>
                </a:moveTo>
                <a:lnTo>
                  <a:pt x="163852" y="290705"/>
                </a:lnTo>
                <a:lnTo>
                  <a:pt x="121568" y="280134"/>
                </a:lnTo>
                <a:lnTo>
                  <a:pt x="121568" y="227279"/>
                </a:lnTo>
                <a:lnTo>
                  <a:pt x="158567" y="158566"/>
                </a:lnTo>
                <a:lnTo>
                  <a:pt x="153281" y="68712"/>
                </a:lnTo>
                <a:lnTo>
                  <a:pt x="121568" y="52855"/>
                </a:lnTo>
                <a:lnTo>
                  <a:pt x="105711" y="5285"/>
                </a:lnTo>
                <a:lnTo>
                  <a:pt x="58141" y="0"/>
                </a:lnTo>
                <a:lnTo>
                  <a:pt x="36999" y="21142"/>
                </a:lnTo>
                <a:lnTo>
                  <a:pt x="21143" y="79283"/>
                </a:lnTo>
                <a:lnTo>
                  <a:pt x="58141" y="153281"/>
                </a:lnTo>
                <a:lnTo>
                  <a:pt x="47570" y="184994"/>
                </a:lnTo>
                <a:lnTo>
                  <a:pt x="36999" y="322418"/>
                </a:lnTo>
                <a:lnTo>
                  <a:pt x="0" y="354132"/>
                </a:lnTo>
                <a:lnTo>
                  <a:pt x="100426" y="385845"/>
                </a:lnTo>
                <a:lnTo>
                  <a:pt x="132139" y="433415"/>
                </a:lnTo>
                <a:lnTo>
                  <a:pt x="132139" y="475699"/>
                </a:lnTo>
                <a:lnTo>
                  <a:pt x="110997" y="496842"/>
                </a:lnTo>
                <a:lnTo>
                  <a:pt x="116283" y="528555"/>
                </a:lnTo>
                <a:lnTo>
                  <a:pt x="174424" y="554983"/>
                </a:lnTo>
                <a:lnTo>
                  <a:pt x="221993" y="475699"/>
                </a:lnTo>
                <a:lnTo>
                  <a:pt x="221993" y="428129"/>
                </a:lnTo>
                <a:lnTo>
                  <a:pt x="216708" y="422844"/>
                </a:lnTo>
                <a:lnTo>
                  <a:pt x="211422" y="34884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Forme libre 26"/>
          <p:cNvSpPr/>
          <p:nvPr/>
        </p:nvSpPr>
        <p:spPr>
          <a:xfrm>
            <a:off x="6892925" y="3160713"/>
            <a:ext cx="127000" cy="158750"/>
          </a:xfrm>
          <a:custGeom>
            <a:avLst/>
            <a:gdLst>
              <a:gd name="connsiteX0" fmla="*/ 42284 w 126853"/>
              <a:gd name="connsiteY0" fmla="*/ 158567 h 158567"/>
              <a:gd name="connsiteX1" fmla="*/ 0 w 126853"/>
              <a:gd name="connsiteY1" fmla="*/ 105711 h 158567"/>
              <a:gd name="connsiteX2" fmla="*/ 0 w 126853"/>
              <a:gd name="connsiteY2" fmla="*/ 63427 h 158567"/>
              <a:gd name="connsiteX3" fmla="*/ 52856 w 126853"/>
              <a:gd name="connsiteY3" fmla="*/ 15857 h 158567"/>
              <a:gd name="connsiteX4" fmla="*/ 110997 w 126853"/>
              <a:gd name="connsiteY4" fmla="*/ 0 h 158567"/>
              <a:gd name="connsiteX5" fmla="*/ 126853 w 126853"/>
              <a:gd name="connsiteY5" fmla="*/ 10571 h 158567"/>
              <a:gd name="connsiteX6" fmla="*/ 126853 w 126853"/>
              <a:gd name="connsiteY6" fmla="*/ 73998 h 158567"/>
              <a:gd name="connsiteX7" fmla="*/ 110997 w 126853"/>
              <a:gd name="connsiteY7" fmla="*/ 126854 h 158567"/>
              <a:gd name="connsiteX8" fmla="*/ 42284 w 126853"/>
              <a:gd name="connsiteY8" fmla="*/ 158567 h 1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53" h="158567">
                <a:moveTo>
                  <a:pt x="42284" y="158567"/>
                </a:moveTo>
                <a:lnTo>
                  <a:pt x="0" y="105711"/>
                </a:lnTo>
                <a:lnTo>
                  <a:pt x="0" y="63427"/>
                </a:lnTo>
                <a:lnTo>
                  <a:pt x="52856" y="15857"/>
                </a:lnTo>
                <a:lnTo>
                  <a:pt x="110997" y="0"/>
                </a:lnTo>
                <a:lnTo>
                  <a:pt x="126853" y="10571"/>
                </a:lnTo>
                <a:lnTo>
                  <a:pt x="126853" y="73998"/>
                </a:lnTo>
                <a:lnTo>
                  <a:pt x="110997" y="126854"/>
                </a:lnTo>
                <a:lnTo>
                  <a:pt x="42284" y="15856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Forme libre 27"/>
          <p:cNvSpPr/>
          <p:nvPr/>
        </p:nvSpPr>
        <p:spPr>
          <a:xfrm>
            <a:off x="6902450" y="3070225"/>
            <a:ext cx="142875" cy="122238"/>
          </a:xfrm>
          <a:custGeom>
            <a:avLst/>
            <a:gdLst>
              <a:gd name="connsiteX0" fmla="*/ 142710 w 142710"/>
              <a:gd name="connsiteY0" fmla="*/ 5286 h 121568"/>
              <a:gd name="connsiteX1" fmla="*/ 36999 w 142710"/>
              <a:gd name="connsiteY1" fmla="*/ 0 h 121568"/>
              <a:gd name="connsiteX2" fmla="*/ 0 w 142710"/>
              <a:gd name="connsiteY2" fmla="*/ 52856 h 121568"/>
              <a:gd name="connsiteX3" fmla="*/ 0 w 142710"/>
              <a:gd name="connsiteY3" fmla="*/ 100425 h 121568"/>
              <a:gd name="connsiteX4" fmla="*/ 21142 w 142710"/>
              <a:gd name="connsiteY4" fmla="*/ 121568 h 121568"/>
              <a:gd name="connsiteX5" fmla="*/ 36999 w 142710"/>
              <a:gd name="connsiteY5" fmla="*/ 105711 h 121568"/>
              <a:gd name="connsiteX6" fmla="*/ 105711 w 142710"/>
              <a:gd name="connsiteY6" fmla="*/ 84569 h 121568"/>
              <a:gd name="connsiteX7" fmla="*/ 132139 w 142710"/>
              <a:gd name="connsiteY7" fmla="*/ 58141 h 121568"/>
              <a:gd name="connsiteX8" fmla="*/ 142710 w 142710"/>
              <a:gd name="connsiteY8" fmla="*/ 5286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10" h="121568">
                <a:moveTo>
                  <a:pt x="142710" y="5286"/>
                </a:moveTo>
                <a:lnTo>
                  <a:pt x="36999" y="0"/>
                </a:lnTo>
                <a:lnTo>
                  <a:pt x="0" y="52856"/>
                </a:lnTo>
                <a:lnTo>
                  <a:pt x="0" y="100425"/>
                </a:lnTo>
                <a:lnTo>
                  <a:pt x="21142" y="121568"/>
                </a:lnTo>
                <a:lnTo>
                  <a:pt x="36999" y="105711"/>
                </a:lnTo>
                <a:lnTo>
                  <a:pt x="105711" y="84569"/>
                </a:lnTo>
                <a:lnTo>
                  <a:pt x="132139" y="58141"/>
                </a:lnTo>
                <a:lnTo>
                  <a:pt x="142710" y="528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Forme libre 28"/>
          <p:cNvSpPr/>
          <p:nvPr/>
        </p:nvSpPr>
        <p:spPr>
          <a:xfrm>
            <a:off x="5688013" y="2557463"/>
            <a:ext cx="1363662" cy="1449387"/>
          </a:xfrm>
          <a:custGeom>
            <a:avLst/>
            <a:gdLst>
              <a:gd name="connsiteX0" fmla="*/ 1331958 w 1363672"/>
              <a:gd name="connsiteY0" fmla="*/ 1041253 h 1448240"/>
              <a:gd name="connsiteX1" fmla="*/ 1242104 w 1363672"/>
              <a:gd name="connsiteY1" fmla="*/ 845688 h 1448240"/>
              <a:gd name="connsiteX2" fmla="*/ 1242104 w 1363672"/>
              <a:gd name="connsiteY2" fmla="*/ 750548 h 1448240"/>
              <a:gd name="connsiteX3" fmla="*/ 1205105 w 1363672"/>
              <a:gd name="connsiteY3" fmla="*/ 702978 h 1448240"/>
              <a:gd name="connsiteX4" fmla="*/ 1199820 w 1363672"/>
              <a:gd name="connsiteY4" fmla="*/ 671265 h 1448240"/>
              <a:gd name="connsiteX5" fmla="*/ 1236818 w 1363672"/>
              <a:gd name="connsiteY5" fmla="*/ 628980 h 1448240"/>
              <a:gd name="connsiteX6" fmla="*/ 1215676 w 1363672"/>
              <a:gd name="connsiteY6" fmla="*/ 607838 h 1448240"/>
              <a:gd name="connsiteX7" fmla="*/ 1215676 w 1363672"/>
              <a:gd name="connsiteY7" fmla="*/ 560268 h 1448240"/>
              <a:gd name="connsiteX8" fmla="*/ 1247389 w 1363672"/>
              <a:gd name="connsiteY8" fmla="*/ 512698 h 1448240"/>
              <a:gd name="connsiteX9" fmla="*/ 1305531 w 1363672"/>
              <a:gd name="connsiteY9" fmla="*/ 512698 h 1448240"/>
              <a:gd name="connsiteX10" fmla="*/ 1279103 w 1363672"/>
              <a:gd name="connsiteY10" fmla="*/ 443986 h 1448240"/>
              <a:gd name="connsiteX11" fmla="*/ 1268532 w 1363672"/>
              <a:gd name="connsiteY11" fmla="*/ 396416 h 1448240"/>
              <a:gd name="connsiteX12" fmla="*/ 1363672 w 1363672"/>
              <a:gd name="connsiteY12" fmla="*/ 237849 h 1448240"/>
              <a:gd name="connsiteX13" fmla="*/ 1342529 w 1363672"/>
              <a:gd name="connsiteY13" fmla="*/ 121567 h 1448240"/>
              <a:gd name="connsiteX14" fmla="*/ 1273817 w 1363672"/>
              <a:gd name="connsiteY14" fmla="*/ 84569 h 1448240"/>
              <a:gd name="connsiteX15" fmla="*/ 1247389 w 1363672"/>
              <a:gd name="connsiteY15" fmla="*/ 52855 h 1448240"/>
              <a:gd name="connsiteX16" fmla="*/ 1215676 w 1363672"/>
              <a:gd name="connsiteY16" fmla="*/ 52855 h 1448240"/>
              <a:gd name="connsiteX17" fmla="*/ 1183963 w 1363672"/>
              <a:gd name="connsiteY17" fmla="*/ 95140 h 1448240"/>
              <a:gd name="connsiteX18" fmla="*/ 1125822 w 1363672"/>
              <a:gd name="connsiteY18" fmla="*/ 95140 h 1448240"/>
              <a:gd name="connsiteX19" fmla="*/ 1104680 w 1363672"/>
              <a:gd name="connsiteY19" fmla="*/ 26428 h 1448240"/>
              <a:gd name="connsiteX20" fmla="*/ 1078252 w 1363672"/>
              <a:gd name="connsiteY20" fmla="*/ 5285 h 1448240"/>
              <a:gd name="connsiteX21" fmla="*/ 1051824 w 1363672"/>
              <a:gd name="connsiteY21" fmla="*/ 0 h 1448240"/>
              <a:gd name="connsiteX22" fmla="*/ 1020111 w 1363672"/>
              <a:gd name="connsiteY22" fmla="*/ 42284 h 1448240"/>
              <a:gd name="connsiteX23" fmla="*/ 983112 w 1363672"/>
              <a:gd name="connsiteY23" fmla="*/ 42284 h 1448240"/>
              <a:gd name="connsiteX24" fmla="*/ 956684 w 1363672"/>
              <a:gd name="connsiteY24" fmla="*/ 10571 h 1448240"/>
              <a:gd name="connsiteX25" fmla="*/ 919685 w 1363672"/>
              <a:gd name="connsiteY25" fmla="*/ 15856 h 1448240"/>
              <a:gd name="connsiteX26" fmla="*/ 856259 w 1363672"/>
              <a:gd name="connsiteY26" fmla="*/ 47570 h 1448240"/>
              <a:gd name="connsiteX27" fmla="*/ 739977 w 1363672"/>
              <a:gd name="connsiteY27" fmla="*/ 84569 h 1448240"/>
              <a:gd name="connsiteX28" fmla="*/ 665979 w 1363672"/>
              <a:gd name="connsiteY28" fmla="*/ 84569 h 1448240"/>
              <a:gd name="connsiteX29" fmla="*/ 560268 w 1363672"/>
              <a:gd name="connsiteY29" fmla="*/ 21142 h 1448240"/>
              <a:gd name="connsiteX30" fmla="*/ 533840 w 1363672"/>
              <a:gd name="connsiteY30" fmla="*/ 21142 h 1448240"/>
              <a:gd name="connsiteX31" fmla="*/ 475699 w 1363672"/>
              <a:gd name="connsiteY31" fmla="*/ 63426 h 1448240"/>
              <a:gd name="connsiteX32" fmla="*/ 475699 w 1363672"/>
              <a:gd name="connsiteY32" fmla="*/ 89854 h 1448240"/>
              <a:gd name="connsiteX33" fmla="*/ 496841 w 1363672"/>
              <a:gd name="connsiteY33" fmla="*/ 126853 h 1448240"/>
              <a:gd name="connsiteX34" fmla="*/ 454557 w 1363672"/>
              <a:gd name="connsiteY34" fmla="*/ 227278 h 1448240"/>
              <a:gd name="connsiteX35" fmla="*/ 412273 w 1363672"/>
              <a:gd name="connsiteY35" fmla="*/ 301276 h 1448240"/>
              <a:gd name="connsiteX36" fmla="*/ 412273 w 1363672"/>
              <a:gd name="connsiteY36" fmla="*/ 348846 h 1448240"/>
              <a:gd name="connsiteX37" fmla="*/ 433415 w 1363672"/>
              <a:gd name="connsiteY37" fmla="*/ 369988 h 1448240"/>
              <a:gd name="connsiteX38" fmla="*/ 433415 w 1363672"/>
              <a:gd name="connsiteY38" fmla="*/ 401702 h 1448240"/>
              <a:gd name="connsiteX39" fmla="*/ 354132 w 1363672"/>
              <a:gd name="connsiteY39" fmla="*/ 528555 h 1448240"/>
              <a:gd name="connsiteX40" fmla="*/ 317133 w 1363672"/>
              <a:gd name="connsiteY40" fmla="*/ 618409 h 1448240"/>
              <a:gd name="connsiteX41" fmla="*/ 295991 w 1363672"/>
              <a:gd name="connsiteY41" fmla="*/ 687121 h 1448240"/>
              <a:gd name="connsiteX42" fmla="*/ 264277 w 1363672"/>
              <a:gd name="connsiteY42" fmla="*/ 697692 h 1448240"/>
              <a:gd name="connsiteX43" fmla="*/ 264277 w 1363672"/>
              <a:gd name="connsiteY43" fmla="*/ 745262 h 1448240"/>
              <a:gd name="connsiteX44" fmla="*/ 169137 w 1363672"/>
              <a:gd name="connsiteY44" fmla="*/ 787547 h 1448240"/>
              <a:gd name="connsiteX45" fmla="*/ 121567 w 1363672"/>
              <a:gd name="connsiteY45" fmla="*/ 792832 h 1448240"/>
              <a:gd name="connsiteX46" fmla="*/ 105711 w 1363672"/>
              <a:gd name="connsiteY46" fmla="*/ 771690 h 1448240"/>
              <a:gd name="connsiteX47" fmla="*/ 68712 w 1363672"/>
              <a:gd name="connsiteY47" fmla="*/ 782261 h 1448240"/>
              <a:gd name="connsiteX48" fmla="*/ 0 w 1363672"/>
              <a:gd name="connsiteY48" fmla="*/ 829831 h 1448240"/>
              <a:gd name="connsiteX49" fmla="*/ 21142 w 1363672"/>
              <a:gd name="connsiteY49" fmla="*/ 877401 h 1448240"/>
              <a:gd name="connsiteX50" fmla="*/ 327704 w 1363672"/>
              <a:gd name="connsiteY50" fmla="*/ 877401 h 1448240"/>
              <a:gd name="connsiteX51" fmla="*/ 359417 w 1363672"/>
              <a:gd name="connsiteY51" fmla="*/ 951399 h 1448240"/>
              <a:gd name="connsiteX52" fmla="*/ 380559 w 1363672"/>
              <a:gd name="connsiteY52" fmla="*/ 1009540 h 1448240"/>
              <a:gd name="connsiteX53" fmla="*/ 412273 w 1363672"/>
              <a:gd name="connsiteY53" fmla="*/ 1041253 h 1448240"/>
              <a:gd name="connsiteX54" fmla="*/ 475699 w 1363672"/>
              <a:gd name="connsiteY54" fmla="*/ 1046539 h 1448240"/>
              <a:gd name="connsiteX55" fmla="*/ 517984 w 1363672"/>
              <a:gd name="connsiteY55" fmla="*/ 1014825 h 1448240"/>
              <a:gd name="connsiteX56" fmla="*/ 549697 w 1363672"/>
              <a:gd name="connsiteY56" fmla="*/ 935542 h 1448240"/>
              <a:gd name="connsiteX57" fmla="*/ 602552 w 1363672"/>
              <a:gd name="connsiteY57" fmla="*/ 935542 h 1448240"/>
              <a:gd name="connsiteX58" fmla="*/ 613124 w 1363672"/>
              <a:gd name="connsiteY58" fmla="*/ 961970 h 1448240"/>
              <a:gd name="connsiteX59" fmla="*/ 660694 w 1363672"/>
              <a:gd name="connsiteY59" fmla="*/ 967255 h 1448240"/>
              <a:gd name="connsiteX60" fmla="*/ 702978 w 1363672"/>
              <a:gd name="connsiteY60" fmla="*/ 977826 h 1448240"/>
              <a:gd name="connsiteX61" fmla="*/ 697692 w 1363672"/>
              <a:gd name="connsiteY61" fmla="*/ 1157535 h 1448240"/>
              <a:gd name="connsiteX62" fmla="*/ 718835 w 1363672"/>
              <a:gd name="connsiteY62" fmla="*/ 1157535 h 1448240"/>
              <a:gd name="connsiteX63" fmla="*/ 713549 w 1363672"/>
              <a:gd name="connsiteY63" fmla="*/ 1236818 h 1448240"/>
              <a:gd name="connsiteX64" fmla="*/ 729406 w 1363672"/>
              <a:gd name="connsiteY64" fmla="*/ 1231533 h 1448240"/>
              <a:gd name="connsiteX65" fmla="*/ 734691 w 1363672"/>
              <a:gd name="connsiteY65" fmla="*/ 1236818 h 1448240"/>
              <a:gd name="connsiteX66" fmla="*/ 734691 w 1363672"/>
              <a:gd name="connsiteY66" fmla="*/ 1263246 h 1448240"/>
              <a:gd name="connsiteX67" fmla="*/ 787547 w 1363672"/>
              <a:gd name="connsiteY67" fmla="*/ 1268532 h 1448240"/>
              <a:gd name="connsiteX68" fmla="*/ 798118 w 1363672"/>
              <a:gd name="connsiteY68" fmla="*/ 1242104 h 1448240"/>
              <a:gd name="connsiteX69" fmla="*/ 829831 w 1363672"/>
              <a:gd name="connsiteY69" fmla="*/ 1257960 h 1448240"/>
              <a:gd name="connsiteX70" fmla="*/ 845688 w 1363672"/>
              <a:gd name="connsiteY70" fmla="*/ 1284388 h 1448240"/>
              <a:gd name="connsiteX71" fmla="*/ 951399 w 1363672"/>
              <a:gd name="connsiteY71" fmla="*/ 1289674 h 1448240"/>
              <a:gd name="connsiteX72" fmla="*/ 1035967 w 1363672"/>
              <a:gd name="connsiteY72" fmla="*/ 1331958 h 1448240"/>
              <a:gd name="connsiteX73" fmla="*/ 1046539 w 1363672"/>
              <a:gd name="connsiteY73" fmla="*/ 1337244 h 1448240"/>
              <a:gd name="connsiteX74" fmla="*/ 1067681 w 1363672"/>
              <a:gd name="connsiteY74" fmla="*/ 1316102 h 1448240"/>
              <a:gd name="connsiteX75" fmla="*/ 1088823 w 1363672"/>
              <a:gd name="connsiteY75" fmla="*/ 1316102 h 1448240"/>
              <a:gd name="connsiteX76" fmla="*/ 1115251 w 1363672"/>
              <a:gd name="connsiteY76" fmla="*/ 1337244 h 1448240"/>
              <a:gd name="connsiteX77" fmla="*/ 1120536 w 1363672"/>
              <a:gd name="connsiteY77" fmla="*/ 1379528 h 1448240"/>
              <a:gd name="connsiteX78" fmla="*/ 1152250 w 1363672"/>
              <a:gd name="connsiteY78" fmla="*/ 1427098 h 1448240"/>
              <a:gd name="connsiteX79" fmla="*/ 1226247 w 1363672"/>
              <a:gd name="connsiteY79" fmla="*/ 1448240 h 1448240"/>
              <a:gd name="connsiteX80" fmla="*/ 1279103 w 1363672"/>
              <a:gd name="connsiteY80" fmla="*/ 1411241 h 1448240"/>
              <a:gd name="connsiteX81" fmla="*/ 1257961 w 1363672"/>
              <a:gd name="connsiteY81" fmla="*/ 1374243 h 1448240"/>
              <a:gd name="connsiteX82" fmla="*/ 1173392 w 1363672"/>
              <a:gd name="connsiteY82" fmla="*/ 1326673 h 1448240"/>
              <a:gd name="connsiteX83" fmla="*/ 1173392 w 1363672"/>
              <a:gd name="connsiteY83" fmla="*/ 1289674 h 1448240"/>
              <a:gd name="connsiteX84" fmla="*/ 1157535 w 1363672"/>
              <a:gd name="connsiteY84" fmla="*/ 1289674 h 1448240"/>
              <a:gd name="connsiteX85" fmla="*/ 1157535 w 1363672"/>
              <a:gd name="connsiteY85" fmla="*/ 1199819 h 1448240"/>
              <a:gd name="connsiteX86" fmla="*/ 1189248 w 1363672"/>
              <a:gd name="connsiteY86" fmla="*/ 1157535 h 1448240"/>
              <a:gd name="connsiteX87" fmla="*/ 1189248 w 1363672"/>
              <a:gd name="connsiteY87" fmla="*/ 1136393 h 1448240"/>
              <a:gd name="connsiteX88" fmla="*/ 1168106 w 1363672"/>
              <a:gd name="connsiteY88" fmla="*/ 1120536 h 1448240"/>
              <a:gd name="connsiteX89" fmla="*/ 1168106 w 1363672"/>
              <a:gd name="connsiteY89" fmla="*/ 1094108 h 1448240"/>
              <a:gd name="connsiteX90" fmla="*/ 1252675 w 1363672"/>
              <a:gd name="connsiteY90" fmla="*/ 1046539 h 1448240"/>
              <a:gd name="connsiteX91" fmla="*/ 1331958 w 1363672"/>
              <a:gd name="connsiteY91" fmla="*/ 1041253 h 14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63672" h="1448240">
                <a:moveTo>
                  <a:pt x="1331958" y="1041253"/>
                </a:moveTo>
                <a:lnTo>
                  <a:pt x="1242104" y="845688"/>
                </a:lnTo>
                <a:lnTo>
                  <a:pt x="1242104" y="750548"/>
                </a:lnTo>
                <a:lnTo>
                  <a:pt x="1205105" y="702978"/>
                </a:lnTo>
                <a:lnTo>
                  <a:pt x="1199820" y="671265"/>
                </a:lnTo>
                <a:lnTo>
                  <a:pt x="1236818" y="628980"/>
                </a:lnTo>
                <a:lnTo>
                  <a:pt x="1215676" y="607838"/>
                </a:lnTo>
                <a:lnTo>
                  <a:pt x="1215676" y="560268"/>
                </a:lnTo>
                <a:lnTo>
                  <a:pt x="1247389" y="512698"/>
                </a:lnTo>
                <a:lnTo>
                  <a:pt x="1305531" y="512698"/>
                </a:lnTo>
                <a:lnTo>
                  <a:pt x="1279103" y="443986"/>
                </a:lnTo>
                <a:lnTo>
                  <a:pt x="1268532" y="396416"/>
                </a:lnTo>
                <a:lnTo>
                  <a:pt x="1363672" y="237849"/>
                </a:lnTo>
                <a:lnTo>
                  <a:pt x="1342529" y="121567"/>
                </a:lnTo>
                <a:lnTo>
                  <a:pt x="1273817" y="84569"/>
                </a:lnTo>
                <a:lnTo>
                  <a:pt x="1247389" y="52855"/>
                </a:lnTo>
                <a:lnTo>
                  <a:pt x="1215676" y="52855"/>
                </a:lnTo>
                <a:lnTo>
                  <a:pt x="1183963" y="95140"/>
                </a:lnTo>
                <a:lnTo>
                  <a:pt x="1125822" y="95140"/>
                </a:lnTo>
                <a:lnTo>
                  <a:pt x="1104680" y="26428"/>
                </a:lnTo>
                <a:lnTo>
                  <a:pt x="1078252" y="5285"/>
                </a:lnTo>
                <a:lnTo>
                  <a:pt x="1051824" y="0"/>
                </a:lnTo>
                <a:lnTo>
                  <a:pt x="1020111" y="42284"/>
                </a:lnTo>
                <a:lnTo>
                  <a:pt x="983112" y="42284"/>
                </a:lnTo>
                <a:lnTo>
                  <a:pt x="956684" y="10571"/>
                </a:lnTo>
                <a:lnTo>
                  <a:pt x="919685" y="15856"/>
                </a:lnTo>
                <a:lnTo>
                  <a:pt x="856259" y="47570"/>
                </a:lnTo>
                <a:lnTo>
                  <a:pt x="739977" y="84569"/>
                </a:lnTo>
                <a:lnTo>
                  <a:pt x="665979" y="84569"/>
                </a:lnTo>
                <a:lnTo>
                  <a:pt x="560268" y="21142"/>
                </a:lnTo>
                <a:lnTo>
                  <a:pt x="533840" y="21142"/>
                </a:lnTo>
                <a:lnTo>
                  <a:pt x="475699" y="63426"/>
                </a:lnTo>
                <a:lnTo>
                  <a:pt x="475699" y="89854"/>
                </a:lnTo>
                <a:lnTo>
                  <a:pt x="496841" y="126853"/>
                </a:lnTo>
                <a:lnTo>
                  <a:pt x="454557" y="227278"/>
                </a:lnTo>
                <a:lnTo>
                  <a:pt x="412273" y="301276"/>
                </a:lnTo>
                <a:lnTo>
                  <a:pt x="412273" y="348846"/>
                </a:lnTo>
                <a:lnTo>
                  <a:pt x="433415" y="369988"/>
                </a:lnTo>
                <a:lnTo>
                  <a:pt x="433415" y="401702"/>
                </a:lnTo>
                <a:lnTo>
                  <a:pt x="354132" y="528555"/>
                </a:lnTo>
                <a:lnTo>
                  <a:pt x="317133" y="618409"/>
                </a:lnTo>
                <a:lnTo>
                  <a:pt x="295991" y="687121"/>
                </a:lnTo>
                <a:lnTo>
                  <a:pt x="264277" y="697692"/>
                </a:lnTo>
                <a:lnTo>
                  <a:pt x="264277" y="745262"/>
                </a:lnTo>
                <a:lnTo>
                  <a:pt x="169137" y="787547"/>
                </a:lnTo>
                <a:lnTo>
                  <a:pt x="121567" y="792832"/>
                </a:lnTo>
                <a:lnTo>
                  <a:pt x="105711" y="771690"/>
                </a:lnTo>
                <a:lnTo>
                  <a:pt x="68712" y="782261"/>
                </a:lnTo>
                <a:lnTo>
                  <a:pt x="0" y="829831"/>
                </a:lnTo>
                <a:lnTo>
                  <a:pt x="21142" y="877401"/>
                </a:lnTo>
                <a:lnTo>
                  <a:pt x="327704" y="877401"/>
                </a:lnTo>
                <a:lnTo>
                  <a:pt x="359417" y="951399"/>
                </a:lnTo>
                <a:lnTo>
                  <a:pt x="380559" y="1009540"/>
                </a:lnTo>
                <a:lnTo>
                  <a:pt x="412273" y="1041253"/>
                </a:lnTo>
                <a:lnTo>
                  <a:pt x="475699" y="1046539"/>
                </a:lnTo>
                <a:lnTo>
                  <a:pt x="517984" y="1014825"/>
                </a:lnTo>
                <a:lnTo>
                  <a:pt x="549697" y="935542"/>
                </a:lnTo>
                <a:lnTo>
                  <a:pt x="602552" y="935542"/>
                </a:lnTo>
                <a:lnTo>
                  <a:pt x="613124" y="961970"/>
                </a:lnTo>
                <a:lnTo>
                  <a:pt x="660694" y="967255"/>
                </a:lnTo>
                <a:lnTo>
                  <a:pt x="702978" y="977826"/>
                </a:lnTo>
                <a:lnTo>
                  <a:pt x="697692" y="1157535"/>
                </a:lnTo>
                <a:lnTo>
                  <a:pt x="718835" y="1157535"/>
                </a:lnTo>
                <a:lnTo>
                  <a:pt x="713549" y="1236818"/>
                </a:lnTo>
                <a:lnTo>
                  <a:pt x="729406" y="1231533"/>
                </a:lnTo>
                <a:lnTo>
                  <a:pt x="734691" y="1236818"/>
                </a:lnTo>
                <a:lnTo>
                  <a:pt x="734691" y="1263246"/>
                </a:lnTo>
                <a:lnTo>
                  <a:pt x="787547" y="1268532"/>
                </a:lnTo>
                <a:lnTo>
                  <a:pt x="798118" y="1242104"/>
                </a:lnTo>
                <a:lnTo>
                  <a:pt x="829831" y="1257960"/>
                </a:lnTo>
                <a:lnTo>
                  <a:pt x="845688" y="1284388"/>
                </a:lnTo>
                <a:lnTo>
                  <a:pt x="951399" y="1289674"/>
                </a:lnTo>
                <a:lnTo>
                  <a:pt x="1035967" y="1331958"/>
                </a:lnTo>
                <a:lnTo>
                  <a:pt x="1046539" y="1337244"/>
                </a:lnTo>
                <a:lnTo>
                  <a:pt x="1067681" y="1316102"/>
                </a:lnTo>
                <a:lnTo>
                  <a:pt x="1088823" y="1316102"/>
                </a:lnTo>
                <a:lnTo>
                  <a:pt x="1115251" y="1337244"/>
                </a:lnTo>
                <a:lnTo>
                  <a:pt x="1120536" y="1379528"/>
                </a:lnTo>
                <a:lnTo>
                  <a:pt x="1152250" y="1427098"/>
                </a:lnTo>
                <a:lnTo>
                  <a:pt x="1226247" y="1448240"/>
                </a:lnTo>
                <a:lnTo>
                  <a:pt x="1279103" y="1411241"/>
                </a:lnTo>
                <a:lnTo>
                  <a:pt x="1257961" y="1374243"/>
                </a:lnTo>
                <a:lnTo>
                  <a:pt x="1173392" y="1326673"/>
                </a:lnTo>
                <a:lnTo>
                  <a:pt x="1173392" y="1289674"/>
                </a:lnTo>
                <a:lnTo>
                  <a:pt x="1157535" y="1289674"/>
                </a:lnTo>
                <a:lnTo>
                  <a:pt x="1157535" y="1199819"/>
                </a:lnTo>
                <a:cubicBezTo>
                  <a:pt x="1195694" y="1156209"/>
                  <a:pt x="1213263" y="1157535"/>
                  <a:pt x="1189248" y="1157535"/>
                </a:cubicBezTo>
                <a:lnTo>
                  <a:pt x="1189248" y="1136393"/>
                </a:lnTo>
                <a:lnTo>
                  <a:pt x="1168106" y="1120536"/>
                </a:lnTo>
                <a:lnTo>
                  <a:pt x="1168106" y="1094108"/>
                </a:lnTo>
                <a:lnTo>
                  <a:pt x="1252675" y="1046539"/>
                </a:lnTo>
                <a:lnTo>
                  <a:pt x="1331958" y="104125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orme libre 29"/>
          <p:cNvSpPr/>
          <p:nvPr/>
        </p:nvSpPr>
        <p:spPr>
          <a:xfrm>
            <a:off x="7231063" y="2589213"/>
            <a:ext cx="598487" cy="766762"/>
          </a:xfrm>
          <a:custGeom>
            <a:avLst/>
            <a:gdLst>
              <a:gd name="connsiteX0" fmla="*/ 454557 w 598244"/>
              <a:gd name="connsiteY0" fmla="*/ 607838 h 766405"/>
              <a:gd name="connsiteX1" fmla="*/ 565554 w 598244"/>
              <a:gd name="connsiteY1" fmla="*/ 496842 h 766405"/>
              <a:gd name="connsiteX2" fmla="*/ 523270 w 598244"/>
              <a:gd name="connsiteY2" fmla="*/ 369989 h 766405"/>
              <a:gd name="connsiteX3" fmla="*/ 502127 w 598244"/>
              <a:gd name="connsiteY3" fmla="*/ 343561 h 766405"/>
              <a:gd name="connsiteX4" fmla="*/ 502127 w 598244"/>
              <a:gd name="connsiteY4" fmla="*/ 258992 h 766405"/>
              <a:gd name="connsiteX5" fmla="*/ 523270 w 598244"/>
              <a:gd name="connsiteY5" fmla="*/ 227279 h 766405"/>
              <a:gd name="connsiteX6" fmla="*/ 523270 w 598244"/>
              <a:gd name="connsiteY6" fmla="*/ 190280 h 766405"/>
              <a:gd name="connsiteX7" fmla="*/ 597267 w 598244"/>
              <a:gd name="connsiteY7" fmla="*/ 84569 h 766405"/>
              <a:gd name="connsiteX8" fmla="*/ 549697 w 598244"/>
              <a:gd name="connsiteY8" fmla="*/ 52856 h 766405"/>
              <a:gd name="connsiteX9" fmla="*/ 496842 w 598244"/>
              <a:gd name="connsiteY9" fmla="*/ 52856 h 766405"/>
              <a:gd name="connsiteX10" fmla="*/ 470414 w 598244"/>
              <a:gd name="connsiteY10" fmla="*/ 79283 h 766405"/>
              <a:gd name="connsiteX11" fmla="*/ 380560 w 598244"/>
              <a:gd name="connsiteY11" fmla="*/ 110997 h 766405"/>
              <a:gd name="connsiteX12" fmla="*/ 348846 w 598244"/>
              <a:gd name="connsiteY12" fmla="*/ 110997 h 766405"/>
              <a:gd name="connsiteX13" fmla="*/ 158567 w 598244"/>
              <a:gd name="connsiteY13" fmla="*/ 0 h 766405"/>
              <a:gd name="connsiteX14" fmla="*/ 110997 w 598244"/>
              <a:gd name="connsiteY14" fmla="*/ 5286 h 766405"/>
              <a:gd name="connsiteX15" fmla="*/ 110997 w 598244"/>
              <a:gd name="connsiteY15" fmla="*/ 31713 h 766405"/>
              <a:gd name="connsiteX16" fmla="*/ 52856 w 598244"/>
              <a:gd name="connsiteY16" fmla="*/ 26428 h 766405"/>
              <a:gd name="connsiteX17" fmla="*/ 36999 w 598244"/>
              <a:gd name="connsiteY17" fmla="*/ 79283 h 766405"/>
              <a:gd name="connsiteX18" fmla="*/ 63427 w 598244"/>
              <a:gd name="connsiteY18" fmla="*/ 121568 h 766405"/>
              <a:gd name="connsiteX19" fmla="*/ 63427 w 598244"/>
              <a:gd name="connsiteY19" fmla="*/ 153281 h 766405"/>
              <a:gd name="connsiteX20" fmla="*/ 89855 w 598244"/>
              <a:gd name="connsiteY20" fmla="*/ 227279 h 766405"/>
              <a:gd name="connsiteX21" fmla="*/ 42285 w 598244"/>
              <a:gd name="connsiteY21" fmla="*/ 327704 h 766405"/>
              <a:gd name="connsiteX22" fmla="*/ 0 w 598244"/>
              <a:gd name="connsiteY22" fmla="*/ 454557 h 766405"/>
              <a:gd name="connsiteX23" fmla="*/ 295991 w 598244"/>
              <a:gd name="connsiteY23" fmla="*/ 591982 h 766405"/>
              <a:gd name="connsiteX24" fmla="*/ 301277 w 598244"/>
              <a:gd name="connsiteY24" fmla="*/ 644837 h 766405"/>
              <a:gd name="connsiteX25" fmla="*/ 391131 w 598244"/>
              <a:gd name="connsiteY25" fmla="*/ 766405 h 766405"/>
              <a:gd name="connsiteX26" fmla="*/ 454557 w 598244"/>
              <a:gd name="connsiteY26" fmla="*/ 607838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8244" h="766405">
                <a:moveTo>
                  <a:pt x="454557" y="607838"/>
                </a:moveTo>
                <a:lnTo>
                  <a:pt x="565554" y="496842"/>
                </a:lnTo>
                <a:lnTo>
                  <a:pt x="523270" y="369989"/>
                </a:lnTo>
                <a:lnTo>
                  <a:pt x="502127" y="343561"/>
                </a:lnTo>
                <a:lnTo>
                  <a:pt x="502127" y="258992"/>
                </a:lnTo>
                <a:lnTo>
                  <a:pt x="523270" y="227279"/>
                </a:lnTo>
                <a:lnTo>
                  <a:pt x="523270" y="190280"/>
                </a:lnTo>
                <a:cubicBezTo>
                  <a:pt x="598244" y="77817"/>
                  <a:pt x="597267" y="34816"/>
                  <a:pt x="597267" y="84569"/>
                </a:cubicBezTo>
                <a:lnTo>
                  <a:pt x="549697" y="52856"/>
                </a:lnTo>
                <a:lnTo>
                  <a:pt x="496842" y="52856"/>
                </a:lnTo>
                <a:lnTo>
                  <a:pt x="470414" y="79283"/>
                </a:lnTo>
                <a:lnTo>
                  <a:pt x="380560" y="110997"/>
                </a:lnTo>
                <a:lnTo>
                  <a:pt x="348846" y="110997"/>
                </a:lnTo>
                <a:lnTo>
                  <a:pt x="158567" y="0"/>
                </a:lnTo>
                <a:lnTo>
                  <a:pt x="110997" y="5286"/>
                </a:lnTo>
                <a:lnTo>
                  <a:pt x="110997" y="31713"/>
                </a:lnTo>
                <a:lnTo>
                  <a:pt x="52856" y="26428"/>
                </a:lnTo>
                <a:lnTo>
                  <a:pt x="36999" y="79283"/>
                </a:lnTo>
                <a:lnTo>
                  <a:pt x="63427" y="121568"/>
                </a:lnTo>
                <a:lnTo>
                  <a:pt x="63427" y="153281"/>
                </a:lnTo>
                <a:lnTo>
                  <a:pt x="89855" y="227279"/>
                </a:lnTo>
                <a:lnTo>
                  <a:pt x="42285" y="327704"/>
                </a:lnTo>
                <a:lnTo>
                  <a:pt x="0" y="454557"/>
                </a:lnTo>
                <a:lnTo>
                  <a:pt x="295991" y="591982"/>
                </a:lnTo>
                <a:lnTo>
                  <a:pt x="301277" y="644837"/>
                </a:lnTo>
                <a:lnTo>
                  <a:pt x="391131" y="766405"/>
                </a:lnTo>
                <a:lnTo>
                  <a:pt x="454557" y="607838"/>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orme libre 30"/>
          <p:cNvSpPr/>
          <p:nvPr/>
        </p:nvSpPr>
        <p:spPr>
          <a:xfrm>
            <a:off x="6956425" y="2659063"/>
            <a:ext cx="363538" cy="417512"/>
          </a:xfrm>
          <a:custGeom>
            <a:avLst/>
            <a:gdLst>
              <a:gd name="connsiteX0" fmla="*/ 274848 w 364703"/>
              <a:gd name="connsiteY0" fmla="*/ 385845 h 417559"/>
              <a:gd name="connsiteX1" fmla="*/ 311847 w 364703"/>
              <a:gd name="connsiteY1" fmla="*/ 258992 h 417559"/>
              <a:gd name="connsiteX2" fmla="*/ 364703 w 364703"/>
              <a:gd name="connsiteY2" fmla="*/ 158567 h 417559"/>
              <a:gd name="connsiteX3" fmla="*/ 332989 w 364703"/>
              <a:gd name="connsiteY3" fmla="*/ 84569 h 417559"/>
              <a:gd name="connsiteX4" fmla="*/ 332989 w 364703"/>
              <a:gd name="connsiteY4" fmla="*/ 42285 h 417559"/>
              <a:gd name="connsiteX5" fmla="*/ 295990 w 364703"/>
              <a:gd name="connsiteY5" fmla="*/ 0 h 417559"/>
              <a:gd name="connsiteX6" fmla="*/ 216707 w 364703"/>
              <a:gd name="connsiteY6" fmla="*/ 0 h 417559"/>
              <a:gd name="connsiteX7" fmla="*/ 216707 w 364703"/>
              <a:gd name="connsiteY7" fmla="*/ 15857 h 417559"/>
              <a:gd name="connsiteX8" fmla="*/ 68712 w 364703"/>
              <a:gd name="connsiteY8" fmla="*/ 26428 h 417559"/>
              <a:gd name="connsiteX9" fmla="*/ 95140 w 364703"/>
              <a:gd name="connsiteY9" fmla="*/ 137424 h 417559"/>
              <a:gd name="connsiteX10" fmla="*/ 0 w 364703"/>
              <a:gd name="connsiteY10" fmla="*/ 290705 h 417559"/>
              <a:gd name="connsiteX11" fmla="*/ 31713 w 364703"/>
              <a:gd name="connsiteY11" fmla="*/ 417559 h 417559"/>
              <a:gd name="connsiteX12" fmla="*/ 100425 w 364703"/>
              <a:gd name="connsiteY12" fmla="*/ 417559 h 417559"/>
              <a:gd name="connsiteX13" fmla="*/ 105711 w 364703"/>
              <a:gd name="connsiteY13" fmla="*/ 401702 h 417559"/>
              <a:gd name="connsiteX14" fmla="*/ 158566 w 364703"/>
              <a:gd name="connsiteY14" fmla="*/ 401702 h 417559"/>
              <a:gd name="connsiteX15" fmla="*/ 158566 w 364703"/>
              <a:gd name="connsiteY15" fmla="*/ 380560 h 417559"/>
              <a:gd name="connsiteX16" fmla="*/ 274848 w 364703"/>
              <a:gd name="connsiteY16" fmla="*/ 385845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703" h="417559">
                <a:moveTo>
                  <a:pt x="274848" y="385845"/>
                </a:moveTo>
                <a:lnTo>
                  <a:pt x="311847" y="258992"/>
                </a:lnTo>
                <a:lnTo>
                  <a:pt x="364703" y="158567"/>
                </a:lnTo>
                <a:lnTo>
                  <a:pt x="332989" y="84569"/>
                </a:lnTo>
                <a:lnTo>
                  <a:pt x="332989" y="42285"/>
                </a:lnTo>
                <a:lnTo>
                  <a:pt x="295990" y="0"/>
                </a:lnTo>
                <a:lnTo>
                  <a:pt x="216707" y="0"/>
                </a:lnTo>
                <a:lnTo>
                  <a:pt x="216707" y="15857"/>
                </a:lnTo>
                <a:lnTo>
                  <a:pt x="68712" y="26428"/>
                </a:lnTo>
                <a:lnTo>
                  <a:pt x="95140" y="137424"/>
                </a:lnTo>
                <a:lnTo>
                  <a:pt x="0" y="290705"/>
                </a:lnTo>
                <a:lnTo>
                  <a:pt x="31713" y="417559"/>
                </a:lnTo>
                <a:lnTo>
                  <a:pt x="100425" y="417559"/>
                </a:lnTo>
                <a:lnTo>
                  <a:pt x="105711" y="401702"/>
                </a:lnTo>
                <a:lnTo>
                  <a:pt x="158566" y="401702"/>
                </a:lnTo>
                <a:lnTo>
                  <a:pt x="158566" y="380560"/>
                </a:lnTo>
                <a:lnTo>
                  <a:pt x="274848" y="38584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Forme libre 31"/>
          <p:cNvSpPr/>
          <p:nvPr/>
        </p:nvSpPr>
        <p:spPr>
          <a:xfrm>
            <a:off x="5640388" y="2695575"/>
            <a:ext cx="538162" cy="692150"/>
          </a:xfrm>
          <a:custGeom>
            <a:avLst/>
            <a:gdLst>
              <a:gd name="connsiteX0" fmla="*/ 0 w 539126"/>
              <a:gd name="connsiteY0" fmla="*/ 554983 h 692407"/>
              <a:gd name="connsiteX1" fmla="*/ 47570 w 539126"/>
              <a:gd name="connsiteY1" fmla="*/ 517984 h 692407"/>
              <a:gd name="connsiteX2" fmla="*/ 21142 w 539126"/>
              <a:gd name="connsiteY2" fmla="*/ 496842 h 692407"/>
              <a:gd name="connsiteX3" fmla="*/ 21142 w 539126"/>
              <a:gd name="connsiteY3" fmla="*/ 475699 h 692407"/>
              <a:gd name="connsiteX4" fmla="*/ 89854 w 539126"/>
              <a:gd name="connsiteY4" fmla="*/ 428130 h 692407"/>
              <a:gd name="connsiteX5" fmla="*/ 137424 w 539126"/>
              <a:gd name="connsiteY5" fmla="*/ 428130 h 692407"/>
              <a:gd name="connsiteX6" fmla="*/ 142710 w 539126"/>
              <a:gd name="connsiteY6" fmla="*/ 449272 h 692407"/>
              <a:gd name="connsiteX7" fmla="*/ 195565 w 539126"/>
              <a:gd name="connsiteY7" fmla="*/ 449272 h 692407"/>
              <a:gd name="connsiteX8" fmla="*/ 227279 w 539126"/>
              <a:gd name="connsiteY8" fmla="*/ 380560 h 692407"/>
              <a:gd name="connsiteX9" fmla="*/ 216707 w 539126"/>
              <a:gd name="connsiteY9" fmla="*/ 338275 h 692407"/>
              <a:gd name="connsiteX10" fmla="*/ 174423 w 539126"/>
              <a:gd name="connsiteY10" fmla="*/ 280134 h 692407"/>
              <a:gd name="connsiteX11" fmla="*/ 174423 w 539126"/>
              <a:gd name="connsiteY11" fmla="*/ 248421 h 692407"/>
              <a:gd name="connsiteX12" fmla="*/ 206136 w 539126"/>
              <a:gd name="connsiteY12" fmla="*/ 221993 h 692407"/>
              <a:gd name="connsiteX13" fmla="*/ 190280 w 539126"/>
              <a:gd name="connsiteY13" fmla="*/ 184994 h 692407"/>
              <a:gd name="connsiteX14" fmla="*/ 153281 w 539126"/>
              <a:gd name="connsiteY14" fmla="*/ 153281 h 692407"/>
              <a:gd name="connsiteX15" fmla="*/ 126853 w 539126"/>
              <a:gd name="connsiteY15" fmla="*/ 153281 h 692407"/>
              <a:gd name="connsiteX16" fmla="*/ 126853 w 539126"/>
              <a:gd name="connsiteY16" fmla="*/ 100425 h 692407"/>
              <a:gd name="connsiteX17" fmla="*/ 200851 w 539126"/>
              <a:gd name="connsiteY17" fmla="*/ 100425 h 692407"/>
              <a:gd name="connsiteX18" fmla="*/ 211422 w 539126"/>
              <a:gd name="connsiteY18" fmla="*/ 126853 h 692407"/>
              <a:gd name="connsiteX19" fmla="*/ 306562 w 539126"/>
              <a:gd name="connsiteY19" fmla="*/ 126853 h 692407"/>
              <a:gd name="connsiteX20" fmla="*/ 364703 w 539126"/>
              <a:gd name="connsiteY20" fmla="*/ 68712 h 692407"/>
              <a:gd name="connsiteX21" fmla="*/ 364703 w 539126"/>
              <a:gd name="connsiteY21" fmla="*/ 0 h 692407"/>
              <a:gd name="connsiteX22" fmla="*/ 539126 w 539126"/>
              <a:gd name="connsiteY22" fmla="*/ 0 h 692407"/>
              <a:gd name="connsiteX23" fmla="*/ 486270 w 539126"/>
              <a:gd name="connsiteY23" fmla="*/ 121568 h 692407"/>
              <a:gd name="connsiteX24" fmla="*/ 454557 w 539126"/>
              <a:gd name="connsiteY24" fmla="*/ 163852 h 692407"/>
              <a:gd name="connsiteX25" fmla="*/ 454557 w 539126"/>
              <a:gd name="connsiteY25" fmla="*/ 206136 h 692407"/>
              <a:gd name="connsiteX26" fmla="*/ 480985 w 539126"/>
              <a:gd name="connsiteY26" fmla="*/ 232564 h 692407"/>
              <a:gd name="connsiteX27" fmla="*/ 480985 w 539126"/>
              <a:gd name="connsiteY27" fmla="*/ 264278 h 692407"/>
              <a:gd name="connsiteX28" fmla="*/ 406987 w 539126"/>
              <a:gd name="connsiteY28" fmla="*/ 385845 h 692407"/>
              <a:gd name="connsiteX29" fmla="*/ 375274 w 539126"/>
              <a:gd name="connsiteY29" fmla="*/ 459843 h 692407"/>
              <a:gd name="connsiteX30" fmla="*/ 343561 w 539126"/>
              <a:gd name="connsiteY30" fmla="*/ 549697 h 692407"/>
              <a:gd name="connsiteX31" fmla="*/ 311847 w 539126"/>
              <a:gd name="connsiteY31" fmla="*/ 560268 h 692407"/>
              <a:gd name="connsiteX32" fmla="*/ 311847 w 539126"/>
              <a:gd name="connsiteY32" fmla="*/ 607838 h 692407"/>
              <a:gd name="connsiteX33" fmla="*/ 206136 w 539126"/>
              <a:gd name="connsiteY33" fmla="*/ 650123 h 692407"/>
              <a:gd name="connsiteX34" fmla="*/ 163852 w 539126"/>
              <a:gd name="connsiteY34" fmla="*/ 655408 h 692407"/>
              <a:gd name="connsiteX35" fmla="*/ 147995 w 539126"/>
              <a:gd name="connsiteY35" fmla="*/ 634266 h 692407"/>
              <a:gd name="connsiteX36" fmla="*/ 121568 w 539126"/>
              <a:gd name="connsiteY36" fmla="*/ 639552 h 692407"/>
              <a:gd name="connsiteX37" fmla="*/ 42284 w 539126"/>
              <a:gd name="connsiteY37" fmla="*/ 692407 h 692407"/>
              <a:gd name="connsiteX38" fmla="*/ 0 w 539126"/>
              <a:gd name="connsiteY38" fmla="*/ 554983 h 69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9126" h="692407">
                <a:moveTo>
                  <a:pt x="0" y="554983"/>
                </a:moveTo>
                <a:lnTo>
                  <a:pt x="47570" y="517984"/>
                </a:lnTo>
                <a:lnTo>
                  <a:pt x="21142" y="496842"/>
                </a:lnTo>
                <a:lnTo>
                  <a:pt x="21142" y="475699"/>
                </a:lnTo>
                <a:lnTo>
                  <a:pt x="89854" y="428130"/>
                </a:lnTo>
                <a:lnTo>
                  <a:pt x="137424" y="428130"/>
                </a:lnTo>
                <a:lnTo>
                  <a:pt x="142710" y="449272"/>
                </a:lnTo>
                <a:lnTo>
                  <a:pt x="195565" y="449272"/>
                </a:lnTo>
                <a:lnTo>
                  <a:pt x="227279" y="380560"/>
                </a:lnTo>
                <a:lnTo>
                  <a:pt x="216707" y="338275"/>
                </a:lnTo>
                <a:lnTo>
                  <a:pt x="174423" y="280134"/>
                </a:lnTo>
                <a:lnTo>
                  <a:pt x="174423" y="248421"/>
                </a:lnTo>
                <a:lnTo>
                  <a:pt x="206136" y="221993"/>
                </a:lnTo>
                <a:lnTo>
                  <a:pt x="190280" y="184994"/>
                </a:lnTo>
                <a:lnTo>
                  <a:pt x="153281" y="153281"/>
                </a:lnTo>
                <a:lnTo>
                  <a:pt x="126853" y="153281"/>
                </a:lnTo>
                <a:lnTo>
                  <a:pt x="126853" y="100425"/>
                </a:lnTo>
                <a:lnTo>
                  <a:pt x="200851" y="100425"/>
                </a:lnTo>
                <a:lnTo>
                  <a:pt x="211422" y="126853"/>
                </a:lnTo>
                <a:lnTo>
                  <a:pt x="306562" y="126853"/>
                </a:lnTo>
                <a:lnTo>
                  <a:pt x="364703" y="68712"/>
                </a:lnTo>
                <a:lnTo>
                  <a:pt x="364703" y="0"/>
                </a:lnTo>
                <a:lnTo>
                  <a:pt x="539126" y="0"/>
                </a:lnTo>
                <a:lnTo>
                  <a:pt x="486270" y="121568"/>
                </a:lnTo>
                <a:lnTo>
                  <a:pt x="454557" y="163852"/>
                </a:lnTo>
                <a:lnTo>
                  <a:pt x="454557" y="206136"/>
                </a:lnTo>
                <a:lnTo>
                  <a:pt x="480985" y="232564"/>
                </a:lnTo>
                <a:lnTo>
                  <a:pt x="480985" y="264278"/>
                </a:lnTo>
                <a:lnTo>
                  <a:pt x="406987" y="385845"/>
                </a:lnTo>
                <a:lnTo>
                  <a:pt x="375274" y="459843"/>
                </a:lnTo>
                <a:lnTo>
                  <a:pt x="343561" y="549697"/>
                </a:lnTo>
                <a:lnTo>
                  <a:pt x="311847" y="560268"/>
                </a:lnTo>
                <a:lnTo>
                  <a:pt x="311847" y="607838"/>
                </a:lnTo>
                <a:lnTo>
                  <a:pt x="206136" y="650123"/>
                </a:lnTo>
                <a:lnTo>
                  <a:pt x="163852" y="655408"/>
                </a:lnTo>
                <a:lnTo>
                  <a:pt x="147995" y="634266"/>
                </a:lnTo>
                <a:lnTo>
                  <a:pt x="121568" y="639552"/>
                </a:lnTo>
                <a:lnTo>
                  <a:pt x="42284" y="692407"/>
                </a:lnTo>
                <a:lnTo>
                  <a:pt x="0" y="55498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orme libre 32"/>
          <p:cNvSpPr/>
          <p:nvPr/>
        </p:nvSpPr>
        <p:spPr>
          <a:xfrm>
            <a:off x="5522913" y="2801938"/>
            <a:ext cx="122237" cy="88900"/>
          </a:xfrm>
          <a:custGeom>
            <a:avLst/>
            <a:gdLst>
              <a:gd name="connsiteX0" fmla="*/ 0 w 121567"/>
              <a:gd name="connsiteY0" fmla="*/ 89854 h 89854"/>
              <a:gd name="connsiteX1" fmla="*/ 121567 w 121567"/>
              <a:gd name="connsiteY1" fmla="*/ 89854 h 89854"/>
              <a:gd name="connsiteX2" fmla="*/ 121567 w 121567"/>
              <a:gd name="connsiteY2" fmla="*/ 0 h 89854"/>
              <a:gd name="connsiteX3" fmla="*/ 10571 w 121567"/>
              <a:gd name="connsiteY3" fmla="*/ 0 h 89854"/>
              <a:gd name="connsiteX4" fmla="*/ 0 w 121567"/>
              <a:gd name="connsiteY4" fmla="*/ 89854 h 8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67" h="89854">
                <a:moveTo>
                  <a:pt x="0" y="89854"/>
                </a:moveTo>
                <a:lnTo>
                  <a:pt x="121567" y="89854"/>
                </a:lnTo>
                <a:lnTo>
                  <a:pt x="121567" y="0"/>
                </a:lnTo>
                <a:lnTo>
                  <a:pt x="10571" y="0"/>
                </a:lnTo>
                <a:lnTo>
                  <a:pt x="0" y="89854"/>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orme libre 33"/>
          <p:cNvSpPr/>
          <p:nvPr/>
        </p:nvSpPr>
        <p:spPr>
          <a:xfrm>
            <a:off x="5475288" y="2806700"/>
            <a:ext cx="385762" cy="444500"/>
          </a:xfrm>
          <a:custGeom>
            <a:avLst/>
            <a:gdLst>
              <a:gd name="connsiteX0" fmla="*/ 0 w 385845"/>
              <a:gd name="connsiteY0" fmla="*/ 227278 h 443986"/>
              <a:gd name="connsiteX1" fmla="*/ 47570 w 385845"/>
              <a:gd name="connsiteY1" fmla="*/ 79283 h 443986"/>
              <a:gd name="connsiteX2" fmla="*/ 163852 w 385845"/>
              <a:gd name="connsiteY2" fmla="*/ 89854 h 443986"/>
              <a:gd name="connsiteX3" fmla="*/ 169137 w 385845"/>
              <a:gd name="connsiteY3" fmla="*/ 0 h 443986"/>
              <a:gd name="connsiteX4" fmla="*/ 285420 w 385845"/>
              <a:gd name="connsiteY4" fmla="*/ 0 h 443986"/>
              <a:gd name="connsiteX5" fmla="*/ 285420 w 385845"/>
              <a:gd name="connsiteY5" fmla="*/ 36998 h 443986"/>
              <a:gd name="connsiteX6" fmla="*/ 322418 w 385845"/>
              <a:gd name="connsiteY6" fmla="*/ 42284 h 443986"/>
              <a:gd name="connsiteX7" fmla="*/ 359417 w 385845"/>
              <a:gd name="connsiteY7" fmla="*/ 79283 h 443986"/>
              <a:gd name="connsiteX8" fmla="*/ 369988 w 385845"/>
              <a:gd name="connsiteY8" fmla="*/ 116282 h 443986"/>
              <a:gd name="connsiteX9" fmla="*/ 338275 w 385845"/>
              <a:gd name="connsiteY9" fmla="*/ 142709 h 443986"/>
              <a:gd name="connsiteX10" fmla="*/ 338275 w 385845"/>
              <a:gd name="connsiteY10" fmla="*/ 169137 h 443986"/>
              <a:gd name="connsiteX11" fmla="*/ 380559 w 385845"/>
              <a:gd name="connsiteY11" fmla="*/ 227278 h 443986"/>
              <a:gd name="connsiteX12" fmla="*/ 385845 w 385845"/>
              <a:gd name="connsiteY12" fmla="*/ 274848 h 443986"/>
              <a:gd name="connsiteX13" fmla="*/ 354132 w 385845"/>
              <a:gd name="connsiteY13" fmla="*/ 338275 h 443986"/>
              <a:gd name="connsiteX14" fmla="*/ 306562 w 385845"/>
              <a:gd name="connsiteY14" fmla="*/ 338275 h 443986"/>
              <a:gd name="connsiteX15" fmla="*/ 295991 w 385845"/>
              <a:gd name="connsiteY15" fmla="*/ 311847 h 443986"/>
              <a:gd name="connsiteX16" fmla="*/ 258992 w 385845"/>
              <a:gd name="connsiteY16" fmla="*/ 317133 h 443986"/>
              <a:gd name="connsiteX17" fmla="*/ 179709 w 385845"/>
              <a:gd name="connsiteY17" fmla="*/ 369988 h 443986"/>
              <a:gd name="connsiteX18" fmla="*/ 179709 w 385845"/>
              <a:gd name="connsiteY18" fmla="*/ 369988 h 443986"/>
              <a:gd name="connsiteX19" fmla="*/ 206136 w 385845"/>
              <a:gd name="connsiteY19" fmla="*/ 406987 h 443986"/>
              <a:gd name="connsiteX20" fmla="*/ 153281 w 385845"/>
              <a:gd name="connsiteY20" fmla="*/ 443986 h 443986"/>
              <a:gd name="connsiteX21" fmla="*/ 47570 w 385845"/>
              <a:gd name="connsiteY21" fmla="*/ 332989 h 443986"/>
              <a:gd name="connsiteX22" fmla="*/ 0 w 385845"/>
              <a:gd name="connsiteY22" fmla="*/ 227278 h 4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845" h="443986">
                <a:moveTo>
                  <a:pt x="0" y="227278"/>
                </a:moveTo>
                <a:lnTo>
                  <a:pt x="47570" y="79283"/>
                </a:lnTo>
                <a:lnTo>
                  <a:pt x="163852" y="89854"/>
                </a:lnTo>
                <a:lnTo>
                  <a:pt x="169137" y="0"/>
                </a:lnTo>
                <a:lnTo>
                  <a:pt x="285420" y="0"/>
                </a:lnTo>
                <a:lnTo>
                  <a:pt x="285420" y="36998"/>
                </a:lnTo>
                <a:lnTo>
                  <a:pt x="322418" y="42284"/>
                </a:lnTo>
                <a:lnTo>
                  <a:pt x="359417" y="79283"/>
                </a:lnTo>
                <a:lnTo>
                  <a:pt x="369988" y="116282"/>
                </a:lnTo>
                <a:lnTo>
                  <a:pt x="338275" y="142709"/>
                </a:lnTo>
                <a:lnTo>
                  <a:pt x="338275" y="169137"/>
                </a:lnTo>
                <a:lnTo>
                  <a:pt x="380559" y="227278"/>
                </a:lnTo>
                <a:lnTo>
                  <a:pt x="385845" y="274848"/>
                </a:lnTo>
                <a:lnTo>
                  <a:pt x="354132" y="338275"/>
                </a:lnTo>
                <a:lnTo>
                  <a:pt x="306562" y="338275"/>
                </a:lnTo>
                <a:lnTo>
                  <a:pt x="295991" y="311847"/>
                </a:lnTo>
                <a:lnTo>
                  <a:pt x="258992" y="317133"/>
                </a:lnTo>
                <a:lnTo>
                  <a:pt x="179709" y="369988"/>
                </a:lnTo>
                <a:lnTo>
                  <a:pt x="179709" y="369988"/>
                </a:lnTo>
                <a:lnTo>
                  <a:pt x="206136" y="406987"/>
                </a:lnTo>
                <a:lnTo>
                  <a:pt x="153281" y="443986"/>
                </a:lnTo>
                <a:lnTo>
                  <a:pt x="47570" y="332989"/>
                </a:lnTo>
                <a:lnTo>
                  <a:pt x="0" y="22727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Forme libre 34"/>
          <p:cNvSpPr/>
          <p:nvPr/>
        </p:nvSpPr>
        <p:spPr>
          <a:xfrm>
            <a:off x="7732713" y="2051050"/>
            <a:ext cx="739775" cy="1035050"/>
          </a:xfrm>
          <a:custGeom>
            <a:avLst/>
            <a:gdLst>
              <a:gd name="connsiteX0" fmla="*/ 311848 w 739977"/>
              <a:gd name="connsiteY0" fmla="*/ 544412 h 1035968"/>
              <a:gd name="connsiteX1" fmla="*/ 417559 w 739977"/>
              <a:gd name="connsiteY1" fmla="*/ 406987 h 1035968"/>
              <a:gd name="connsiteX2" fmla="*/ 502128 w 739977"/>
              <a:gd name="connsiteY2" fmla="*/ 327704 h 1035968"/>
              <a:gd name="connsiteX3" fmla="*/ 475700 w 739977"/>
              <a:gd name="connsiteY3" fmla="*/ 285420 h 1035968"/>
              <a:gd name="connsiteX4" fmla="*/ 295991 w 739977"/>
              <a:gd name="connsiteY4" fmla="*/ 258992 h 1035968"/>
              <a:gd name="connsiteX5" fmla="*/ 200851 w 739977"/>
              <a:gd name="connsiteY5" fmla="*/ 200851 h 1035968"/>
              <a:gd name="connsiteX6" fmla="*/ 179709 w 739977"/>
              <a:gd name="connsiteY6" fmla="*/ 206136 h 1035968"/>
              <a:gd name="connsiteX7" fmla="*/ 153281 w 739977"/>
              <a:gd name="connsiteY7" fmla="*/ 153281 h 1035968"/>
              <a:gd name="connsiteX8" fmla="*/ 132139 w 739977"/>
              <a:gd name="connsiteY8" fmla="*/ 89854 h 1035968"/>
              <a:gd name="connsiteX9" fmla="*/ 174424 w 739977"/>
              <a:gd name="connsiteY9" fmla="*/ 47570 h 1035968"/>
              <a:gd name="connsiteX10" fmla="*/ 179709 w 739977"/>
              <a:gd name="connsiteY10" fmla="*/ 79283 h 1035968"/>
              <a:gd name="connsiteX11" fmla="*/ 317133 w 739977"/>
              <a:gd name="connsiteY11" fmla="*/ 121568 h 1035968"/>
              <a:gd name="connsiteX12" fmla="*/ 491556 w 739977"/>
              <a:gd name="connsiteY12" fmla="*/ 73998 h 1035968"/>
              <a:gd name="connsiteX13" fmla="*/ 713550 w 739977"/>
              <a:gd name="connsiteY13" fmla="*/ 0 h 1035968"/>
              <a:gd name="connsiteX14" fmla="*/ 713550 w 739977"/>
              <a:gd name="connsiteY14" fmla="*/ 63427 h 1035968"/>
              <a:gd name="connsiteX15" fmla="*/ 739977 w 739977"/>
              <a:gd name="connsiteY15" fmla="*/ 73998 h 1035968"/>
              <a:gd name="connsiteX16" fmla="*/ 739977 w 739977"/>
              <a:gd name="connsiteY16" fmla="*/ 142710 h 1035968"/>
              <a:gd name="connsiteX17" fmla="*/ 634266 w 739977"/>
              <a:gd name="connsiteY17" fmla="*/ 359417 h 1035968"/>
              <a:gd name="connsiteX18" fmla="*/ 523270 w 739977"/>
              <a:gd name="connsiteY18" fmla="*/ 554983 h 1035968"/>
              <a:gd name="connsiteX19" fmla="*/ 470414 w 739977"/>
              <a:gd name="connsiteY19" fmla="*/ 671265 h 1035968"/>
              <a:gd name="connsiteX20" fmla="*/ 274849 w 739977"/>
              <a:gd name="connsiteY20" fmla="*/ 803404 h 1035968"/>
              <a:gd name="connsiteX21" fmla="*/ 132139 w 739977"/>
              <a:gd name="connsiteY21" fmla="*/ 930257 h 1035968"/>
              <a:gd name="connsiteX22" fmla="*/ 121568 w 739977"/>
              <a:gd name="connsiteY22" fmla="*/ 993683 h 1035968"/>
              <a:gd name="connsiteX23" fmla="*/ 63427 w 739977"/>
              <a:gd name="connsiteY23" fmla="*/ 1035968 h 1035968"/>
              <a:gd name="connsiteX24" fmla="*/ 21143 w 739977"/>
              <a:gd name="connsiteY24" fmla="*/ 909115 h 1035968"/>
              <a:gd name="connsiteX25" fmla="*/ 0 w 739977"/>
              <a:gd name="connsiteY25" fmla="*/ 877401 h 1035968"/>
              <a:gd name="connsiteX26" fmla="*/ 0 w 739977"/>
              <a:gd name="connsiteY26" fmla="*/ 798118 h 1035968"/>
              <a:gd name="connsiteX27" fmla="*/ 21143 w 739977"/>
              <a:gd name="connsiteY27" fmla="*/ 766405 h 1035968"/>
              <a:gd name="connsiteX28" fmla="*/ 21143 w 739977"/>
              <a:gd name="connsiteY28" fmla="*/ 718835 h 1035968"/>
              <a:gd name="connsiteX29" fmla="*/ 84569 w 739977"/>
              <a:gd name="connsiteY29" fmla="*/ 613124 h 1035968"/>
              <a:gd name="connsiteX30" fmla="*/ 137425 w 739977"/>
              <a:gd name="connsiteY30" fmla="*/ 597267 h 1035968"/>
              <a:gd name="connsiteX31" fmla="*/ 158567 w 739977"/>
              <a:gd name="connsiteY31" fmla="*/ 565554 h 1035968"/>
              <a:gd name="connsiteX32" fmla="*/ 311848 w 739977"/>
              <a:gd name="connsiteY32" fmla="*/ 544412 h 10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9977" h="1035968">
                <a:moveTo>
                  <a:pt x="311848" y="544412"/>
                </a:moveTo>
                <a:lnTo>
                  <a:pt x="417559" y="406987"/>
                </a:lnTo>
                <a:lnTo>
                  <a:pt x="502128" y="327704"/>
                </a:lnTo>
                <a:lnTo>
                  <a:pt x="475700" y="285420"/>
                </a:lnTo>
                <a:lnTo>
                  <a:pt x="295991" y="258992"/>
                </a:lnTo>
                <a:lnTo>
                  <a:pt x="200851" y="200851"/>
                </a:lnTo>
                <a:lnTo>
                  <a:pt x="179709" y="206136"/>
                </a:lnTo>
                <a:lnTo>
                  <a:pt x="153281" y="153281"/>
                </a:lnTo>
                <a:lnTo>
                  <a:pt x="132139" y="89854"/>
                </a:lnTo>
                <a:lnTo>
                  <a:pt x="174424" y="47570"/>
                </a:lnTo>
                <a:lnTo>
                  <a:pt x="179709" y="79283"/>
                </a:lnTo>
                <a:lnTo>
                  <a:pt x="317133" y="121568"/>
                </a:lnTo>
                <a:lnTo>
                  <a:pt x="491556" y="73998"/>
                </a:lnTo>
                <a:lnTo>
                  <a:pt x="713550" y="0"/>
                </a:lnTo>
                <a:lnTo>
                  <a:pt x="713550" y="63427"/>
                </a:lnTo>
                <a:lnTo>
                  <a:pt x="739977" y="73998"/>
                </a:lnTo>
                <a:lnTo>
                  <a:pt x="739977" y="142710"/>
                </a:lnTo>
                <a:lnTo>
                  <a:pt x="634266" y="359417"/>
                </a:lnTo>
                <a:lnTo>
                  <a:pt x="523270" y="554983"/>
                </a:lnTo>
                <a:lnTo>
                  <a:pt x="470414" y="671265"/>
                </a:lnTo>
                <a:lnTo>
                  <a:pt x="274849" y="803404"/>
                </a:lnTo>
                <a:lnTo>
                  <a:pt x="132139" y="930257"/>
                </a:lnTo>
                <a:lnTo>
                  <a:pt x="121568" y="993683"/>
                </a:lnTo>
                <a:lnTo>
                  <a:pt x="63427" y="1035968"/>
                </a:lnTo>
                <a:lnTo>
                  <a:pt x="21143" y="909115"/>
                </a:lnTo>
                <a:lnTo>
                  <a:pt x="0" y="877401"/>
                </a:lnTo>
                <a:lnTo>
                  <a:pt x="0" y="798118"/>
                </a:lnTo>
                <a:lnTo>
                  <a:pt x="21143" y="766405"/>
                </a:lnTo>
                <a:lnTo>
                  <a:pt x="21143" y="718835"/>
                </a:lnTo>
                <a:lnTo>
                  <a:pt x="84569" y="613124"/>
                </a:lnTo>
                <a:lnTo>
                  <a:pt x="137425" y="597267"/>
                </a:lnTo>
                <a:lnTo>
                  <a:pt x="158567" y="565554"/>
                </a:lnTo>
                <a:lnTo>
                  <a:pt x="311848" y="54441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Forme libre 35"/>
          <p:cNvSpPr/>
          <p:nvPr/>
        </p:nvSpPr>
        <p:spPr>
          <a:xfrm>
            <a:off x="7172325" y="1844675"/>
            <a:ext cx="1057275" cy="850900"/>
          </a:xfrm>
          <a:custGeom>
            <a:avLst/>
            <a:gdLst>
              <a:gd name="connsiteX0" fmla="*/ 221993 w 1057110"/>
              <a:gd name="connsiteY0" fmla="*/ 750548 h 850973"/>
              <a:gd name="connsiteX1" fmla="*/ 174423 w 1057110"/>
              <a:gd name="connsiteY1" fmla="*/ 665979 h 850973"/>
              <a:gd name="connsiteX2" fmla="*/ 142710 w 1057110"/>
              <a:gd name="connsiteY2" fmla="*/ 671264 h 850973"/>
              <a:gd name="connsiteX3" fmla="*/ 110997 w 1057110"/>
              <a:gd name="connsiteY3" fmla="*/ 565553 h 850973"/>
              <a:gd name="connsiteX4" fmla="*/ 10571 w 1057110"/>
              <a:gd name="connsiteY4" fmla="*/ 528555 h 850973"/>
              <a:gd name="connsiteX5" fmla="*/ 0 w 1057110"/>
              <a:gd name="connsiteY5" fmla="*/ 486270 h 850973"/>
              <a:gd name="connsiteX6" fmla="*/ 89855 w 1057110"/>
              <a:gd name="connsiteY6" fmla="*/ 443986 h 850973"/>
              <a:gd name="connsiteX7" fmla="*/ 105711 w 1057110"/>
              <a:gd name="connsiteY7" fmla="*/ 401701 h 850973"/>
              <a:gd name="connsiteX8" fmla="*/ 79283 w 1057110"/>
              <a:gd name="connsiteY8" fmla="*/ 380559 h 850973"/>
              <a:gd name="connsiteX9" fmla="*/ 137424 w 1057110"/>
              <a:gd name="connsiteY9" fmla="*/ 258992 h 850973"/>
              <a:gd name="connsiteX10" fmla="*/ 211422 w 1057110"/>
              <a:gd name="connsiteY10" fmla="*/ 137424 h 850973"/>
              <a:gd name="connsiteX11" fmla="*/ 211422 w 1057110"/>
              <a:gd name="connsiteY11" fmla="*/ 116282 h 850973"/>
              <a:gd name="connsiteX12" fmla="*/ 248421 w 1057110"/>
              <a:gd name="connsiteY12" fmla="*/ 100425 h 850973"/>
              <a:gd name="connsiteX13" fmla="*/ 248421 w 1057110"/>
              <a:gd name="connsiteY13" fmla="*/ 36998 h 850973"/>
              <a:gd name="connsiteX14" fmla="*/ 322419 w 1057110"/>
              <a:gd name="connsiteY14" fmla="*/ 0 h 850973"/>
              <a:gd name="connsiteX15" fmla="*/ 443986 w 1057110"/>
              <a:gd name="connsiteY15" fmla="*/ 0 h 850973"/>
              <a:gd name="connsiteX16" fmla="*/ 470414 w 1057110"/>
              <a:gd name="connsiteY16" fmla="*/ 26427 h 850973"/>
              <a:gd name="connsiteX17" fmla="*/ 528555 w 1057110"/>
              <a:gd name="connsiteY17" fmla="*/ 26427 h 850973"/>
              <a:gd name="connsiteX18" fmla="*/ 586696 w 1057110"/>
              <a:gd name="connsiteY18" fmla="*/ 73997 h 850973"/>
              <a:gd name="connsiteX19" fmla="*/ 655408 w 1057110"/>
              <a:gd name="connsiteY19" fmla="*/ 163852 h 850973"/>
              <a:gd name="connsiteX20" fmla="*/ 618409 w 1057110"/>
              <a:gd name="connsiteY20" fmla="*/ 211422 h 850973"/>
              <a:gd name="connsiteX21" fmla="*/ 634266 w 1057110"/>
              <a:gd name="connsiteY21" fmla="*/ 274848 h 850973"/>
              <a:gd name="connsiteX22" fmla="*/ 692407 w 1057110"/>
              <a:gd name="connsiteY22" fmla="*/ 301276 h 850973"/>
              <a:gd name="connsiteX23" fmla="*/ 734692 w 1057110"/>
              <a:gd name="connsiteY23" fmla="*/ 406987 h 850973"/>
              <a:gd name="connsiteX24" fmla="*/ 761119 w 1057110"/>
              <a:gd name="connsiteY24" fmla="*/ 406987 h 850973"/>
              <a:gd name="connsiteX25" fmla="*/ 856259 w 1057110"/>
              <a:gd name="connsiteY25" fmla="*/ 459842 h 850973"/>
              <a:gd name="connsiteX26" fmla="*/ 1041253 w 1057110"/>
              <a:gd name="connsiteY26" fmla="*/ 496841 h 850973"/>
              <a:gd name="connsiteX27" fmla="*/ 1057110 w 1057110"/>
              <a:gd name="connsiteY27" fmla="*/ 533840 h 850973"/>
              <a:gd name="connsiteX28" fmla="*/ 977827 w 1057110"/>
              <a:gd name="connsiteY28" fmla="*/ 618409 h 850973"/>
              <a:gd name="connsiteX29" fmla="*/ 866830 w 1057110"/>
              <a:gd name="connsiteY29" fmla="*/ 750548 h 850973"/>
              <a:gd name="connsiteX30" fmla="*/ 708264 w 1057110"/>
              <a:gd name="connsiteY30" fmla="*/ 776975 h 850973"/>
              <a:gd name="connsiteX31" fmla="*/ 702978 w 1057110"/>
              <a:gd name="connsiteY31" fmla="*/ 803403 h 850973"/>
              <a:gd name="connsiteX32" fmla="*/ 639552 w 1057110"/>
              <a:gd name="connsiteY32" fmla="*/ 819260 h 850973"/>
              <a:gd name="connsiteX33" fmla="*/ 602553 w 1057110"/>
              <a:gd name="connsiteY33" fmla="*/ 798118 h 850973"/>
              <a:gd name="connsiteX34" fmla="*/ 544412 w 1057110"/>
              <a:gd name="connsiteY34" fmla="*/ 798118 h 850973"/>
              <a:gd name="connsiteX35" fmla="*/ 523270 w 1057110"/>
              <a:gd name="connsiteY35" fmla="*/ 824545 h 850973"/>
              <a:gd name="connsiteX36" fmla="*/ 433415 w 1057110"/>
              <a:gd name="connsiteY36" fmla="*/ 850973 h 850973"/>
              <a:gd name="connsiteX37" fmla="*/ 391131 w 1057110"/>
              <a:gd name="connsiteY37" fmla="*/ 850973 h 850973"/>
              <a:gd name="connsiteX38" fmla="*/ 221993 w 1057110"/>
              <a:gd name="connsiteY38" fmla="*/ 750548 h 8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7110" h="850973">
                <a:moveTo>
                  <a:pt x="221993" y="750548"/>
                </a:moveTo>
                <a:lnTo>
                  <a:pt x="174423" y="665979"/>
                </a:lnTo>
                <a:lnTo>
                  <a:pt x="142710" y="671264"/>
                </a:lnTo>
                <a:lnTo>
                  <a:pt x="110997" y="565553"/>
                </a:lnTo>
                <a:lnTo>
                  <a:pt x="10571" y="528555"/>
                </a:lnTo>
                <a:lnTo>
                  <a:pt x="0" y="486270"/>
                </a:lnTo>
                <a:lnTo>
                  <a:pt x="89855" y="443986"/>
                </a:lnTo>
                <a:lnTo>
                  <a:pt x="105711" y="401701"/>
                </a:lnTo>
                <a:lnTo>
                  <a:pt x="79283" y="380559"/>
                </a:lnTo>
                <a:lnTo>
                  <a:pt x="137424" y="258992"/>
                </a:lnTo>
                <a:lnTo>
                  <a:pt x="211422" y="137424"/>
                </a:lnTo>
                <a:lnTo>
                  <a:pt x="211422" y="116282"/>
                </a:lnTo>
                <a:lnTo>
                  <a:pt x="248421" y="100425"/>
                </a:lnTo>
                <a:lnTo>
                  <a:pt x="248421" y="36998"/>
                </a:lnTo>
                <a:lnTo>
                  <a:pt x="322419" y="0"/>
                </a:lnTo>
                <a:lnTo>
                  <a:pt x="443986" y="0"/>
                </a:lnTo>
                <a:lnTo>
                  <a:pt x="470414" y="26427"/>
                </a:lnTo>
                <a:lnTo>
                  <a:pt x="528555" y="26427"/>
                </a:lnTo>
                <a:lnTo>
                  <a:pt x="586696" y="73997"/>
                </a:lnTo>
                <a:lnTo>
                  <a:pt x="655408" y="163852"/>
                </a:lnTo>
                <a:lnTo>
                  <a:pt x="618409" y="211422"/>
                </a:lnTo>
                <a:lnTo>
                  <a:pt x="634266" y="274848"/>
                </a:lnTo>
                <a:lnTo>
                  <a:pt x="692407" y="301276"/>
                </a:lnTo>
                <a:lnTo>
                  <a:pt x="734692" y="406987"/>
                </a:lnTo>
                <a:lnTo>
                  <a:pt x="761119" y="406987"/>
                </a:lnTo>
                <a:lnTo>
                  <a:pt x="856259" y="459842"/>
                </a:lnTo>
                <a:lnTo>
                  <a:pt x="1041253" y="496841"/>
                </a:lnTo>
                <a:lnTo>
                  <a:pt x="1057110" y="533840"/>
                </a:lnTo>
                <a:lnTo>
                  <a:pt x="977827" y="618409"/>
                </a:lnTo>
                <a:lnTo>
                  <a:pt x="866830" y="750548"/>
                </a:lnTo>
                <a:lnTo>
                  <a:pt x="708264" y="776975"/>
                </a:lnTo>
                <a:lnTo>
                  <a:pt x="702978" y="803403"/>
                </a:lnTo>
                <a:lnTo>
                  <a:pt x="639552" y="819260"/>
                </a:lnTo>
                <a:lnTo>
                  <a:pt x="602553" y="798118"/>
                </a:lnTo>
                <a:lnTo>
                  <a:pt x="544412" y="798118"/>
                </a:lnTo>
                <a:lnTo>
                  <a:pt x="523270" y="824545"/>
                </a:lnTo>
                <a:lnTo>
                  <a:pt x="433415" y="850973"/>
                </a:lnTo>
                <a:lnTo>
                  <a:pt x="391131" y="850973"/>
                </a:lnTo>
                <a:lnTo>
                  <a:pt x="221993" y="75054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Forme libre 36"/>
          <p:cNvSpPr/>
          <p:nvPr/>
        </p:nvSpPr>
        <p:spPr>
          <a:xfrm>
            <a:off x="7399338" y="1590675"/>
            <a:ext cx="492125" cy="423863"/>
          </a:xfrm>
          <a:custGeom>
            <a:avLst/>
            <a:gdLst>
              <a:gd name="connsiteX0" fmla="*/ 406987 w 491556"/>
              <a:gd name="connsiteY0" fmla="*/ 295991 h 422844"/>
              <a:gd name="connsiteX1" fmla="*/ 221993 w 491556"/>
              <a:gd name="connsiteY1" fmla="*/ 158567 h 422844"/>
              <a:gd name="connsiteX2" fmla="*/ 195565 w 491556"/>
              <a:gd name="connsiteY2" fmla="*/ 47570 h 422844"/>
              <a:gd name="connsiteX3" fmla="*/ 137424 w 491556"/>
              <a:gd name="connsiteY3" fmla="*/ 0 h 422844"/>
              <a:gd name="connsiteX4" fmla="*/ 110996 w 491556"/>
              <a:gd name="connsiteY4" fmla="*/ 42285 h 422844"/>
              <a:gd name="connsiteX5" fmla="*/ 63426 w 491556"/>
              <a:gd name="connsiteY5" fmla="*/ 52856 h 422844"/>
              <a:gd name="connsiteX6" fmla="*/ 21142 w 491556"/>
              <a:gd name="connsiteY6" fmla="*/ 116282 h 422844"/>
              <a:gd name="connsiteX7" fmla="*/ 26428 w 491556"/>
              <a:gd name="connsiteY7" fmla="*/ 169138 h 422844"/>
              <a:gd name="connsiteX8" fmla="*/ 0 w 491556"/>
              <a:gd name="connsiteY8" fmla="*/ 174423 h 422844"/>
              <a:gd name="connsiteX9" fmla="*/ 5285 w 491556"/>
              <a:gd name="connsiteY9" fmla="*/ 221993 h 422844"/>
              <a:gd name="connsiteX10" fmla="*/ 36999 w 491556"/>
              <a:gd name="connsiteY10" fmla="*/ 227279 h 422844"/>
              <a:gd name="connsiteX11" fmla="*/ 47570 w 491556"/>
              <a:gd name="connsiteY11" fmla="*/ 269563 h 422844"/>
              <a:gd name="connsiteX12" fmla="*/ 100425 w 491556"/>
              <a:gd name="connsiteY12" fmla="*/ 253707 h 422844"/>
              <a:gd name="connsiteX13" fmla="*/ 227278 w 491556"/>
              <a:gd name="connsiteY13" fmla="*/ 248421 h 422844"/>
              <a:gd name="connsiteX14" fmla="*/ 237849 w 491556"/>
              <a:gd name="connsiteY14" fmla="*/ 274849 h 422844"/>
              <a:gd name="connsiteX15" fmla="*/ 295991 w 491556"/>
              <a:gd name="connsiteY15" fmla="*/ 280134 h 422844"/>
              <a:gd name="connsiteX16" fmla="*/ 375274 w 491556"/>
              <a:gd name="connsiteY16" fmla="*/ 338275 h 422844"/>
              <a:gd name="connsiteX17" fmla="*/ 428129 w 491556"/>
              <a:gd name="connsiteY17" fmla="*/ 417559 h 422844"/>
              <a:gd name="connsiteX18" fmla="*/ 491556 w 491556"/>
              <a:gd name="connsiteY18" fmla="*/ 422844 h 422844"/>
              <a:gd name="connsiteX19" fmla="*/ 491556 w 491556"/>
              <a:gd name="connsiteY19" fmla="*/ 401702 h 422844"/>
              <a:gd name="connsiteX20" fmla="*/ 443986 w 491556"/>
              <a:gd name="connsiteY20" fmla="*/ 359418 h 422844"/>
              <a:gd name="connsiteX21" fmla="*/ 406987 w 491556"/>
              <a:gd name="connsiteY21" fmla="*/ 295991 h 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556" h="422844">
                <a:moveTo>
                  <a:pt x="406987" y="295991"/>
                </a:moveTo>
                <a:lnTo>
                  <a:pt x="221993" y="158567"/>
                </a:lnTo>
                <a:lnTo>
                  <a:pt x="195565" y="47570"/>
                </a:lnTo>
                <a:lnTo>
                  <a:pt x="137424" y="0"/>
                </a:lnTo>
                <a:lnTo>
                  <a:pt x="110996" y="42285"/>
                </a:lnTo>
                <a:lnTo>
                  <a:pt x="63426" y="52856"/>
                </a:lnTo>
                <a:lnTo>
                  <a:pt x="21142" y="116282"/>
                </a:lnTo>
                <a:lnTo>
                  <a:pt x="26428" y="169138"/>
                </a:lnTo>
                <a:lnTo>
                  <a:pt x="0" y="174423"/>
                </a:lnTo>
                <a:lnTo>
                  <a:pt x="5285" y="221993"/>
                </a:lnTo>
                <a:lnTo>
                  <a:pt x="36999" y="227279"/>
                </a:lnTo>
                <a:lnTo>
                  <a:pt x="47570" y="269563"/>
                </a:lnTo>
                <a:lnTo>
                  <a:pt x="100425" y="253707"/>
                </a:lnTo>
                <a:lnTo>
                  <a:pt x="227278" y="248421"/>
                </a:lnTo>
                <a:lnTo>
                  <a:pt x="237849" y="274849"/>
                </a:lnTo>
                <a:lnTo>
                  <a:pt x="295991" y="280134"/>
                </a:lnTo>
                <a:lnTo>
                  <a:pt x="375274" y="338275"/>
                </a:lnTo>
                <a:lnTo>
                  <a:pt x="428129" y="417559"/>
                </a:lnTo>
                <a:lnTo>
                  <a:pt x="491556" y="422844"/>
                </a:lnTo>
                <a:lnTo>
                  <a:pt x="491556" y="401702"/>
                </a:lnTo>
                <a:lnTo>
                  <a:pt x="443986" y="359418"/>
                </a:lnTo>
                <a:lnTo>
                  <a:pt x="406987" y="2959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orme libre 37"/>
          <p:cNvSpPr/>
          <p:nvPr/>
        </p:nvSpPr>
        <p:spPr>
          <a:xfrm>
            <a:off x="7785100" y="2008188"/>
            <a:ext cx="117475" cy="131762"/>
          </a:xfrm>
          <a:custGeom>
            <a:avLst/>
            <a:gdLst>
              <a:gd name="connsiteX0" fmla="*/ 116282 w 116282"/>
              <a:gd name="connsiteY0" fmla="*/ 84568 h 132138"/>
              <a:gd name="connsiteX1" fmla="*/ 105711 w 116282"/>
              <a:gd name="connsiteY1" fmla="*/ 5285 h 132138"/>
              <a:gd name="connsiteX2" fmla="*/ 42284 w 116282"/>
              <a:gd name="connsiteY2" fmla="*/ 0 h 132138"/>
              <a:gd name="connsiteX3" fmla="*/ 0 w 116282"/>
              <a:gd name="connsiteY3" fmla="*/ 47570 h 132138"/>
              <a:gd name="connsiteX4" fmla="*/ 21142 w 116282"/>
              <a:gd name="connsiteY4" fmla="*/ 116282 h 132138"/>
              <a:gd name="connsiteX5" fmla="*/ 79283 w 116282"/>
              <a:gd name="connsiteY5" fmla="*/ 132138 h 132138"/>
              <a:gd name="connsiteX6" fmla="*/ 116282 w 116282"/>
              <a:gd name="connsiteY6" fmla="*/ 84568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82" h="132138">
                <a:moveTo>
                  <a:pt x="116282" y="84568"/>
                </a:moveTo>
                <a:lnTo>
                  <a:pt x="105711" y="5285"/>
                </a:lnTo>
                <a:lnTo>
                  <a:pt x="42284" y="0"/>
                </a:lnTo>
                <a:lnTo>
                  <a:pt x="0" y="47570"/>
                </a:lnTo>
                <a:lnTo>
                  <a:pt x="21142" y="116282"/>
                </a:lnTo>
                <a:lnTo>
                  <a:pt x="79283" y="132138"/>
                </a:lnTo>
                <a:lnTo>
                  <a:pt x="116282" y="845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orme libre 38"/>
          <p:cNvSpPr/>
          <p:nvPr/>
        </p:nvSpPr>
        <p:spPr>
          <a:xfrm>
            <a:off x="6400800" y="1189038"/>
            <a:ext cx="1136650" cy="1490662"/>
          </a:xfrm>
          <a:custGeom>
            <a:avLst/>
            <a:gdLst>
              <a:gd name="connsiteX0" fmla="*/ 116282 w 1136393"/>
              <a:gd name="connsiteY0" fmla="*/ 227278 h 1490524"/>
              <a:gd name="connsiteX1" fmla="*/ 174423 w 1136393"/>
              <a:gd name="connsiteY1" fmla="*/ 227278 h 1490524"/>
              <a:gd name="connsiteX2" fmla="*/ 179709 w 1136393"/>
              <a:gd name="connsiteY2" fmla="*/ 68712 h 1490524"/>
              <a:gd name="connsiteX3" fmla="*/ 782261 w 1136393"/>
              <a:gd name="connsiteY3" fmla="*/ 68712 h 1490524"/>
              <a:gd name="connsiteX4" fmla="*/ 782261 w 1136393"/>
              <a:gd name="connsiteY4" fmla="*/ 95139 h 1490524"/>
              <a:gd name="connsiteX5" fmla="*/ 798118 w 1136393"/>
              <a:gd name="connsiteY5" fmla="*/ 95139 h 1490524"/>
              <a:gd name="connsiteX6" fmla="*/ 824546 w 1136393"/>
              <a:gd name="connsiteY6" fmla="*/ 68712 h 1490524"/>
              <a:gd name="connsiteX7" fmla="*/ 909114 w 1136393"/>
              <a:gd name="connsiteY7" fmla="*/ 0 h 1490524"/>
              <a:gd name="connsiteX8" fmla="*/ 946113 w 1136393"/>
              <a:gd name="connsiteY8" fmla="*/ 0 h 1490524"/>
              <a:gd name="connsiteX9" fmla="*/ 1014825 w 1136393"/>
              <a:gd name="connsiteY9" fmla="*/ 73997 h 1490524"/>
              <a:gd name="connsiteX10" fmla="*/ 1014825 w 1136393"/>
              <a:gd name="connsiteY10" fmla="*/ 105711 h 1490524"/>
              <a:gd name="connsiteX11" fmla="*/ 1035968 w 1136393"/>
              <a:gd name="connsiteY11" fmla="*/ 121567 h 1490524"/>
              <a:gd name="connsiteX12" fmla="*/ 1046539 w 1136393"/>
              <a:gd name="connsiteY12" fmla="*/ 253706 h 1490524"/>
              <a:gd name="connsiteX13" fmla="*/ 1136393 w 1136393"/>
              <a:gd name="connsiteY13" fmla="*/ 391130 h 1490524"/>
              <a:gd name="connsiteX14" fmla="*/ 1115251 w 1136393"/>
              <a:gd name="connsiteY14" fmla="*/ 443986 h 1490524"/>
              <a:gd name="connsiteX15" fmla="*/ 1057110 w 1136393"/>
              <a:gd name="connsiteY15" fmla="*/ 449271 h 1490524"/>
              <a:gd name="connsiteX16" fmla="*/ 1014825 w 1136393"/>
              <a:gd name="connsiteY16" fmla="*/ 523269 h 1490524"/>
              <a:gd name="connsiteX17" fmla="*/ 1025397 w 1136393"/>
              <a:gd name="connsiteY17" fmla="*/ 570839 h 1490524"/>
              <a:gd name="connsiteX18" fmla="*/ 1004254 w 1136393"/>
              <a:gd name="connsiteY18" fmla="*/ 581410 h 1490524"/>
              <a:gd name="connsiteX19" fmla="*/ 1004254 w 1136393"/>
              <a:gd name="connsiteY19" fmla="*/ 613123 h 1490524"/>
              <a:gd name="connsiteX20" fmla="*/ 1004254 w 1136393"/>
              <a:gd name="connsiteY20" fmla="*/ 623694 h 1490524"/>
              <a:gd name="connsiteX21" fmla="*/ 1030682 w 1136393"/>
              <a:gd name="connsiteY21" fmla="*/ 634265 h 1490524"/>
              <a:gd name="connsiteX22" fmla="*/ 1046539 w 1136393"/>
              <a:gd name="connsiteY22" fmla="*/ 671264 h 1490524"/>
              <a:gd name="connsiteX23" fmla="*/ 1020111 w 1136393"/>
              <a:gd name="connsiteY23" fmla="*/ 692406 h 1490524"/>
              <a:gd name="connsiteX24" fmla="*/ 1020111 w 1136393"/>
              <a:gd name="connsiteY24" fmla="*/ 755833 h 1490524"/>
              <a:gd name="connsiteX25" fmla="*/ 977827 w 1136393"/>
              <a:gd name="connsiteY25" fmla="*/ 771690 h 1490524"/>
              <a:gd name="connsiteX26" fmla="*/ 983112 w 1136393"/>
              <a:gd name="connsiteY26" fmla="*/ 787546 h 1490524"/>
              <a:gd name="connsiteX27" fmla="*/ 856259 w 1136393"/>
              <a:gd name="connsiteY27" fmla="*/ 1035967 h 1490524"/>
              <a:gd name="connsiteX28" fmla="*/ 872116 w 1136393"/>
              <a:gd name="connsiteY28" fmla="*/ 1057109 h 1490524"/>
              <a:gd name="connsiteX29" fmla="*/ 856259 w 1136393"/>
              <a:gd name="connsiteY29" fmla="*/ 1104679 h 1490524"/>
              <a:gd name="connsiteX30" fmla="*/ 766405 w 1136393"/>
              <a:gd name="connsiteY30" fmla="*/ 1146964 h 1490524"/>
              <a:gd name="connsiteX31" fmla="*/ 782261 w 1136393"/>
              <a:gd name="connsiteY31" fmla="*/ 1189248 h 1490524"/>
              <a:gd name="connsiteX32" fmla="*/ 882687 w 1136393"/>
              <a:gd name="connsiteY32" fmla="*/ 1220961 h 1490524"/>
              <a:gd name="connsiteX33" fmla="*/ 914400 w 1136393"/>
              <a:gd name="connsiteY33" fmla="*/ 1321387 h 1490524"/>
              <a:gd name="connsiteX34" fmla="*/ 946113 w 1136393"/>
              <a:gd name="connsiteY34" fmla="*/ 1321387 h 1490524"/>
              <a:gd name="connsiteX35" fmla="*/ 988398 w 1136393"/>
              <a:gd name="connsiteY35" fmla="*/ 1405956 h 1490524"/>
              <a:gd name="connsiteX36" fmla="*/ 935542 w 1136393"/>
              <a:gd name="connsiteY36" fmla="*/ 1405956 h 1490524"/>
              <a:gd name="connsiteX37" fmla="*/ 935542 w 1136393"/>
              <a:gd name="connsiteY37" fmla="*/ 1427098 h 1490524"/>
              <a:gd name="connsiteX38" fmla="*/ 877401 w 1136393"/>
              <a:gd name="connsiteY38" fmla="*/ 1427098 h 1490524"/>
              <a:gd name="connsiteX39" fmla="*/ 861545 w 1136393"/>
              <a:gd name="connsiteY39" fmla="*/ 1479953 h 1490524"/>
              <a:gd name="connsiteX40" fmla="*/ 850973 w 1136393"/>
              <a:gd name="connsiteY40" fmla="*/ 1469382 h 1490524"/>
              <a:gd name="connsiteX41" fmla="*/ 771690 w 1136393"/>
              <a:gd name="connsiteY41" fmla="*/ 1469382 h 1490524"/>
              <a:gd name="connsiteX42" fmla="*/ 771690 w 1136393"/>
              <a:gd name="connsiteY42" fmla="*/ 1479953 h 1490524"/>
              <a:gd name="connsiteX43" fmla="*/ 628980 w 1136393"/>
              <a:gd name="connsiteY43" fmla="*/ 1490524 h 1490524"/>
              <a:gd name="connsiteX44" fmla="*/ 554983 w 1136393"/>
              <a:gd name="connsiteY44" fmla="*/ 1448240 h 1490524"/>
              <a:gd name="connsiteX45" fmla="*/ 533840 w 1136393"/>
              <a:gd name="connsiteY45" fmla="*/ 1416527 h 1490524"/>
              <a:gd name="connsiteX46" fmla="*/ 502127 w 1136393"/>
              <a:gd name="connsiteY46" fmla="*/ 1421812 h 1490524"/>
              <a:gd name="connsiteX47" fmla="*/ 470414 w 1136393"/>
              <a:gd name="connsiteY47" fmla="*/ 1458811 h 1490524"/>
              <a:gd name="connsiteX48" fmla="*/ 412273 w 1136393"/>
              <a:gd name="connsiteY48" fmla="*/ 1458811 h 1490524"/>
              <a:gd name="connsiteX49" fmla="*/ 391131 w 1136393"/>
              <a:gd name="connsiteY49" fmla="*/ 1390099 h 1490524"/>
              <a:gd name="connsiteX50" fmla="*/ 369988 w 1136393"/>
              <a:gd name="connsiteY50" fmla="*/ 1368957 h 1490524"/>
              <a:gd name="connsiteX51" fmla="*/ 385845 w 1136393"/>
              <a:gd name="connsiteY51" fmla="*/ 1326672 h 1490524"/>
              <a:gd name="connsiteX52" fmla="*/ 354132 w 1136393"/>
              <a:gd name="connsiteY52" fmla="*/ 1300245 h 1490524"/>
              <a:gd name="connsiteX53" fmla="*/ 274849 w 1136393"/>
              <a:gd name="connsiteY53" fmla="*/ 1252675 h 1490524"/>
              <a:gd name="connsiteX54" fmla="*/ 264277 w 1136393"/>
              <a:gd name="connsiteY54" fmla="*/ 1220961 h 1490524"/>
              <a:gd name="connsiteX55" fmla="*/ 237850 w 1136393"/>
              <a:gd name="connsiteY55" fmla="*/ 1215676 h 1490524"/>
              <a:gd name="connsiteX56" fmla="*/ 237850 w 1136393"/>
              <a:gd name="connsiteY56" fmla="*/ 1173391 h 1490524"/>
              <a:gd name="connsiteX57" fmla="*/ 200851 w 1136393"/>
              <a:gd name="connsiteY57" fmla="*/ 1136393 h 1490524"/>
              <a:gd name="connsiteX58" fmla="*/ 142710 w 1136393"/>
              <a:gd name="connsiteY58" fmla="*/ 1136393 h 1490524"/>
              <a:gd name="connsiteX59" fmla="*/ 95140 w 1136393"/>
              <a:gd name="connsiteY59" fmla="*/ 951398 h 1490524"/>
              <a:gd name="connsiteX60" fmla="*/ 0 w 1136393"/>
              <a:gd name="connsiteY60" fmla="*/ 787546 h 1490524"/>
              <a:gd name="connsiteX61" fmla="*/ 0 w 1136393"/>
              <a:gd name="connsiteY61" fmla="*/ 718834 h 1490524"/>
              <a:gd name="connsiteX62" fmla="*/ 15857 w 1136393"/>
              <a:gd name="connsiteY62" fmla="*/ 692406 h 1490524"/>
              <a:gd name="connsiteX63" fmla="*/ 15857 w 1136393"/>
              <a:gd name="connsiteY63" fmla="*/ 655408 h 1490524"/>
              <a:gd name="connsiteX64" fmla="*/ 63427 w 1136393"/>
              <a:gd name="connsiteY64" fmla="*/ 565553 h 1490524"/>
              <a:gd name="connsiteX65" fmla="*/ 116282 w 1136393"/>
              <a:gd name="connsiteY65" fmla="*/ 565553 h 1490524"/>
              <a:gd name="connsiteX66" fmla="*/ 116282 w 1136393"/>
              <a:gd name="connsiteY66" fmla="*/ 227278 h 14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36393" h="1490524">
                <a:moveTo>
                  <a:pt x="116282" y="227278"/>
                </a:moveTo>
                <a:lnTo>
                  <a:pt x="174423" y="227278"/>
                </a:lnTo>
                <a:lnTo>
                  <a:pt x="179709" y="68712"/>
                </a:lnTo>
                <a:lnTo>
                  <a:pt x="782261" y="68712"/>
                </a:lnTo>
                <a:lnTo>
                  <a:pt x="782261" y="95139"/>
                </a:lnTo>
                <a:lnTo>
                  <a:pt x="798118" y="95139"/>
                </a:lnTo>
                <a:lnTo>
                  <a:pt x="824546" y="68712"/>
                </a:lnTo>
                <a:lnTo>
                  <a:pt x="909114" y="0"/>
                </a:lnTo>
                <a:lnTo>
                  <a:pt x="946113" y="0"/>
                </a:lnTo>
                <a:lnTo>
                  <a:pt x="1014825" y="73997"/>
                </a:lnTo>
                <a:lnTo>
                  <a:pt x="1014825" y="105711"/>
                </a:lnTo>
                <a:lnTo>
                  <a:pt x="1035968" y="121567"/>
                </a:lnTo>
                <a:lnTo>
                  <a:pt x="1046539" y="253706"/>
                </a:lnTo>
                <a:lnTo>
                  <a:pt x="1136393" y="391130"/>
                </a:lnTo>
                <a:lnTo>
                  <a:pt x="1115251" y="443986"/>
                </a:lnTo>
                <a:lnTo>
                  <a:pt x="1057110" y="449271"/>
                </a:lnTo>
                <a:lnTo>
                  <a:pt x="1014825" y="523269"/>
                </a:lnTo>
                <a:lnTo>
                  <a:pt x="1025397" y="570839"/>
                </a:lnTo>
                <a:lnTo>
                  <a:pt x="1004254" y="581410"/>
                </a:lnTo>
                <a:lnTo>
                  <a:pt x="1004254" y="613123"/>
                </a:lnTo>
                <a:lnTo>
                  <a:pt x="1004254" y="623694"/>
                </a:lnTo>
                <a:lnTo>
                  <a:pt x="1030682" y="634265"/>
                </a:lnTo>
                <a:lnTo>
                  <a:pt x="1046539" y="671264"/>
                </a:lnTo>
                <a:lnTo>
                  <a:pt x="1020111" y="692406"/>
                </a:lnTo>
                <a:lnTo>
                  <a:pt x="1020111" y="755833"/>
                </a:lnTo>
                <a:lnTo>
                  <a:pt x="977827" y="771690"/>
                </a:lnTo>
                <a:lnTo>
                  <a:pt x="983112" y="787546"/>
                </a:lnTo>
                <a:lnTo>
                  <a:pt x="856259" y="1035967"/>
                </a:lnTo>
                <a:lnTo>
                  <a:pt x="872116" y="1057109"/>
                </a:lnTo>
                <a:lnTo>
                  <a:pt x="856259" y="1104679"/>
                </a:lnTo>
                <a:lnTo>
                  <a:pt x="766405" y="1146964"/>
                </a:lnTo>
                <a:lnTo>
                  <a:pt x="782261" y="1189248"/>
                </a:lnTo>
                <a:lnTo>
                  <a:pt x="882687" y="1220961"/>
                </a:lnTo>
                <a:lnTo>
                  <a:pt x="914400" y="1321387"/>
                </a:lnTo>
                <a:lnTo>
                  <a:pt x="946113" y="1321387"/>
                </a:lnTo>
                <a:lnTo>
                  <a:pt x="988398" y="1405956"/>
                </a:lnTo>
                <a:lnTo>
                  <a:pt x="935542" y="1405956"/>
                </a:lnTo>
                <a:lnTo>
                  <a:pt x="935542" y="1427098"/>
                </a:lnTo>
                <a:lnTo>
                  <a:pt x="877401" y="1427098"/>
                </a:lnTo>
                <a:lnTo>
                  <a:pt x="861545" y="1479953"/>
                </a:lnTo>
                <a:lnTo>
                  <a:pt x="850973" y="1469382"/>
                </a:lnTo>
                <a:lnTo>
                  <a:pt x="771690" y="1469382"/>
                </a:lnTo>
                <a:lnTo>
                  <a:pt x="771690" y="1479953"/>
                </a:lnTo>
                <a:lnTo>
                  <a:pt x="628980" y="1490524"/>
                </a:lnTo>
                <a:lnTo>
                  <a:pt x="554983" y="1448240"/>
                </a:lnTo>
                <a:lnTo>
                  <a:pt x="533840" y="1416527"/>
                </a:lnTo>
                <a:lnTo>
                  <a:pt x="502127" y="1421812"/>
                </a:lnTo>
                <a:lnTo>
                  <a:pt x="470414" y="1458811"/>
                </a:lnTo>
                <a:lnTo>
                  <a:pt x="412273" y="1458811"/>
                </a:lnTo>
                <a:lnTo>
                  <a:pt x="391131" y="1390099"/>
                </a:lnTo>
                <a:lnTo>
                  <a:pt x="369988" y="1368957"/>
                </a:lnTo>
                <a:lnTo>
                  <a:pt x="385845" y="1326672"/>
                </a:lnTo>
                <a:lnTo>
                  <a:pt x="354132" y="1300245"/>
                </a:lnTo>
                <a:lnTo>
                  <a:pt x="274849" y="1252675"/>
                </a:lnTo>
                <a:lnTo>
                  <a:pt x="264277" y="1220961"/>
                </a:lnTo>
                <a:lnTo>
                  <a:pt x="237850" y="1215676"/>
                </a:lnTo>
                <a:lnTo>
                  <a:pt x="237850" y="1173391"/>
                </a:lnTo>
                <a:lnTo>
                  <a:pt x="200851" y="1136393"/>
                </a:lnTo>
                <a:lnTo>
                  <a:pt x="142710" y="1136393"/>
                </a:lnTo>
                <a:lnTo>
                  <a:pt x="95140" y="951398"/>
                </a:lnTo>
                <a:lnTo>
                  <a:pt x="0" y="787546"/>
                </a:lnTo>
                <a:lnTo>
                  <a:pt x="0" y="718834"/>
                </a:lnTo>
                <a:lnTo>
                  <a:pt x="15857" y="692406"/>
                </a:lnTo>
                <a:lnTo>
                  <a:pt x="15857" y="655408"/>
                </a:lnTo>
                <a:lnTo>
                  <a:pt x="63427" y="565553"/>
                </a:lnTo>
                <a:lnTo>
                  <a:pt x="116282" y="565553"/>
                </a:lnTo>
                <a:lnTo>
                  <a:pt x="116282" y="227278"/>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orme libre 39"/>
          <p:cNvSpPr/>
          <p:nvPr/>
        </p:nvSpPr>
        <p:spPr>
          <a:xfrm>
            <a:off x="6570663" y="523875"/>
            <a:ext cx="771525" cy="765175"/>
          </a:xfrm>
          <a:custGeom>
            <a:avLst/>
            <a:gdLst>
              <a:gd name="connsiteX0" fmla="*/ 0 w 771690"/>
              <a:gd name="connsiteY0" fmla="*/ 734692 h 766405"/>
              <a:gd name="connsiteX1" fmla="*/ 0 w 771690"/>
              <a:gd name="connsiteY1" fmla="*/ 0 h 766405"/>
              <a:gd name="connsiteX2" fmla="*/ 89854 w 771690"/>
              <a:gd name="connsiteY2" fmla="*/ 5286 h 766405"/>
              <a:gd name="connsiteX3" fmla="*/ 89854 w 771690"/>
              <a:gd name="connsiteY3" fmla="*/ 21143 h 766405"/>
              <a:gd name="connsiteX4" fmla="*/ 169137 w 771690"/>
              <a:gd name="connsiteY4" fmla="*/ 21143 h 766405"/>
              <a:gd name="connsiteX5" fmla="*/ 179708 w 771690"/>
              <a:gd name="connsiteY5" fmla="*/ 31714 h 766405"/>
              <a:gd name="connsiteX6" fmla="*/ 285419 w 771690"/>
              <a:gd name="connsiteY6" fmla="*/ 36999 h 766405"/>
              <a:gd name="connsiteX7" fmla="*/ 301276 w 771690"/>
              <a:gd name="connsiteY7" fmla="*/ 52856 h 766405"/>
              <a:gd name="connsiteX8" fmla="*/ 385845 w 771690"/>
              <a:gd name="connsiteY8" fmla="*/ 15857 h 766405"/>
              <a:gd name="connsiteX9" fmla="*/ 465128 w 771690"/>
              <a:gd name="connsiteY9" fmla="*/ 15857 h 766405"/>
              <a:gd name="connsiteX10" fmla="*/ 475699 w 771690"/>
              <a:gd name="connsiteY10" fmla="*/ 42285 h 766405"/>
              <a:gd name="connsiteX11" fmla="*/ 496841 w 771690"/>
              <a:gd name="connsiteY11" fmla="*/ 31714 h 766405"/>
              <a:gd name="connsiteX12" fmla="*/ 517983 w 771690"/>
              <a:gd name="connsiteY12" fmla="*/ 26428 h 766405"/>
              <a:gd name="connsiteX13" fmla="*/ 533840 w 771690"/>
              <a:gd name="connsiteY13" fmla="*/ 52856 h 766405"/>
              <a:gd name="connsiteX14" fmla="*/ 560268 w 771690"/>
              <a:gd name="connsiteY14" fmla="*/ 42285 h 766405"/>
              <a:gd name="connsiteX15" fmla="*/ 618409 w 771690"/>
              <a:gd name="connsiteY15" fmla="*/ 36999 h 766405"/>
              <a:gd name="connsiteX16" fmla="*/ 618409 w 771690"/>
              <a:gd name="connsiteY16" fmla="*/ 63427 h 766405"/>
              <a:gd name="connsiteX17" fmla="*/ 671264 w 771690"/>
              <a:gd name="connsiteY17" fmla="*/ 153281 h 766405"/>
              <a:gd name="connsiteX18" fmla="*/ 671264 w 771690"/>
              <a:gd name="connsiteY18" fmla="*/ 184995 h 766405"/>
              <a:gd name="connsiteX19" fmla="*/ 660693 w 771690"/>
              <a:gd name="connsiteY19" fmla="*/ 190280 h 766405"/>
              <a:gd name="connsiteX20" fmla="*/ 660693 w 771690"/>
              <a:gd name="connsiteY20" fmla="*/ 269563 h 766405"/>
              <a:gd name="connsiteX21" fmla="*/ 549697 w 771690"/>
              <a:gd name="connsiteY21" fmla="*/ 142710 h 766405"/>
              <a:gd name="connsiteX22" fmla="*/ 512698 w 771690"/>
              <a:gd name="connsiteY22" fmla="*/ 174423 h 766405"/>
              <a:gd name="connsiteX23" fmla="*/ 512698 w 771690"/>
              <a:gd name="connsiteY23" fmla="*/ 190280 h 766405"/>
              <a:gd name="connsiteX24" fmla="*/ 544411 w 771690"/>
              <a:gd name="connsiteY24" fmla="*/ 227279 h 766405"/>
              <a:gd name="connsiteX25" fmla="*/ 665979 w 771690"/>
              <a:gd name="connsiteY25" fmla="*/ 433415 h 766405"/>
              <a:gd name="connsiteX26" fmla="*/ 718834 w 771690"/>
              <a:gd name="connsiteY26" fmla="*/ 523270 h 766405"/>
              <a:gd name="connsiteX27" fmla="*/ 771690 w 771690"/>
              <a:gd name="connsiteY27" fmla="*/ 660694 h 766405"/>
              <a:gd name="connsiteX28" fmla="*/ 745262 w 771690"/>
              <a:gd name="connsiteY28" fmla="*/ 660694 h 766405"/>
              <a:gd name="connsiteX29" fmla="*/ 628980 w 771690"/>
              <a:gd name="connsiteY29" fmla="*/ 761119 h 766405"/>
              <a:gd name="connsiteX30" fmla="*/ 613123 w 771690"/>
              <a:gd name="connsiteY30" fmla="*/ 766405 h 766405"/>
              <a:gd name="connsiteX31" fmla="*/ 613123 w 771690"/>
              <a:gd name="connsiteY31" fmla="*/ 734692 h 766405"/>
              <a:gd name="connsiteX32" fmla="*/ 0 w 771690"/>
              <a:gd name="connsiteY32" fmla="*/ 734692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1690" h="766405">
                <a:moveTo>
                  <a:pt x="0" y="734692"/>
                </a:moveTo>
                <a:lnTo>
                  <a:pt x="0" y="0"/>
                </a:lnTo>
                <a:lnTo>
                  <a:pt x="89854" y="5286"/>
                </a:lnTo>
                <a:lnTo>
                  <a:pt x="89854" y="21143"/>
                </a:lnTo>
                <a:lnTo>
                  <a:pt x="169137" y="21143"/>
                </a:lnTo>
                <a:lnTo>
                  <a:pt x="179708" y="31714"/>
                </a:lnTo>
                <a:lnTo>
                  <a:pt x="285419" y="36999"/>
                </a:lnTo>
                <a:lnTo>
                  <a:pt x="301276" y="52856"/>
                </a:lnTo>
                <a:lnTo>
                  <a:pt x="385845" y="15857"/>
                </a:lnTo>
                <a:lnTo>
                  <a:pt x="465128" y="15857"/>
                </a:lnTo>
                <a:lnTo>
                  <a:pt x="475699" y="42285"/>
                </a:lnTo>
                <a:lnTo>
                  <a:pt x="496841" y="31714"/>
                </a:lnTo>
                <a:lnTo>
                  <a:pt x="517983" y="26428"/>
                </a:lnTo>
                <a:lnTo>
                  <a:pt x="533840" y="52856"/>
                </a:lnTo>
                <a:lnTo>
                  <a:pt x="560268" y="42285"/>
                </a:lnTo>
                <a:lnTo>
                  <a:pt x="618409" y="36999"/>
                </a:lnTo>
                <a:lnTo>
                  <a:pt x="618409" y="63427"/>
                </a:lnTo>
                <a:lnTo>
                  <a:pt x="671264" y="153281"/>
                </a:lnTo>
                <a:lnTo>
                  <a:pt x="671264" y="184995"/>
                </a:lnTo>
                <a:lnTo>
                  <a:pt x="660693" y="190280"/>
                </a:lnTo>
                <a:lnTo>
                  <a:pt x="660693" y="269563"/>
                </a:lnTo>
                <a:lnTo>
                  <a:pt x="549697" y="142710"/>
                </a:lnTo>
                <a:lnTo>
                  <a:pt x="512698" y="174423"/>
                </a:lnTo>
                <a:lnTo>
                  <a:pt x="512698" y="190280"/>
                </a:lnTo>
                <a:lnTo>
                  <a:pt x="544411" y="227279"/>
                </a:lnTo>
                <a:lnTo>
                  <a:pt x="665979" y="433415"/>
                </a:lnTo>
                <a:lnTo>
                  <a:pt x="718834" y="523270"/>
                </a:lnTo>
                <a:lnTo>
                  <a:pt x="771690" y="660694"/>
                </a:lnTo>
                <a:lnTo>
                  <a:pt x="745262" y="660694"/>
                </a:lnTo>
                <a:lnTo>
                  <a:pt x="628980" y="761119"/>
                </a:lnTo>
                <a:lnTo>
                  <a:pt x="613123" y="766405"/>
                </a:lnTo>
                <a:lnTo>
                  <a:pt x="613123" y="734692"/>
                </a:lnTo>
                <a:lnTo>
                  <a:pt x="0" y="734692"/>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Forme libre 40"/>
          <p:cNvSpPr/>
          <p:nvPr/>
        </p:nvSpPr>
        <p:spPr>
          <a:xfrm>
            <a:off x="5434013" y="2024063"/>
            <a:ext cx="554037" cy="798512"/>
          </a:xfrm>
          <a:custGeom>
            <a:avLst/>
            <a:gdLst>
              <a:gd name="connsiteX0" fmla="*/ 100425 w 554982"/>
              <a:gd name="connsiteY0" fmla="*/ 771690 h 798118"/>
              <a:gd name="connsiteX1" fmla="*/ 95139 w 554982"/>
              <a:gd name="connsiteY1" fmla="*/ 681836 h 798118"/>
              <a:gd name="connsiteX2" fmla="*/ 52855 w 554982"/>
              <a:gd name="connsiteY2" fmla="*/ 618410 h 798118"/>
              <a:gd name="connsiteX3" fmla="*/ 0 w 554982"/>
              <a:gd name="connsiteY3" fmla="*/ 591982 h 798118"/>
              <a:gd name="connsiteX4" fmla="*/ 0 w 554982"/>
              <a:gd name="connsiteY4" fmla="*/ 570840 h 798118"/>
              <a:gd name="connsiteX5" fmla="*/ 26427 w 554982"/>
              <a:gd name="connsiteY5" fmla="*/ 560269 h 798118"/>
              <a:gd name="connsiteX6" fmla="*/ 26427 w 554982"/>
              <a:gd name="connsiteY6" fmla="*/ 491556 h 798118"/>
              <a:gd name="connsiteX7" fmla="*/ 73997 w 554982"/>
              <a:gd name="connsiteY7" fmla="*/ 438701 h 798118"/>
              <a:gd name="connsiteX8" fmla="*/ 126853 w 554982"/>
              <a:gd name="connsiteY8" fmla="*/ 396417 h 798118"/>
              <a:gd name="connsiteX9" fmla="*/ 153280 w 554982"/>
              <a:gd name="connsiteY9" fmla="*/ 396417 h 798118"/>
              <a:gd name="connsiteX10" fmla="*/ 163852 w 554982"/>
              <a:gd name="connsiteY10" fmla="*/ 417559 h 798118"/>
              <a:gd name="connsiteX11" fmla="*/ 200850 w 554982"/>
              <a:gd name="connsiteY11" fmla="*/ 417559 h 798118"/>
              <a:gd name="connsiteX12" fmla="*/ 221993 w 554982"/>
              <a:gd name="connsiteY12" fmla="*/ 396417 h 798118"/>
              <a:gd name="connsiteX13" fmla="*/ 285419 w 554982"/>
              <a:gd name="connsiteY13" fmla="*/ 380560 h 798118"/>
              <a:gd name="connsiteX14" fmla="*/ 306561 w 554982"/>
              <a:gd name="connsiteY14" fmla="*/ 295991 h 798118"/>
              <a:gd name="connsiteX15" fmla="*/ 317132 w 554982"/>
              <a:gd name="connsiteY15" fmla="*/ 216708 h 798118"/>
              <a:gd name="connsiteX16" fmla="*/ 433415 w 554982"/>
              <a:gd name="connsiteY16" fmla="*/ 0 h 798118"/>
              <a:gd name="connsiteX17" fmla="*/ 486270 w 554982"/>
              <a:gd name="connsiteY17" fmla="*/ 84569 h 798118"/>
              <a:gd name="connsiteX18" fmla="*/ 486270 w 554982"/>
              <a:gd name="connsiteY18" fmla="*/ 163852 h 798118"/>
              <a:gd name="connsiteX19" fmla="*/ 406987 w 554982"/>
              <a:gd name="connsiteY19" fmla="*/ 211422 h 798118"/>
              <a:gd name="connsiteX20" fmla="*/ 470413 w 554982"/>
              <a:gd name="connsiteY20" fmla="*/ 301277 h 798118"/>
              <a:gd name="connsiteX21" fmla="*/ 470413 w 554982"/>
              <a:gd name="connsiteY21" fmla="*/ 354132 h 798118"/>
              <a:gd name="connsiteX22" fmla="*/ 491556 w 554982"/>
              <a:gd name="connsiteY22" fmla="*/ 369989 h 798118"/>
              <a:gd name="connsiteX23" fmla="*/ 438700 w 554982"/>
              <a:gd name="connsiteY23" fmla="*/ 449272 h 798118"/>
              <a:gd name="connsiteX24" fmla="*/ 417558 w 554982"/>
              <a:gd name="connsiteY24" fmla="*/ 486271 h 798118"/>
              <a:gd name="connsiteX25" fmla="*/ 417558 w 554982"/>
              <a:gd name="connsiteY25" fmla="*/ 523270 h 798118"/>
              <a:gd name="connsiteX26" fmla="*/ 554982 w 554982"/>
              <a:gd name="connsiteY26" fmla="*/ 755834 h 798118"/>
              <a:gd name="connsiteX27" fmla="*/ 512698 w 554982"/>
              <a:gd name="connsiteY27" fmla="*/ 798118 h 798118"/>
              <a:gd name="connsiteX28" fmla="*/ 412272 w 554982"/>
              <a:gd name="connsiteY28" fmla="*/ 798118 h 798118"/>
              <a:gd name="connsiteX29" fmla="*/ 406987 w 554982"/>
              <a:gd name="connsiteY29" fmla="*/ 766405 h 798118"/>
              <a:gd name="connsiteX30" fmla="*/ 327704 w 554982"/>
              <a:gd name="connsiteY30" fmla="*/ 766405 h 798118"/>
              <a:gd name="connsiteX31" fmla="*/ 327704 w 554982"/>
              <a:gd name="connsiteY31" fmla="*/ 776976 h 798118"/>
              <a:gd name="connsiteX32" fmla="*/ 100425 w 554982"/>
              <a:gd name="connsiteY32" fmla="*/ 771690 h 79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982" h="798118">
                <a:moveTo>
                  <a:pt x="100425" y="771690"/>
                </a:moveTo>
                <a:lnTo>
                  <a:pt x="95139" y="681836"/>
                </a:lnTo>
                <a:lnTo>
                  <a:pt x="52855" y="618410"/>
                </a:lnTo>
                <a:lnTo>
                  <a:pt x="0" y="591982"/>
                </a:lnTo>
                <a:lnTo>
                  <a:pt x="0" y="570840"/>
                </a:lnTo>
                <a:lnTo>
                  <a:pt x="26427" y="560269"/>
                </a:lnTo>
                <a:lnTo>
                  <a:pt x="26427" y="491556"/>
                </a:lnTo>
                <a:lnTo>
                  <a:pt x="73997" y="438701"/>
                </a:lnTo>
                <a:lnTo>
                  <a:pt x="126853" y="396417"/>
                </a:lnTo>
                <a:lnTo>
                  <a:pt x="153280" y="396417"/>
                </a:lnTo>
                <a:lnTo>
                  <a:pt x="163852" y="417559"/>
                </a:lnTo>
                <a:lnTo>
                  <a:pt x="200850" y="417559"/>
                </a:lnTo>
                <a:lnTo>
                  <a:pt x="221993" y="396417"/>
                </a:lnTo>
                <a:lnTo>
                  <a:pt x="285419" y="380560"/>
                </a:lnTo>
                <a:lnTo>
                  <a:pt x="306561" y="295991"/>
                </a:lnTo>
                <a:lnTo>
                  <a:pt x="317132" y="216708"/>
                </a:lnTo>
                <a:lnTo>
                  <a:pt x="433415" y="0"/>
                </a:lnTo>
                <a:lnTo>
                  <a:pt x="486270" y="84569"/>
                </a:lnTo>
                <a:lnTo>
                  <a:pt x="486270" y="163852"/>
                </a:lnTo>
                <a:lnTo>
                  <a:pt x="406987" y="211422"/>
                </a:lnTo>
                <a:lnTo>
                  <a:pt x="470413" y="301277"/>
                </a:lnTo>
                <a:lnTo>
                  <a:pt x="470413" y="354132"/>
                </a:lnTo>
                <a:lnTo>
                  <a:pt x="491556" y="369989"/>
                </a:lnTo>
                <a:lnTo>
                  <a:pt x="438700" y="449272"/>
                </a:lnTo>
                <a:lnTo>
                  <a:pt x="417558" y="486271"/>
                </a:lnTo>
                <a:lnTo>
                  <a:pt x="417558" y="523270"/>
                </a:lnTo>
                <a:lnTo>
                  <a:pt x="554982" y="755834"/>
                </a:lnTo>
                <a:lnTo>
                  <a:pt x="512698" y="798118"/>
                </a:lnTo>
                <a:lnTo>
                  <a:pt x="412272" y="798118"/>
                </a:lnTo>
                <a:lnTo>
                  <a:pt x="406987" y="766405"/>
                </a:lnTo>
                <a:lnTo>
                  <a:pt x="327704" y="766405"/>
                </a:lnTo>
                <a:lnTo>
                  <a:pt x="327704" y="776976"/>
                </a:lnTo>
                <a:lnTo>
                  <a:pt x="100425" y="77169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orme libre 41"/>
          <p:cNvSpPr/>
          <p:nvPr/>
        </p:nvSpPr>
        <p:spPr>
          <a:xfrm>
            <a:off x="5507038" y="406400"/>
            <a:ext cx="1068387" cy="1041400"/>
          </a:xfrm>
          <a:custGeom>
            <a:avLst/>
            <a:gdLst>
              <a:gd name="connsiteX0" fmla="*/ 1062396 w 1067681"/>
              <a:gd name="connsiteY0" fmla="*/ 110997 h 1041253"/>
              <a:gd name="connsiteX1" fmla="*/ 1057110 w 1067681"/>
              <a:gd name="connsiteY1" fmla="*/ 850974 h 1041253"/>
              <a:gd name="connsiteX2" fmla="*/ 1067681 w 1067681"/>
              <a:gd name="connsiteY2" fmla="*/ 856259 h 1041253"/>
              <a:gd name="connsiteX3" fmla="*/ 1057110 w 1067681"/>
              <a:gd name="connsiteY3" fmla="*/ 1004255 h 1041253"/>
              <a:gd name="connsiteX4" fmla="*/ 1004255 w 1067681"/>
              <a:gd name="connsiteY4" fmla="*/ 1004255 h 1041253"/>
              <a:gd name="connsiteX5" fmla="*/ 1004255 w 1067681"/>
              <a:gd name="connsiteY5" fmla="*/ 1035968 h 1041253"/>
              <a:gd name="connsiteX6" fmla="*/ 956685 w 1067681"/>
              <a:gd name="connsiteY6" fmla="*/ 1041253 h 1041253"/>
              <a:gd name="connsiteX7" fmla="*/ 607838 w 1067681"/>
              <a:gd name="connsiteY7" fmla="*/ 808689 h 1041253"/>
              <a:gd name="connsiteX8" fmla="*/ 491556 w 1067681"/>
              <a:gd name="connsiteY8" fmla="*/ 761119 h 1041253"/>
              <a:gd name="connsiteX9" fmla="*/ 401702 w 1067681"/>
              <a:gd name="connsiteY9" fmla="*/ 761119 h 1041253"/>
              <a:gd name="connsiteX10" fmla="*/ 380560 w 1067681"/>
              <a:gd name="connsiteY10" fmla="*/ 787547 h 1041253"/>
              <a:gd name="connsiteX11" fmla="*/ 343561 w 1067681"/>
              <a:gd name="connsiteY11" fmla="*/ 782262 h 1041253"/>
              <a:gd name="connsiteX12" fmla="*/ 269563 w 1067681"/>
              <a:gd name="connsiteY12" fmla="*/ 787547 h 1041253"/>
              <a:gd name="connsiteX13" fmla="*/ 184994 w 1067681"/>
              <a:gd name="connsiteY13" fmla="*/ 750548 h 1041253"/>
              <a:gd name="connsiteX14" fmla="*/ 179709 w 1067681"/>
              <a:gd name="connsiteY14" fmla="*/ 708264 h 1041253"/>
              <a:gd name="connsiteX15" fmla="*/ 47570 w 1067681"/>
              <a:gd name="connsiteY15" fmla="*/ 634266 h 1041253"/>
              <a:gd name="connsiteX16" fmla="*/ 0 w 1067681"/>
              <a:gd name="connsiteY16" fmla="*/ 544412 h 1041253"/>
              <a:gd name="connsiteX17" fmla="*/ 0 w 1067681"/>
              <a:gd name="connsiteY17" fmla="*/ 496842 h 1041253"/>
              <a:gd name="connsiteX18" fmla="*/ 42285 w 1067681"/>
              <a:gd name="connsiteY18" fmla="*/ 459843 h 1041253"/>
              <a:gd name="connsiteX19" fmla="*/ 36999 w 1067681"/>
              <a:gd name="connsiteY19" fmla="*/ 396416 h 1041253"/>
              <a:gd name="connsiteX20" fmla="*/ 5286 w 1067681"/>
              <a:gd name="connsiteY20" fmla="*/ 369989 h 1041253"/>
              <a:gd name="connsiteX21" fmla="*/ 15857 w 1067681"/>
              <a:gd name="connsiteY21" fmla="*/ 280134 h 1041253"/>
              <a:gd name="connsiteX22" fmla="*/ 0 w 1067681"/>
              <a:gd name="connsiteY22" fmla="*/ 264278 h 1041253"/>
              <a:gd name="connsiteX23" fmla="*/ 0 w 1067681"/>
              <a:gd name="connsiteY23" fmla="*/ 232564 h 1041253"/>
              <a:gd name="connsiteX24" fmla="*/ 52856 w 1067681"/>
              <a:gd name="connsiteY24" fmla="*/ 158567 h 1041253"/>
              <a:gd name="connsiteX25" fmla="*/ 52856 w 1067681"/>
              <a:gd name="connsiteY25" fmla="*/ 89855 h 1041253"/>
              <a:gd name="connsiteX26" fmla="*/ 68712 w 1067681"/>
              <a:gd name="connsiteY26" fmla="*/ 73998 h 1041253"/>
              <a:gd name="connsiteX27" fmla="*/ 100426 w 1067681"/>
              <a:gd name="connsiteY27" fmla="*/ 73998 h 1041253"/>
              <a:gd name="connsiteX28" fmla="*/ 153281 w 1067681"/>
              <a:gd name="connsiteY28" fmla="*/ 0 h 1041253"/>
              <a:gd name="connsiteX29" fmla="*/ 211422 w 1067681"/>
              <a:gd name="connsiteY29" fmla="*/ 0 h 1041253"/>
              <a:gd name="connsiteX30" fmla="*/ 216708 w 1067681"/>
              <a:gd name="connsiteY30" fmla="*/ 15857 h 1041253"/>
              <a:gd name="connsiteX31" fmla="*/ 311848 w 1067681"/>
              <a:gd name="connsiteY31" fmla="*/ 21142 h 1041253"/>
              <a:gd name="connsiteX32" fmla="*/ 311848 w 1067681"/>
              <a:gd name="connsiteY32" fmla="*/ 36999 h 1041253"/>
              <a:gd name="connsiteX33" fmla="*/ 380560 w 1067681"/>
              <a:gd name="connsiteY33" fmla="*/ 36999 h 1041253"/>
              <a:gd name="connsiteX34" fmla="*/ 380560 w 1067681"/>
              <a:gd name="connsiteY34" fmla="*/ 73998 h 1041253"/>
              <a:gd name="connsiteX35" fmla="*/ 412273 w 1067681"/>
              <a:gd name="connsiteY35" fmla="*/ 105711 h 1041253"/>
              <a:gd name="connsiteX36" fmla="*/ 412273 w 1067681"/>
              <a:gd name="connsiteY36" fmla="*/ 147996 h 1041253"/>
              <a:gd name="connsiteX37" fmla="*/ 512698 w 1067681"/>
              <a:gd name="connsiteY37" fmla="*/ 153281 h 1041253"/>
              <a:gd name="connsiteX38" fmla="*/ 528555 w 1067681"/>
              <a:gd name="connsiteY38" fmla="*/ 174423 h 1041253"/>
              <a:gd name="connsiteX39" fmla="*/ 586696 w 1067681"/>
              <a:gd name="connsiteY39" fmla="*/ 174423 h 1041253"/>
              <a:gd name="connsiteX40" fmla="*/ 650123 w 1067681"/>
              <a:gd name="connsiteY40" fmla="*/ 227279 h 1041253"/>
              <a:gd name="connsiteX41" fmla="*/ 739977 w 1067681"/>
              <a:gd name="connsiteY41" fmla="*/ 153281 h 1041253"/>
              <a:gd name="connsiteX42" fmla="*/ 739977 w 1067681"/>
              <a:gd name="connsiteY42" fmla="*/ 116282 h 1041253"/>
              <a:gd name="connsiteX43" fmla="*/ 708264 w 1067681"/>
              <a:gd name="connsiteY43" fmla="*/ 110997 h 1041253"/>
              <a:gd name="connsiteX44" fmla="*/ 761119 w 1067681"/>
              <a:gd name="connsiteY44" fmla="*/ 26428 h 1041253"/>
              <a:gd name="connsiteX45" fmla="*/ 866830 w 1067681"/>
              <a:gd name="connsiteY45" fmla="*/ 15857 h 1041253"/>
              <a:gd name="connsiteX46" fmla="*/ 1062396 w 1067681"/>
              <a:gd name="connsiteY46" fmla="*/ 110997 h 10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7681" h="1041253">
                <a:moveTo>
                  <a:pt x="1062396" y="110997"/>
                </a:moveTo>
                <a:lnTo>
                  <a:pt x="1057110" y="850974"/>
                </a:lnTo>
                <a:lnTo>
                  <a:pt x="1067681" y="856259"/>
                </a:lnTo>
                <a:lnTo>
                  <a:pt x="1057110" y="1004255"/>
                </a:lnTo>
                <a:lnTo>
                  <a:pt x="1004255" y="1004255"/>
                </a:lnTo>
                <a:lnTo>
                  <a:pt x="1004255" y="1035968"/>
                </a:lnTo>
                <a:lnTo>
                  <a:pt x="956685" y="1041253"/>
                </a:lnTo>
                <a:lnTo>
                  <a:pt x="607838" y="808689"/>
                </a:lnTo>
                <a:lnTo>
                  <a:pt x="491556" y="761119"/>
                </a:lnTo>
                <a:lnTo>
                  <a:pt x="401702" y="761119"/>
                </a:lnTo>
                <a:lnTo>
                  <a:pt x="380560" y="787547"/>
                </a:lnTo>
                <a:lnTo>
                  <a:pt x="343561" y="782262"/>
                </a:lnTo>
                <a:lnTo>
                  <a:pt x="269563" y="787547"/>
                </a:lnTo>
                <a:lnTo>
                  <a:pt x="184994" y="750548"/>
                </a:lnTo>
                <a:lnTo>
                  <a:pt x="179709" y="708264"/>
                </a:lnTo>
                <a:lnTo>
                  <a:pt x="47570" y="634266"/>
                </a:lnTo>
                <a:lnTo>
                  <a:pt x="0" y="544412"/>
                </a:lnTo>
                <a:lnTo>
                  <a:pt x="0" y="496842"/>
                </a:lnTo>
                <a:lnTo>
                  <a:pt x="42285" y="459843"/>
                </a:lnTo>
                <a:lnTo>
                  <a:pt x="36999" y="396416"/>
                </a:lnTo>
                <a:lnTo>
                  <a:pt x="5286" y="369989"/>
                </a:lnTo>
                <a:lnTo>
                  <a:pt x="15857" y="280134"/>
                </a:lnTo>
                <a:lnTo>
                  <a:pt x="0" y="264278"/>
                </a:lnTo>
                <a:lnTo>
                  <a:pt x="0" y="232564"/>
                </a:lnTo>
                <a:lnTo>
                  <a:pt x="52856" y="158567"/>
                </a:lnTo>
                <a:lnTo>
                  <a:pt x="52856" y="89855"/>
                </a:lnTo>
                <a:lnTo>
                  <a:pt x="68712" y="73998"/>
                </a:lnTo>
                <a:lnTo>
                  <a:pt x="100426" y="73998"/>
                </a:lnTo>
                <a:lnTo>
                  <a:pt x="153281" y="0"/>
                </a:lnTo>
                <a:lnTo>
                  <a:pt x="211422" y="0"/>
                </a:lnTo>
                <a:lnTo>
                  <a:pt x="216708" y="15857"/>
                </a:lnTo>
                <a:lnTo>
                  <a:pt x="311848" y="21142"/>
                </a:lnTo>
                <a:lnTo>
                  <a:pt x="311848" y="36999"/>
                </a:lnTo>
                <a:lnTo>
                  <a:pt x="380560" y="36999"/>
                </a:lnTo>
                <a:lnTo>
                  <a:pt x="380560" y="73998"/>
                </a:lnTo>
                <a:lnTo>
                  <a:pt x="412273" y="105711"/>
                </a:lnTo>
                <a:lnTo>
                  <a:pt x="412273" y="147996"/>
                </a:lnTo>
                <a:lnTo>
                  <a:pt x="512698" y="153281"/>
                </a:lnTo>
                <a:lnTo>
                  <a:pt x="528555" y="174423"/>
                </a:lnTo>
                <a:lnTo>
                  <a:pt x="586696" y="174423"/>
                </a:lnTo>
                <a:lnTo>
                  <a:pt x="650123" y="227279"/>
                </a:lnTo>
                <a:lnTo>
                  <a:pt x="739977" y="153281"/>
                </a:lnTo>
                <a:lnTo>
                  <a:pt x="739977" y="116282"/>
                </a:lnTo>
                <a:lnTo>
                  <a:pt x="708264" y="110997"/>
                </a:lnTo>
                <a:lnTo>
                  <a:pt x="761119" y="26428"/>
                </a:lnTo>
                <a:lnTo>
                  <a:pt x="866830" y="15857"/>
                </a:lnTo>
                <a:lnTo>
                  <a:pt x="1062396" y="110997"/>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orme libre 42"/>
          <p:cNvSpPr/>
          <p:nvPr/>
        </p:nvSpPr>
        <p:spPr>
          <a:xfrm>
            <a:off x="5851525" y="2098675"/>
            <a:ext cx="935038" cy="681038"/>
          </a:xfrm>
          <a:custGeom>
            <a:avLst/>
            <a:gdLst>
              <a:gd name="connsiteX0" fmla="*/ 491556 w 935542"/>
              <a:gd name="connsiteY0" fmla="*/ 539126 h 681836"/>
              <a:gd name="connsiteX1" fmla="*/ 391131 w 935542"/>
              <a:gd name="connsiteY1" fmla="*/ 480985 h 681836"/>
              <a:gd name="connsiteX2" fmla="*/ 375274 w 935542"/>
              <a:gd name="connsiteY2" fmla="*/ 480985 h 681836"/>
              <a:gd name="connsiteX3" fmla="*/ 311847 w 935542"/>
              <a:gd name="connsiteY3" fmla="*/ 523269 h 681836"/>
              <a:gd name="connsiteX4" fmla="*/ 311847 w 935542"/>
              <a:gd name="connsiteY4" fmla="*/ 554983 h 681836"/>
              <a:gd name="connsiteX5" fmla="*/ 338275 w 935542"/>
              <a:gd name="connsiteY5" fmla="*/ 591982 h 681836"/>
              <a:gd name="connsiteX6" fmla="*/ 153281 w 935542"/>
              <a:gd name="connsiteY6" fmla="*/ 591982 h 681836"/>
              <a:gd name="connsiteX7" fmla="*/ 147995 w 935542"/>
              <a:gd name="connsiteY7" fmla="*/ 671265 h 681836"/>
              <a:gd name="connsiteX8" fmla="*/ 137424 w 935542"/>
              <a:gd name="connsiteY8" fmla="*/ 681836 h 681836"/>
              <a:gd name="connsiteX9" fmla="*/ 0 w 935542"/>
              <a:gd name="connsiteY9" fmla="*/ 449272 h 681836"/>
              <a:gd name="connsiteX10" fmla="*/ 0 w 935542"/>
              <a:gd name="connsiteY10" fmla="*/ 401702 h 681836"/>
              <a:gd name="connsiteX11" fmla="*/ 73998 w 935542"/>
              <a:gd name="connsiteY11" fmla="*/ 285420 h 681836"/>
              <a:gd name="connsiteX12" fmla="*/ 153281 w 935542"/>
              <a:gd name="connsiteY12" fmla="*/ 285420 h 681836"/>
              <a:gd name="connsiteX13" fmla="*/ 163852 w 935542"/>
              <a:gd name="connsiteY13" fmla="*/ 269563 h 681836"/>
              <a:gd name="connsiteX14" fmla="*/ 248421 w 935542"/>
              <a:gd name="connsiteY14" fmla="*/ 269563 h 681836"/>
              <a:gd name="connsiteX15" fmla="*/ 332989 w 935542"/>
              <a:gd name="connsiteY15" fmla="*/ 184994 h 681836"/>
              <a:gd name="connsiteX16" fmla="*/ 343561 w 935542"/>
              <a:gd name="connsiteY16" fmla="*/ 190280 h 681836"/>
              <a:gd name="connsiteX17" fmla="*/ 528555 w 935542"/>
              <a:gd name="connsiteY17" fmla="*/ 52855 h 681836"/>
              <a:gd name="connsiteX18" fmla="*/ 560268 w 935542"/>
              <a:gd name="connsiteY18" fmla="*/ 47570 h 681836"/>
              <a:gd name="connsiteX19" fmla="*/ 623695 w 935542"/>
              <a:gd name="connsiteY19" fmla="*/ 0 h 681836"/>
              <a:gd name="connsiteX20" fmla="*/ 650122 w 935542"/>
              <a:gd name="connsiteY20" fmla="*/ 63427 h 681836"/>
              <a:gd name="connsiteX21" fmla="*/ 692407 w 935542"/>
              <a:gd name="connsiteY21" fmla="*/ 221993 h 681836"/>
              <a:gd name="connsiteX22" fmla="*/ 755833 w 935542"/>
              <a:gd name="connsiteY22" fmla="*/ 227279 h 681836"/>
              <a:gd name="connsiteX23" fmla="*/ 782261 w 935542"/>
              <a:gd name="connsiteY23" fmla="*/ 258992 h 681836"/>
              <a:gd name="connsiteX24" fmla="*/ 782261 w 935542"/>
              <a:gd name="connsiteY24" fmla="*/ 301276 h 681836"/>
              <a:gd name="connsiteX25" fmla="*/ 819260 w 935542"/>
              <a:gd name="connsiteY25" fmla="*/ 311847 h 681836"/>
              <a:gd name="connsiteX26" fmla="*/ 824546 w 935542"/>
              <a:gd name="connsiteY26" fmla="*/ 348846 h 681836"/>
              <a:gd name="connsiteX27" fmla="*/ 935542 w 935542"/>
              <a:gd name="connsiteY27" fmla="*/ 417558 h 681836"/>
              <a:gd name="connsiteX28" fmla="*/ 914400 w 935542"/>
              <a:gd name="connsiteY28" fmla="*/ 459843 h 681836"/>
              <a:gd name="connsiteX29" fmla="*/ 887972 w 935542"/>
              <a:gd name="connsiteY29" fmla="*/ 459843 h 681836"/>
              <a:gd name="connsiteX30" fmla="*/ 856259 w 935542"/>
              <a:gd name="connsiteY30" fmla="*/ 496842 h 681836"/>
              <a:gd name="connsiteX31" fmla="*/ 813974 w 935542"/>
              <a:gd name="connsiteY31" fmla="*/ 496842 h 681836"/>
              <a:gd name="connsiteX32" fmla="*/ 787547 w 935542"/>
              <a:gd name="connsiteY32" fmla="*/ 470414 h 681836"/>
              <a:gd name="connsiteX33" fmla="*/ 750548 w 935542"/>
              <a:gd name="connsiteY33" fmla="*/ 475699 h 681836"/>
              <a:gd name="connsiteX34" fmla="*/ 676550 w 935542"/>
              <a:gd name="connsiteY34" fmla="*/ 517984 h 681836"/>
              <a:gd name="connsiteX35" fmla="*/ 586696 w 935542"/>
              <a:gd name="connsiteY35" fmla="*/ 539126 h 681836"/>
              <a:gd name="connsiteX36" fmla="*/ 491556 w 935542"/>
              <a:gd name="connsiteY36" fmla="*/ 539126 h 6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5542" h="681836">
                <a:moveTo>
                  <a:pt x="491556" y="539126"/>
                </a:moveTo>
                <a:lnTo>
                  <a:pt x="391131" y="480985"/>
                </a:lnTo>
                <a:lnTo>
                  <a:pt x="375274" y="480985"/>
                </a:lnTo>
                <a:lnTo>
                  <a:pt x="311847" y="523269"/>
                </a:lnTo>
                <a:lnTo>
                  <a:pt x="311847" y="554983"/>
                </a:lnTo>
                <a:lnTo>
                  <a:pt x="338275" y="591982"/>
                </a:lnTo>
                <a:lnTo>
                  <a:pt x="153281" y="591982"/>
                </a:lnTo>
                <a:lnTo>
                  <a:pt x="147995" y="671265"/>
                </a:lnTo>
                <a:lnTo>
                  <a:pt x="137424" y="681836"/>
                </a:lnTo>
                <a:lnTo>
                  <a:pt x="0" y="449272"/>
                </a:lnTo>
                <a:lnTo>
                  <a:pt x="0" y="401702"/>
                </a:lnTo>
                <a:lnTo>
                  <a:pt x="73998" y="285420"/>
                </a:lnTo>
                <a:lnTo>
                  <a:pt x="153281" y="285420"/>
                </a:lnTo>
                <a:lnTo>
                  <a:pt x="163852" y="269563"/>
                </a:lnTo>
                <a:lnTo>
                  <a:pt x="248421" y="269563"/>
                </a:lnTo>
                <a:lnTo>
                  <a:pt x="332989" y="184994"/>
                </a:lnTo>
                <a:lnTo>
                  <a:pt x="343561" y="190280"/>
                </a:lnTo>
                <a:lnTo>
                  <a:pt x="528555" y="52855"/>
                </a:lnTo>
                <a:lnTo>
                  <a:pt x="560268" y="47570"/>
                </a:lnTo>
                <a:lnTo>
                  <a:pt x="623695" y="0"/>
                </a:lnTo>
                <a:lnTo>
                  <a:pt x="650122" y="63427"/>
                </a:lnTo>
                <a:lnTo>
                  <a:pt x="692407" y="221993"/>
                </a:lnTo>
                <a:lnTo>
                  <a:pt x="755833" y="227279"/>
                </a:lnTo>
                <a:lnTo>
                  <a:pt x="782261" y="258992"/>
                </a:lnTo>
                <a:lnTo>
                  <a:pt x="782261" y="301276"/>
                </a:lnTo>
                <a:lnTo>
                  <a:pt x="819260" y="311847"/>
                </a:lnTo>
                <a:lnTo>
                  <a:pt x="824546" y="348846"/>
                </a:lnTo>
                <a:lnTo>
                  <a:pt x="935542" y="417558"/>
                </a:lnTo>
                <a:lnTo>
                  <a:pt x="914400" y="459843"/>
                </a:lnTo>
                <a:lnTo>
                  <a:pt x="887972" y="459843"/>
                </a:lnTo>
                <a:lnTo>
                  <a:pt x="856259" y="496842"/>
                </a:lnTo>
                <a:lnTo>
                  <a:pt x="813974" y="496842"/>
                </a:lnTo>
                <a:lnTo>
                  <a:pt x="787547" y="470414"/>
                </a:lnTo>
                <a:lnTo>
                  <a:pt x="750548" y="475699"/>
                </a:lnTo>
                <a:lnTo>
                  <a:pt x="676550" y="517984"/>
                </a:lnTo>
                <a:lnTo>
                  <a:pt x="586696" y="539126"/>
                </a:lnTo>
                <a:lnTo>
                  <a:pt x="491556" y="53912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orme libre 43"/>
          <p:cNvSpPr/>
          <p:nvPr/>
        </p:nvSpPr>
        <p:spPr>
          <a:xfrm>
            <a:off x="5026025" y="1881188"/>
            <a:ext cx="830263" cy="739775"/>
          </a:xfrm>
          <a:custGeom>
            <a:avLst/>
            <a:gdLst>
              <a:gd name="connsiteX0" fmla="*/ 0 w 829831"/>
              <a:gd name="connsiteY0" fmla="*/ 570840 h 739977"/>
              <a:gd name="connsiteX1" fmla="*/ 52856 w 829831"/>
              <a:gd name="connsiteY1" fmla="*/ 565554 h 739977"/>
              <a:gd name="connsiteX2" fmla="*/ 121568 w 829831"/>
              <a:gd name="connsiteY2" fmla="*/ 591982 h 739977"/>
              <a:gd name="connsiteX3" fmla="*/ 200851 w 829831"/>
              <a:gd name="connsiteY3" fmla="*/ 644837 h 739977"/>
              <a:gd name="connsiteX4" fmla="*/ 200851 w 829831"/>
              <a:gd name="connsiteY4" fmla="*/ 739977 h 739977"/>
              <a:gd name="connsiteX5" fmla="*/ 264278 w 829831"/>
              <a:gd name="connsiteY5" fmla="*/ 739977 h 739977"/>
              <a:gd name="connsiteX6" fmla="*/ 269563 w 829831"/>
              <a:gd name="connsiteY6" fmla="*/ 702979 h 739977"/>
              <a:gd name="connsiteX7" fmla="*/ 375274 w 829831"/>
              <a:gd name="connsiteY7" fmla="*/ 708264 h 739977"/>
              <a:gd name="connsiteX8" fmla="*/ 406988 w 829831"/>
              <a:gd name="connsiteY8" fmla="*/ 729406 h 739977"/>
              <a:gd name="connsiteX9" fmla="*/ 406988 w 829831"/>
              <a:gd name="connsiteY9" fmla="*/ 713550 h 739977"/>
              <a:gd name="connsiteX10" fmla="*/ 433415 w 829831"/>
              <a:gd name="connsiteY10" fmla="*/ 697693 h 739977"/>
              <a:gd name="connsiteX11" fmla="*/ 433415 w 829831"/>
              <a:gd name="connsiteY11" fmla="*/ 628981 h 739977"/>
              <a:gd name="connsiteX12" fmla="*/ 528555 w 829831"/>
              <a:gd name="connsiteY12" fmla="*/ 539127 h 739977"/>
              <a:gd name="connsiteX13" fmla="*/ 565554 w 829831"/>
              <a:gd name="connsiteY13" fmla="*/ 533841 h 739977"/>
              <a:gd name="connsiteX14" fmla="*/ 570840 w 829831"/>
              <a:gd name="connsiteY14" fmla="*/ 554983 h 739977"/>
              <a:gd name="connsiteX15" fmla="*/ 607838 w 829831"/>
              <a:gd name="connsiteY15" fmla="*/ 560269 h 739977"/>
              <a:gd name="connsiteX16" fmla="*/ 623695 w 829831"/>
              <a:gd name="connsiteY16" fmla="*/ 539127 h 739977"/>
              <a:gd name="connsiteX17" fmla="*/ 692407 w 829831"/>
              <a:gd name="connsiteY17" fmla="*/ 517984 h 739977"/>
              <a:gd name="connsiteX18" fmla="*/ 718835 w 829831"/>
              <a:gd name="connsiteY18" fmla="*/ 354132 h 739977"/>
              <a:gd name="connsiteX19" fmla="*/ 829831 w 829831"/>
              <a:gd name="connsiteY19" fmla="*/ 147996 h 739977"/>
              <a:gd name="connsiteX20" fmla="*/ 829831 w 829831"/>
              <a:gd name="connsiteY20" fmla="*/ 116283 h 739977"/>
              <a:gd name="connsiteX21" fmla="*/ 766405 w 829831"/>
              <a:gd name="connsiteY21" fmla="*/ 36999 h 739977"/>
              <a:gd name="connsiteX22" fmla="*/ 681836 w 829831"/>
              <a:gd name="connsiteY22" fmla="*/ 84569 h 739977"/>
              <a:gd name="connsiteX23" fmla="*/ 650123 w 829831"/>
              <a:gd name="connsiteY23" fmla="*/ 84569 h 739977"/>
              <a:gd name="connsiteX24" fmla="*/ 607838 w 829831"/>
              <a:gd name="connsiteY24" fmla="*/ 52856 h 739977"/>
              <a:gd name="connsiteX25" fmla="*/ 560268 w 829831"/>
              <a:gd name="connsiteY25" fmla="*/ 52856 h 739977"/>
              <a:gd name="connsiteX26" fmla="*/ 496842 w 829831"/>
              <a:gd name="connsiteY26" fmla="*/ 100426 h 739977"/>
              <a:gd name="connsiteX27" fmla="*/ 465129 w 829831"/>
              <a:gd name="connsiteY27" fmla="*/ 105711 h 739977"/>
              <a:gd name="connsiteX28" fmla="*/ 401702 w 829831"/>
              <a:gd name="connsiteY28" fmla="*/ 63427 h 739977"/>
              <a:gd name="connsiteX29" fmla="*/ 301277 w 829831"/>
              <a:gd name="connsiteY29" fmla="*/ 63427 h 739977"/>
              <a:gd name="connsiteX30" fmla="*/ 227279 w 829831"/>
              <a:gd name="connsiteY30" fmla="*/ 0 h 739977"/>
              <a:gd name="connsiteX31" fmla="*/ 184994 w 829831"/>
              <a:gd name="connsiteY31" fmla="*/ 0 h 739977"/>
              <a:gd name="connsiteX32" fmla="*/ 105711 w 829831"/>
              <a:gd name="connsiteY32" fmla="*/ 42285 h 739977"/>
              <a:gd name="connsiteX33" fmla="*/ 105711 w 829831"/>
              <a:gd name="connsiteY33" fmla="*/ 68713 h 739977"/>
              <a:gd name="connsiteX34" fmla="*/ 31714 w 829831"/>
              <a:gd name="connsiteY34" fmla="*/ 158567 h 739977"/>
              <a:gd name="connsiteX35" fmla="*/ 68712 w 829831"/>
              <a:gd name="connsiteY35" fmla="*/ 206137 h 739977"/>
              <a:gd name="connsiteX36" fmla="*/ 68712 w 829831"/>
              <a:gd name="connsiteY36" fmla="*/ 232565 h 739977"/>
              <a:gd name="connsiteX37" fmla="*/ 0 w 829831"/>
              <a:gd name="connsiteY37" fmla="*/ 406988 h 739977"/>
              <a:gd name="connsiteX38" fmla="*/ 0 w 829831"/>
              <a:gd name="connsiteY38" fmla="*/ 570840 h 73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9831" h="739977">
                <a:moveTo>
                  <a:pt x="0" y="570840"/>
                </a:moveTo>
                <a:lnTo>
                  <a:pt x="52856" y="565554"/>
                </a:lnTo>
                <a:lnTo>
                  <a:pt x="121568" y="591982"/>
                </a:lnTo>
                <a:lnTo>
                  <a:pt x="200851" y="644837"/>
                </a:lnTo>
                <a:lnTo>
                  <a:pt x="200851" y="739977"/>
                </a:lnTo>
                <a:lnTo>
                  <a:pt x="264278" y="739977"/>
                </a:lnTo>
                <a:lnTo>
                  <a:pt x="269563" y="702979"/>
                </a:lnTo>
                <a:lnTo>
                  <a:pt x="375274" y="708264"/>
                </a:lnTo>
                <a:lnTo>
                  <a:pt x="406988" y="729406"/>
                </a:lnTo>
                <a:lnTo>
                  <a:pt x="406988" y="713550"/>
                </a:lnTo>
                <a:lnTo>
                  <a:pt x="433415" y="697693"/>
                </a:lnTo>
                <a:lnTo>
                  <a:pt x="433415" y="628981"/>
                </a:lnTo>
                <a:lnTo>
                  <a:pt x="528555" y="539127"/>
                </a:lnTo>
                <a:lnTo>
                  <a:pt x="565554" y="533841"/>
                </a:lnTo>
                <a:lnTo>
                  <a:pt x="570840" y="554983"/>
                </a:lnTo>
                <a:lnTo>
                  <a:pt x="607838" y="560269"/>
                </a:lnTo>
                <a:lnTo>
                  <a:pt x="623695" y="539127"/>
                </a:lnTo>
                <a:lnTo>
                  <a:pt x="692407" y="517984"/>
                </a:lnTo>
                <a:lnTo>
                  <a:pt x="718835" y="354132"/>
                </a:lnTo>
                <a:lnTo>
                  <a:pt x="829831" y="147996"/>
                </a:lnTo>
                <a:lnTo>
                  <a:pt x="829831" y="116283"/>
                </a:lnTo>
                <a:lnTo>
                  <a:pt x="766405" y="36999"/>
                </a:lnTo>
                <a:lnTo>
                  <a:pt x="681836" y="84569"/>
                </a:lnTo>
                <a:lnTo>
                  <a:pt x="650123" y="84569"/>
                </a:lnTo>
                <a:lnTo>
                  <a:pt x="607838" y="52856"/>
                </a:lnTo>
                <a:lnTo>
                  <a:pt x="560268" y="52856"/>
                </a:lnTo>
                <a:lnTo>
                  <a:pt x="496842" y="100426"/>
                </a:lnTo>
                <a:lnTo>
                  <a:pt x="465129" y="105711"/>
                </a:lnTo>
                <a:lnTo>
                  <a:pt x="401702" y="63427"/>
                </a:lnTo>
                <a:lnTo>
                  <a:pt x="301277" y="63427"/>
                </a:lnTo>
                <a:lnTo>
                  <a:pt x="227279" y="0"/>
                </a:lnTo>
                <a:lnTo>
                  <a:pt x="184994" y="0"/>
                </a:lnTo>
                <a:lnTo>
                  <a:pt x="105711" y="42285"/>
                </a:lnTo>
                <a:lnTo>
                  <a:pt x="105711" y="68713"/>
                </a:lnTo>
                <a:lnTo>
                  <a:pt x="31714" y="158567"/>
                </a:lnTo>
                <a:lnTo>
                  <a:pt x="68712" y="206137"/>
                </a:lnTo>
                <a:lnTo>
                  <a:pt x="68712" y="232565"/>
                </a:lnTo>
                <a:lnTo>
                  <a:pt x="0" y="406988"/>
                </a:lnTo>
                <a:lnTo>
                  <a:pt x="0" y="57084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orme libre 44"/>
          <p:cNvSpPr/>
          <p:nvPr/>
        </p:nvSpPr>
        <p:spPr>
          <a:xfrm>
            <a:off x="4889500" y="2014538"/>
            <a:ext cx="206375" cy="469900"/>
          </a:xfrm>
          <a:custGeom>
            <a:avLst/>
            <a:gdLst>
              <a:gd name="connsiteX0" fmla="*/ 137424 w 206136"/>
              <a:gd name="connsiteY0" fmla="*/ 438701 h 470414"/>
              <a:gd name="connsiteX1" fmla="*/ 137424 w 206136"/>
              <a:gd name="connsiteY1" fmla="*/ 264278 h 470414"/>
              <a:gd name="connsiteX2" fmla="*/ 206136 w 206136"/>
              <a:gd name="connsiteY2" fmla="*/ 95140 h 470414"/>
              <a:gd name="connsiteX3" fmla="*/ 200851 w 206136"/>
              <a:gd name="connsiteY3" fmla="*/ 63427 h 470414"/>
              <a:gd name="connsiteX4" fmla="*/ 163852 w 206136"/>
              <a:gd name="connsiteY4" fmla="*/ 21142 h 470414"/>
              <a:gd name="connsiteX5" fmla="*/ 142710 w 206136"/>
              <a:gd name="connsiteY5" fmla="*/ 0 h 470414"/>
              <a:gd name="connsiteX6" fmla="*/ 110996 w 206136"/>
              <a:gd name="connsiteY6" fmla="*/ 0 h 470414"/>
              <a:gd name="connsiteX7" fmla="*/ 84569 w 206136"/>
              <a:gd name="connsiteY7" fmla="*/ 68712 h 470414"/>
              <a:gd name="connsiteX8" fmla="*/ 0 w 206136"/>
              <a:gd name="connsiteY8" fmla="*/ 95140 h 470414"/>
              <a:gd name="connsiteX9" fmla="*/ 26428 w 206136"/>
              <a:gd name="connsiteY9" fmla="*/ 169138 h 470414"/>
              <a:gd name="connsiteX10" fmla="*/ 52855 w 206136"/>
              <a:gd name="connsiteY10" fmla="*/ 237850 h 470414"/>
              <a:gd name="connsiteX11" fmla="*/ 52855 w 206136"/>
              <a:gd name="connsiteY11" fmla="*/ 391131 h 470414"/>
              <a:gd name="connsiteX12" fmla="*/ 73998 w 206136"/>
              <a:gd name="connsiteY12" fmla="*/ 470414 h 470414"/>
              <a:gd name="connsiteX13" fmla="*/ 137424 w 206136"/>
              <a:gd name="connsiteY13" fmla="*/ 438701 h 4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6" h="470414">
                <a:moveTo>
                  <a:pt x="137424" y="438701"/>
                </a:moveTo>
                <a:lnTo>
                  <a:pt x="137424" y="264278"/>
                </a:lnTo>
                <a:lnTo>
                  <a:pt x="206136" y="95140"/>
                </a:lnTo>
                <a:lnTo>
                  <a:pt x="200851" y="63427"/>
                </a:lnTo>
                <a:lnTo>
                  <a:pt x="163852" y="21142"/>
                </a:lnTo>
                <a:lnTo>
                  <a:pt x="142710" y="0"/>
                </a:lnTo>
                <a:lnTo>
                  <a:pt x="110996" y="0"/>
                </a:lnTo>
                <a:lnTo>
                  <a:pt x="84569" y="68712"/>
                </a:lnTo>
                <a:lnTo>
                  <a:pt x="0" y="95140"/>
                </a:lnTo>
                <a:lnTo>
                  <a:pt x="26428" y="169138"/>
                </a:lnTo>
                <a:lnTo>
                  <a:pt x="52855" y="237850"/>
                </a:lnTo>
                <a:lnTo>
                  <a:pt x="52855" y="391131"/>
                </a:lnTo>
                <a:lnTo>
                  <a:pt x="73998" y="470414"/>
                </a:lnTo>
                <a:lnTo>
                  <a:pt x="137424" y="438701"/>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orme libre 45"/>
          <p:cNvSpPr/>
          <p:nvPr/>
        </p:nvSpPr>
        <p:spPr>
          <a:xfrm>
            <a:off x="4814888" y="2103438"/>
            <a:ext cx="147637" cy="392112"/>
          </a:xfrm>
          <a:custGeom>
            <a:avLst/>
            <a:gdLst>
              <a:gd name="connsiteX0" fmla="*/ 95140 w 147996"/>
              <a:gd name="connsiteY0" fmla="*/ 391130 h 391130"/>
              <a:gd name="connsiteX1" fmla="*/ 36999 w 147996"/>
              <a:gd name="connsiteY1" fmla="*/ 280134 h 391130"/>
              <a:gd name="connsiteX2" fmla="*/ 42285 w 147996"/>
              <a:gd name="connsiteY2" fmla="*/ 116282 h 391130"/>
              <a:gd name="connsiteX3" fmla="*/ 0 w 147996"/>
              <a:gd name="connsiteY3" fmla="*/ 36998 h 391130"/>
              <a:gd name="connsiteX4" fmla="*/ 31714 w 147996"/>
              <a:gd name="connsiteY4" fmla="*/ 0 h 391130"/>
              <a:gd name="connsiteX5" fmla="*/ 79283 w 147996"/>
              <a:gd name="connsiteY5" fmla="*/ 0 h 391130"/>
              <a:gd name="connsiteX6" fmla="*/ 132139 w 147996"/>
              <a:gd name="connsiteY6" fmla="*/ 153280 h 391130"/>
              <a:gd name="connsiteX7" fmla="*/ 126853 w 147996"/>
              <a:gd name="connsiteY7" fmla="*/ 301276 h 391130"/>
              <a:gd name="connsiteX8" fmla="*/ 147996 w 147996"/>
              <a:gd name="connsiteY8" fmla="*/ 375274 h 391130"/>
              <a:gd name="connsiteX9" fmla="*/ 95140 w 147996"/>
              <a:gd name="connsiteY9" fmla="*/ 391130 h 3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96" h="391130">
                <a:moveTo>
                  <a:pt x="95140" y="391130"/>
                </a:moveTo>
                <a:lnTo>
                  <a:pt x="36999" y="280134"/>
                </a:lnTo>
                <a:lnTo>
                  <a:pt x="42285" y="116282"/>
                </a:lnTo>
                <a:lnTo>
                  <a:pt x="0" y="36998"/>
                </a:lnTo>
                <a:lnTo>
                  <a:pt x="31714" y="0"/>
                </a:lnTo>
                <a:lnTo>
                  <a:pt x="79283" y="0"/>
                </a:lnTo>
                <a:lnTo>
                  <a:pt x="132139" y="153280"/>
                </a:lnTo>
                <a:lnTo>
                  <a:pt x="126853" y="301276"/>
                </a:lnTo>
                <a:lnTo>
                  <a:pt x="147996" y="375274"/>
                </a:lnTo>
                <a:lnTo>
                  <a:pt x="95140" y="39113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orme libre 46"/>
          <p:cNvSpPr/>
          <p:nvPr/>
        </p:nvSpPr>
        <p:spPr>
          <a:xfrm>
            <a:off x="4592638" y="2119313"/>
            <a:ext cx="322262" cy="465137"/>
          </a:xfrm>
          <a:custGeom>
            <a:avLst/>
            <a:gdLst>
              <a:gd name="connsiteX0" fmla="*/ 322419 w 322419"/>
              <a:gd name="connsiteY0" fmla="*/ 380560 h 465129"/>
              <a:gd name="connsiteX1" fmla="*/ 258992 w 322419"/>
              <a:gd name="connsiteY1" fmla="*/ 264278 h 465129"/>
              <a:gd name="connsiteX2" fmla="*/ 264278 w 322419"/>
              <a:gd name="connsiteY2" fmla="*/ 105711 h 465129"/>
              <a:gd name="connsiteX3" fmla="*/ 211422 w 322419"/>
              <a:gd name="connsiteY3" fmla="*/ 5286 h 465129"/>
              <a:gd name="connsiteX4" fmla="*/ 36999 w 322419"/>
              <a:gd name="connsiteY4" fmla="*/ 0 h 465129"/>
              <a:gd name="connsiteX5" fmla="*/ 15857 w 322419"/>
              <a:gd name="connsiteY5" fmla="*/ 15857 h 465129"/>
              <a:gd name="connsiteX6" fmla="*/ 15857 w 322419"/>
              <a:gd name="connsiteY6" fmla="*/ 52856 h 465129"/>
              <a:gd name="connsiteX7" fmla="*/ 42285 w 322419"/>
              <a:gd name="connsiteY7" fmla="*/ 79283 h 465129"/>
              <a:gd name="connsiteX8" fmla="*/ 42285 w 322419"/>
              <a:gd name="connsiteY8" fmla="*/ 174423 h 465129"/>
              <a:gd name="connsiteX9" fmla="*/ 21142 w 322419"/>
              <a:gd name="connsiteY9" fmla="*/ 184994 h 465129"/>
              <a:gd name="connsiteX10" fmla="*/ 21142 w 322419"/>
              <a:gd name="connsiteY10" fmla="*/ 280134 h 465129"/>
              <a:gd name="connsiteX11" fmla="*/ 0 w 322419"/>
              <a:gd name="connsiteY11" fmla="*/ 285420 h 465129"/>
              <a:gd name="connsiteX12" fmla="*/ 0 w 322419"/>
              <a:gd name="connsiteY12" fmla="*/ 332990 h 465129"/>
              <a:gd name="connsiteX13" fmla="*/ 26428 w 322419"/>
              <a:gd name="connsiteY13" fmla="*/ 438701 h 465129"/>
              <a:gd name="connsiteX14" fmla="*/ 36999 w 322419"/>
              <a:gd name="connsiteY14" fmla="*/ 443986 h 465129"/>
              <a:gd name="connsiteX15" fmla="*/ 36999 w 322419"/>
              <a:gd name="connsiteY15" fmla="*/ 465129 h 465129"/>
              <a:gd name="connsiteX16" fmla="*/ 73998 w 322419"/>
              <a:gd name="connsiteY16" fmla="*/ 465129 h 465129"/>
              <a:gd name="connsiteX17" fmla="*/ 322419 w 322419"/>
              <a:gd name="connsiteY17" fmla="*/ 380560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419" h="465129">
                <a:moveTo>
                  <a:pt x="322419" y="380560"/>
                </a:moveTo>
                <a:lnTo>
                  <a:pt x="258992" y="264278"/>
                </a:lnTo>
                <a:lnTo>
                  <a:pt x="264278" y="105711"/>
                </a:lnTo>
                <a:lnTo>
                  <a:pt x="211422" y="5286"/>
                </a:lnTo>
                <a:lnTo>
                  <a:pt x="36999" y="0"/>
                </a:lnTo>
                <a:lnTo>
                  <a:pt x="15857" y="15857"/>
                </a:lnTo>
                <a:lnTo>
                  <a:pt x="15857" y="52856"/>
                </a:lnTo>
                <a:lnTo>
                  <a:pt x="42285" y="79283"/>
                </a:lnTo>
                <a:lnTo>
                  <a:pt x="42285" y="174423"/>
                </a:lnTo>
                <a:lnTo>
                  <a:pt x="21142" y="184994"/>
                </a:lnTo>
                <a:lnTo>
                  <a:pt x="21142" y="280134"/>
                </a:lnTo>
                <a:lnTo>
                  <a:pt x="0" y="285420"/>
                </a:lnTo>
                <a:lnTo>
                  <a:pt x="0" y="332990"/>
                </a:lnTo>
                <a:lnTo>
                  <a:pt x="26428" y="438701"/>
                </a:lnTo>
                <a:lnTo>
                  <a:pt x="36999" y="443986"/>
                </a:lnTo>
                <a:lnTo>
                  <a:pt x="36999" y="465129"/>
                </a:lnTo>
                <a:lnTo>
                  <a:pt x="73998" y="465129"/>
                </a:lnTo>
                <a:lnTo>
                  <a:pt x="322419" y="380560"/>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orme libre 47"/>
          <p:cNvSpPr/>
          <p:nvPr/>
        </p:nvSpPr>
        <p:spPr>
          <a:xfrm>
            <a:off x="4217988" y="2139950"/>
            <a:ext cx="417512" cy="465138"/>
          </a:xfrm>
          <a:custGeom>
            <a:avLst/>
            <a:gdLst>
              <a:gd name="connsiteX0" fmla="*/ 63427 w 417559"/>
              <a:gd name="connsiteY0" fmla="*/ 465129 h 465129"/>
              <a:gd name="connsiteX1" fmla="*/ 73998 w 417559"/>
              <a:gd name="connsiteY1" fmla="*/ 375274 h 465129"/>
              <a:gd name="connsiteX2" fmla="*/ 0 w 417559"/>
              <a:gd name="connsiteY2" fmla="*/ 317133 h 465129"/>
              <a:gd name="connsiteX3" fmla="*/ 0 w 417559"/>
              <a:gd name="connsiteY3" fmla="*/ 295991 h 465129"/>
              <a:gd name="connsiteX4" fmla="*/ 15857 w 417559"/>
              <a:gd name="connsiteY4" fmla="*/ 280135 h 465129"/>
              <a:gd name="connsiteX5" fmla="*/ 15857 w 417559"/>
              <a:gd name="connsiteY5" fmla="*/ 227279 h 465129"/>
              <a:gd name="connsiteX6" fmla="*/ 58141 w 417559"/>
              <a:gd name="connsiteY6" fmla="*/ 174424 h 465129"/>
              <a:gd name="connsiteX7" fmla="*/ 58141 w 417559"/>
              <a:gd name="connsiteY7" fmla="*/ 147996 h 465129"/>
              <a:gd name="connsiteX8" fmla="*/ 42285 w 417559"/>
              <a:gd name="connsiteY8" fmla="*/ 121568 h 465129"/>
              <a:gd name="connsiteX9" fmla="*/ 36999 w 417559"/>
              <a:gd name="connsiteY9" fmla="*/ 26428 h 465129"/>
              <a:gd name="connsiteX10" fmla="*/ 52856 w 417559"/>
              <a:gd name="connsiteY10" fmla="*/ 10571 h 465129"/>
              <a:gd name="connsiteX11" fmla="*/ 95140 w 417559"/>
              <a:gd name="connsiteY11" fmla="*/ 10571 h 465129"/>
              <a:gd name="connsiteX12" fmla="*/ 116282 w 417559"/>
              <a:gd name="connsiteY12" fmla="*/ 26428 h 465129"/>
              <a:gd name="connsiteX13" fmla="*/ 169138 w 417559"/>
              <a:gd name="connsiteY13" fmla="*/ 26428 h 465129"/>
              <a:gd name="connsiteX14" fmla="*/ 179709 w 417559"/>
              <a:gd name="connsiteY14" fmla="*/ 0 h 465129"/>
              <a:gd name="connsiteX15" fmla="*/ 232564 w 417559"/>
              <a:gd name="connsiteY15" fmla="*/ 5286 h 465129"/>
              <a:gd name="connsiteX16" fmla="*/ 290705 w 417559"/>
              <a:gd name="connsiteY16" fmla="*/ 79284 h 465129"/>
              <a:gd name="connsiteX17" fmla="*/ 317133 w 417559"/>
              <a:gd name="connsiteY17" fmla="*/ 79284 h 465129"/>
              <a:gd name="connsiteX18" fmla="*/ 327704 w 417559"/>
              <a:gd name="connsiteY18" fmla="*/ 58141 h 465129"/>
              <a:gd name="connsiteX19" fmla="*/ 359418 w 417559"/>
              <a:gd name="connsiteY19" fmla="*/ 58141 h 465129"/>
              <a:gd name="connsiteX20" fmla="*/ 417559 w 417559"/>
              <a:gd name="connsiteY20" fmla="*/ 84569 h 465129"/>
              <a:gd name="connsiteX21" fmla="*/ 417559 w 417559"/>
              <a:gd name="connsiteY21" fmla="*/ 147996 h 465129"/>
              <a:gd name="connsiteX22" fmla="*/ 391131 w 417559"/>
              <a:gd name="connsiteY22" fmla="*/ 163852 h 465129"/>
              <a:gd name="connsiteX23" fmla="*/ 391131 w 417559"/>
              <a:gd name="connsiteY23" fmla="*/ 258992 h 465129"/>
              <a:gd name="connsiteX24" fmla="*/ 375274 w 417559"/>
              <a:gd name="connsiteY24" fmla="*/ 269563 h 465129"/>
              <a:gd name="connsiteX25" fmla="*/ 375274 w 417559"/>
              <a:gd name="connsiteY25" fmla="*/ 311848 h 465129"/>
              <a:gd name="connsiteX26" fmla="*/ 406987 w 417559"/>
              <a:gd name="connsiteY26" fmla="*/ 417559 h 465129"/>
              <a:gd name="connsiteX27" fmla="*/ 348846 w 417559"/>
              <a:gd name="connsiteY27" fmla="*/ 406988 h 465129"/>
              <a:gd name="connsiteX28" fmla="*/ 227279 w 417559"/>
              <a:gd name="connsiteY28" fmla="*/ 438701 h 465129"/>
              <a:gd name="connsiteX29" fmla="*/ 63427 w 417559"/>
              <a:gd name="connsiteY29" fmla="*/ 465129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559" h="465129">
                <a:moveTo>
                  <a:pt x="63427" y="465129"/>
                </a:moveTo>
                <a:lnTo>
                  <a:pt x="73998" y="375274"/>
                </a:lnTo>
                <a:lnTo>
                  <a:pt x="0" y="317133"/>
                </a:lnTo>
                <a:lnTo>
                  <a:pt x="0" y="295991"/>
                </a:lnTo>
                <a:lnTo>
                  <a:pt x="15857" y="280135"/>
                </a:lnTo>
                <a:lnTo>
                  <a:pt x="15857" y="227279"/>
                </a:lnTo>
                <a:lnTo>
                  <a:pt x="58141" y="174424"/>
                </a:lnTo>
                <a:lnTo>
                  <a:pt x="58141" y="147996"/>
                </a:lnTo>
                <a:lnTo>
                  <a:pt x="42285" y="121568"/>
                </a:lnTo>
                <a:lnTo>
                  <a:pt x="36999" y="26428"/>
                </a:lnTo>
                <a:lnTo>
                  <a:pt x="52856" y="10571"/>
                </a:lnTo>
                <a:lnTo>
                  <a:pt x="95140" y="10571"/>
                </a:lnTo>
                <a:lnTo>
                  <a:pt x="116282" y="26428"/>
                </a:lnTo>
                <a:lnTo>
                  <a:pt x="169138" y="26428"/>
                </a:lnTo>
                <a:lnTo>
                  <a:pt x="179709" y="0"/>
                </a:lnTo>
                <a:lnTo>
                  <a:pt x="232564" y="5286"/>
                </a:lnTo>
                <a:lnTo>
                  <a:pt x="290705" y="79284"/>
                </a:lnTo>
                <a:lnTo>
                  <a:pt x="317133" y="79284"/>
                </a:lnTo>
                <a:lnTo>
                  <a:pt x="327704" y="58141"/>
                </a:lnTo>
                <a:lnTo>
                  <a:pt x="359418" y="58141"/>
                </a:lnTo>
                <a:lnTo>
                  <a:pt x="417559" y="84569"/>
                </a:lnTo>
                <a:lnTo>
                  <a:pt x="417559" y="147996"/>
                </a:lnTo>
                <a:lnTo>
                  <a:pt x="391131" y="163852"/>
                </a:lnTo>
                <a:lnTo>
                  <a:pt x="391131" y="258992"/>
                </a:lnTo>
                <a:lnTo>
                  <a:pt x="375274" y="269563"/>
                </a:lnTo>
                <a:lnTo>
                  <a:pt x="375274" y="311848"/>
                </a:lnTo>
                <a:lnTo>
                  <a:pt x="406987" y="417559"/>
                </a:lnTo>
                <a:lnTo>
                  <a:pt x="348846" y="406988"/>
                </a:lnTo>
                <a:lnTo>
                  <a:pt x="227279" y="438701"/>
                </a:lnTo>
                <a:lnTo>
                  <a:pt x="63427" y="465129"/>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orme libre 48"/>
          <p:cNvSpPr/>
          <p:nvPr/>
        </p:nvSpPr>
        <p:spPr>
          <a:xfrm>
            <a:off x="4011613" y="2320925"/>
            <a:ext cx="274637" cy="279400"/>
          </a:xfrm>
          <a:custGeom>
            <a:avLst/>
            <a:gdLst>
              <a:gd name="connsiteX0" fmla="*/ 264277 w 274848"/>
              <a:gd name="connsiteY0" fmla="*/ 280134 h 280134"/>
              <a:gd name="connsiteX1" fmla="*/ 153281 w 274848"/>
              <a:gd name="connsiteY1" fmla="*/ 269563 h 280134"/>
              <a:gd name="connsiteX2" fmla="*/ 0 w 274848"/>
              <a:gd name="connsiteY2" fmla="*/ 121568 h 280134"/>
              <a:gd name="connsiteX3" fmla="*/ 52855 w 274848"/>
              <a:gd name="connsiteY3" fmla="*/ 47570 h 280134"/>
              <a:gd name="connsiteX4" fmla="*/ 52855 w 274848"/>
              <a:gd name="connsiteY4" fmla="*/ 0 h 280134"/>
              <a:gd name="connsiteX5" fmla="*/ 100425 w 274848"/>
              <a:gd name="connsiteY5" fmla="*/ 0 h 280134"/>
              <a:gd name="connsiteX6" fmla="*/ 142710 w 274848"/>
              <a:gd name="connsiteY6" fmla="*/ 31713 h 280134"/>
              <a:gd name="connsiteX7" fmla="*/ 142710 w 274848"/>
              <a:gd name="connsiteY7" fmla="*/ 73998 h 280134"/>
              <a:gd name="connsiteX8" fmla="*/ 153281 w 274848"/>
              <a:gd name="connsiteY8" fmla="*/ 95140 h 280134"/>
              <a:gd name="connsiteX9" fmla="*/ 174423 w 274848"/>
              <a:gd name="connsiteY9" fmla="*/ 68712 h 280134"/>
              <a:gd name="connsiteX10" fmla="*/ 221993 w 274848"/>
              <a:gd name="connsiteY10" fmla="*/ 73998 h 280134"/>
              <a:gd name="connsiteX11" fmla="*/ 221993 w 274848"/>
              <a:gd name="connsiteY11" fmla="*/ 100426 h 280134"/>
              <a:gd name="connsiteX12" fmla="*/ 206136 w 274848"/>
              <a:gd name="connsiteY12" fmla="*/ 116282 h 280134"/>
              <a:gd name="connsiteX13" fmla="*/ 206136 w 274848"/>
              <a:gd name="connsiteY13" fmla="*/ 132139 h 280134"/>
              <a:gd name="connsiteX14" fmla="*/ 274848 w 274848"/>
              <a:gd name="connsiteY14" fmla="*/ 195565 h 280134"/>
              <a:gd name="connsiteX15" fmla="*/ 264277 w 274848"/>
              <a:gd name="connsiteY15" fmla="*/ 280134 h 2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848" h="280134">
                <a:moveTo>
                  <a:pt x="264277" y="280134"/>
                </a:moveTo>
                <a:lnTo>
                  <a:pt x="153281" y="269563"/>
                </a:lnTo>
                <a:lnTo>
                  <a:pt x="0" y="121568"/>
                </a:lnTo>
                <a:lnTo>
                  <a:pt x="52855" y="47570"/>
                </a:lnTo>
                <a:lnTo>
                  <a:pt x="52855" y="0"/>
                </a:lnTo>
                <a:lnTo>
                  <a:pt x="100425" y="0"/>
                </a:lnTo>
                <a:lnTo>
                  <a:pt x="142710" y="31713"/>
                </a:lnTo>
                <a:lnTo>
                  <a:pt x="142710" y="73998"/>
                </a:lnTo>
                <a:lnTo>
                  <a:pt x="153281" y="95140"/>
                </a:lnTo>
                <a:lnTo>
                  <a:pt x="174423" y="68712"/>
                </a:lnTo>
                <a:lnTo>
                  <a:pt x="221993" y="73998"/>
                </a:lnTo>
                <a:lnTo>
                  <a:pt x="221993" y="100426"/>
                </a:lnTo>
                <a:lnTo>
                  <a:pt x="206136" y="116282"/>
                </a:lnTo>
                <a:lnTo>
                  <a:pt x="206136" y="132139"/>
                </a:lnTo>
                <a:lnTo>
                  <a:pt x="274848" y="195565"/>
                </a:lnTo>
                <a:lnTo>
                  <a:pt x="264277" y="28013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Forme libre 49"/>
          <p:cNvSpPr/>
          <p:nvPr/>
        </p:nvSpPr>
        <p:spPr>
          <a:xfrm>
            <a:off x="5776913" y="1162050"/>
            <a:ext cx="739775" cy="1231900"/>
          </a:xfrm>
          <a:custGeom>
            <a:avLst/>
            <a:gdLst>
              <a:gd name="connsiteX0" fmla="*/ 153281 w 739977"/>
              <a:gd name="connsiteY0" fmla="*/ 480985 h 1231533"/>
              <a:gd name="connsiteX1" fmla="*/ 47570 w 739977"/>
              <a:gd name="connsiteY1" fmla="*/ 623695 h 1231533"/>
              <a:gd name="connsiteX2" fmla="*/ 0 w 739977"/>
              <a:gd name="connsiteY2" fmla="*/ 708263 h 1231533"/>
              <a:gd name="connsiteX3" fmla="*/ 0 w 739977"/>
              <a:gd name="connsiteY3" fmla="*/ 761119 h 1231533"/>
              <a:gd name="connsiteX4" fmla="*/ 15857 w 739977"/>
              <a:gd name="connsiteY4" fmla="*/ 755833 h 1231533"/>
              <a:gd name="connsiteX5" fmla="*/ 79283 w 739977"/>
              <a:gd name="connsiteY5" fmla="*/ 829831 h 1231533"/>
              <a:gd name="connsiteX6" fmla="*/ 79283 w 739977"/>
              <a:gd name="connsiteY6" fmla="*/ 866830 h 1231533"/>
              <a:gd name="connsiteX7" fmla="*/ 89855 w 739977"/>
              <a:gd name="connsiteY7" fmla="*/ 872115 h 1231533"/>
              <a:gd name="connsiteX8" fmla="*/ 142710 w 739977"/>
              <a:gd name="connsiteY8" fmla="*/ 946113 h 1231533"/>
              <a:gd name="connsiteX9" fmla="*/ 142710 w 739977"/>
              <a:gd name="connsiteY9" fmla="*/ 1030682 h 1231533"/>
              <a:gd name="connsiteX10" fmla="*/ 63427 w 739977"/>
              <a:gd name="connsiteY10" fmla="*/ 1067681 h 1231533"/>
              <a:gd name="connsiteX11" fmla="*/ 132139 w 739977"/>
              <a:gd name="connsiteY11" fmla="*/ 1162821 h 1231533"/>
              <a:gd name="connsiteX12" fmla="*/ 132139 w 739977"/>
              <a:gd name="connsiteY12" fmla="*/ 1215676 h 1231533"/>
              <a:gd name="connsiteX13" fmla="*/ 137424 w 739977"/>
              <a:gd name="connsiteY13" fmla="*/ 1231533 h 1231533"/>
              <a:gd name="connsiteX14" fmla="*/ 147996 w 739977"/>
              <a:gd name="connsiteY14" fmla="*/ 1215676 h 1231533"/>
              <a:gd name="connsiteX15" fmla="*/ 232564 w 739977"/>
              <a:gd name="connsiteY15" fmla="*/ 1215676 h 1231533"/>
              <a:gd name="connsiteX16" fmla="*/ 237850 w 739977"/>
              <a:gd name="connsiteY16" fmla="*/ 1205105 h 1231533"/>
              <a:gd name="connsiteX17" fmla="*/ 322419 w 739977"/>
              <a:gd name="connsiteY17" fmla="*/ 1205105 h 1231533"/>
              <a:gd name="connsiteX18" fmla="*/ 412273 w 739977"/>
              <a:gd name="connsiteY18" fmla="*/ 1115251 h 1231533"/>
              <a:gd name="connsiteX19" fmla="*/ 417559 w 739977"/>
              <a:gd name="connsiteY19" fmla="*/ 1120536 h 1231533"/>
              <a:gd name="connsiteX20" fmla="*/ 602553 w 739977"/>
              <a:gd name="connsiteY20" fmla="*/ 988397 h 1231533"/>
              <a:gd name="connsiteX21" fmla="*/ 618409 w 739977"/>
              <a:gd name="connsiteY21" fmla="*/ 988397 h 1231533"/>
              <a:gd name="connsiteX22" fmla="*/ 692407 w 739977"/>
              <a:gd name="connsiteY22" fmla="*/ 935542 h 1231533"/>
              <a:gd name="connsiteX23" fmla="*/ 618409 w 739977"/>
              <a:gd name="connsiteY23" fmla="*/ 808689 h 1231533"/>
              <a:gd name="connsiteX24" fmla="*/ 618409 w 739977"/>
              <a:gd name="connsiteY24" fmla="*/ 739977 h 1231533"/>
              <a:gd name="connsiteX25" fmla="*/ 634266 w 739977"/>
              <a:gd name="connsiteY25" fmla="*/ 718834 h 1231533"/>
              <a:gd name="connsiteX26" fmla="*/ 634266 w 739977"/>
              <a:gd name="connsiteY26" fmla="*/ 671265 h 1231533"/>
              <a:gd name="connsiteX27" fmla="*/ 681836 w 739977"/>
              <a:gd name="connsiteY27" fmla="*/ 591981 h 1231533"/>
              <a:gd name="connsiteX28" fmla="*/ 739977 w 739977"/>
              <a:gd name="connsiteY28" fmla="*/ 586696 h 1231533"/>
              <a:gd name="connsiteX29" fmla="*/ 734692 w 739977"/>
              <a:gd name="connsiteY29" fmla="*/ 274848 h 1231533"/>
              <a:gd name="connsiteX30" fmla="*/ 687122 w 739977"/>
              <a:gd name="connsiteY30" fmla="*/ 285419 h 1231533"/>
              <a:gd name="connsiteX31" fmla="*/ 364703 w 739977"/>
              <a:gd name="connsiteY31" fmla="*/ 73997 h 1231533"/>
              <a:gd name="connsiteX32" fmla="*/ 295991 w 739977"/>
              <a:gd name="connsiteY32" fmla="*/ 36999 h 1231533"/>
              <a:gd name="connsiteX33" fmla="*/ 216708 w 739977"/>
              <a:gd name="connsiteY33" fmla="*/ 0 h 1231533"/>
              <a:gd name="connsiteX34" fmla="*/ 121568 w 739977"/>
              <a:gd name="connsiteY34" fmla="*/ 10571 h 1231533"/>
              <a:gd name="connsiteX35" fmla="*/ 110997 w 739977"/>
              <a:gd name="connsiteY35" fmla="*/ 31713 h 1231533"/>
              <a:gd name="connsiteX36" fmla="*/ 116282 w 739977"/>
              <a:gd name="connsiteY36" fmla="*/ 84569 h 1231533"/>
              <a:gd name="connsiteX37" fmla="*/ 174423 w 739977"/>
              <a:gd name="connsiteY37" fmla="*/ 200851 h 1231533"/>
              <a:gd name="connsiteX38" fmla="*/ 174423 w 739977"/>
              <a:gd name="connsiteY38" fmla="*/ 258992 h 1231533"/>
              <a:gd name="connsiteX39" fmla="*/ 158567 w 739977"/>
              <a:gd name="connsiteY39" fmla="*/ 280134 h 1231533"/>
              <a:gd name="connsiteX40" fmla="*/ 158567 w 739977"/>
              <a:gd name="connsiteY40" fmla="*/ 364703 h 1231533"/>
              <a:gd name="connsiteX41" fmla="*/ 174423 w 739977"/>
              <a:gd name="connsiteY41" fmla="*/ 380559 h 1231533"/>
              <a:gd name="connsiteX42" fmla="*/ 174423 w 739977"/>
              <a:gd name="connsiteY42" fmla="*/ 401702 h 1231533"/>
              <a:gd name="connsiteX43" fmla="*/ 153281 w 739977"/>
              <a:gd name="connsiteY43" fmla="*/ 480985 h 12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9977" h="1231533">
                <a:moveTo>
                  <a:pt x="153281" y="480985"/>
                </a:moveTo>
                <a:cubicBezTo>
                  <a:pt x="46546" y="630414"/>
                  <a:pt x="47570" y="689604"/>
                  <a:pt x="47570" y="623695"/>
                </a:cubicBezTo>
                <a:lnTo>
                  <a:pt x="0" y="708263"/>
                </a:lnTo>
                <a:lnTo>
                  <a:pt x="0" y="761119"/>
                </a:lnTo>
                <a:lnTo>
                  <a:pt x="15857" y="755833"/>
                </a:lnTo>
                <a:lnTo>
                  <a:pt x="79283" y="829831"/>
                </a:lnTo>
                <a:lnTo>
                  <a:pt x="79283" y="866830"/>
                </a:lnTo>
                <a:lnTo>
                  <a:pt x="89855" y="872115"/>
                </a:lnTo>
                <a:lnTo>
                  <a:pt x="142710" y="946113"/>
                </a:lnTo>
                <a:lnTo>
                  <a:pt x="142710" y="1030682"/>
                </a:lnTo>
                <a:lnTo>
                  <a:pt x="63427" y="1067681"/>
                </a:lnTo>
                <a:lnTo>
                  <a:pt x="132139" y="1162821"/>
                </a:lnTo>
                <a:lnTo>
                  <a:pt x="132139" y="1215676"/>
                </a:lnTo>
                <a:lnTo>
                  <a:pt x="137424" y="1231533"/>
                </a:lnTo>
                <a:lnTo>
                  <a:pt x="147996" y="1215676"/>
                </a:lnTo>
                <a:lnTo>
                  <a:pt x="232564" y="1215676"/>
                </a:lnTo>
                <a:lnTo>
                  <a:pt x="237850" y="1205105"/>
                </a:lnTo>
                <a:lnTo>
                  <a:pt x="322419" y="1205105"/>
                </a:lnTo>
                <a:lnTo>
                  <a:pt x="412273" y="1115251"/>
                </a:lnTo>
                <a:lnTo>
                  <a:pt x="417559" y="1120536"/>
                </a:lnTo>
                <a:lnTo>
                  <a:pt x="602553" y="988397"/>
                </a:lnTo>
                <a:lnTo>
                  <a:pt x="618409" y="988397"/>
                </a:lnTo>
                <a:lnTo>
                  <a:pt x="692407" y="935542"/>
                </a:lnTo>
                <a:lnTo>
                  <a:pt x="618409" y="808689"/>
                </a:lnTo>
                <a:lnTo>
                  <a:pt x="618409" y="739977"/>
                </a:lnTo>
                <a:lnTo>
                  <a:pt x="634266" y="718834"/>
                </a:lnTo>
                <a:lnTo>
                  <a:pt x="634266" y="671265"/>
                </a:lnTo>
                <a:lnTo>
                  <a:pt x="681836" y="591981"/>
                </a:lnTo>
                <a:lnTo>
                  <a:pt x="739977" y="586696"/>
                </a:lnTo>
                <a:cubicBezTo>
                  <a:pt x="738215" y="482747"/>
                  <a:pt x="736454" y="378797"/>
                  <a:pt x="734692" y="274848"/>
                </a:cubicBezTo>
                <a:lnTo>
                  <a:pt x="687122" y="285419"/>
                </a:lnTo>
                <a:lnTo>
                  <a:pt x="364703" y="73997"/>
                </a:lnTo>
                <a:lnTo>
                  <a:pt x="295991" y="36999"/>
                </a:lnTo>
                <a:lnTo>
                  <a:pt x="216708" y="0"/>
                </a:lnTo>
                <a:lnTo>
                  <a:pt x="121568" y="10571"/>
                </a:lnTo>
                <a:lnTo>
                  <a:pt x="110997" y="31713"/>
                </a:lnTo>
                <a:lnTo>
                  <a:pt x="116282" y="84569"/>
                </a:lnTo>
                <a:lnTo>
                  <a:pt x="174423" y="200851"/>
                </a:lnTo>
                <a:lnTo>
                  <a:pt x="174423" y="258992"/>
                </a:lnTo>
                <a:lnTo>
                  <a:pt x="158567" y="280134"/>
                </a:lnTo>
                <a:lnTo>
                  <a:pt x="158567" y="364703"/>
                </a:lnTo>
                <a:lnTo>
                  <a:pt x="174423" y="380559"/>
                </a:lnTo>
                <a:lnTo>
                  <a:pt x="174423" y="401702"/>
                </a:lnTo>
                <a:lnTo>
                  <a:pt x="153281" y="480985"/>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Forme libre 50"/>
          <p:cNvSpPr/>
          <p:nvPr/>
        </p:nvSpPr>
        <p:spPr>
          <a:xfrm>
            <a:off x="3895725" y="2182813"/>
            <a:ext cx="190500" cy="254000"/>
          </a:xfrm>
          <a:custGeom>
            <a:avLst/>
            <a:gdLst>
              <a:gd name="connsiteX0" fmla="*/ 110996 w 190279"/>
              <a:gd name="connsiteY0" fmla="*/ 253706 h 253706"/>
              <a:gd name="connsiteX1" fmla="*/ 26427 w 190279"/>
              <a:gd name="connsiteY1" fmla="*/ 179708 h 253706"/>
              <a:gd name="connsiteX2" fmla="*/ 0 w 190279"/>
              <a:gd name="connsiteY2" fmla="*/ 73997 h 253706"/>
              <a:gd name="connsiteX3" fmla="*/ 15856 w 190279"/>
              <a:gd name="connsiteY3" fmla="*/ 73997 h 253706"/>
              <a:gd name="connsiteX4" fmla="*/ 89854 w 190279"/>
              <a:gd name="connsiteY4" fmla="*/ 0 h 253706"/>
              <a:gd name="connsiteX5" fmla="*/ 110996 w 190279"/>
              <a:gd name="connsiteY5" fmla="*/ 0 h 253706"/>
              <a:gd name="connsiteX6" fmla="*/ 163852 w 190279"/>
              <a:gd name="connsiteY6" fmla="*/ 42284 h 253706"/>
              <a:gd name="connsiteX7" fmla="*/ 190279 w 190279"/>
              <a:gd name="connsiteY7" fmla="*/ 84569 h 253706"/>
              <a:gd name="connsiteX8" fmla="*/ 174423 w 190279"/>
              <a:gd name="connsiteY8" fmla="*/ 132139 h 253706"/>
              <a:gd name="connsiteX9" fmla="*/ 163852 w 190279"/>
              <a:gd name="connsiteY9" fmla="*/ 190280 h 253706"/>
              <a:gd name="connsiteX10" fmla="*/ 110996 w 190279"/>
              <a:gd name="connsiteY10" fmla="*/ 253706 h 2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79" h="253706">
                <a:moveTo>
                  <a:pt x="110996" y="253706"/>
                </a:moveTo>
                <a:lnTo>
                  <a:pt x="26427" y="179708"/>
                </a:lnTo>
                <a:lnTo>
                  <a:pt x="0" y="73997"/>
                </a:lnTo>
                <a:lnTo>
                  <a:pt x="15856" y="73997"/>
                </a:lnTo>
                <a:lnTo>
                  <a:pt x="89854" y="0"/>
                </a:lnTo>
                <a:lnTo>
                  <a:pt x="110996" y="0"/>
                </a:lnTo>
                <a:lnTo>
                  <a:pt x="163852" y="42284"/>
                </a:lnTo>
                <a:lnTo>
                  <a:pt x="190279" y="84569"/>
                </a:lnTo>
                <a:lnTo>
                  <a:pt x="174423" y="132139"/>
                </a:lnTo>
                <a:lnTo>
                  <a:pt x="163852" y="190280"/>
                </a:lnTo>
                <a:lnTo>
                  <a:pt x="110996" y="25370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Forme libre 51"/>
          <p:cNvSpPr/>
          <p:nvPr/>
        </p:nvSpPr>
        <p:spPr>
          <a:xfrm>
            <a:off x="3784600" y="1998663"/>
            <a:ext cx="485775" cy="411162"/>
          </a:xfrm>
          <a:custGeom>
            <a:avLst/>
            <a:gdLst>
              <a:gd name="connsiteX0" fmla="*/ 470414 w 486271"/>
              <a:gd name="connsiteY0" fmla="*/ 158566 h 412272"/>
              <a:gd name="connsiteX1" fmla="*/ 433415 w 486271"/>
              <a:gd name="connsiteY1" fmla="*/ 47570 h 412272"/>
              <a:gd name="connsiteX2" fmla="*/ 412273 w 486271"/>
              <a:gd name="connsiteY2" fmla="*/ 10571 h 412272"/>
              <a:gd name="connsiteX3" fmla="*/ 380560 w 486271"/>
              <a:gd name="connsiteY3" fmla="*/ 15856 h 412272"/>
              <a:gd name="connsiteX4" fmla="*/ 369989 w 486271"/>
              <a:gd name="connsiteY4" fmla="*/ 31713 h 412272"/>
              <a:gd name="connsiteX5" fmla="*/ 285420 w 486271"/>
              <a:gd name="connsiteY5" fmla="*/ 42284 h 412272"/>
              <a:gd name="connsiteX6" fmla="*/ 237850 w 486271"/>
              <a:gd name="connsiteY6" fmla="*/ 5285 h 412272"/>
              <a:gd name="connsiteX7" fmla="*/ 211422 w 486271"/>
              <a:gd name="connsiteY7" fmla="*/ 5285 h 412272"/>
              <a:gd name="connsiteX8" fmla="*/ 200851 w 486271"/>
              <a:gd name="connsiteY8" fmla="*/ 15856 h 412272"/>
              <a:gd name="connsiteX9" fmla="*/ 174423 w 486271"/>
              <a:gd name="connsiteY9" fmla="*/ 15856 h 412272"/>
              <a:gd name="connsiteX10" fmla="*/ 169138 w 486271"/>
              <a:gd name="connsiteY10" fmla="*/ 0 h 412272"/>
              <a:gd name="connsiteX11" fmla="*/ 79283 w 486271"/>
              <a:gd name="connsiteY11" fmla="*/ 0 h 412272"/>
              <a:gd name="connsiteX12" fmla="*/ 84569 w 486271"/>
              <a:gd name="connsiteY12" fmla="*/ 36998 h 412272"/>
              <a:gd name="connsiteX13" fmla="*/ 0 w 486271"/>
              <a:gd name="connsiteY13" fmla="*/ 110996 h 412272"/>
              <a:gd name="connsiteX14" fmla="*/ 105711 w 486271"/>
              <a:gd name="connsiteY14" fmla="*/ 237849 h 412272"/>
              <a:gd name="connsiteX15" fmla="*/ 105711 w 486271"/>
              <a:gd name="connsiteY15" fmla="*/ 258991 h 412272"/>
              <a:gd name="connsiteX16" fmla="*/ 126853 w 486271"/>
              <a:gd name="connsiteY16" fmla="*/ 258991 h 412272"/>
              <a:gd name="connsiteX17" fmla="*/ 200851 w 486271"/>
              <a:gd name="connsiteY17" fmla="*/ 184994 h 412272"/>
              <a:gd name="connsiteX18" fmla="*/ 227279 w 486271"/>
              <a:gd name="connsiteY18" fmla="*/ 184994 h 412272"/>
              <a:gd name="connsiteX19" fmla="*/ 274849 w 486271"/>
              <a:gd name="connsiteY19" fmla="*/ 227278 h 412272"/>
              <a:gd name="connsiteX20" fmla="*/ 295991 w 486271"/>
              <a:gd name="connsiteY20" fmla="*/ 269563 h 412272"/>
              <a:gd name="connsiteX21" fmla="*/ 290705 w 486271"/>
              <a:gd name="connsiteY21" fmla="*/ 322418 h 412272"/>
              <a:gd name="connsiteX22" fmla="*/ 322419 w 486271"/>
              <a:gd name="connsiteY22" fmla="*/ 322418 h 412272"/>
              <a:gd name="connsiteX23" fmla="*/ 364703 w 486271"/>
              <a:gd name="connsiteY23" fmla="*/ 348846 h 412272"/>
              <a:gd name="connsiteX24" fmla="*/ 369989 w 486271"/>
              <a:gd name="connsiteY24" fmla="*/ 391130 h 412272"/>
              <a:gd name="connsiteX25" fmla="*/ 380560 w 486271"/>
              <a:gd name="connsiteY25" fmla="*/ 412272 h 412272"/>
              <a:gd name="connsiteX26" fmla="*/ 401702 w 486271"/>
              <a:gd name="connsiteY26" fmla="*/ 391130 h 412272"/>
              <a:gd name="connsiteX27" fmla="*/ 449272 w 486271"/>
              <a:gd name="connsiteY27" fmla="*/ 396416 h 412272"/>
              <a:gd name="connsiteX28" fmla="*/ 449272 w 486271"/>
              <a:gd name="connsiteY28" fmla="*/ 364702 h 412272"/>
              <a:gd name="connsiteX29" fmla="*/ 486271 w 486271"/>
              <a:gd name="connsiteY29" fmla="*/ 317133 h 412272"/>
              <a:gd name="connsiteX30" fmla="*/ 486271 w 486271"/>
              <a:gd name="connsiteY30" fmla="*/ 285419 h 412272"/>
              <a:gd name="connsiteX31" fmla="*/ 470414 w 486271"/>
              <a:gd name="connsiteY31" fmla="*/ 269563 h 412272"/>
              <a:gd name="connsiteX32" fmla="*/ 470414 w 486271"/>
              <a:gd name="connsiteY32" fmla="*/ 158566 h 4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271" h="412272">
                <a:moveTo>
                  <a:pt x="470414" y="158566"/>
                </a:moveTo>
                <a:lnTo>
                  <a:pt x="433415" y="47570"/>
                </a:lnTo>
                <a:lnTo>
                  <a:pt x="412273" y="10571"/>
                </a:lnTo>
                <a:lnTo>
                  <a:pt x="380560" y="15856"/>
                </a:lnTo>
                <a:lnTo>
                  <a:pt x="369989" y="31713"/>
                </a:lnTo>
                <a:lnTo>
                  <a:pt x="285420" y="42284"/>
                </a:lnTo>
                <a:lnTo>
                  <a:pt x="237850" y="5285"/>
                </a:lnTo>
                <a:lnTo>
                  <a:pt x="211422" y="5285"/>
                </a:lnTo>
                <a:lnTo>
                  <a:pt x="200851" y="15856"/>
                </a:lnTo>
                <a:lnTo>
                  <a:pt x="174423" y="15856"/>
                </a:lnTo>
                <a:lnTo>
                  <a:pt x="169138" y="0"/>
                </a:lnTo>
                <a:lnTo>
                  <a:pt x="79283" y="0"/>
                </a:lnTo>
                <a:lnTo>
                  <a:pt x="84569" y="36998"/>
                </a:lnTo>
                <a:lnTo>
                  <a:pt x="0" y="110996"/>
                </a:lnTo>
                <a:lnTo>
                  <a:pt x="105711" y="237849"/>
                </a:lnTo>
                <a:lnTo>
                  <a:pt x="105711" y="258991"/>
                </a:lnTo>
                <a:lnTo>
                  <a:pt x="126853" y="258991"/>
                </a:lnTo>
                <a:lnTo>
                  <a:pt x="200851" y="184994"/>
                </a:lnTo>
                <a:lnTo>
                  <a:pt x="227279" y="184994"/>
                </a:lnTo>
                <a:lnTo>
                  <a:pt x="274849" y="227278"/>
                </a:lnTo>
                <a:lnTo>
                  <a:pt x="295991" y="269563"/>
                </a:lnTo>
                <a:lnTo>
                  <a:pt x="290705" y="322418"/>
                </a:lnTo>
                <a:lnTo>
                  <a:pt x="322419" y="322418"/>
                </a:lnTo>
                <a:lnTo>
                  <a:pt x="364703" y="348846"/>
                </a:lnTo>
                <a:lnTo>
                  <a:pt x="369989" y="391130"/>
                </a:lnTo>
                <a:lnTo>
                  <a:pt x="380560" y="412272"/>
                </a:lnTo>
                <a:lnTo>
                  <a:pt x="401702" y="391130"/>
                </a:lnTo>
                <a:lnTo>
                  <a:pt x="449272" y="396416"/>
                </a:lnTo>
                <a:lnTo>
                  <a:pt x="449272" y="364702"/>
                </a:lnTo>
                <a:lnTo>
                  <a:pt x="486271" y="317133"/>
                </a:lnTo>
                <a:lnTo>
                  <a:pt x="486271" y="285419"/>
                </a:lnTo>
                <a:lnTo>
                  <a:pt x="470414" y="269563"/>
                </a:lnTo>
                <a:lnTo>
                  <a:pt x="470414" y="158566"/>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Forme libre 53"/>
          <p:cNvSpPr/>
          <p:nvPr/>
        </p:nvSpPr>
        <p:spPr>
          <a:xfrm>
            <a:off x="3673475" y="1976438"/>
            <a:ext cx="195263" cy="127000"/>
          </a:xfrm>
          <a:custGeom>
            <a:avLst/>
            <a:gdLst>
              <a:gd name="connsiteX0" fmla="*/ 84568 w 195565"/>
              <a:gd name="connsiteY0" fmla="*/ 5286 h 126854"/>
              <a:gd name="connsiteX1" fmla="*/ 0 w 195565"/>
              <a:gd name="connsiteY1" fmla="*/ 31714 h 126854"/>
              <a:gd name="connsiteX2" fmla="*/ 36998 w 195565"/>
              <a:gd name="connsiteY2" fmla="*/ 79284 h 126854"/>
              <a:gd name="connsiteX3" fmla="*/ 68712 w 195565"/>
              <a:gd name="connsiteY3" fmla="*/ 79284 h 126854"/>
              <a:gd name="connsiteX4" fmla="*/ 110996 w 195565"/>
              <a:gd name="connsiteY4" fmla="*/ 89855 h 126854"/>
              <a:gd name="connsiteX5" fmla="*/ 110996 w 195565"/>
              <a:gd name="connsiteY5" fmla="*/ 126854 h 126854"/>
              <a:gd name="connsiteX6" fmla="*/ 195565 w 195565"/>
              <a:gd name="connsiteY6" fmla="*/ 52856 h 126854"/>
              <a:gd name="connsiteX7" fmla="*/ 184994 w 195565"/>
              <a:gd name="connsiteY7" fmla="*/ 0 h 126854"/>
              <a:gd name="connsiteX8" fmla="*/ 84568 w 195565"/>
              <a:gd name="connsiteY8" fmla="*/ 5286 h 12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5" h="126854">
                <a:moveTo>
                  <a:pt x="84568" y="5286"/>
                </a:moveTo>
                <a:lnTo>
                  <a:pt x="0" y="31714"/>
                </a:lnTo>
                <a:lnTo>
                  <a:pt x="36998" y="79284"/>
                </a:lnTo>
                <a:lnTo>
                  <a:pt x="68712" y="79284"/>
                </a:lnTo>
                <a:lnTo>
                  <a:pt x="110996" y="89855"/>
                </a:lnTo>
                <a:lnTo>
                  <a:pt x="110996" y="126854"/>
                </a:lnTo>
                <a:lnTo>
                  <a:pt x="195565" y="52856"/>
                </a:lnTo>
                <a:lnTo>
                  <a:pt x="184994" y="0"/>
                </a:lnTo>
                <a:lnTo>
                  <a:pt x="84568" y="528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orme libre 54"/>
          <p:cNvSpPr/>
          <p:nvPr/>
        </p:nvSpPr>
        <p:spPr>
          <a:xfrm>
            <a:off x="4835525" y="1131888"/>
            <a:ext cx="1116013" cy="903287"/>
          </a:xfrm>
          <a:custGeom>
            <a:avLst/>
            <a:gdLst>
              <a:gd name="connsiteX0" fmla="*/ 290706 w 1115251"/>
              <a:gd name="connsiteY0" fmla="*/ 348846 h 903828"/>
              <a:gd name="connsiteX1" fmla="*/ 391131 w 1115251"/>
              <a:gd name="connsiteY1" fmla="*/ 348846 h 903828"/>
              <a:gd name="connsiteX2" fmla="*/ 443987 w 1115251"/>
              <a:gd name="connsiteY2" fmla="*/ 301276 h 903828"/>
              <a:gd name="connsiteX3" fmla="*/ 470414 w 1115251"/>
              <a:gd name="connsiteY3" fmla="*/ 301276 h 903828"/>
              <a:gd name="connsiteX4" fmla="*/ 856259 w 1115251"/>
              <a:gd name="connsiteY4" fmla="*/ 0 h 903828"/>
              <a:gd name="connsiteX5" fmla="*/ 856259 w 1115251"/>
              <a:gd name="connsiteY5" fmla="*/ 26427 h 903828"/>
              <a:gd name="connsiteX6" fmla="*/ 935543 w 1115251"/>
              <a:gd name="connsiteY6" fmla="*/ 58141 h 903828"/>
              <a:gd name="connsiteX7" fmla="*/ 1004255 w 1115251"/>
              <a:gd name="connsiteY7" fmla="*/ 58141 h 903828"/>
              <a:gd name="connsiteX8" fmla="*/ 1046539 w 1115251"/>
              <a:gd name="connsiteY8" fmla="*/ 68712 h 903828"/>
              <a:gd name="connsiteX9" fmla="*/ 1046539 w 1115251"/>
              <a:gd name="connsiteY9" fmla="*/ 105710 h 903828"/>
              <a:gd name="connsiteX10" fmla="*/ 1109966 w 1115251"/>
              <a:gd name="connsiteY10" fmla="*/ 232564 h 903828"/>
              <a:gd name="connsiteX11" fmla="*/ 1109966 w 1115251"/>
              <a:gd name="connsiteY11" fmla="*/ 295990 h 903828"/>
              <a:gd name="connsiteX12" fmla="*/ 1094109 w 1115251"/>
              <a:gd name="connsiteY12" fmla="*/ 311847 h 903828"/>
              <a:gd name="connsiteX13" fmla="*/ 1099395 w 1115251"/>
              <a:gd name="connsiteY13" fmla="*/ 396416 h 903828"/>
              <a:gd name="connsiteX14" fmla="*/ 1115251 w 1115251"/>
              <a:gd name="connsiteY14" fmla="*/ 412272 h 903828"/>
              <a:gd name="connsiteX15" fmla="*/ 1094109 w 1115251"/>
              <a:gd name="connsiteY15" fmla="*/ 502127 h 903828"/>
              <a:gd name="connsiteX16" fmla="*/ 988398 w 1115251"/>
              <a:gd name="connsiteY16" fmla="*/ 676550 h 903828"/>
              <a:gd name="connsiteX17" fmla="*/ 977827 w 1115251"/>
              <a:gd name="connsiteY17" fmla="*/ 650122 h 903828"/>
              <a:gd name="connsiteX18" fmla="*/ 967256 w 1115251"/>
              <a:gd name="connsiteY18" fmla="*/ 692406 h 903828"/>
              <a:gd name="connsiteX19" fmla="*/ 940828 w 1115251"/>
              <a:gd name="connsiteY19" fmla="*/ 734691 h 903828"/>
              <a:gd name="connsiteX20" fmla="*/ 940828 w 1115251"/>
              <a:gd name="connsiteY20" fmla="*/ 787546 h 903828"/>
              <a:gd name="connsiteX21" fmla="*/ 872116 w 1115251"/>
              <a:gd name="connsiteY21" fmla="*/ 829831 h 903828"/>
              <a:gd name="connsiteX22" fmla="*/ 835117 w 1115251"/>
              <a:gd name="connsiteY22" fmla="*/ 835116 h 903828"/>
              <a:gd name="connsiteX23" fmla="*/ 787547 w 1115251"/>
              <a:gd name="connsiteY23" fmla="*/ 798117 h 903828"/>
              <a:gd name="connsiteX24" fmla="*/ 750548 w 1115251"/>
              <a:gd name="connsiteY24" fmla="*/ 803403 h 903828"/>
              <a:gd name="connsiteX25" fmla="*/ 687122 w 1115251"/>
              <a:gd name="connsiteY25" fmla="*/ 845687 h 903828"/>
              <a:gd name="connsiteX26" fmla="*/ 660694 w 1115251"/>
              <a:gd name="connsiteY26" fmla="*/ 850973 h 903828"/>
              <a:gd name="connsiteX27" fmla="*/ 581411 w 1115251"/>
              <a:gd name="connsiteY27" fmla="*/ 813974 h 903828"/>
              <a:gd name="connsiteX28" fmla="*/ 486271 w 1115251"/>
              <a:gd name="connsiteY28" fmla="*/ 813974 h 903828"/>
              <a:gd name="connsiteX29" fmla="*/ 417559 w 1115251"/>
              <a:gd name="connsiteY29" fmla="*/ 750547 h 903828"/>
              <a:gd name="connsiteX30" fmla="*/ 375274 w 1115251"/>
              <a:gd name="connsiteY30" fmla="*/ 750547 h 903828"/>
              <a:gd name="connsiteX31" fmla="*/ 290706 w 1115251"/>
              <a:gd name="connsiteY31" fmla="*/ 792832 h 903828"/>
              <a:gd name="connsiteX32" fmla="*/ 295991 w 1115251"/>
              <a:gd name="connsiteY32" fmla="*/ 824545 h 903828"/>
              <a:gd name="connsiteX33" fmla="*/ 221994 w 1115251"/>
              <a:gd name="connsiteY33" fmla="*/ 903828 h 903828"/>
              <a:gd name="connsiteX34" fmla="*/ 195566 w 1115251"/>
              <a:gd name="connsiteY34" fmla="*/ 882686 h 903828"/>
              <a:gd name="connsiteX35" fmla="*/ 163852 w 1115251"/>
              <a:gd name="connsiteY35" fmla="*/ 882686 h 903828"/>
              <a:gd name="connsiteX36" fmla="*/ 132139 w 1115251"/>
              <a:gd name="connsiteY36" fmla="*/ 840402 h 903828"/>
              <a:gd name="connsiteX37" fmla="*/ 47570 w 1115251"/>
              <a:gd name="connsiteY37" fmla="*/ 803403 h 903828"/>
              <a:gd name="connsiteX38" fmla="*/ 0 w 1115251"/>
              <a:gd name="connsiteY38" fmla="*/ 761119 h 903828"/>
              <a:gd name="connsiteX39" fmla="*/ 0 w 1115251"/>
              <a:gd name="connsiteY39" fmla="*/ 729405 h 903828"/>
              <a:gd name="connsiteX40" fmla="*/ 26428 w 1115251"/>
              <a:gd name="connsiteY40" fmla="*/ 655408 h 903828"/>
              <a:gd name="connsiteX41" fmla="*/ 116283 w 1115251"/>
              <a:gd name="connsiteY41" fmla="*/ 655408 h 903828"/>
              <a:gd name="connsiteX42" fmla="*/ 121568 w 1115251"/>
              <a:gd name="connsiteY42" fmla="*/ 639551 h 903828"/>
              <a:gd name="connsiteX43" fmla="*/ 253707 w 1115251"/>
              <a:gd name="connsiteY43" fmla="*/ 639551 h 903828"/>
              <a:gd name="connsiteX44" fmla="*/ 295991 w 1115251"/>
              <a:gd name="connsiteY44" fmla="*/ 576124 h 903828"/>
              <a:gd name="connsiteX45" fmla="*/ 290706 w 1115251"/>
              <a:gd name="connsiteY45" fmla="*/ 348846 h 9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5251" h="903828">
                <a:moveTo>
                  <a:pt x="290706" y="348846"/>
                </a:moveTo>
                <a:lnTo>
                  <a:pt x="391131" y="348846"/>
                </a:lnTo>
                <a:lnTo>
                  <a:pt x="443987" y="301276"/>
                </a:lnTo>
                <a:lnTo>
                  <a:pt x="470414" y="301276"/>
                </a:lnTo>
                <a:lnTo>
                  <a:pt x="856259" y="0"/>
                </a:lnTo>
                <a:lnTo>
                  <a:pt x="856259" y="26427"/>
                </a:lnTo>
                <a:lnTo>
                  <a:pt x="935543" y="58141"/>
                </a:lnTo>
                <a:lnTo>
                  <a:pt x="1004255" y="58141"/>
                </a:lnTo>
                <a:lnTo>
                  <a:pt x="1046539" y="68712"/>
                </a:lnTo>
                <a:lnTo>
                  <a:pt x="1046539" y="105710"/>
                </a:lnTo>
                <a:lnTo>
                  <a:pt x="1109966" y="232564"/>
                </a:lnTo>
                <a:lnTo>
                  <a:pt x="1109966" y="295990"/>
                </a:lnTo>
                <a:lnTo>
                  <a:pt x="1094109" y="311847"/>
                </a:lnTo>
                <a:lnTo>
                  <a:pt x="1099395" y="396416"/>
                </a:lnTo>
                <a:lnTo>
                  <a:pt x="1115251" y="412272"/>
                </a:lnTo>
                <a:lnTo>
                  <a:pt x="1094109" y="502127"/>
                </a:lnTo>
                <a:lnTo>
                  <a:pt x="988398" y="676550"/>
                </a:lnTo>
                <a:lnTo>
                  <a:pt x="977827" y="650122"/>
                </a:lnTo>
                <a:lnTo>
                  <a:pt x="967256" y="692406"/>
                </a:lnTo>
                <a:lnTo>
                  <a:pt x="940828" y="734691"/>
                </a:lnTo>
                <a:lnTo>
                  <a:pt x="940828" y="787546"/>
                </a:lnTo>
                <a:lnTo>
                  <a:pt x="872116" y="829831"/>
                </a:lnTo>
                <a:lnTo>
                  <a:pt x="835117" y="835116"/>
                </a:lnTo>
                <a:lnTo>
                  <a:pt x="787547" y="798117"/>
                </a:lnTo>
                <a:lnTo>
                  <a:pt x="750548" y="803403"/>
                </a:lnTo>
                <a:lnTo>
                  <a:pt x="687122" y="845687"/>
                </a:lnTo>
                <a:lnTo>
                  <a:pt x="660694" y="850973"/>
                </a:lnTo>
                <a:lnTo>
                  <a:pt x="581411" y="813974"/>
                </a:lnTo>
                <a:lnTo>
                  <a:pt x="486271" y="813974"/>
                </a:lnTo>
                <a:lnTo>
                  <a:pt x="417559" y="750547"/>
                </a:lnTo>
                <a:lnTo>
                  <a:pt x="375274" y="750547"/>
                </a:lnTo>
                <a:lnTo>
                  <a:pt x="290706" y="792832"/>
                </a:lnTo>
                <a:lnTo>
                  <a:pt x="295991" y="824545"/>
                </a:lnTo>
                <a:lnTo>
                  <a:pt x="221994" y="903828"/>
                </a:lnTo>
                <a:lnTo>
                  <a:pt x="195566" y="882686"/>
                </a:lnTo>
                <a:lnTo>
                  <a:pt x="163852" y="882686"/>
                </a:lnTo>
                <a:lnTo>
                  <a:pt x="132139" y="840402"/>
                </a:lnTo>
                <a:lnTo>
                  <a:pt x="47570" y="803403"/>
                </a:lnTo>
                <a:lnTo>
                  <a:pt x="0" y="761119"/>
                </a:lnTo>
                <a:lnTo>
                  <a:pt x="0" y="729405"/>
                </a:lnTo>
                <a:lnTo>
                  <a:pt x="26428" y="655408"/>
                </a:lnTo>
                <a:lnTo>
                  <a:pt x="116283" y="655408"/>
                </a:lnTo>
                <a:lnTo>
                  <a:pt x="121568" y="639551"/>
                </a:lnTo>
                <a:lnTo>
                  <a:pt x="253707" y="639551"/>
                </a:lnTo>
                <a:lnTo>
                  <a:pt x="295991" y="576124"/>
                </a:lnTo>
                <a:lnTo>
                  <a:pt x="290706" y="34884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Forme libre 55"/>
          <p:cNvSpPr/>
          <p:nvPr/>
        </p:nvSpPr>
        <p:spPr>
          <a:xfrm>
            <a:off x="4424363" y="1801813"/>
            <a:ext cx="576262" cy="428625"/>
          </a:xfrm>
          <a:custGeom>
            <a:avLst/>
            <a:gdLst>
              <a:gd name="connsiteX0" fmla="*/ 68712 w 576124"/>
              <a:gd name="connsiteY0" fmla="*/ 206137 h 428130"/>
              <a:gd name="connsiteX1" fmla="*/ 200850 w 576124"/>
              <a:gd name="connsiteY1" fmla="*/ 89855 h 428130"/>
              <a:gd name="connsiteX2" fmla="*/ 253706 w 576124"/>
              <a:gd name="connsiteY2" fmla="*/ 89855 h 428130"/>
              <a:gd name="connsiteX3" fmla="*/ 264277 w 576124"/>
              <a:gd name="connsiteY3" fmla="*/ 73998 h 428130"/>
              <a:gd name="connsiteX4" fmla="*/ 317133 w 576124"/>
              <a:gd name="connsiteY4" fmla="*/ 73998 h 428130"/>
              <a:gd name="connsiteX5" fmla="*/ 385845 w 576124"/>
              <a:gd name="connsiteY5" fmla="*/ 0 h 428130"/>
              <a:gd name="connsiteX6" fmla="*/ 428129 w 576124"/>
              <a:gd name="connsiteY6" fmla="*/ 0 h 428130"/>
              <a:gd name="connsiteX7" fmla="*/ 406987 w 576124"/>
              <a:gd name="connsiteY7" fmla="*/ 63427 h 428130"/>
              <a:gd name="connsiteX8" fmla="*/ 406987 w 576124"/>
              <a:gd name="connsiteY8" fmla="*/ 89855 h 428130"/>
              <a:gd name="connsiteX9" fmla="*/ 459842 w 576124"/>
              <a:gd name="connsiteY9" fmla="*/ 126853 h 428130"/>
              <a:gd name="connsiteX10" fmla="*/ 539126 w 576124"/>
              <a:gd name="connsiteY10" fmla="*/ 163852 h 428130"/>
              <a:gd name="connsiteX11" fmla="*/ 576124 w 576124"/>
              <a:gd name="connsiteY11" fmla="*/ 211422 h 428130"/>
              <a:gd name="connsiteX12" fmla="*/ 544411 w 576124"/>
              <a:gd name="connsiteY12" fmla="*/ 280134 h 428130"/>
              <a:gd name="connsiteX13" fmla="*/ 470413 w 576124"/>
              <a:gd name="connsiteY13" fmla="*/ 301277 h 428130"/>
              <a:gd name="connsiteX14" fmla="*/ 417558 w 576124"/>
              <a:gd name="connsiteY14" fmla="*/ 301277 h 428130"/>
              <a:gd name="connsiteX15" fmla="*/ 391130 w 576124"/>
              <a:gd name="connsiteY15" fmla="*/ 327704 h 428130"/>
              <a:gd name="connsiteX16" fmla="*/ 364703 w 576124"/>
              <a:gd name="connsiteY16" fmla="*/ 317133 h 428130"/>
              <a:gd name="connsiteX17" fmla="*/ 211422 w 576124"/>
              <a:gd name="connsiteY17" fmla="*/ 317133 h 428130"/>
              <a:gd name="connsiteX18" fmla="*/ 184994 w 576124"/>
              <a:gd name="connsiteY18" fmla="*/ 332990 h 428130"/>
              <a:gd name="connsiteX19" fmla="*/ 184994 w 576124"/>
              <a:gd name="connsiteY19" fmla="*/ 369989 h 428130"/>
              <a:gd name="connsiteX20" fmla="*/ 211422 w 576124"/>
              <a:gd name="connsiteY20" fmla="*/ 396416 h 428130"/>
              <a:gd name="connsiteX21" fmla="*/ 211422 w 576124"/>
              <a:gd name="connsiteY21" fmla="*/ 428130 h 428130"/>
              <a:gd name="connsiteX22" fmla="*/ 142709 w 576124"/>
              <a:gd name="connsiteY22" fmla="*/ 396416 h 428130"/>
              <a:gd name="connsiteX23" fmla="*/ 121567 w 576124"/>
              <a:gd name="connsiteY23" fmla="*/ 396416 h 428130"/>
              <a:gd name="connsiteX24" fmla="*/ 105711 w 576124"/>
              <a:gd name="connsiteY24" fmla="*/ 412273 h 428130"/>
              <a:gd name="connsiteX25" fmla="*/ 73997 w 576124"/>
              <a:gd name="connsiteY25" fmla="*/ 417559 h 428130"/>
              <a:gd name="connsiteX26" fmla="*/ 26427 w 576124"/>
              <a:gd name="connsiteY26" fmla="*/ 343561 h 428130"/>
              <a:gd name="connsiteX27" fmla="*/ 0 w 576124"/>
              <a:gd name="connsiteY27" fmla="*/ 343561 h 428130"/>
              <a:gd name="connsiteX28" fmla="*/ 0 w 576124"/>
              <a:gd name="connsiteY28" fmla="*/ 306562 h 428130"/>
              <a:gd name="connsiteX29" fmla="*/ 68712 w 576124"/>
              <a:gd name="connsiteY29" fmla="*/ 206137 h 4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124" h="428130">
                <a:moveTo>
                  <a:pt x="68712" y="206137"/>
                </a:moveTo>
                <a:lnTo>
                  <a:pt x="200850" y="89855"/>
                </a:lnTo>
                <a:lnTo>
                  <a:pt x="253706" y="89855"/>
                </a:lnTo>
                <a:lnTo>
                  <a:pt x="264277" y="73998"/>
                </a:lnTo>
                <a:lnTo>
                  <a:pt x="317133" y="73998"/>
                </a:lnTo>
                <a:lnTo>
                  <a:pt x="385845" y="0"/>
                </a:lnTo>
                <a:lnTo>
                  <a:pt x="428129" y="0"/>
                </a:lnTo>
                <a:lnTo>
                  <a:pt x="406987" y="63427"/>
                </a:lnTo>
                <a:lnTo>
                  <a:pt x="406987" y="89855"/>
                </a:lnTo>
                <a:lnTo>
                  <a:pt x="459842" y="126853"/>
                </a:lnTo>
                <a:lnTo>
                  <a:pt x="539126" y="163852"/>
                </a:lnTo>
                <a:lnTo>
                  <a:pt x="576124" y="211422"/>
                </a:lnTo>
                <a:lnTo>
                  <a:pt x="544411" y="280134"/>
                </a:lnTo>
                <a:lnTo>
                  <a:pt x="470413" y="301277"/>
                </a:lnTo>
                <a:lnTo>
                  <a:pt x="417558" y="301277"/>
                </a:lnTo>
                <a:lnTo>
                  <a:pt x="391130" y="327704"/>
                </a:lnTo>
                <a:lnTo>
                  <a:pt x="364703" y="317133"/>
                </a:lnTo>
                <a:lnTo>
                  <a:pt x="211422" y="317133"/>
                </a:lnTo>
                <a:lnTo>
                  <a:pt x="184994" y="332990"/>
                </a:lnTo>
                <a:lnTo>
                  <a:pt x="184994" y="369989"/>
                </a:lnTo>
                <a:lnTo>
                  <a:pt x="211422" y="396416"/>
                </a:lnTo>
                <a:lnTo>
                  <a:pt x="211422" y="428130"/>
                </a:lnTo>
                <a:lnTo>
                  <a:pt x="142709" y="396416"/>
                </a:lnTo>
                <a:lnTo>
                  <a:pt x="121567" y="396416"/>
                </a:lnTo>
                <a:lnTo>
                  <a:pt x="105711" y="412273"/>
                </a:lnTo>
                <a:lnTo>
                  <a:pt x="73997" y="417559"/>
                </a:lnTo>
                <a:lnTo>
                  <a:pt x="26427" y="343561"/>
                </a:lnTo>
                <a:lnTo>
                  <a:pt x="0" y="343561"/>
                </a:lnTo>
                <a:lnTo>
                  <a:pt x="0" y="306562"/>
                </a:lnTo>
                <a:lnTo>
                  <a:pt x="68712" y="20613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Forme libre 56"/>
          <p:cNvSpPr/>
          <p:nvPr/>
        </p:nvSpPr>
        <p:spPr>
          <a:xfrm>
            <a:off x="3968750" y="1036638"/>
            <a:ext cx="1163638" cy="1125537"/>
          </a:xfrm>
          <a:custGeom>
            <a:avLst/>
            <a:gdLst>
              <a:gd name="connsiteX0" fmla="*/ 438701 w 1162821"/>
              <a:gd name="connsiteY0" fmla="*/ 739977 h 1125822"/>
              <a:gd name="connsiteX1" fmla="*/ 438701 w 1162821"/>
              <a:gd name="connsiteY1" fmla="*/ 0 h 1125822"/>
              <a:gd name="connsiteX2" fmla="*/ 539126 w 1162821"/>
              <a:gd name="connsiteY2" fmla="*/ 5285 h 1125822"/>
              <a:gd name="connsiteX3" fmla="*/ 576125 w 1162821"/>
              <a:gd name="connsiteY3" fmla="*/ 58141 h 1125822"/>
              <a:gd name="connsiteX4" fmla="*/ 613124 w 1162821"/>
              <a:gd name="connsiteY4" fmla="*/ 58141 h 1125822"/>
              <a:gd name="connsiteX5" fmla="*/ 655408 w 1162821"/>
              <a:gd name="connsiteY5" fmla="*/ 105711 h 1125822"/>
              <a:gd name="connsiteX6" fmla="*/ 687122 w 1162821"/>
              <a:gd name="connsiteY6" fmla="*/ 110996 h 1125822"/>
              <a:gd name="connsiteX7" fmla="*/ 776976 w 1162821"/>
              <a:gd name="connsiteY7" fmla="*/ 184994 h 1125822"/>
              <a:gd name="connsiteX8" fmla="*/ 803404 w 1162821"/>
              <a:gd name="connsiteY8" fmla="*/ 184994 h 1125822"/>
              <a:gd name="connsiteX9" fmla="*/ 993684 w 1162821"/>
              <a:gd name="connsiteY9" fmla="*/ 343560 h 1125822"/>
              <a:gd name="connsiteX10" fmla="*/ 1094109 w 1162821"/>
              <a:gd name="connsiteY10" fmla="*/ 401701 h 1125822"/>
              <a:gd name="connsiteX11" fmla="*/ 1094109 w 1162821"/>
              <a:gd name="connsiteY11" fmla="*/ 449271 h 1125822"/>
              <a:gd name="connsiteX12" fmla="*/ 1152250 w 1162821"/>
              <a:gd name="connsiteY12" fmla="*/ 454557 h 1125822"/>
              <a:gd name="connsiteX13" fmla="*/ 1162821 w 1162821"/>
              <a:gd name="connsiteY13" fmla="*/ 671264 h 1125822"/>
              <a:gd name="connsiteX14" fmla="*/ 1120537 w 1162821"/>
              <a:gd name="connsiteY14" fmla="*/ 729405 h 1125822"/>
              <a:gd name="connsiteX15" fmla="*/ 988398 w 1162821"/>
              <a:gd name="connsiteY15" fmla="*/ 734691 h 1125822"/>
              <a:gd name="connsiteX16" fmla="*/ 983113 w 1162821"/>
              <a:gd name="connsiteY16" fmla="*/ 745262 h 1125822"/>
              <a:gd name="connsiteX17" fmla="*/ 887973 w 1162821"/>
              <a:gd name="connsiteY17" fmla="*/ 750548 h 1125822"/>
              <a:gd name="connsiteX18" fmla="*/ 872116 w 1162821"/>
              <a:gd name="connsiteY18" fmla="*/ 766404 h 1125822"/>
              <a:gd name="connsiteX19" fmla="*/ 835117 w 1162821"/>
              <a:gd name="connsiteY19" fmla="*/ 766404 h 1125822"/>
              <a:gd name="connsiteX20" fmla="*/ 776976 w 1162821"/>
              <a:gd name="connsiteY20" fmla="*/ 835116 h 1125822"/>
              <a:gd name="connsiteX21" fmla="*/ 713550 w 1162821"/>
              <a:gd name="connsiteY21" fmla="*/ 840402 h 1125822"/>
              <a:gd name="connsiteX22" fmla="*/ 708264 w 1162821"/>
              <a:gd name="connsiteY22" fmla="*/ 850973 h 1125822"/>
              <a:gd name="connsiteX23" fmla="*/ 644837 w 1162821"/>
              <a:gd name="connsiteY23" fmla="*/ 856259 h 1125822"/>
              <a:gd name="connsiteX24" fmla="*/ 523270 w 1162821"/>
              <a:gd name="connsiteY24" fmla="*/ 972541 h 1125822"/>
              <a:gd name="connsiteX25" fmla="*/ 449272 w 1162821"/>
              <a:gd name="connsiteY25" fmla="*/ 1072966 h 1125822"/>
              <a:gd name="connsiteX26" fmla="*/ 449272 w 1162821"/>
              <a:gd name="connsiteY26" fmla="*/ 1104679 h 1125822"/>
              <a:gd name="connsiteX27" fmla="*/ 422844 w 1162821"/>
              <a:gd name="connsiteY27" fmla="*/ 1104679 h 1125822"/>
              <a:gd name="connsiteX28" fmla="*/ 417559 w 1162821"/>
              <a:gd name="connsiteY28" fmla="*/ 1125822 h 1125822"/>
              <a:gd name="connsiteX29" fmla="*/ 354132 w 1162821"/>
              <a:gd name="connsiteY29" fmla="*/ 1125822 h 1125822"/>
              <a:gd name="connsiteX30" fmla="*/ 338276 w 1162821"/>
              <a:gd name="connsiteY30" fmla="*/ 1109965 h 1125822"/>
              <a:gd name="connsiteX31" fmla="*/ 285420 w 1162821"/>
              <a:gd name="connsiteY31" fmla="*/ 1120536 h 1125822"/>
              <a:gd name="connsiteX32" fmla="*/ 232565 w 1162821"/>
              <a:gd name="connsiteY32" fmla="*/ 972541 h 1125822"/>
              <a:gd name="connsiteX33" fmla="*/ 190280 w 1162821"/>
              <a:gd name="connsiteY33" fmla="*/ 977826 h 1125822"/>
              <a:gd name="connsiteX34" fmla="*/ 190280 w 1162821"/>
              <a:gd name="connsiteY34" fmla="*/ 988397 h 1125822"/>
              <a:gd name="connsiteX35" fmla="*/ 89855 w 1162821"/>
              <a:gd name="connsiteY35" fmla="*/ 1009540 h 1125822"/>
              <a:gd name="connsiteX36" fmla="*/ 47570 w 1162821"/>
              <a:gd name="connsiteY36" fmla="*/ 951398 h 1125822"/>
              <a:gd name="connsiteX37" fmla="*/ 58141 w 1162821"/>
              <a:gd name="connsiteY37" fmla="*/ 919685 h 1125822"/>
              <a:gd name="connsiteX38" fmla="*/ 0 w 1162821"/>
              <a:gd name="connsiteY38" fmla="*/ 813974 h 1125822"/>
              <a:gd name="connsiteX39" fmla="*/ 31714 w 1162821"/>
              <a:gd name="connsiteY39" fmla="*/ 734691 h 1125822"/>
              <a:gd name="connsiteX40" fmla="*/ 438701 w 1162821"/>
              <a:gd name="connsiteY40" fmla="*/ 739977 h 112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2821" h="1125822">
                <a:moveTo>
                  <a:pt x="438701" y="739977"/>
                </a:moveTo>
                <a:lnTo>
                  <a:pt x="438701" y="0"/>
                </a:lnTo>
                <a:lnTo>
                  <a:pt x="539126" y="5285"/>
                </a:lnTo>
                <a:lnTo>
                  <a:pt x="576125" y="58141"/>
                </a:lnTo>
                <a:lnTo>
                  <a:pt x="613124" y="58141"/>
                </a:lnTo>
                <a:lnTo>
                  <a:pt x="655408" y="105711"/>
                </a:lnTo>
                <a:lnTo>
                  <a:pt x="687122" y="110996"/>
                </a:lnTo>
                <a:lnTo>
                  <a:pt x="776976" y="184994"/>
                </a:lnTo>
                <a:lnTo>
                  <a:pt x="803404" y="184994"/>
                </a:lnTo>
                <a:lnTo>
                  <a:pt x="993684" y="343560"/>
                </a:lnTo>
                <a:lnTo>
                  <a:pt x="1094109" y="401701"/>
                </a:lnTo>
                <a:lnTo>
                  <a:pt x="1094109" y="449271"/>
                </a:lnTo>
                <a:lnTo>
                  <a:pt x="1152250" y="454557"/>
                </a:lnTo>
                <a:lnTo>
                  <a:pt x="1162821" y="671264"/>
                </a:lnTo>
                <a:lnTo>
                  <a:pt x="1120537" y="729405"/>
                </a:lnTo>
                <a:lnTo>
                  <a:pt x="988398" y="734691"/>
                </a:lnTo>
                <a:lnTo>
                  <a:pt x="983113" y="745262"/>
                </a:lnTo>
                <a:lnTo>
                  <a:pt x="887973" y="750548"/>
                </a:lnTo>
                <a:lnTo>
                  <a:pt x="872116" y="766404"/>
                </a:lnTo>
                <a:lnTo>
                  <a:pt x="835117" y="766404"/>
                </a:lnTo>
                <a:lnTo>
                  <a:pt x="776976" y="835116"/>
                </a:lnTo>
                <a:lnTo>
                  <a:pt x="713550" y="840402"/>
                </a:lnTo>
                <a:lnTo>
                  <a:pt x="708264" y="850973"/>
                </a:lnTo>
                <a:lnTo>
                  <a:pt x="644837" y="856259"/>
                </a:lnTo>
                <a:lnTo>
                  <a:pt x="523270" y="972541"/>
                </a:lnTo>
                <a:lnTo>
                  <a:pt x="449272" y="1072966"/>
                </a:lnTo>
                <a:lnTo>
                  <a:pt x="449272" y="1104679"/>
                </a:lnTo>
                <a:lnTo>
                  <a:pt x="422844" y="1104679"/>
                </a:lnTo>
                <a:lnTo>
                  <a:pt x="417559" y="1125822"/>
                </a:lnTo>
                <a:lnTo>
                  <a:pt x="354132" y="1125822"/>
                </a:lnTo>
                <a:lnTo>
                  <a:pt x="338276" y="1109965"/>
                </a:lnTo>
                <a:lnTo>
                  <a:pt x="285420" y="1120536"/>
                </a:lnTo>
                <a:lnTo>
                  <a:pt x="232565" y="972541"/>
                </a:lnTo>
                <a:lnTo>
                  <a:pt x="190280" y="977826"/>
                </a:lnTo>
                <a:lnTo>
                  <a:pt x="190280" y="988397"/>
                </a:lnTo>
                <a:lnTo>
                  <a:pt x="89855" y="1009540"/>
                </a:lnTo>
                <a:lnTo>
                  <a:pt x="47570" y="951398"/>
                </a:lnTo>
                <a:lnTo>
                  <a:pt x="58141" y="919685"/>
                </a:lnTo>
                <a:lnTo>
                  <a:pt x="0" y="813974"/>
                </a:lnTo>
                <a:lnTo>
                  <a:pt x="31714" y="734691"/>
                </a:lnTo>
                <a:lnTo>
                  <a:pt x="438701" y="73997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Forme libre 57"/>
          <p:cNvSpPr/>
          <p:nvPr/>
        </p:nvSpPr>
        <p:spPr>
          <a:xfrm>
            <a:off x="3678238" y="862013"/>
            <a:ext cx="814387" cy="993775"/>
          </a:xfrm>
          <a:custGeom>
            <a:avLst/>
            <a:gdLst>
              <a:gd name="connsiteX0" fmla="*/ 322419 w 813975"/>
              <a:gd name="connsiteY0" fmla="*/ 903828 h 993683"/>
              <a:gd name="connsiteX1" fmla="*/ 285420 w 813975"/>
              <a:gd name="connsiteY1" fmla="*/ 993683 h 993683"/>
              <a:gd name="connsiteX2" fmla="*/ 206137 w 813975"/>
              <a:gd name="connsiteY2" fmla="*/ 861544 h 993683"/>
              <a:gd name="connsiteX3" fmla="*/ 121568 w 813975"/>
              <a:gd name="connsiteY3" fmla="*/ 813974 h 993683"/>
              <a:gd name="connsiteX4" fmla="*/ 100426 w 813975"/>
              <a:gd name="connsiteY4" fmla="*/ 808689 h 993683"/>
              <a:gd name="connsiteX5" fmla="*/ 58141 w 813975"/>
              <a:gd name="connsiteY5" fmla="*/ 808689 h 993683"/>
              <a:gd name="connsiteX6" fmla="*/ 0 w 813975"/>
              <a:gd name="connsiteY6" fmla="*/ 824545 h 993683"/>
              <a:gd name="connsiteX7" fmla="*/ 0 w 813975"/>
              <a:gd name="connsiteY7" fmla="*/ 792832 h 993683"/>
              <a:gd name="connsiteX8" fmla="*/ 26428 w 813975"/>
              <a:gd name="connsiteY8" fmla="*/ 787546 h 993683"/>
              <a:gd name="connsiteX9" fmla="*/ 31713 w 813975"/>
              <a:gd name="connsiteY9" fmla="*/ 750547 h 993683"/>
              <a:gd name="connsiteX10" fmla="*/ 58141 w 813975"/>
              <a:gd name="connsiteY10" fmla="*/ 729405 h 993683"/>
              <a:gd name="connsiteX11" fmla="*/ 31713 w 813975"/>
              <a:gd name="connsiteY11" fmla="*/ 650122 h 993683"/>
              <a:gd name="connsiteX12" fmla="*/ 36999 w 813975"/>
              <a:gd name="connsiteY12" fmla="*/ 539126 h 993683"/>
              <a:gd name="connsiteX13" fmla="*/ 5286 w 813975"/>
              <a:gd name="connsiteY13" fmla="*/ 449271 h 993683"/>
              <a:gd name="connsiteX14" fmla="*/ 248421 w 813975"/>
              <a:gd name="connsiteY14" fmla="*/ 449271 h 993683"/>
              <a:gd name="connsiteX15" fmla="*/ 248421 w 813975"/>
              <a:gd name="connsiteY15" fmla="*/ 343560 h 993683"/>
              <a:gd name="connsiteX16" fmla="*/ 332990 w 813975"/>
              <a:gd name="connsiteY16" fmla="*/ 295990 h 993683"/>
              <a:gd name="connsiteX17" fmla="*/ 332990 w 813975"/>
              <a:gd name="connsiteY17" fmla="*/ 95139 h 993683"/>
              <a:gd name="connsiteX18" fmla="*/ 581411 w 813975"/>
              <a:gd name="connsiteY18" fmla="*/ 95139 h 993683"/>
              <a:gd name="connsiteX19" fmla="*/ 581411 w 813975"/>
              <a:gd name="connsiteY19" fmla="*/ 0 h 993683"/>
              <a:gd name="connsiteX20" fmla="*/ 813975 w 813975"/>
              <a:gd name="connsiteY20" fmla="*/ 174423 h 993683"/>
              <a:gd name="connsiteX21" fmla="*/ 724120 w 813975"/>
              <a:gd name="connsiteY21" fmla="*/ 179708 h 993683"/>
              <a:gd name="connsiteX22" fmla="*/ 729406 w 813975"/>
              <a:gd name="connsiteY22" fmla="*/ 914400 h 993683"/>
              <a:gd name="connsiteX23" fmla="*/ 322419 w 813975"/>
              <a:gd name="connsiteY23" fmla="*/ 903828 h 9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975" h="993683">
                <a:moveTo>
                  <a:pt x="322419" y="903828"/>
                </a:moveTo>
                <a:lnTo>
                  <a:pt x="285420" y="993683"/>
                </a:lnTo>
                <a:lnTo>
                  <a:pt x="206137" y="861544"/>
                </a:lnTo>
                <a:lnTo>
                  <a:pt x="121568" y="813974"/>
                </a:lnTo>
                <a:lnTo>
                  <a:pt x="100426" y="808689"/>
                </a:lnTo>
                <a:lnTo>
                  <a:pt x="58141" y="808689"/>
                </a:lnTo>
                <a:lnTo>
                  <a:pt x="0" y="824545"/>
                </a:lnTo>
                <a:lnTo>
                  <a:pt x="0" y="792832"/>
                </a:lnTo>
                <a:lnTo>
                  <a:pt x="26428" y="787546"/>
                </a:lnTo>
                <a:lnTo>
                  <a:pt x="31713" y="750547"/>
                </a:lnTo>
                <a:lnTo>
                  <a:pt x="58141" y="729405"/>
                </a:lnTo>
                <a:lnTo>
                  <a:pt x="31713" y="650122"/>
                </a:lnTo>
                <a:lnTo>
                  <a:pt x="36999" y="539126"/>
                </a:lnTo>
                <a:lnTo>
                  <a:pt x="5286" y="449271"/>
                </a:lnTo>
                <a:lnTo>
                  <a:pt x="248421" y="449271"/>
                </a:lnTo>
                <a:lnTo>
                  <a:pt x="248421" y="343560"/>
                </a:lnTo>
                <a:lnTo>
                  <a:pt x="332990" y="295990"/>
                </a:lnTo>
                <a:lnTo>
                  <a:pt x="332990" y="95139"/>
                </a:lnTo>
                <a:lnTo>
                  <a:pt x="581411" y="95139"/>
                </a:lnTo>
                <a:lnTo>
                  <a:pt x="581411" y="0"/>
                </a:lnTo>
                <a:lnTo>
                  <a:pt x="813975" y="174423"/>
                </a:lnTo>
                <a:lnTo>
                  <a:pt x="724120" y="179708"/>
                </a:lnTo>
                <a:lnTo>
                  <a:pt x="729406" y="914400"/>
                </a:lnTo>
                <a:lnTo>
                  <a:pt x="322419" y="9038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58"/>
          <p:cNvSpPr/>
          <p:nvPr/>
        </p:nvSpPr>
        <p:spPr>
          <a:xfrm>
            <a:off x="3630613" y="1670050"/>
            <a:ext cx="396875" cy="338138"/>
          </a:xfrm>
          <a:custGeom>
            <a:avLst/>
            <a:gdLst>
              <a:gd name="connsiteX0" fmla="*/ 253707 w 396416"/>
              <a:gd name="connsiteY0" fmla="*/ 42284 h 338275"/>
              <a:gd name="connsiteX1" fmla="*/ 396416 w 396416"/>
              <a:gd name="connsiteY1" fmla="*/ 285419 h 338275"/>
              <a:gd name="connsiteX2" fmla="*/ 391131 w 396416"/>
              <a:gd name="connsiteY2" fmla="*/ 327704 h 338275"/>
              <a:gd name="connsiteX3" fmla="*/ 359418 w 396416"/>
              <a:gd name="connsiteY3" fmla="*/ 338275 h 338275"/>
              <a:gd name="connsiteX4" fmla="*/ 348846 w 396416"/>
              <a:gd name="connsiteY4" fmla="*/ 338275 h 338275"/>
              <a:gd name="connsiteX5" fmla="*/ 327704 w 396416"/>
              <a:gd name="connsiteY5" fmla="*/ 338275 h 338275"/>
              <a:gd name="connsiteX6" fmla="*/ 317133 w 396416"/>
              <a:gd name="connsiteY6" fmla="*/ 327704 h 338275"/>
              <a:gd name="connsiteX7" fmla="*/ 227279 w 396416"/>
              <a:gd name="connsiteY7" fmla="*/ 327704 h 338275"/>
              <a:gd name="connsiteX8" fmla="*/ 227279 w 396416"/>
              <a:gd name="connsiteY8" fmla="*/ 311847 h 338275"/>
              <a:gd name="connsiteX9" fmla="*/ 126853 w 396416"/>
              <a:gd name="connsiteY9" fmla="*/ 311847 h 338275"/>
              <a:gd name="connsiteX10" fmla="*/ 42285 w 396416"/>
              <a:gd name="connsiteY10" fmla="*/ 332989 h 338275"/>
              <a:gd name="connsiteX11" fmla="*/ 31714 w 396416"/>
              <a:gd name="connsiteY11" fmla="*/ 317132 h 338275"/>
              <a:gd name="connsiteX12" fmla="*/ 31714 w 396416"/>
              <a:gd name="connsiteY12" fmla="*/ 232564 h 338275"/>
              <a:gd name="connsiteX13" fmla="*/ 47570 w 396416"/>
              <a:gd name="connsiteY13" fmla="*/ 221993 h 338275"/>
              <a:gd name="connsiteX14" fmla="*/ 21142 w 396416"/>
              <a:gd name="connsiteY14" fmla="*/ 153280 h 338275"/>
              <a:gd name="connsiteX15" fmla="*/ 0 w 396416"/>
              <a:gd name="connsiteY15" fmla="*/ 132138 h 338275"/>
              <a:gd name="connsiteX16" fmla="*/ 0 w 396416"/>
              <a:gd name="connsiteY16" fmla="*/ 89854 h 338275"/>
              <a:gd name="connsiteX17" fmla="*/ 52856 w 396416"/>
              <a:gd name="connsiteY17" fmla="*/ 68712 h 338275"/>
              <a:gd name="connsiteX18" fmla="*/ 52856 w 396416"/>
              <a:gd name="connsiteY18" fmla="*/ 15856 h 338275"/>
              <a:gd name="connsiteX19" fmla="*/ 105711 w 396416"/>
              <a:gd name="connsiteY19" fmla="*/ 0 h 338275"/>
              <a:gd name="connsiteX20" fmla="*/ 163852 w 396416"/>
              <a:gd name="connsiteY20" fmla="*/ 0 h 338275"/>
              <a:gd name="connsiteX21" fmla="*/ 253707 w 396416"/>
              <a:gd name="connsiteY21" fmla="*/ 42284 h 3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416" h="338275">
                <a:moveTo>
                  <a:pt x="253707" y="42284"/>
                </a:moveTo>
                <a:lnTo>
                  <a:pt x="396416" y="285419"/>
                </a:lnTo>
                <a:lnTo>
                  <a:pt x="391131" y="327704"/>
                </a:lnTo>
                <a:lnTo>
                  <a:pt x="359418" y="338275"/>
                </a:lnTo>
                <a:lnTo>
                  <a:pt x="348846" y="338275"/>
                </a:lnTo>
                <a:lnTo>
                  <a:pt x="327704" y="338275"/>
                </a:lnTo>
                <a:lnTo>
                  <a:pt x="317133" y="327704"/>
                </a:lnTo>
                <a:lnTo>
                  <a:pt x="227279" y="327704"/>
                </a:lnTo>
                <a:lnTo>
                  <a:pt x="227279" y="311847"/>
                </a:lnTo>
                <a:lnTo>
                  <a:pt x="126853" y="311847"/>
                </a:lnTo>
                <a:lnTo>
                  <a:pt x="42285" y="332989"/>
                </a:lnTo>
                <a:lnTo>
                  <a:pt x="31714" y="317132"/>
                </a:lnTo>
                <a:lnTo>
                  <a:pt x="31714" y="232564"/>
                </a:lnTo>
                <a:lnTo>
                  <a:pt x="47570" y="221993"/>
                </a:lnTo>
                <a:lnTo>
                  <a:pt x="21142" y="153280"/>
                </a:lnTo>
                <a:lnTo>
                  <a:pt x="0" y="132138"/>
                </a:lnTo>
                <a:lnTo>
                  <a:pt x="0" y="89854"/>
                </a:lnTo>
                <a:lnTo>
                  <a:pt x="52856" y="68712"/>
                </a:lnTo>
                <a:lnTo>
                  <a:pt x="52856" y="15856"/>
                </a:lnTo>
                <a:lnTo>
                  <a:pt x="105711" y="0"/>
                </a:lnTo>
                <a:lnTo>
                  <a:pt x="163852" y="0"/>
                </a:lnTo>
                <a:lnTo>
                  <a:pt x="253707" y="42284"/>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Forme libre 60"/>
          <p:cNvSpPr/>
          <p:nvPr/>
        </p:nvSpPr>
        <p:spPr>
          <a:xfrm>
            <a:off x="3668713" y="1881188"/>
            <a:ext cx="174625" cy="74612"/>
          </a:xfrm>
          <a:custGeom>
            <a:avLst/>
            <a:gdLst>
              <a:gd name="connsiteX0" fmla="*/ 174423 w 174423"/>
              <a:gd name="connsiteY0" fmla="*/ 63427 h 73998"/>
              <a:gd name="connsiteX1" fmla="*/ 100426 w 174423"/>
              <a:gd name="connsiteY1" fmla="*/ 68713 h 73998"/>
              <a:gd name="connsiteX2" fmla="*/ 100426 w 174423"/>
              <a:gd name="connsiteY2" fmla="*/ 47570 h 73998"/>
              <a:gd name="connsiteX3" fmla="*/ 68712 w 174423"/>
              <a:gd name="connsiteY3" fmla="*/ 52856 h 73998"/>
              <a:gd name="connsiteX4" fmla="*/ 68712 w 174423"/>
              <a:gd name="connsiteY4" fmla="*/ 73998 h 73998"/>
              <a:gd name="connsiteX5" fmla="*/ 0 w 174423"/>
              <a:gd name="connsiteY5" fmla="*/ 63427 h 73998"/>
              <a:gd name="connsiteX6" fmla="*/ 0 w 174423"/>
              <a:gd name="connsiteY6" fmla="*/ 26428 h 73998"/>
              <a:gd name="connsiteX7" fmla="*/ 68712 w 174423"/>
              <a:gd name="connsiteY7" fmla="*/ 0 h 73998"/>
              <a:gd name="connsiteX8" fmla="*/ 126853 w 174423"/>
              <a:gd name="connsiteY8" fmla="*/ 10572 h 73998"/>
              <a:gd name="connsiteX9" fmla="*/ 174423 w 174423"/>
              <a:gd name="connsiteY9" fmla="*/ 63427 h 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23" h="73998">
                <a:moveTo>
                  <a:pt x="174423" y="63427"/>
                </a:moveTo>
                <a:lnTo>
                  <a:pt x="100426" y="68713"/>
                </a:lnTo>
                <a:lnTo>
                  <a:pt x="100426" y="47570"/>
                </a:lnTo>
                <a:lnTo>
                  <a:pt x="68712" y="52856"/>
                </a:lnTo>
                <a:lnTo>
                  <a:pt x="68712" y="73998"/>
                </a:lnTo>
                <a:lnTo>
                  <a:pt x="0" y="63427"/>
                </a:lnTo>
                <a:lnTo>
                  <a:pt x="0" y="26428"/>
                </a:lnTo>
                <a:lnTo>
                  <a:pt x="68712" y="0"/>
                </a:lnTo>
                <a:lnTo>
                  <a:pt x="126853" y="10572"/>
                </a:lnTo>
                <a:lnTo>
                  <a:pt x="174423" y="6342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Forme libre 61"/>
          <p:cNvSpPr/>
          <p:nvPr/>
        </p:nvSpPr>
        <p:spPr>
          <a:xfrm>
            <a:off x="4249738" y="100013"/>
            <a:ext cx="1431925" cy="1390650"/>
          </a:xfrm>
          <a:custGeom>
            <a:avLst/>
            <a:gdLst>
              <a:gd name="connsiteX0" fmla="*/ 1305530 w 1432383"/>
              <a:gd name="connsiteY0" fmla="*/ 940828 h 1390100"/>
              <a:gd name="connsiteX1" fmla="*/ 1252675 w 1432383"/>
              <a:gd name="connsiteY1" fmla="*/ 840403 h 1390100"/>
              <a:gd name="connsiteX2" fmla="*/ 1252675 w 1432383"/>
              <a:gd name="connsiteY2" fmla="*/ 808689 h 1390100"/>
              <a:gd name="connsiteX3" fmla="*/ 1300245 w 1432383"/>
              <a:gd name="connsiteY3" fmla="*/ 761120 h 1390100"/>
              <a:gd name="connsiteX4" fmla="*/ 1289673 w 1432383"/>
              <a:gd name="connsiteY4" fmla="*/ 697693 h 1390100"/>
              <a:gd name="connsiteX5" fmla="*/ 1257960 w 1432383"/>
              <a:gd name="connsiteY5" fmla="*/ 676551 h 1390100"/>
              <a:gd name="connsiteX6" fmla="*/ 1268531 w 1432383"/>
              <a:gd name="connsiteY6" fmla="*/ 586696 h 1390100"/>
              <a:gd name="connsiteX7" fmla="*/ 1252675 w 1432383"/>
              <a:gd name="connsiteY7" fmla="*/ 565554 h 1390100"/>
              <a:gd name="connsiteX8" fmla="*/ 1252675 w 1432383"/>
              <a:gd name="connsiteY8" fmla="*/ 533841 h 1390100"/>
              <a:gd name="connsiteX9" fmla="*/ 1273817 w 1432383"/>
              <a:gd name="connsiteY9" fmla="*/ 507413 h 1390100"/>
              <a:gd name="connsiteX10" fmla="*/ 1226247 w 1432383"/>
              <a:gd name="connsiteY10" fmla="*/ 396417 h 1390100"/>
              <a:gd name="connsiteX11" fmla="*/ 1162820 w 1432383"/>
              <a:gd name="connsiteY11" fmla="*/ 301277 h 1390100"/>
              <a:gd name="connsiteX12" fmla="*/ 1120536 w 1432383"/>
              <a:gd name="connsiteY12" fmla="*/ 253707 h 1390100"/>
              <a:gd name="connsiteX13" fmla="*/ 1120536 w 1432383"/>
              <a:gd name="connsiteY13" fmla="*/ 232565 h 1390100"/>
              <a:gd name="connsiteX14" fmla="*/ 1189248 w 1432383"/>
              <a:gd name="connsiteY14" fmla="*/ 116283 h 1390100"/>
              <a:gd name="connsiteX15" fmla="*/ 1157535 w 1432383"/>
              <a:gd name="connsiteY15" fmla="*/ 21143 h 1390100"/>
              <a:gd name="connsiteX16" fmla="*/ 909114 w 1432383"/>
              <a:gd name="connsiteY16" fmla="*/ 21143 h 1390100"/>
              <a:gd name="connsiteX17" fmla="*/ 887972 w 1432383"/>
              <a:gd name="connsiteY17" fmla="*/ 0 h 1390100"/>
              <a:gd name="connsiteX18" fmla="*/ 829831 w 1432383"/>
              <a:gd name="connsiteY18" fmla="*/ 0 h 1390100"/>
              <a:gd name="connsiteX19" fmla="*/ 829831 w 1432383"/>
              <a:gd name="connsiteY19" fmla="*/ 26428 h 1390100"/>
              <a:gd name="connsiteX20" fmla="*/ 687121 w 1432383"/>
              <a:gd name="connsiteY20" fmla="*/ 63427 h 1390100"/>
              <a:gd name="connsiteX21" fmla="*/ 523269 w 1432383"/>
              <a:gd name="connsiteY21" fmla="*/ 137425 h 1390100"/>
              <a:gd name="connsiteX22" fmla="*/ 480984 w 1432383"/>
              <a:gd name="connsiteY22" fmla="*/ 169138 h 1390100"/>
              <a:gd name="connsiteX23" fmla="*/ 507412 w 1432383"/>
              <a:gd name="connsiteY23" fmla="*/ 174424 h 1390100"/>
              <a:gd name="connsiteX24" fmla="*/ 507412 w 1432383"/>
              <a:gd name="connsiteY24" fmla="*/ 306562 h 1390100"/>
              <a:gd name="connsiteX25" fmla="*/ 523269 w 1432383"/>
              <a:gd name="connsiteY25" fmla="*/ 311848 h 1390100"/>
              <a:gd name="connsiteX26" fmla="*/ 523269 w 1432383"/>
              <a:gd name="connsiteY26" fmla="*/ 364703 h 1390100"/>
              <a:gd name="connsiteX27" fmla="*/ 486270 w 1432383"/>
              <a:gd name="connsiteY27" fmla="*/ 385846 h 1390100"/>
              <a:gd name="connsiteX28" fmla="*/ 449271 w 1432383"/>
              <a:gd name="connsiteY28" fmla="*/ 385846 h 1390100"/>
              <a:gd name="connsiteX29" fmla="*/ 449271 w 1432383"/>
              <a:gd name="connsiteY29" fmla="*/ 364703 h 1390100"/>
              <a:gd name="connsiteX30" fmla="*/ 412272 w 1432383"/>
              <a:gd name="connsiteY30" fmla="*/ 364703 h 1390100"/>
              <a:gd name="connsiteX31" fmla="*/ 354131 w 1432383"/>
              <a:gd name="connsiteY31" fmla="*/ 412273 h 1390100"/>
              <a:gd name="connsiteX32" fmla="*/ 354131 w 1432383"/>
              <a:gd name="connsiteY32" fmla="*/ 438701 h 1390100"/>
              <a:gd name="connsiteX33" fmla="*/ 364702 w 1432383"/>
              <a:gd name="connsiteY33" fmla="*/ 459843 h 1390100"/>
              <a:gd name="connsiteX34" fmla="*/ 211421 w 1432383"/>
              <a:gd name="connsiteY34" fmla="*/ 560269 h 1390100"/>
              <a:gd name="connsiteX35" fmla="*/ 132138 w 1432383"/>
              <a:gd name="connsiteY35" fmla="*/ 560269 h 1390100"/>
              <a:gd name="connsiteX36" fmla="*/ 0 w 1432383"/>
              <a:gd name="connsiteY36" fmla="*/ 634266 h 1390100"/>
              <a:gd name="connsiteX37" fmla="*/ 10571 w 1432383"/>
              <a:gd name="connsiteY37" fmla="*/ 755834 h 1390100"/>
              <a:gd name="connsiteX38" fmla="*/ 237849 w 1432383"/>
              <a:gd name="connsiteY38" fmla="*/ 940828 h 1390100"/>
              <a:gd name="connsiteX39" fmla="*/ 264277 w 1432383"/>
              <a:gd name="connsiteY39" fmla="*/ 940828 h 1390100"/>
              <a:gd name="connsiteX40" fmla="*/ 290705 w 1432383"/>
              <a:gd name="connsiteY40" fmla="*/ 988398 h 1390100"/>
              <a:gd name="connsiteX41" fmla="*/ 332989 w 1432383"/>
              <a:gd name="connsiteY41" fmla="*/ 993684 h 1390100"/>
              <a:gd name="connsiteX42" fmla="*/ 375273 w 1432383"/>
              <a:gd name="connsiteY42" fmla="*/ 1041254 h 1390100"/>
              <a:gd name="connsiteX43" fmla="*/ 406987 w 1432383"/>
              <a:gd name="connsiteY43" fmla="*/ 1041254 h 1390100"/>
              <a:gd name="connsiteX44" fmla="*/ 491556 w 1432383"/>
              <a:gd name="connsiteY44" fmla="*/ 1120537 h 1390100"/>
              <a:gd name="connsiteX45" fmla="*/ 528554 w 1432383"/>
              <a:gd name="connsiteY45" fmla="*/ 1115251 h 1390100"/>
              <a:gd name="connsiteX46" fmla="*/ 650122 w 1432383"/>
              <a:gd name="connsiteY46" fmla="*/ 1226248 h 1390100"/>
              <a:gd name="connsiteX47" fmla="*/ 713549 w 1432383"/>
              <a:gd name="connsiteY47" fmla="*/ 1284389 h 1390100"/>
              <a:gd name="connsiteX48" fmla="*/ 813974 w 1432383"/>
              <a:gd name="connsiteY48" fmla="*/ 1337244 h 1390100"/>
              <a:gd name="connsiteX49" fmla="*/ 813974 w 1432383"/>
              <a:gd name="connsiteY49" fmla="*/ 1384814 h 1390100"/>
              <a:gd name="connsiteX50" fmla="*/ 866830 w 1432383"/>
              <a:gd name="connsiteY50" fmla="*/ 1390100 h 1390100"/>
              <a:gd name="connsiteX51" fmla="*/ 872115 w 1432383"/>
              <a:gd name="connsiteY51" fmla="*/ 1379529 h 1390100"/>
              <a:gd name="connsiteX52" fmla="*/ 983112 w 1432383"/>
              <a:gd name="connsiteY52" fmla="*/ 1379529 h 1390100"/>
              <a:gd name="connsiteX53" fmla="*/ 1030682 w 1432383"/>
              <a:gd name="connsiteY53" fmla="*/ 1326673 h 1390100"/>
              <a:gd name="connsiteX54" fmla="*/ 1057109 w 1432383"/>
              <a:gd name="connsiteY54" fmla="*/ 1326673 h 1390100"/>
              <a:gd name="connsiteX55" fmla="*/ 1432383 w 1432383"/>
              <a:gd name="connsiteY55" fmla="*/ 1035968 h 1390100"/>
              <a:gd name="connsiteX56" fmla="*/ 1432383 w 1432383"/>
              <a:gd name="connsiteY56" fmla="*/ 1009540 h 1390100"/>
              <a:gd name="connsiteX57" fmla="*/ 1305530 w 1432383"/>
              <a:gd name="connsiteY57" fmla="*/ 940828 h 13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383" h="1390100">
                <a:moveTo>
                  <a:pt x="1305530" y="940828"/>
                </a:moveTo>
                <a:lnTo>
                  <a:pt x="1252675" y="840403"/>
                </a:lnTo>
                <a:lnTo>
                  <a:pt x="1252675" y="808689"/>
                </a:lnTo>
                <a:lnTo>
                  <a:pt x="1300245" y="761120"/>
                </a:lnTo>
                <a:lnTo>
                  <a:pt x="1289673" y="697693"/>
                </a:lnTo>
                <a:lnTo>
                  <a:pt x="1257960" y="676551"/>
                </a:lnTo>
                <a:lnTo>
                  <a:pt x="1268531" y="586696"/>
                </a:lnTo>
                <a:lnTo>
                  <a:pt x="1252675" y="565554"/>
                </a:lnTo>
                <a:lnTo>
                  <a:pt x="1252675" y="533841"/>
                </a:lnTo>
                <a:lnTo>
                  <a:pt x="1273817" y="507413"/>
                </a:lnTo>
                <a:lnTo>
                  <a:pt x="1226247" y="396417"/>
                </a:lnTo>
                <a:lnTo>
                  <a:pt x="1162820" y="301277"/>
                </a:lnTo>
                <a:lnTo>
                  <a:pt x="1120536" y="253707"/>
                </a:lnTo>
                <a:lnTo>
                  <a:pt x="1120536" y="232565"/>
                </a:lnTo>
                <a:lnTo>
                  <a:pt x="1189248" y="116283"/>
                </a:lnTo>
                <a:lnTo>
                  <a:pt x="1157535" y="21143"/>
                </a:lnTo>
                <a:lnTo>
                  <a:pt x="909114" y="21143"/>
                </a:lnTo>
                <a:lnTo>
                  <a:pt x="887972" y="0"/>
                </a:lnTo>
                <a:lnTo>
                  <a:pt x="829831" y="0"/>
                </a:lnTo>
                <a:lnTo>
                  <a:pt x="829831" y="26428"/>
                </a:lnTo>
                <a:lnTo>
                  <a:pt x="687121" y="63427"/>
                </a:lnTo>
                <a:lnTo>
                  <a:pt x="523269" y="137425"/>
                </a:lnTo>
                <a:lnTo>
                  <a:pt x="480984" y="169138"/>
                </a:lnTo>
                <a:lnTo>
                  <a:pt x="507412" y="174424"/>
                </a:lnTo>
                <a:lnTo>
                  <a:pt x="507412" y="306562"/>
                </a:lnTo>
                <a:lnTo>
                  <a:pt x="523269" y="311848"/>
                </a:lnTo>
                <a:lnTo>
                  <a:pt x="523269" y="364703"/>
                </a:lnTo>
                <a:cubicBezTo>
                  <a:pt x="490090" y="386823"/>
                  <a:pt x="504261" y="385846"/>
                  <a:pt x="486270" y="385846"/>
                </a:cubicBezTo>
                <a:lnTo>
                  <a:pt x="449271" y="385846"/>
                </a:lnTo>
                <a:lnTo>
                  <a:pt x="449271" y="364703"/>
                </a:lnTo>
                <a:lnTo>
                  <a:pt x="412272" y="364703"/>
                </a:lnTo>
                <a:lnTo>
                  <a:pt x="354131" y="412273"/>
                </a:lnTo>
                <a:lnTo>
                  <a:pt x="354131" y="438701"/>
                </a:lnTo>
                <a:lnTo>
                  <a:pt x="364702" y="459843"/>
                </a:lnTo>
                <a:lnTo>
                  <a:pt x="211421" y="560269"/>
                </a:lnTo>
                <a:lnTo>
                  <a:pt x="132138" y="560269"/>
                </a:lnTo>
                <a:lnTo>
                  <a:pt x="0" y="634266"/>
                </a:lnTo>
                <a:lnTo>
                  <a:pt x="10571" y="755834"/>
                </a:lnTo>
                <a:lnTo>
                  <a:pt x="237849" y="940828"/>
                </a:lnTo>
                <a:lnTo>
                  <a:pt x="264277" y="940828"/>
                </a:lnTo>
                <a:lnTo>
                  <a:pt x="290705" y="988398"/>
                </a:lnTo>
                <a:lnTo>
                  <a:pt x="332989" y="993684"/>
                </a:lnTo>
                <a:lnTo>
                  <a:pt x="375273" y="1041254"/>
                </a:lnTo>
                <a:lnTo>
                  <a:pt x="406987" y="1041254"/>
                </a:lnTo>
                <a:lnTo>
                  <a:pt x="491556" y="1120537"/>
                </a:lnTo>
                <a:lnTo>
                  <a:pt x="528554" y="1115251"/>
                </a:lnTo>
                <a:lnTo>
                  <a:pt x="650122" y="1226248"/>
                </a:lnTo>
                <a:lnTo>
                  <a:pt x="713549" y="1284389"/>
                </a:lnTo>
                <a:lnTo>
                  <a:pt x="813974" y="1337244"/>
                </a:lnTo>
                <a:lnTo>
                  <a:pt x="813974" y="1384814"/>
                </a:lnTo>
                <a:lnTo>
                  <a:pt x="866830" y="1390100"/>
                </a:lnTo>
                <a:lnTo>
                  <a:pt x="872115" y="1379529"/>
                </a:lnTo>
                <a:lnTo>
                  <a:pt x="983112" y="1379529"/>
                </a:lnTo>
                <a:lnTo>
                  <a:pt x="1030682" y="1326673"/>
                </a:lnTo>
                <a:lnTo>
                  <a:pt x="1057109" y="1326673"/>
                </a:lnTo>
                <a:lnTo>
                  <a:pt x="1432383" y="1035968"/>
                </a:lnTo>
                <a:lnTo>
                  <a:pt x="1432383" y="1009540"/>
                </a:lnTo>
                <a:lnTo>
                  <a:pt x="1305530" y="940828"/>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Forme libre 62"/>
          <p:cNvSpPr/>
          <p:nvPr/>
        </p:nvSpPr>
        <p:spPr>
          <a:xfrm>
            <a:off x="3678238" y="819150"/>
            <a:ext cx="576262" cy="492125"/>
          </a:xfrm>
          <a:custGeom>
            <a:avLst/>
            <a:gdLst>
              <a:gd name="connsiteX0" fmla="*/ 243135 w 576125"/>
              <a:gd name="connsiteY0" fmla="*/ 491556 h 491556"/>
              <a:gd name="connsiteX1" fmla="*/ 0 w 576125"/>
              <a:gd name="connsiteY1" fmla="*/ 491556 h 491556"/>
              <a:gd name="connsiteX2" fmla="*/ 47570 w 576125"/>
              <a:gd name="connsiteY2" fmla="*/ 359417 h 491556"/>
              <a:gd name="connsiteX3" fmla="*/ 158567 w 576125"/>
              <a:gd name="connsiteY3" fmla="*/ 200851 h 491556"/>
              <a:gd name="connsiteX4" fmla="*/ 264278 w 576125"/>
              <a:gd name="connsiteY4" fmla="*/ 5286 h 491556"/>
              <a:gd name="connsiteX5" fmla="*/ 576125 w 576125"/>
              <a:gd name="connsiteY5" fmla="*/ 0 h 491556"/>
              <a:gd name="connsiteX6" fmla="*/ 576125 w 576125"/>
              <a:gd name="connsiteY6" fmla="*/ 137424 h 491556"/>
              <a:gd name="connsiteX7" fmla="*/ 332990 w 576125"/>
              <a:gd name="connsiteY7" fmla="*/ 137424 h 491556"/>
              <a:gd name="connsiteX8" fmla="*/ 332990 w 576125"/>
              <a:gd name="connsiteY8" fmla="*/ 332990 h 491556"/>
              <a:gd name="connsiteX9" fmla="*/ 243135 w 576125"/>
              <a:gd name="connsiteY9" fmla="*/ 391131 h 491556"/>
              <a:gd name="connsiteX10" fmla="*/ 243135 w 576125"/>
              <a:gd name="connsiteY10" fmla="*/ 491556 h 4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125" h="491556">
                <a:moveTo>
                  <a:pt x="243135" y="491556"/>
                </a:moveTo>
                <a:lnTo>
                  <a:pt x="0" y="491556"/>
                </a:lnTo>
                <a:lnTo>
                  <a:pt x="47570" y="359417"/>
                </a:lnTo>
                <a:lnTo>
                  <a:pt x="158567" y="200851"/>
                </a:lnTo>
                <a:lnTo>
                  <a:pt x="264278" y="5286"/>
                </a:lnTo>
                <a:lnTo>
                  <a:pt x="576125" y="0"/>
                </a:lnTo>
                <a:lnTo>
                  <a:pt x="576125" y="137424"/>
                </a:lnTo>
                <a:lnTo>
                  <a:pt x="332990" y="137424"/>
                </a:lnTo>
                <a:lnTo>
                  <a:pt x="332990" y="332990"/>
                </a:lnTo>
                <a:lnTo>
                  <a:pt x="243135" y="391131"/>
                </a:lnTo>
                <a:lnTo>
                  <a:pt x="243135" y="49155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Forme libre 63"/>
          <p:cNvSpPr/>
          <p:nvPr/>
        </p:nvSpPr>
        <p:spPr>
          <a:xfrm>
            <a:off x="3959225" y="185738"/>
            <a:ext cx="814388" cy="633412"/>
          </a:xfrm>
          <a:custGeom>
            <a:avLst/>
            <a:gdLst>
              <a:gd name="connsiteX0" fmla="*/ 237850 w 813975"/>
              <a:gd name="connsiteY0" fmla="*/ 459843 h 634266"/>
              <a:gd name="connsiteX1" fmla="*/ 248421 w 813975"/>
              <a:gd name="connsiteY1" fmla="*/ 354132 h 634266"/>
              <a:gd name="connsiteX2" fmla="*/ 280134 w 813975"/>
              <a:gd name="connsiteY2" fmla="*/ 243135 h 634266"/>
              <a:gd name="connsiteX3" fmla="*/ 465129 w 813975"/>
              <a:gd name="connsiteY3" fmla="*/ 121568 h 634266"/>
              <a:gd name="connsiteX4" fmla="*/ 528555 w 813975"/>
              <a:gd name="connsiteY4" fmla="*/ 0 h 634266"/>
              <a:gd name="connsiteX5" fmla="*/ 544412 w 813975"/>
              <a:gd name="connsiteY5" fmla="*/ 0 h 634266"/>
              <a:gd name="connsiteX6" fmla="*/ 591982 w 813975"/>
              <a:gd name="connsiteY6" fmla="*/ 31714 h 634266"/>
              <a:gd name="connsiteX7" fmla="*/ 618410 w 813975"/>
              <a:gd name="connsiteY7" fmla="*/ 68712 h 634266"/>
              <a:gd name="connsiteX8" fmla="*/ 798118 w 813975"/>
              <a:gd name="connsiteY8" fmla="*/ 89855 h 634266"/>
              <a:gd name="connsiteX9" fmla="*/ 798118 w 813975"/>
              <a:gd name="connsiteY9" fmla="*/ 216708 h 634266"/>
              <a:gd name="connsiteX10" fmla="*/ 813975 w 813975"/>
              <a:gd name="connsiteY10" fmla="*/ 227279 h 634266"/>
              <a:gd name="connsiteX11" fmla="*/ 813975 w 813975"/>
              <a:gd name="connsiteY11" fmla="*/ 280134 h 634266"/>
              <a:gd name="connsiteX12" fmla="*/ 792833 w 813975"/>
              <a:gd name="connsiteY12" fmla="*/ 301277 h 634266"/>
              <a:gd name="connsiteX13" fmla="*/ 745263 w 813975"/>
              <a:gd name="connsiteY13" fmla="*/ 301277 h 634266"/>
              <a:gd name="connsiteX14" fmla="*/ 739977 w 813975"/>
              <a:gd name="connsiteY14" fmla="*/ 280134 h 634266"/>
              <a:gd name="connsiteX15" fmla="*/ 708264 w 813975"/>
              <a:gd name="connsiteY15" fmla="*/ 280134 h 634266"/>
              <a:gd name="connsiteX16" fmla="*/ 644837 w 813975"/>
              <a:gd name="connsiteY16" fmla="*/ 322419 h 634266"/>
              <a:gd name="connsiteX17" fmla="*/ 639552 w 813975"/>
              <a:gd name="connsiteY17" fmla="*/ 343561 h 634266"/>
              <a:gd name="connsiteX18" fmla="*/ 655408 w 813975"/>
              <a:gd name="connsiteY18" fmla="*/ 375274 h 634266"/>
              <a:gd name="connsiteX19" fmla="*/ 507413 w 813975"/>
              <a:gd name="connsiteY19" fmla="*/ 475700 h 634266"/>
              <a:gd name="connsiteX20" fmla="*/ 422844 w 813975"/>
              <a:gd name="connsiteY20" fmla="*/ 475700 h 634266"/>
              <a:gd name="connsiteX21" fmla="*/ 290706 w 813975"/>
              <a:gd name="connsiteY21" fmla="*/ 549697 h 634266"/>
              <a:gd name="connsiteX22" fmla="*/ 290706 w 813975"/>
              <a:gd name="connsiteY22" fmla="*/ 634266 h 634266"/>
              <a:gd name="connsiteX23" fmla="*/ 0 w 813975"/>
              <a:gd name="connsiteY23" fmla="*/ 634266 h 634266"/>
              <a:gd name="connsiteX24" fmla="*/ 95140 w 813975"/>
              <a:gd name="connsiteY24" fmla="*/ 560268 h 634266"/>
              <a:gd name="connsiteX25" fmla="*/ 105711 w 813975"/>
              <a:gd name="connsiteY25" fmla="*/ 565554 h 634266"/>
              <a:gd name="connsiteX26" fmla="*/ 237850 w 813975"/>
              <a:gd name="connsiteY26" fmla="*/ 459843 h 6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975" h="634266">
                <a:moveTo>
                  <a:pt x="237850" y="459843"/>
                </a:moveTo>
                <a:lnTo>
                  <a:pt x="248421" y="354132"/>
                </a:lnTo>
                <a:lnTo>
                  <a:pt x="280134" y="243135"/>
                </a:lnTo>
                <a:lnTo>
                  <a:pt x="465129" y="121568"/>
                </a:lnTo>
                <a:lnTo>
                  <a:pt x="528555" y="0"/>
                </a:lnTo>
                <a:lnTo>
                  <a:pt x="544412" y="0"/>
                </a:lnTo>
                <a:lnTo>
                  <a:pt x="591982" y="31714"/>
                </a:lnTo>
                <a:lnTo>
                  <a:pt x="618410" y="68712"/>
                </a:lnTo>
                <a:lnTo>
                  <a:pt x="798118" y="89855"/>
                </a:lnTo>
                <a:lnTo>
                  <a:pt x="798118" y="216708"/>
                </a:lnTo>
                <a:lnTo>
                  <a:pt x="813975" y="227279"/>
                </a:lnTo>
                <a:lnTo>
                  <a:pt x="813975" y="280134"/>
                </a:lnTo>
                <a:lnTo>
                  <a:pt x="792833" y="301277"/>
                </a:lnTo>
                <a:lnTo>
                  <a:pt x="745263" y="301277"/>
                </a:lnTo>
                <a:lnTo>
                  <a:pt x="739977" y="280134"/>
                </a:lnTo>
                <a:lnTo>
                  <a:pt x="708264" y="280134"/>
                </a:lnTo>
                <a:lnTo>
                  <a:pt x="644837" y="322419"/>
                </a:lnTo>
                <a:lnTo>
                  <a:pt x="639552" y="343561"/>
                </a:lnTo>
                <a:lnTo>
                  <a:pt x="655408" y="375274"/>
                </a:lnTo>
                <a:lnTo>
                  <a:pt x="507413" y="475700"/>
                </a:lnTo>
                <a:lnTo>
                  <a:pt x="422844" y="475700"/>
                </a:lnTo>
                <a:lnTo>
                  <a:pt x="290706" y="549697"/>
                </a:lnTo>
                <a:lnTo>
                  <a:pt x="290706" y="634266"/>
                </a:lnTo>
                <a:lnTo>
                  <a:pt x="0" y="634266"/>
                </a:lnTo>
                <a:lnTo>
                  <a:pt x="95140" y="560268"/>
                </a:lnTo>
                <a:lnTo>
                  <a:pt x="105711" y="565554"/>
                </a:lnTo>
                <a:lnTo>
                  <a:pt x="237850" y="459843"/>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Forme libre 64"/>
          <p:cNvSpPr/>
          <p:nvPr/>
        </p:nvSpPr>
        <p:spPr>
          <a:xfrm>
            <a:off x="5364163" y="68263"/>
            <a:ext cx="292100" cy="539750"/>
          </a:xfrm>
          <a:custGeom>
            <a:avLst/>
            <a:gdLst>
              <a:gd name="connsiteX0" fmla="*/ 73998 w 290706"/>
              <a:gd name="connsiteY0" fmla="*/ 147996 h 539126"/>
              <a:gd name="connsiteX1" fmla="*/ 36999 w 290706"/>
              <a:gd name="connsiteY1" fmla="*/ 47570 h 539126"/>
              <a:gd name="connsiteX2" fmla="*/ 110997 w 290706"/>
              <a:gd name="connsiteY2" fmla="*/ 21142 h 539126"/>
              <a:gd name="connsiteX3" fmla="*/ 174423 w 290706"/>
              <a:gd name="connsiteY3" fmla="*/ 0 h 539126"/>
              <a:gd name="connsiteX4" fmla="*/ 211422 w 290706"/>
              <a:gd name="connsiteY4" fmla="*/ 36999 h 539126"/>
              <a:gd name="connsiteX5" fmla="*/ 227279 w 290706"/>
              <a:gd name="connsiteY5" fmla="*/ 58141 h 539126"/>
              <a:gd name="connsiteX6" fmla="*/ 216708 w 290706"/>
              <a:gd name="connsiteY6" fmla="*/ 95140 h 539126"/>
              <a:gd name="connsiteX7" fmla="*/ 232565 w 290706"/>
              <a:gd name="connsiteY7" fmla="*/ 126853 h 539126"/>
              <a:gd name="connsiteX8" fmla="*/ 237850 w 290706"/>
              <a:gd name="connsiteY8" fmla="*/ 163852 h 539126"/>
              <a:gd name="connsiteX9" fmla="*/ 221993 w 290706"/>
              <a:gd name="connsiteY9" fmla="*/ 174423 h 539126"/>
              <a:gd name="connsiteX10" fmla="*/ 227279 w 290706"/>
              <a:gd name="connsiteY10" fmla="*/ 195565 h 539126"/>
              <a:gd name="connsiteX11" fmla="*/ 206137 w 290706"/>
              <a:gd name="connsiteY11" fmla="*/ 243135 h 539126"/>
              <a:gd name="connsiteX12" fmla="*/ 290706 w 290706"/>
              <a:gd name="connsiteY12" fmla="*/ 338275 h 539126"/>
              <a:gd name="connsiteX13" fmla="*/ 243136 w 290706"/>
              <a:gd name="connsiteY13" fmla="*/ 412273 h 539126"/>
              <a:gd name="connsiteX14" fmla="*/ 216708 w 290706"/>
              <a:gd name="connsiteY14" fmla="*/ 406987 h 539126"/>
              <a:gd name="connsiteX15" fmla="*/ 190280 w 290706"/>
              <a:gd name="connsiteY15" fmla="*/ 428130 h 539126"/>
              <a:gd name="connsiteX16" fmla="*/ 190280 w 290706"/>
              <a:gd name="connsiteY16" fmla="*/ 496842 h 539126"/>
              <a:gd name="connsiteX17" fmla="*/ 158567 w 290706"/>
              <a:gd name="connsiteY17" fmla="*/ 539126 h 539126"/>
              <a:gd name="connsiteX18" fmla="*/ 110997 w 290706"/>
              <a:gd name="connsiteY18" fmla="*/ 428130 h 539126"/>
              <a:gd name="connsiteX19" fmla="*/ 47570 w 290706"/>
              <a:gd name="connsiteY19" fmla="*/ 332990 h 539126"/>
              <a:gd name="connsiteX20" fmla="*/ 0 w 290706"/>
              <a:gd name="connsiteY20" fmla="*/ 290705 h 539126"/>
              <a:gd name="connsiteX21" fmla="*/ 0 w 290706"/>
              <a:gd name="connsiteY21" fmla="*/ 269563 h 539126"/>
              <a:gd name="connsiteX22" fmla="*/ 73998 w 290706"/>
              <a:gd name="connsiteY22" fmla="*/ 147996 h 5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706" h="539126">
                <a:moveTo>
                  <a:pt x="73998" y="147996"/>
                </a:moveTo>
                <a:lnTo>
                  <a:pt x="36999" y="47570"/>
                </a:lnTo>
                <a:lnTo>
                  <a:pt x="110997" y="21142"/>
                </a:lnTo>
                <a:lnTo>
                  <a:pt x="174423" y="0"/>
                </a:lnTo>
                <a:lnTo>
                  <a:pt x="211422" y="36999"/>
                </a:lnTo>
                <a:lnTo>
                  <a:pt x="227279" y="58141"/>
                </a:lnTo>
                <a:lnTo>
                  <a:pt x="216708" y="95140"/>
                </a:lnTo>
                <a:lnTo>
                  <a:pt x="232565" y="126853"/>
                </a:lnTo>
                <a:lnTo>
                  <a:pt x="237850" y="163852"/>
                </a:lnTo>
                <a:lnTo>
                  <a:pt x="221993" y="174423"/>
                </a:lnTo>
                <a:lnTo>
                  <a:pt x="227279" y="195565"/>
                </a:lnTo>
                <a:lnTo>
                  <a:pt x="206137" y="243135"/>
                </a:lnTo>
                <a:lnTo>
                  <a:pt x="290706" y="338275"/>
                </a:lnTo>
                <a:lnTo>
                  <a:pt x="243136" y="412273"/>
                </a:lnTo>
                <a:lnTo>
                  <a:pt x="216708" y="406987"/>
                </a:lnTo>
                <a:lnTo>
                  <a:pt x="190280" y="428130"/>
                </a:lnTo>
                <a:lnTo>
                  <a:pt x="190280" y="496842"/>
                </a:lnTo>
                <a:lnTo>
                  <a:pt x="158567" y="539126"/>
                </a:lnTo>
                <a:lnTo>
                  <a:pt x="110997" y="428130"/>
                </a:lnTo>
                <a:lnTo>
                  <a:pt x="47570" y="332990"/>
                </a:lnTo>
                <a:lnTo>
                  <a:pt x="0" y="290705"/>
                </a:lnTo>
                <a:lnTo>
                  <a:pt x="0" y="269563"/>
                </a:lnTo>
                <a:lnTo>
                  <a:pt x="73998" y="147996"/>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24" name="ZoneTexte 66"/>
          <p:cNvSpPr txBox="1">
            <a:spLocks noChangeArrowheads="1"/>
          </p:cNvSpPr>
          <p:nvPr/>
        </p:nvSpPr>
        <p:spPr bwMode="auto">
          <a:xfrm>
            <a:off x="0" y="142875"/>
            <a:ext cx="2714625" cy="923925"/>
          </a:xfrm>
          <a:prstGeom prst="rect">
            <a:avLst/>
          </a:prstGeom>
          <a:noFill/>
          <a:ln w="9525">
            <a:noFill/>
            <a:miter lim="800000"/>
            <a:headEnd/>
            <a:tailEnd/>
          </a:ln>
        </p:spPr>
        <p:txBody>
          <a:bodyPr>
            <a:spAutoFit/>
          </a:bodyPr>
          <a:lstStyle/>
          <a:p>
            <a:pPr algn="ctr"/>
            <a:r>
              <a:rPr lang="fr-FR" b="1"/>
              <a:t>Doc 14 </a:t>
            </a:r>
          </a:p>
          <a:p>
            <a:pPr algn="ctr"/>
            <a:r>
              <a:rPr lang="fr-FR" b="1"/>
              <a:t>La décolonisation </a:t>
            </a:r>
          </a:p>
          <a:p>
            <a:pPr algn="ctr"/>
            <a:r>
              <a:rPr lang="fr-FR" b="1"/>
              <a:t>en Afrique</a:t>
            </a:r>
          </a:p>
        </p:txBody>
      </p:sp>
      <p:sp>
        <p:nvSpPr>
          <p:cNvPr id="68" name="Rectangle 67"/>
          <p:cNvSpPr/>
          <p:nvPr/>
        </p:nvSpPr>
        <p:spPr>
          <a:xfrm>
            <a:off x="2714625" y="5715000"/>
            <a:ext cx="64293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26" name="ZoneTexte 68"/>
          <p:cNvSpPr txBox="1">
            <a:spLocks noChangeArrowheads="1"/>
          </p:cNvSpPr>
          <p:nvPr/>
        </p:nvSpPr>
        <p:spPr bwMode="auto">
          <a:xfrm>
            <a:off x="2714625" y="5786438"/>
            <a:ext cx="3929063" cy="276225"/>
          </a:xfrm>
          <a:prstGeom prst="rect">
            <a:avLst/>
          </a:prstGeom>
          <a:noFill/>
          <a:ln w="9525">
            <a:noFill/>
            <a:miter lim="800000"/>
            <a:headEnd/>
            <a:tailEnd/>
          </a:ln>
        </p:spPr>
        <p:txBody>
          <a:bodyPr>
            <a:spAutoFit/>
          </a:bodyPr>
          <a:lstStyle/>
          <a:p>
            <a:r>
              <a:rPr lang="fr-FR" sz="1200" b="1"/>
              <a:t>Les étapes de la décolonisation</a:t>
            </a:r>
          </a:p>
        </p:txBody>
      </p:sp>
      <p:sp>
        <p:nvSpPr>
          <p:cNvPr id="70" name="Rectangle à coins arrondis 69"/>
          <p:cNvSpPr/>
          <p:nvPr/>
        </p:nvSpPr>
        <p:spPr>
          <a:xfrm>
            <a:off x="3071813" y="6357938"/>
            <a:ext cx="357187" cy="21431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28" name="ZoneTexte 70"/>
          <p:cNvSpPr txBox="1">
            <a:spLocks noChangeArrowheads="1"/>
          </p:cNvSpPr>
          <p:nvPr/>
        </p:nvSpPr>
        <p:spPr bwMode="auto">
          <a:xfrm>
            <a:off x="2786063" y="6143625"/>
            <a:ext cx="500062" cy="261938"/>
          </a:xfrm>
          <a:prstGeom prst="rect">
            <a:avLst/>
          </a:prstGeom>
          <a:noFill/>
          <a:ln w="9525">
            <a:noFill/>
            <a:miter lim="800000"/>
            <a:headEnd/>
            <a:tailEnd/>
          </a:ln>
        </p:spPr>
        <p:txBody>
          <a:bodyPr>
            <a:spAutoFit/>
          </a:bodyPr>
          <a:lstStyle/>
          <a:p>
            <a:r>
              <a:rPr lang="fr-FR" sz="1100" b="1"/>
              <a:t>1948  </a:t>
            </a:r>
          </a:p>
        </p:txBody>
      </p:sp>
      <p:sp>
        <p:nvSpPr>
          <p:cNvPr id="36929" name="ZoneTexte 71"/>
          <p:cNvSpPr txBox="1">
            <a:spLocks noChangeArrowheads="1"/>
          </p:cNvSpPr>
          <p:nvPr/>
        </p:nvSpPr>
        <p:spPr bwMode="auto">
          <a:xfrm>
            <a:off x="3214688" y="6143625"/>
            <a:ext cx="500062" cy="261938"/>
          </a:xfrm>
          <a:prstGeom prst="rect">
            <a:avLst/>
          </a:prstGeom>
          <a:noFill/>
          <a:ln w="9525">
            <a:noFill/>
            <a:miter lim="800000"/>
            <a:headEnd/>
            <a:tailEnd/>
          </a:ln>
        </p:spPr>
        <p:txBody>
          <a:bodyPr>
            <a:spAutoFit/>
          </a:bodyPr>
          <a:lstStyle/>
          <a:p>
            <a:r>
              <a:rPr lang="fr-FR" sz="1100" b="1"/>
              <a:t>1954  </a:t>
            </a:r>
          </a:p>
        </p:txBody>
      </p:sp>
      <p:sp>
        <p:nvSpPr>
          <p:cNvPr id="73" name="Rectangle à coins arrondis 72"/>
          <p:cNvSpPr/>
          <p:nvPr/>
        </p:nvSpPr>
        <p:spPr>
          <a:xfrm>
            <a:off x="4000500" y="6357938"/>
            <a:ext cx="357188" cy="2143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31" name="ZoneTexte 73"/>
          <p:cNvSpPr txBox="1">
            <a:spLocks noChangeArrowheads="1"/>
          </p:cNvSpPr>
          <p:nvPr/>
        </p:nvSpPr>
        <p:spPr bwMode="auto">
          <a:xfrm>
            <a:off x="3714750" y="6143625"/>
            <a:ext cx="500063" cy="261938"/>
          </a:xfrm>
          <a:prstGeom prst="rect">
            <a:avLst/>
          </a:prstGeom>
          <a:noFill/>
          <a:ln w="9525">
            <a:noFill/>
            <a:miter lim="800000"/>
            <a:headEnd/>
            <a:tailEnd/>
          </a:ln>
        </p:spPr>
        <p:txBody>
          <a:bodyPr>
            <a:spAutoFit/>
          </a:bodyPr>
          <a:lstStyle/>
          <a:p>
            <a:r>
              <a:rPr lang="fr-FR" sz="1100" b="1"/>
              <a:t>1955  </a:t>
            </a:r>
          </a:p>
        </p:txBody>
      </p:sp>
      <p:sp>
        <p:nvSpPr>
          <p:cNvPr id="75" name="Rectangle à coins arrondis 74"/>
          <p:cNvSpPr/>
          <p:nvPr/>
        </p:nvSpPr>
        <p:spPr>
          <a:xfrm>
            <a:off x="4929188" y="6357938"/>
            <a:ext cx="357187" cy="2143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Rectangle à coins arrondis 75"/>
          <p:cNvSpPr/>
          <p:nvPr/>
        </p:nvSpPr>
        <p:spPr>
          <a:xfrm>
            <a:off x="5786438" y="6357938"/>
            <a:ext cx="357187" cy="214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Rectangle à coins arrondis 76"/>
          <p:cNvSpPr/>
          <p:nvPr/>
        </p:nvSpPr>
        <p:spPr>
          <a:xfrm>
            <a:off x="6715125" y="6357938"/>
            <a:ext cx="357188" cy="2143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35" name="ZoneTexte 78"/>
          <p:cNvSpPr txBox="1">
            <a:spLocks noChangeArrowheads="1"/>
          </p:cNvSpPr>
          <p:nvPr/>
        </p:nvSpPr>
        <p:spPr bwMode="auto">
          <a:xfrm>
            <a:off x="4143375" y="6143625"/>
            <a:ext cx="500063" cy="261938"/>
          </a:xfrm>
          <a:prstGeom prst="rect">
            <a:avLst/>
          </a:prstGeom>
          <a:noFill/>
          <a:ln w="9525">
            <a:noFill/>
            <a:miter lim="800000"/>
            <a:headEnd/>
            <a:tailEnd/>
          </a:ln>
        </p:spPr>
        <p:txBody>
          <a:bodyPr>
            <a:spAutoFit/>
          </a:bodyPr>
          <a:lstStyle/>
          <a:p>
            <a:r>
              <a:rPr lang="fr-FR" sz="1100" b="1"/>
              <a:t>1959 </a:t>
            </a:r>
          </a:p>
        </p:txBody>
      </p:sp>
      <p:sp>
        <p:nvSpPr>
          <p:cNvPr id="36936" name="ZoneTexte 79"/>
          <p:cNvSpPr txBox="1">
            <a:spLocks noChangeArrowheads="1"/>
          </p:cNvSpPr>
          <p:nvPr/>
        </p:nvSpPr>
        <p:spPr bwMode="auto">
          <a:xfrm>
            <a:off x="4857750" y="6143625"/>
            <a:ext cx="500063" cy="261938"/>
          </a:xfrm>
          <a:prstGeom prst="rect">
            <a:avLst/>
          </a:prstGeom>
          <a:noFill/>
          <a:ln w="9525">
            <a:noFill/>
            <a:miter lim="800000"/>
            <a:headEnd/>
            <a:tailEnd/>
          </a:ln>
        </p:spPr>
        <p:txBody>
          <a:bodyPr>
            <a:spAutoFit/>
          </a:bodyPr>
          <a:lstStyle/>
          <a:p>
            <a:r>
              <a:rPr lang="fr-FR" sz="1100" b="1"/>
              <a:t>1960 </a:t>
            </a:r>
          </a:p>
        </p:txBody>
      </p:sp>
      <p:sp>
        <p:nvSpPr>
          <p:cNvPr id="36937" name="ZoneTexte 80"/>
          <p:cNvSpPr txBox="1">
            <a:spLocks noChangeArrowheads="1"/>
          </p:cNvSpPr>
          <p:nvPr/>
        </p:nvSpPr>
        <p:spPr bwMode="auto">
          <a:xfrm>
            <a:off x="5500688" y="6143625"/>
            <a:ext cx="500062" cy="261938"/>
          </a:xfrm>
          <a:prstGeom prst="rect">
            <a:avLst/>
          </a:prstGeom>
          <a:noFill/>
          <a:ln w="9525">
            <a:noFill/>
            <a:miter lim="800000"/>
            <a:headEnd/>
            <a:tailEnd/>
          </a:ln>
        </p:spPr>
        <p:txBody>
          <a:bodyPr>
            <a:spAutoFit/>
          </a:bodyPr>
          <a:lstStyle/>
          <a:p>
            <a:r>
              <a:rPr lang="fr-FR" sz="1100" b="1"/>
              <a:t>1961 </a:t>
            </a:r>
          </a:p>
        </p:txBody>
      </p:sp>
      <p:sp>
        <p:nvSpPr>
          <p:cNvPr id="36938" name="ZoneTexte 81"/>
          <p:cNvSpPr txBox="1">
            <a:spLocks noChangeArrowheads="1"/>
          </p:cNvSpPr>
          <p:nvPr/>
        </p:nvSpPr>
        <p:spPr bwMode="auto">
          <a:xfrm>
            <a:off x="5929313" y="6143625"/>
            <a:ext cx="500062" cy="261938"/>
          </a:xfrm>
          <a:prstGeom prst="rect">
            <a:avLst/>
          </a:prstGeom>
          <a:noFill/>
          <a:ln w="9525">
            <a:noFill/>
            <a:miter lim="800000"/>
            <a:headEnd/>
            <a:tailEnd/>
          </a:ln>
        </p:spPr>
        <p:txBody>
          <a:bodyPr>
            <a:spAutoFit/>
          </a:bodyPr>
          <a:lstStyle/>
          <a:p>
            <a:r>
              <a:rPr lang="fr-FR" sz="1100" b="1"/>
              <a:t>1966 </a:t>
            </a:r>
          </a:p>
        </p:txBody>
      </p:sp>
      <p:sp>
        <p:nvSpPr>
          <p:cNvPr id="36939" name="ZoneTexte 82"/>
          <p:cNvSpPr txBox="1">
            <a:spLocks noChangeArrowheads="1"/>
          </p:cNvSpPr>
          <p:nvPr/>
        </p:nvSpPr>
        <p:spPr bwMode="auto">
          <a:xfrm>
            <a:off x="6429375" y="6143625"/>
            <a:ext cx="500063" cy="261938"/>
          </a:xfrm>
          <a:prstGeom prst="rect">
            <a:avLst/>
          </a:prstGeom>
          <a:noFill/>
          <a:ln w="9525">
            <a:noFill/>
            <a:miter lim="800000"/>
            <a:headEnd/>
            <a:tailEnd/>
          </a:ln>
        </p:spPr>
        <p:txBody>
          <a:bodyPr>
            <a:spAutoFit/>
          </a:bodyPr>
          <a:lstStyle/>
          <a:p>
            <a:r>
              <a:rPr lang="fr-FR" sz="1100" b="1"/>
              <a:t>1967 </a:t>
            </a:r>
          </a:p>
        </p:txBody>
      </p:sp>
      <p:sp>
        <p:nvSpPr>
          <p:cNvPr id="36940" name="ZoneTexte 83"/>
          <p:cNvSpPr txBox="1">
            <a:spLocks noChangeArrowheads="1"/>
          </p:cNvSpPr>
          <p:nvPr/>
        </p:nvSpPr>
        <p:spPr bwMode="auto">
          <a:xfrm>
            <a:off x="6858000" y="6143625"/>
            <a:ext cx="500063" cy="261938"/>
          </a:xfrm>
          <a:prstGeom prst="rect">
            <a:avLst/>
          </a:prstGeom>
          <a:noFill/>
          <a:ln w="9525">
            <a:noFill/>
            <a:miter lim="800000"/>
            <a:headEnd/>
            <a:tailEnd/>
          </a:ln>
        </p:spPr>
        <p:txBody>
          <a:bodyPr>
            <a:spAutoFit/>
          </a:bodyPr>
          <a:lstStyle/>
          <a:p>
            <a:r>
              <a:rPr lang="fr-FR" sz="1100" b="1"/>
              <a:t>1990 </a:t>
            </a:r>
          </a:p>
        </p:txBody>
      </p:sp>
      <p:sp>
        <p:nvSpPr>
          <p:cNvPr id="85" name="Rectangle à coins arrondis 84"/>
          <p:cNvSpPr/>
          <p:nvPr/>
        </p:nvSpPr>
        <p:spPr>
          <a:xfrm>
            <a:off x="8072438" y="6357938"/>
            <a:ext cx="357187" cy="2143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42" name="ZoneTexte 85"/>
          <p:cNvSpPr txBox="1">
            <a:spLocks noChangeArrowheads="1"/>
          </p:cNvSpPr>
          <p:nvPr/>
        </p:nvSpPr>
        <p:spPr bwMode="auto">
          <a:xfrm>
            <a:off x="7358063" y="5929313"/>
            <a:ext cx="1785937" cy="430212"/>
          </a:xfrm>
          <a:prstGeom prst="rect">
            <a:avLst/>
          </a:prstGeom>
          <a:noFill/>
          <a:ln w="9525">
            <a:noFill/>
            <a:miter lim="800000"/>
            <a:headEnd/>
            <a:tailEnd/>
          </a:ln>
        </p:spPr>
        <p:txBody>
          <a:bodyPr>
            <a:spAutoFit/>
          </a:bodyPr>
          <a:lstStyle/>
          <a:p>
            <a:pPr algn="ctr"/>
            <a:r>
              <a:rPr lang="fr-FR" sz="1100" b="1"/>
              <a:t>Pays indépendants </a:t>
            </a:r>
          </a:p>
          <a:p>
            <a:pPr algn="ctr"/>
            <a:r>
              <a:rPr lang="fr-FR" sz="1100" b="1"/>
              <a:t>en 1945 </a:t>
            </a:r>
          </a:p>
        </p:txBody>
      </p:sp>
      <p:sp>
        <p:nvSpPr>
          <p:cNvPr id="36943" name="ZoneTexte 86"/>
          <p:cNvSpPr txBox="1">
            <a:spLocks noChangeArrowheads="1"/>
          </p:cNvSpPr>
          <p:nvPr/>
        </p:nvSpPr>
        <p:spPr bwMode="auto">
          <a:xfrm>
            <a:off x="4572000" y="642938"/>
            <a:ext cx="857250" cy="400050"/>
          </a:xfrm>
          <a:prstGeom prst="rect">
            <a:avLst/>
          </a:prstGeom>
          <a:noFill/>
          <a:ln w="9525">
            <a:noFill/>
            <a:miter lim="800000"/>
            <a:headEnd/>
            <a:tailEnd/>
          </a:ln>
        </p:spPr>
        <p:txBody>
          <a:bodyPr>
            <a:spAutoFit/>
          </a:bodyPr>
          <a:lstStyle/>
          <a:p>
            <a:pPr algn="ctr"/>
            <a:r>
              <a:rPr lang="fr-FR" sz="1000"/>
              <a:t>Algérie</a:t>
            </a:r>
          </a:p>
          <a:p>
            <a:pPr algn="ctr"/>
            <a:r>
              <a:rPr lang="fr-FR" sz="1000"/>
              <a:t>1962</a:t>
            </a:r>
          </a:p>
        </p:txBody>
      </p:sp>
      <p:sp>
        <p:nvSpPr>
          <p:cNvPr id="36944" name="ZoneTexte 87"/>
          <p:cNvSpPr txBox="1">
            <a:spLocks noChangeArrowheads="1"/>
          </p:cNvSpPr>
          <p:nvPr/>
        </p:nvSpPr>
        <p:spPr bwMode="auto">
          <a:xfrm>
            <a:off x="5643563" y="714375"/>
            <a:ext cx="857250" cy="400050"/>
          </a:xfrm>
          <a:prstGeom prst="rect">
            <a:avLst/>
          </a:prstGeom>
          <a:noFill/>
          <a:ln w="9525">
            <a:noFill/>
            <a:miter lim="800000"/>
            <a:headEnd/>
            <a:tailEnd/>
          </a:ln>
        </p:spPr>
        <p:txBody>
          <a:bodyPr>
            <a:spAutoFit/>
          </a:bodyPr>
          <a:lstStyle/>
          <a:p>
            <a:pPr algn="ctr"/>
            <a:r>
              <a:rPr lang="fr-FR" sz="1000">
                <a:solidFill>
                  <a:schemeClr val="bg1"/>
                </a:solidFill>
              </a:rPr>
              <a:t>Libye</a:t>
            </a:r>
          </a:p>
          <a:p>
            <a:pPr algn="ctr"/>
            <a:r>
              <a:rPr lang="fr-FR" sz="1000">
                <a:solidFill>
                  <a:schemeClr val="bg1"/>
                </a:solidFill>
              </a:rPr>
              <a:t>1951</a:t>
            </a:r>
          </a:p>
        </p:txBody>
      </p:sp>
      <p:sp>
        <p:nvSpPr>
          <p:cNvPr id="36945" name="ZoneTexte 88"/>
          <p:cNvSpPr txBox="1">
            <a:spLocks noChangeArrowheads="1"/>
          </p:cNvSpPr>
          <p:nvPr/>
        </p:nvSpPr>
        <p:spPr bwMode="auto">
          <a:xfrm>
            <a:off x="4000500" y="285750"/>
            <a:ext cx="857250" cy="400050"/>
          </a:xfrm>
          <a:prstGeom prst="rect">
            <a:avLst/>
          </a:prstGeom>
          <a:noFill/>
          <a:ln w="9525">
            <a:noFill/>
            <a:miter lim="800000"/>
            <a:headEnd/>
            <a:tailEnd/>
          </a:ln>
        </p:spPr>
        <p:txBody>
          <a:bodyPr>
            <a:spAutoFit/>
          </a:bodyPr>
          <a:lstStyle/>
          <a:p>
            <a:pPr algn="ctr"/>
            <a:r>
              <a:rPr lang="fr-FR" sz="1000">
                <a:solidFill>
                  <a:schemeClr val="bg1"/>
                </a:solidFill>
              </a:rPr>
              <a:t>Maroc</a:t>
            </a:r>
          </a:p>
          <a:p>
            <a:pPr algn="ctr"/>
            <a:r>
              <a:rPr lang="fr-FR" sz="1000">
                <a:solidFill>
                  <a:schemeClr val="bg1"/>
                </a:solidFill>
              </a:rPr>
              <a:t>1956</a:t>
            </a:r>
          </a:p>
        </p:txBody>
      </p:sp>
      <p:sp>
        <p:nvSpPr>
          <p:cNvPr id="36946" name="ZoneTexte 89"/>
          <p:cNvSpPr txBox="1">
            <a:spLocks noChangeArrowheads="1"/>
          </p:cNvSpPr>
          <p:nvPr/>
        </p:nvSpPr>
        <p:spPr bwMode="auto">
          <a:xfrm>
            <a:off x="5357813" y="0"/>
            <a:ext cx="857250" cy="400050"/>
          </a:xfrm>
          <a:prstGeom prst="rect">
            <a:avLst/>
          </a:prstGeom>
          <a:noFill/>
          <a:ln w="9525">
            <a:noFill/>
            <a:miter lim="800000"/>
            <a:headEnd/>
            <a:tailEnd/>
          </a:ln>
        </p:spPr>
        <p:txBody>
          <a:bodyPr>
            <a:spAutoFit/>
          </a:bodyPr>
          <a:lstStyle/>
          <a:p>
            <a:pPr algn="ctr"/>
            <a:r>
              <a:rPr lang="fr-FR" sz="1000"/>
              <a:t>Tunisie</a:t>
            </a:r>
          </a:p>
          <a:p>
            <a:pPr algn="ctr"/>
            <a:r>
              <a:rPr lang="fr-FR" sz="1000"/>
              <a:t>1956</a:t>
            </a:r>
          </a:p>
        </p:txBody>
      </p:sp>
      <p:sp>
        <p:nvSpPr>
          <p:cNvPr id="36947" name="ZoneTexte 90"/>
          <p:cNvSpPr txBox="1">
            <a:spLocks noChangeArrowheads="1"/>
          </p:cNvSpPr>
          <p:nvPr/>
        </p:nvSpPr>
        <p:spPr bwMode="auto">
          <a:xfrm>
            <a:off x="3071813" y="714375"/>
            <a:ext cx="857250" cy="554038"/>
          </a:xfrm>
          <a:prstGeom prst="rect">
            <a:avLst/>
          </a:prstGeom>
          <a:noFill/>
          <a:ln w="9525">
            <a:noFill/>
            <a:miter lim="800000"/>
            <a:headEnd/>
            <a:tailEnd/>
          </a:ln>
        </p:spPr>
        <p:txBody>
          <a:bodyPr>
            <a:spAutoFit/>
          </a:bodyPr>
          <a:lstStyle/>
          <a:p>
            <a:pPr algn="ctr"/>
            <a:r>
              <a:rPr lang="fr-FR" sz="1000"/>
              <a:t>Sahara Occidental</a:t>
            </a:r>
          </a:p>
          <a:p>
            <a:pPr algn="ctr"/>
            <a:r>
              <a:rPr lang="fr-FR" sz="1000"/>
              <a:t>1975</a:t>
            </a:r>
          </a:p>
        </p:txBody>
      </p:sp>
      <p:sp>
        <p:nvSpPr>
          <p:cNvPr id="36948" name="ZoneTexte 91"/>
          <p:cNvSpPr txBox="1">
            <a:spLocks noChangeArrowheads="1"/>
          </p:cNvSpPr>
          <p:nvPr/>
        </p:nvSpPr>
        <p:spPr bwMode="auto">
          <a:xfrm>
            <a:off x="6500813" y="785813"/>
            <a:ext cx="857250" cy="246062"/>
          </a:xfrm>
          <a:prstGeom prst="rect">
            <a:avLst/>
          </a:prstGeom>
          <a:noFill/>
          <a:ln w="9525">
            <a:noFill/>
            <a:miter lim="800000"/>
            <a:headEnd/>
            <a:tailEnd/>
          </a:ln>
        </p:spPr>
        <p:txBody>
          <a:bodyPr>
            <a:spAutoFit/>
          </a:bodyPr>
          <a:lstStyle/>
          <a:p>
            <a:pPr algn="ctr"/>
            <a:r>
              <a:rPr lang="fr-FR" sz="1000"/>
              <a:t>Egypte</a:t>
            </a:r>
          </a:p>
        </p:txBody>
      </p:sp>
      <p:sp>
        <p:nvSpPr>
          <p:cNvPr id="36949" name="ZoneTexte 92"/>
          <p:cNvSpPr txBox="1">
            <a:spLocks noChangeArrowheads="1"/>
          </p:cNvSpPr>
          <p:nvPr/>
        </p:nvSpPr>
        <p:spPr bwMode="auto">
          <a:xfrm>
            <a:off x="6500813" y="1643063"/>
            <a:ext cx="857250" cy="400050"/>
          </a:xfrm>
          <a:prstGeom prst="rect">
            <a:avLst/>
          </a:prstGeom>
          <a:noFill/>
          <a:ln w="9525">
            <a:noFill/>
            <a:miter lim="800000"/>
            <a:headEnd/>
            <a:tailEnd/>
          </a:ln>
        </p:spPr>
        <p:txBody>
          <a:bodyPr>
            <a:spAutoFit/>
          </a:bodyPr>
          <a:lstStyle/>
          <a:p>
            <a:pPr algn="ctr"/>
            <a:r>
              <a:rPr lang="fr-FR" sz="1000">
                <a:solidFill>
                  <a:schemeClr val="bg1"/>
                </a:solidFill>
              </a:rPr>
              <a:t>Soudan </a:t>
            </a:r>
          </a:p>
          <a:p>
            <a:pPr algn="ctr"/>
            <a:r>
              <a:rPr lang="fr-FR" sz="1000">
                <a:solidFill>
                  <a:schemeClr val="bg1"/>
                </a:solidFill>
              </a:rPr>
              <a:t>1956</a:t>
            </a:r>
          </a:p>
        </p:txBody>
      </p:sp>
      <p:sp>
        <p:nvSpPr>
          <p:cNvPr id="36950" name="ZoneTexte 93"/>
          <p:cNvSpPr txBox="1">
            <a:spLocks noChangeArrowheads="1"/>
          </p:cNvSpPr>
          <p:nvPr/>
        </p:nvSpPr>
        <p:spPr bwMode="auto">
          <a:xfrm>
            <a:off x="5072063" y="1428750"/>
            <a:ext cx="857250" cy="246063"/>
          </a:xfrm>
          <a:prstGeom prst="rect">
            <a:avLst/>
          </a:prstGeom>
          <a:noFill/>
          <a:ln w="9525">
            <a:noFill/>
            <a:miter lim="800000"/>
            <a:headEnd/>
            <a:tailEnd/>
          </a:ln>
        </p:spPr>
        <p:txBody>
          <a:bodyPr>
            <a:spAutoFit/>
          </a:bodyPr>
          <a:lstStyle/>
          <a:p>
            <a:pPr algn="ctr"/>
            <a:r>
              <a:rPr lang="fr-FR" sz="1000"/>
              <a:t>Niger</a:t>
            </a:r>
          </a:p>
        </p:txBody>
      </p:sp>
      <p:sp>
        <p:nvSpPr>
          <p:cNvPr id="36951" name="ZoneTexte 94"/>
          <p:cNvSpPr txBox="1">
            <a:spLocks noChangeArrowheads="1"/>
          </p:cNvSpPr>
          <p:nvPr/>
        </p:nvSpPr>
        <p:spPr bwMode="auto">
          <a:xfrm>
            <a:off x="5715000" y="1643063"/>
            <a:ext cx="857250" cy="246062"/>
          </a:xfrm>
          <a:prstGeom prst="rect">
            <a:avLst/>
          </a:prstGeom>
          <a:noFill/>
          <a:ln w="9525">
            <a:noFill/>
            <a:miter lim="800000"/>
            <a:headEnd/>
            <a:tailEnd/>
          </a:ln>
        </p:spPr>
        <p:txBody>
          <a:bodyPr>
            <a:spAutoFit/>
          </a:bodyPr>
          <a:lstStyle/>
          <a:p>
            <a:pPr algn="ctr"/>
            <a:r>
              <a:rPr lang="fr-FR" sz="1000"/>
              <a:t>Tchad</a:t>
            </a:r>
          </a:p>
        </p:txBody>
      </p:sp>
      <p:sp>
        <p:nvSpPr>
          <p:cNvPr id="36952" name="ZoneTexte 95"/>
          <p:cNvSpPr txBox="1">
            <a:spLocks noChangeArrowheads="1"/>
          </p:cNvSpPr>
          <p:nvPr/>
        </p:nvSpPr>
        <p:spPr bwMode="auto">
          <a:xfrm>
            <a:off x="4357688" y="1428750"/>
            <a:ext cx="857250" cy="246063"/>
          </a:xfrm>
          <a:prstGeom prst="rect">
            <a:avLst/>
          </a:prstGeom>
          <a:noFill/>
          <a:ln w="9525">
            <a:noFill/>
            <a:miter lim="800000"/>
            <a:headEnd/>
            <a:tailEnd/>
          </a:ln>
        </p:spPr>
        <p:txBody>
          <a:bodyPr>
            <a:spAutoFit/>
          </a:bodyPr>
          <a:lstStyle/>
          <a:p>
            <a:pPr algn="ctr"/>
            <a:r>
              <a:rPr lang="fr-FR" sz="1000"/>
              <a:t>Mali</a:t>
            </a:r>
          </a:p>
        </p:txBody>
      </p:sp>
      <p:sp>
        <p:nvSpPr>
          <p:cNvPr id="36953" name="ZoneTexte 96"/>
          <p:cNvSpPr txBox="1">
            <a:spLocks noChangeArrowheads="1"/>
          </p:cNvSpPr>
          <p:nvPr/>
        </p:nvSpPr>
        <p:spPr bwMode="auto">
          <a:xfrm>
            <a:off x="5000625" y="2071688"/>
            <a:ext cx="857250" cy="246062"/>
          </a:xfrm>
          <a:prstGeom prst="rect">
            <a:avLst/>
          </a:prstGeom>
          <a:noFill/>
          <a:ln w="9525">
            <a:noFill/>
            <a:miter lim="800000"/>
            <a:headEnd/>
            <a:tailEnd/>
          </a:ln>
        </p:spPr>
        <p:txBody>
          <a:bodyPr>
            <a:spAutoFit/>
          </a:bodyPr>
          <a:lstStyle/>
          <a:p>
            <a:pPr algn="ctr"/>
            <a:r>
              <a:rPr lang="fr-FR" sz="1000"/>
              <a:t>Nigeria</a:t>
            </a:r>
          </a:p>
        </p:txBody>
      </p:sp>
      <p:sp>
        <p:nvSpPr>
          <p:cNvPr id="36954" name="ZoneTexte 97"/>
          <p:cNvSpPr txBox="1">
            <a:spLocks noChangeArrowheads="1"/>
          </p:cNvSpPr>
          <p:nvPr/>
        </p:nvSpPr>
        <p:spPr bwMode="auto">
          <a:xfrm>
            <a:off x="5715000" y="2357438"/>
            <a:ext cx="1143000" cy="246062"/>
          </a:xfrm>
          <a:prstGeom prst="rect">
            <a:avLst/>
          </a:prstGeom>
          <a:noFill/>
          <a:ln w="9525">
            <a:noFill/>
            <a:miter lim="800000"/>
            <a:headEnd/>
            <a:tailEnd/>
          </a:ln>
        </p:spPr>
        <p:txBody>
          <a:bodyPr>
            <a:spAutoFit/>
          </a:bodyPr>
          <a:lstStyle/>
          <a:p>
            <a:pPr algn="ctr"/>
            <a:r>
              <a:rPr lang="fr-FR" sz="1000"/>
              <a:t>Centrafrique</a:t>
            </a:r>
          </a:p>
        </p:txBody>
      </p:sp>
      <p:sp>
        <p:nvSpPr>
          <p:cNvPr id="36955" name="ZoneTexte 98"/>
          <p:cNvSpPr txBox="1">
            <a:spLocks noChangeArrowheads="1"/>
          </p:cNvSpPr>
          <p:nvPr/>
        </p:nvSpPr>
        <p:spPr bwMode="auto">
          <a:xfrm>
            <a:off x="5214938" y="2428875"/>
            <a:ext cx="857250" cy="246063"/>
          </a:xfrm>
          <a:prstGeom prst="rect">
            <a:avLst/>
          </a:prstGeom>
          <a:noFill/>
          <a:ln w="9525">
            <a:noFill/>
            <a:miter lim="800000"/>
            <a:headEnd/>
            <a:tailEnd/>
          </a:ln>
        </p:spPr>
        <p:txBody>
          <a:bodyPr>
            <a:spAutoFit/>
          </a:bodyPr>
          <a:lstStyle/>
          <a:p>
            <a:pPr algn="ctr"/>
            <a:r>
              <a:rPr lang="fr-FR" sz="1000"/>
              <a:t>Cameroun</a:t>
            </a:r>
          </a:p>
        </p:txBody>
      </p:sp>
      <p:sp>
        <p:nvSpPr>
          <p:cNvPr id="36956" name="ZoneTexte 99"/>
          <p:cNvSpPr txBox="1">
            <a:spLocks noChangeArrowheads="1"/>
          </p:cNvSpPr>
          <p:nvPr/>
        </p:nvSpPr>
        <p:spPr bwMode="auto">
          <a:xfrm>
            <a:off x="6072188" y="3000375"/>
            <a:ext cx="857250" cy="400050"/>
          </a:xfrm>
          <a:prstGeom prst="rect">
            <a:avLst/>
          </a:prstGeom>
          <a:noFill/>
          <a:ln w="9525">
            <a:noFill/>
            <a:miter lim="800000"/>
            <a:headEnd/>
            <a:tailEnd/>
          </a:ln>
        </p:spPr>
        <p:txBody>
          <a:bodyPr>
            <a:spAutoFit/>
          </a:bodyPr>
          <a:lstStyle/>
          <a:p>
            <a:pPr algn="ctr"/>
            <a:r>
              <a:rPr lang="fr-FR" sz="1000"/>
              <a:t>Congo-Kinshasa</a:t>
            </a:r>
          </a:p>
        </p:txBody>
      </p:sp>
      <p:sp>
        <p:nvSpPr>
          <p:cNvPr id="36957" name="ZoneTexte 100"/>
          <p:cNvSpPr txBox="1">
            <a:spLocks noChangeArrowheads="1"/>
          </p:cNvSpPr>
          <p:nvPr/>
        </p:nvSpPr>
        <p:spPr bwMode="auto">
          <a:xfrm>
            <a:off x="7572375" y="4429125"/>
            <a:ext cx="1000125" cy="246063"/>
          </a:xfrm>
          <a:prstGeom prst="rect">
            <a:avLst/>
          </a:prstGeom>
          <a:noFill/>
          <a:ln w="9525">
            <a:noFill/>
            <a:miter lim="800000"/>
            <a:headEnd/>
            <a:tailEnd/>
          </a:ln>
        </p:spPr>
        <p:txBody>
          <a:bodyPr>
            <a:spAutoFit/>
          </a:bodyPr>
          <a:lstStyle/>
          <a:p>
            <a:pPr algn="ctr"/>
            <a:r>
              <a:rPr lang="fr-FR" sz="1000"/>
              <a:t>Madagascar</a:t>
            </a:r>
          </a:p>
        </p:txBody>
      </p:sp>
      <p:sp>
        <p:nvSpPr>
          <p:cNvPr id="36958" name="ZoneTexte 101"/>
          <p:cNvSpPr txBox="1">
            <a:spLocks noChangeArrowheads="1"/>
          </p:cNvSpPr>
          <p:nvPr/>
        </p:nvSpPr>
        <p:spPr bwMode="auto">
          <a:xfrm>
            <a:off x="4214813" y="1785938"/>
            <a:ext cx="1071562" cy="400050"/>
          </a:xfrm>
          <a:prstGeom prst="rect">
            <a:avLst/>
          </a:prstGeom>
          <a:noFill/>
          <a:ln w="9525">
            <a:noFill/>
            <a:miter lim="800000"/>
            <a:headEnd/>
            <a:tailEnd/>
          </a:ln>
        </p:spPr>
        <p:txBody>
          <a:bodyPr>
            <a:spAutoFit/>
          </a:bodyPr>
          <a:lstStyle/>
          <a:p>
            <a:pPr algn="ctr"/>
            <a:r>
              <a:rPr lang="fr-FR" sz="1000"/>
              <a:t>Haute-Volta</a:t>
            </a:r>
          </a:p>
          <a:p>
            <a:pPr algn="ctr"/>
            <a:r>
              <a:rPr lang="fr-FR" sz="1000"/>
              <a:t>(Burkina Faso)</a:t>
            </a:r>
          </a:p>
        </p:txBody>
      </p:sp>
      <p:sp>
        <p:nvSpPr>
          <p:cNvPr id="36959" name="ZoneTexte 102"/>
          <p:cNvSpPr txBox="1">
            <a:spLocks noChangeArrowheads="1"/>
          </p:cNvSpPr>
          <p:nvPr/>
        </p:nvSpPr>
        <p:spPr bwMode="auto">
          <a:xfrm>
            <a:off x="7929563" y="2643188"/>
            <a:ext cx="857250" cy="246062"/>
          </a:xfrm>
          <a:prstGeom prst="rect">
            <a:avLst/>
          </a:prstGeom>
          <a:noFill/>
          <a:ln w="9525">
            <a:noFill/>
            <a:miter lim="800000"/>
            <a:headEnd/>
            <a:tailEnd/>
          </a:ln>
        </p:spPr>
        <p:txBody>
          <a:bodyPr>
            <a:spAutoFit/>
          </a:bodyPr>
          <a:lstStyle/>
          <a:p>
            <a:r>
              <a:rPr lang="fr-FR" sz="1000"/>
              <a:t>Somalie</a:t>
            </a:r>
          </a:p>
        </p:txBody>
      </p:sp>
      <p:sp>
        <p:nvSpPr>
          <p:cNvPr id="36960" name="ZoneTexte 103"/>
          <p:cNvSpPr txBox="1">
            <a:spLocks noChangeArrowheads="1"/>
          </p:cNvSpPr>
          <p:nvPr/>
        </p:nvSpPr>
        <p:spPr bwMode="auto">
          <a:xfrm>
            <a:off x="7215188" y="2214563"/>
            <a:ext cx="857250" cy="246062"/>
          </a:xfrm>
          <a:prstGeom prst="rect">
            <a:avLst/>
          </a:prstGeom>
          <a:noFill/>
          <a:ln w="9525">
            <a:noFill/>
            <a:miter lim="800000"/>
            <a:headEnd/>
            <a:tailEnd/>
          </a:ln>
        </p:spPr>
        <p:txBody>
          <a:bodyPr>
            <a:spAutoFit/>
          </a:bodyPr>
          <a:lstStyle/>
          <a:p>
            <a:pPr algn="ctr"/>
            <a:r>
              <a:rPr lang="fr-FR" sz="1000"/>
              <a:t>Ethiopie</a:t>
            </a:r>
          </a:p>
        </p:txBody>
      </p:sp>
      <p:sp>
        <p:nvSpPr>
          <p:cNvPr id="36961" name="ZoneTexte 104"/>
          <p:cNvSpPr txBox="1">
            <a:spLocks noChangeArrowheads="1"/>
          </p:cNvSpPr>
          <p:nvPr/>
        </p:nvSpPr>
        <p:spPr bwMode="auto">
          <a:xfrm>
            <a:off x="6000750" y="5143500"/>
            <a:ext cx="857250" cy="400050"/>
          </a:xfrm>
          <a:prstGeom prst="rect">
            <a:avLst/>
          </a:prstGeom>
          <a:noFill/>
          <a:ln w="9525">
            <a:noFill/>
            <a:miter lim="800000"/>
            <a:headEnd/>
            <a:tailEnd/>
          </a:ln>
        </p:spPr>
        <p:txBody>
          <a:bodyPr>
            <a:spAutoFit/>
          </a:bodyPr>
          <a:lstStyle/>
          <a:p>
            <a:pPr algn="ctr"/>
            <a:r>
              <a:rPr lang="fr-FR" sz="1000"/>
              <a:t>Afrique </a:t>
            </a:r>
          </a:p>
          <a:p>
            <a:pPr algn="ctr"/>
            <a:r>
              <a:rPr lang="fr-FR" sz="1000"/>
              <a:t>du Sud</a:t>
            </a:r>
          </a:p>
        </p:txBody>
      </p:sp>
      <p:sp>
        <p:nvSpPr>
          <p:cNvPr id="36962" name="ZoneTexte 105"/>
          <p:cNvSpPr txBox="1">
            <a:spLocks noChangeArrowheads="1"/>
          </p:cNvSpPr>
          <p:nvPr/>
        </p:nvSpPr>
        <p:spPr bwMode="auto">
          <a:xfrm>
            <a:off x="3643313" y="1357313"/>
            <a:ext cx="857250" cy="246062"/>
          </a:xfrm>
          <a:prstGeom prst="rect">
            <a:avLst/>
          </a:prstGeom>
          <a:noFill/>
          <a:ln w="9525">
            <a:noFill/>
            <a:miter lim="800000"/>
            <a:headEnd/>
            <a:tailEnd/>
          </a:ln>
        </p:spPr>
        <p:txBody>
          <a:bodyPr>
            <a:spAutoFit/>
          </a:bodyPr>
          <a:lstStyle/>
          <a:p>
            <a:pPr algn="ctr"/>
            <a:r>
              <a:rPr lang="fr-FR" sz="1000"/>
              <a:t>Mauritanie</a:t>
            </a:r>
          </a:p>
        </p:txBody>
      </p:sp>
      <p:sp>
        <p:nvSpPr>
          <p:cNvPr id="36963" name="ZoneTexte 106"/>
          <p:cNvSpPr txBox="1">
            <a:spLocks noChangeArrowheads="1"/>
          </p:cNvSpPr>
          <p:nvPr/>
        </p:nvSpPr>
        <p:spPr bwMode="auto">
          <a:xfrm>
            <a:off x="3286125" y="1643063"/>
            <a:ext cx="857250" cy="246062"/>
          </a:xfrm>
          <a:prstGeom prst="rect">
            <a:avLst/>
          </a:prstGeom>
          <a:noFill/>
          <a:ln w="9525">
            <a:noFill/>
            <a:miter lim="800000"/>
            <a:headEnd/>
            <a:tailEnd/>
          </a:ln>
        </p:spPr>
        <p:txBody>
          <a:bodyPr>
            <a:spAutoFit/>
          </a:bodyPr>
          <a:lstStyle/>
          <a:p>
            <a:pPr algn="ctr"/>
            <a:r>
              <a:rPr lang="fr-FR" sz="1000"/>
              <a:t>Sénégal</a:t>
            </a:r>
          </a:p>
        </p:txBody>
      </p:sp>
      <p:sp>
        <p:nvSpPr>
          <p:cNvPr id="36964" name="ZoneTexte 107"/>
          <p:cNvSpPr txBox="1">
            <a:spLocks noChangeArrowheads="1"/>
          </p:cNvSpPr>
          <p:nvPr/>
        </p:nvSpPr>
        <p:spPr bwMode="auto">
          <a:xfrm>
            <a:off x="2571750" y="1643063"/>
            <a:ext cx="857250" cy="400050"/>
          </a:xfrm>
          <a:prstGeom prst="rect">
            <a:avLst/>
          </a:prstGeom>
          <a:noFill/>
          <a:ln w="9525">
            <a:noFill/>
            <a:miter lim="800000"/>
            <a:headEnd/>
            <a:tailEnd/>
          </a:ln>
        </p:spPr>
        <p:txBody>
          <a:bodyPr>
            <a:spAutoFit/>
          </a:bodyPr>
          <a:lstStyle/>
          <a:p>
            <a:pPr algn="ctr"/>
            <a:r>
              <a:rPr lang="fr-FR" sz="1000"/>
              <a:t>Cap Vert</a:t>
            </a:r>
          </a:p>
          <a:p>
            <a:pPr algn="ctr"/>
            <a:r>
              <a:rPr lang="fr-FR" sz="1000"/>
              <a:t>1975</a:t>
            </a:r>
          </a:p>
        </p:txBody>
      </p:sp>
      <p:sp>
        <p:nvSpPr>
          <p:cNvPr id="36965" name="ZoneTexte 108"/>
          <p:cNvSpPr txBox="1">
            <a:spLocks noChangeArrowheads="1"/>
          </p:cNvSpPr>
          <p:nvPr/>
        </p:nvSpPr>
        <p:spPr bwMode="auto">
          <a:xfrm>
            <a:off x="4000500" y="2143125"/>
            <a:ext cx="857250" cy="400050"/>
          </a:xfrm>
          <a:prstGeom prst="rect">
            <a:avLst/>
          </a:prstGeom>
          <a:noFill/>
          <a:ln w="9525">
            <a:noFill/>
            <a:miter lim="800000"/>
            <a:headEnd/>
            <a:tailEnd/>
          </a:ln>
        </p:spPr>
        <p:txBody>
          <a:bodyPr>
            <a:spAutoFit/>
          </a:bodyPr>
          <a:lstStyle/>
          <a:p>
            <a:pPr algn="ctr"/>
            <a:r>
              <a:rPr lang="fr-FR" sz="1000"/>
              <a:t>Côte d’Ivoire</a:t>
            </a:r>
          </a:p>
        </p:txBody>
      </p:sp>
      <p:sp>
        <p:nvSpPr>
          <p:cNvPr id="36966" name="ZoneTexte 109"/>
          <p:cNvSpPr txBox="1">
            <a:spLocks noChangeArrowheads="1"/>
          </p:cNvSpPr>
          <p:nvPr/>
        </p:nvSpPr>
        <p:spPr bwMode="auto">
          <a:xfrm>
            <a:off x="3643313" y="1928813"/>
            <a:ext cx="857250" cy="400050"/>
          </a:xfrm>
          <a:prstGeom prst="rect">
            <a:avLst/>
          </a:prstGeom>
          <a:noFill/>
          <a:ln w="9525">
            <a:noFill/>
            <a:miter lim="800000"/>
            <a:headEnd/>
            <a:tailEnd/>
          </a:ln>
        </p:spPr>
        <p:txBody>
          <a:bodyPr>
            <a:spAutoFit/>
          </a:bodyPr>
          <a:lstStyle/>
          <a:p>
            <a:pPr algn="ctr"/>
            <a:r>
              <a:rPr lang="fr-FR" sz="1000">
                <a:solidFill>
                  <a:schemeClr val="bg1"/>
                </a:solidFill>
              </a:rPr>
              <a:t>Guinée</a:t>
            </a:r>
          </a:p>
          <a:p>
            <a:pPr algn="ctr"/>
            <a:r>
              <a:rPr lang="fr-FR" sz="1000">
                <a:solidFill>
                  <a:schemeClr val="bg1"/>
                </a:solidFill>
              </a:rPr>
              <a:t>1958</a:t>
            </a:r>
          </a:p>
        </p:txBody>
      </p:sp>
      <p:sp>
        <p:nvSpPr>
          <p:cNvPr id="36967" name="ZoneTexte 110"/>
          <p:cNvSpPr txBox="1">
            <a:spLocks noChangeArrowheads="1"/>
          </p:cNvSpPr>
          <p:nvPr/>
        </p:nvSpPr>
        <p:spPr bwMode="auto">
          <a:xfrm>
            <a:off x="2928938" y="1285875"/>
            <a:ext cx="857250" cy="400050"/>
          </a:xfrm>
          <a:prstGeom prst="rect">
            <a:avLst/>
          </a:prstGeom>
          <a:noFill/>
          <a:ln w="9525">
            <a:noFill/>
            <a:miter lim="800000"/>
            <a:headEnd/>
            <a:tailEnd/>
          </a:ln>
        </p:spPr>
        <p:txBody>
          <a:bodyPr>
            <a:spAutoFit/>
          </a:bodyPr>
          <a:lstStyle/>
          <a:p>
            <a:pPr algn="ctr"/>
            <a:r>
              <a:rPr lang="fr-FR" sz="1000"/>
              <a:t>Gambie</a:t>
            </a:r>
          </a:p>
          <a:p>
            <a:pPr algn="ctr"/>
            <a:r>
              <a:rPr lang="fr-FR" sz="1000"/>
              <a:t>1965</a:t>
            </a:r>
          </a:p>
        </p:txBody>
      </p:sp>
      <p:cxnSp>
        <p:nvCxnSpPr>
          <p:cNvPr id="113" name="Connecteur en angle 112"/>
          <p:cNvCxnSpPr>
            <a:stCxn id="36967" idx="2"/>
          </p:cNvCxnSpPr>
          <p:nvPr/>
        </p:nvCxnSpPr>
        <p:spPr>
          <a:xfrm rot="16200000" flipH="1">
            <a:off x="3378994" y="1664494"/>
            <a:ext cx="242888" cy="285750"/>
          </a:xfrm>
          <a:prstGeom prst="bentConnector2">
            <a:avLst/>
          </a:prstGeom>
        </p:spPr>
        <p:style>
          <a:lnRef idx="1">
            <a:schemeClr val="dk1"/>
          </a:lnRef>
          <a:fillRef idx="0">
            <a:schemeClr val="dk1"/>
          </a:fillRef>
          <a:effectRef idx="0">
            <a:schemeClr val="dk1"/>
          </a:effectRef>
          <a:fontRef idx="minor">
            <a:schemeClr val="tx1"/>
          </a:fontRef>
        </p:style>
      </p:cxnSp>
      <p:sp>
        <p:nvSpPr>
          <p:cNvPr id="36969" name="ZoneTexte 121"/>
          <p:cNvSpPr txBox="1">
            <a:spLocks noChangeArrowheads="1"/>
          </p:cNvSpPr>
          <p:nvPr/>
        </p:nvSpPr>
        <p:spPr bwMode="auto">
          <a:xfrm>
            <a:off x="2500313" y="1928813"/>
            <a:ext cx="1500187" cy="400050"/>
          </a:xfrm>
          <a:prstGeom prst="rect">
            <a:avLst/>
          </a:prstGeom>
          <a:noFill/>
          <a:ln w="9525">
            <a:noFill/>
            <a:miter lim="800000"/>
            <a:headEnd/>
            <a:tailEnd/>
          </a:ln>
        </p:spPr>
        <p:txBody>
          <a:bodyPr>
            <a:spAutoFit/>
          </a:bodyPr>
          <a:lstStyle/>
          <a:p>
            <a:pPr algn="ctr"/>
            <a:r>
              <a:rPr lang="fr-FR" sz="1000"/>
              <a:t>Guinée-Bissau</a:t>
            </a:r>
          </a:p>
          <a:p>
            <a:pPr algn="ctr"/>
            <a:r>
              <a:rPr lang="fr-FR" sz="1000"/>
              <a:t> 1974</a:t>
            </a:r>
          </a:p>
        </p:txBody>
      </p:sp>
      <p:sp>
        <p:nvSpPr>
          <p:cNvPr id="36970" name="ZoneTexte 122"/>
          <p:cNvSpPr txBox="1">
            <a:spLocks noChangeArrowheads="1"/>
          </p:cNvSpPr>
          <p:nvPr/>
        </p:nvSpPr>
        <p:spPr bwMode="auto">
          <a:xfrm>
            <a:off x="3643313" y="2571750"/>
            <a:ext cx="1357312" cy="246063"/>
          </a:xfrm>
          <a:prstGeom prst="rect">
            <a:avLst/>
          </a:prstGeom>
          <a:noFill/>
          <a:ln w="9525">
            <a:noFill/>
            <a:miter lim="800000"/>
            <a:headEnd/>
            <a:tailEnd/>
          </a:ln>
        </p:spPr>
        <p:txBody>
          <a:bodyPr>
            <a:spAutoFit/>
          </a:bodyPr>
          <a:lstStyle/>
          <a:p>
            <a:pPr algn="ctr"/>
            <a:r>
              <a:rPr lang="fr-FR" sz="1000"/>
              <a:t>Ghana 1957</a:t>
            </a:r>
          </a:p>
        </p:txBody>
      </p:sp>
      <p:cxnSp>
        <p:nvCxnSpPr>
          <p:cNvPr id="125" name="Connecteur en angle 124"/>
          <p:cNvCxnSpPr/>
          <p:nvPr/>
        </p:nvCxnSpPr>
        <p:spPr>
          <a:xfrm rot="5400000" flipH="1" flipV="1">
            <a:off x="4643438" y="2571750"/>
            <a:ext cx="142875" cy="142875"/>
          </a:xfrm>
          <a:prstGeom prst="bentConnector3">
            <a:avLst>
              <a:gd name="adj1" fmla="val 3334"/>
            </a:avLst>
          </a:prstGeom>
        </p:spPr>
        <p:style>
          <a:lnRef idx="1">
            <a:schemeClr val="dk1"/>
          </a:lnRef>
          <a:fillRef idx="0">
            <a:schemeClr val="dk1"/>
          </a:fillRef>
          <a:effectRef idx="0">
            <a:schemeClr val="dk1"/>
          </a:effectRef>
          <a:fontRef idx="minor">
            <a:schemeClr val="tx1"/>
          </a:fontRef>
        </p:style>
      </p:cxnSp>
      <p:sp>
        <p:nvSpPr>
          <p:cNvPr id="36972" name="ZoneTexte 131"/>
          <p:cNvSpPr txBox="1">
            <a:spLocks noChangeArrowheads="1"/>
          </p:cNvSpPr>
          <p:nvPr/>
        </p:nvSpPr>
        <p:spPr bwMode="auto">
          <a:xfrm>
            <a:off x="3286125" y="2428875"/>
            <a:ext cx="1285875" cy="246063"/>
          </a:xfrm>
          <a:prstGeom prst="rect">
            <a:avLst/>
          </a:prstGeom>
          <a:noFill/>
          <a:ln w="9525">
            <a:noFill/>
            <a:miter lim="800000"/>
            <a:headEnd/>
            <a:tailEnd/>
          </a:ln>
        </p:spPr>
        <p:txBody>
          <a:bodyPr>
            <a:spAutoFit/>
          </a:bodyPr>
          <a:lstStyle/>
          <a:p>
            <a:pPr algn="ctr"/>
            <a:r>
              <a:rPr lang="fr-FR" sz="1000"/>
              <a:t>Liberia</a:t>
            </a:r>
          </a:p>
        </p:txBody>
      </p:sp>
      <p:sp>
        <p:nvSpPr>
          <p:cNvPr id="36973" name="ZoneTexte 132"/>
          <p:cNvSpPr txBox="1">
            <a:spLocks noChangeArrowheads="1"/>
          </p:cNvSpPr>
          <p:nvPr/>
        </p:nvSpPr>
        <p:spPr bwMode="auto">
          <a:xfrm>
            <a:off x="2786063" y="2286000"/>
            <a:ext cx="1357312" cy="246063"/>
          </a:xfrm>
          <a:prstGeom prst="rect">
            <a:avLst/>
          </a:prstGeom>
          <a:noFill/>
          <a:ln w="9525">
            <a:noFill/>
            <a:miter lim="800000"/>
            <a:headEnd/>
            <a:tailEnd/>
          </a:ln>
        </p:spPr>
        <p:txBody>
          <a:bodyPr>
            <a:spAutoFit/>
          </a:bodyPr>
          <a:lstStyle/>
          <a:p>
            <a:pPr algn="ctr"/>
            <a:r>
              <a:rPr lang="fr-FR" sz="1000"/>
              <a:t>Sierra Leone 1961</a:t>
            </a:r>
          </a:p>
        </p:txBody>
      </p:sp>
      <p:sp>
        <p:nvSpPr>
          <p:cNvPr id="36974" name="ZoneTexte 133"/>
          <p:cNvSpPr txBox="1">
            <a:spLocks noChangeArrowheads="1"/>
          </p:cNvSpPr>
          <p:nvPr/>
        </p:nvSpPr>
        <p:spPr bwMode="auto">
          <a:xfrm>
            <a:off x="3929063" y="2857500"/>
            <a:ext cx="1214437" cy="246063"/>
          </a:xfrm>
          <a:prstGeom prst="rect">
            <a:avLst/>
          </a:prstGeom>
          <a:noFill/>
          <a:ln w="9525">
            <a:noFill/>
            <a:miter lim="800000"/>
            <a:headEnd/>
            <a:tailEnd/>
          </a:ln>
        </p:spPr>
        <p:txBody>
          <a:bodyPr>
            <a:spAutoFit/>
          </a:bodyPr>
          <a:lstStyle/>
          <a:p>
            <a:pPr algn="ctr"/>
            <a:r>
              <a:rPr lang="fr-FR" sz="1000"/>
              <a:t>Dahomey (Bénin)</a:t>
            </a:r>
          </a:p>
        </p:txBody>
      </p:sp>
      <p:cxnSp>
        <p:nvCxnSpPr>
          <p:cNvPr id="136" name="Connecteur droit 135"/>
          <p:cNvCxnSpPr/>
          <p:nvPr/>
        </p:nvCxnSpPr>
        <p:spPr>
          <a:xfrm rot="5400000">
            <a:off x="4787106" y="2713832"/>
            <a:ext cx="428625" cy="1588"/>
          </a:xfrm>
          <a:prstGeom prst="line">
            <a:avLst/>
          </a:prstGeom>
        </p:spPr>
        <p:style>
          <a:lnRef idx="1">
            <a:schemeClr val="dk1"/>
          </a:lnRef>
          <a:fillRef idx="0">
            <a:schemeClr val="dk1"/>
          </a:fillRef>
          <a:effectRef idx="0">
            <a:schemeClr val="dk1"/>
          </a:effectRef>
          <a:fontRef idx="minor">
            <a:schemeClr val="tx1"/>
          </a:fontRef>
        </p:style>
      </p:cxnSp>
      <p:cxnSp>
        <p:nvCxnSpPr>
          <p:cNvPr id="146" name="Connecteur droit 145"/>
          <p:cNvCxnSpPr/>
          <p:nvPr/>
        </p:nvCxnSpPr>
        <p:spPr>
          <a:xfrm rot="5400000">
            <a:off x="4787107" y="26423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36977" name="ZoneTexte 147"/>
          <p:cNvSpPr txBox="1">
            <a:spLocks noChangeArrowheads="1"/>
          </p:cNvSpPr>
          <p:nvPr/>
        </p:nvSpPr>
        <p:spPr bwMode="auto">
          <a:xfrm>
            <a:off x="4357688" y="2714625"/>
            <a:ext cx="857250" cy="246063"/>
          </a:xfrm>
          <a:prstGeom prst="rect">
            <a:avLst/>
          </a:prstGeom>
          <a:noFill/>
          <a:ln w="9525">
            <a:noFill/>
            <a:miter lim="800000"/>
            <a:headEnd/>
            <a:tailEnd/>
          </a:ln>
        </p:spPr>
        <p:txBody>
          <a:bodyPr>
            <a:spAutoFit/>
          </a:bodyPr>
          <a:lstStyle/>
          <a:p>
            <a:pPr algn="ctr"/>
            <a:r>
              <a:rPr lang="fr-FR" sz="1000"/>
              <a:t>Togo</a:t>
            </a:r>
          </a:p>
        </p:txBody>
      </p:sp>
      <p:sp>
        <p:nvSpPr>
          <p:cNvPr id="36978" name="ZoneTexte 148"/>
          <p:cNvSpPr txBox="1">
            <a:spLocks noChangeArrowheads="1"/>
          </p:cNvSpPr>
          <p:nvPr/>
        </p:nvSpPr>
        <p:spPr bwMode="auto">
          <a:xfrm>
            <a:off x="3857625" y="3000375"/>
            <a:ext cx="1357313" cy="400050"/>
          </a:xfrm>
          <a:prstGeom prst="rect">
            <a:avLst/>
          </a:prstGeom>
          <a:noFill/>
          <a:ln w="9525">
            <a:noFill/>
            <a:miter lim="800000"/>
            <a:headEnd/>
            <a:tailEnd/>
          </a:ln>
        </p:spPr>
        <p:txBody>
          <a:bodyPr>
            <a:spAutoFit/>
          </a:bodyPr>
          <a:lstStyle/>
          <a:p>
            <a:pPr algn="ctr"/>
            <a:r>
              <a:rPr lang="fr-FR" sz="1000"/>
              <a:t>Guinée équatoriale 1968</a:t>
            </a:r>
          </a:p>
        </p:txBody>
      </p:sp>
      <p:cxnSp>
        <p:nvCxnSpPr>
          <p:cNvPr id="151" name="Connecteur droit 150"/>
          <p:cNvCxnSpPr>
            <a:stCxn id="9" idx="3"/>
          </p:cNvCxnSpPr>
          <p:nvPr/>
        </p:nvCxnSpPr>
        <p:spPr>
          <a:xfrm rot="5400000">
            <a:off x="5072062" y="2774951"/>
            <a:ext cx="296863" cy="296862"/>
          </a:xfrm>
          <a:prstGeom prst="line">
            <a:avLst/>
          </a:prstGeom>
        </p:spPr>
        <p:style>
          <a:lnRef idx="1">
            <a:schemeClr val="dk1"/>
          </a:lnRef>
          <a:fillRef idx="0">
            <a:schemeClr val="dk1"/>
          </a:fillRef>
          <a:effectRef idx="0">
            <a:schemeClr val="dk1"/>
          </a:effectRef>
          <a:fontRef idx="minor">
            <a:schemeClr val="tx1"/>
          </a:fontRef>
        </p:style>
      </p:cxnSp>
      <p:cxnSp>
        <p:nvCxnSpPr>
          <p:cNvPr id="153" name="Connecteur droit 152"/>
          <p:cNvCxnSpPr>
            <a:stCxn id="33" idx="0"/>
          </p:cNvCxnSpPr>
          <p:nvPr/>
        </p:nvCxnSpPr>
        <p:spPr>
          <a:xfrm flipH="1" flipV="1">
            <a:off x="5286375" y="2857500"/>
            <a:ext cx="236538" cy="33338"/>
          </a:xfrm>
          <a:prstGeom prst="line">
            <a:avLst/>
          </a:prstGeom>
        </p:spPr>
        <p:style>
          <a:lnRef idx="1">
            <a:schemeClr val="dk1"/>
          </a:lnRef>
          <a:fillRef idx="0">
            <a:schemeClr val="dk1"/>
          </a:fillRef>
          <a:effectRef idx="0">
            <a:schemeClr val="dk1"/>
          </a:effectRef>
          <a:fontRef idx="minor">
            <a:schemeClr val="tx1"/>
          </a:fontRef>
        </p:style>
      </p:cxnSp>
      <p:sp>
        <p:nvSpPr>
          <p:cNvPr id="36981" name="ZoneTexte 154"/>
          <p:cNvSpPr txBox="1">
            <a:spLocks noChangeArrowheads="1"/>
          </p:cNvSpPr>
          <p:nvPr/>
        </p:nvSpPr>
        <p:spPr bwMode="auto">
          <a:xfrm>
            <a:off x="5214938" y="2857500"/>
            <a:ext cx="857250" cy="246063"/>
          </a:xfrm>
          <a:prstGeom prst="rect">
            <a:avLst/>
          </a:prstGeom>
          <a:noFill/>
          <a:ln w="9525">
            <a:noFill/>
            <a:miter lim="800000"/>
            <a:headEnd/>
            <a:tailEnd/>
          </a:ln>
        </p:spPr>
        <p:txBody>
          <a:bodyPr>
            <a:spAutoFit/>
          </a:bodyPr>
          <a:lstStyle/>
          <a:p>
            <a:pPr algn="ctr"/>
            <a:r>
              <a:rPr lang="fr-FR" sz="1000"/>
              <a:t>Gabon</a:t>
            </a:r>
          </a:p>
        </p:txBody>
      </p:sp>
      <p:sp>
        <p:nvSpPr>
          <p:cNvPr id="36982" name="ZoneTexte 155"/>
          <p:cNvSpPr txBox="1">
            <a:spLocks noChangeArrowheads="1"/>
          </p:cNvSpPr>
          <p:nvPr/>
        </p:nvSpPr>
        <p:spPr bwMode="auto">
          <a:xfrm>
            <a:off x="5214938" y="3071813"/>
            <a:ext cx="1071562" cy="400050"/>
          </a:xfrm>
          <a:prstGeom prst="rect">
            <a:avLst/>
          </a:prstGeom>
          <a:noFill/>
          <a:ln w="9525">
            <a:noFill/>
            <a:miter lim="800000"/>
            <a:headEnd/>
            <a:tailEnd/>
          </a:ln>
        </p:spPr>
        <p:txBody>
          <a:bodyPr>
            <a:spAutoFit/>
          </a:bodyPr>
          <a:lstStyle/>
          <a:p>
            <a:pPr algn="ctr"/>
            <a:r>
              <a:rPr lang="fr-FR" sz="1000"/>
              <a:t>Congo-Brazzaville</a:t>
            </a:r>
          </a:p>
        </p:txBody>
      </p:sp>
      <p:sp>
        <p:nvSpPr>
          <p:cNvPr id="36983" name="ZoneTexte 156"/>
          <p:cNvSpPr txBox="1">
            <a:spLocks noChangeArrowheads="1"/>
          </p:cNvSpPr>
          <p:nvPr/>
        </p:nvSpPr>
        <p:spPr bwMode="auto">
          <a:xfrm>
            <a:off x="3571875" y="3357563"/>
            <a:ext cx="2000250" cy="246062"/>
          </a:xfrm>
          <a:prstGeom prst="rect">
            <a:avLst/>
          </a:prstGeom>
          <a:noFill/>
          <a:ln w="9525">
            <a:noFill/>
            <a:miter lim="800000"/>
            <a:headEnd/>
            <a:tailEnd/>
          </a:ln>
        </p:spPr>
        <p:txBody>
          <a:bodyPr>
            <a:spAutoFit/>
          </a:bodyPr>
          <a:lstStyle/>
          <a:p>
            <a:pPr algn="ctr"/>
            <a:r>
              <a:rPr lang="fr-FR" sz="1000"/>
              <a:t>São Tomé-et-Principe 1975</a:t>
            </a:r>
          </a:p>
        </p:txBody>
      </p:sp>
      <p:cxnSp>
        <p:nvCxnSpPr>
          <p:cNvPr id="158" name="Connecteur droit 157"/>
          <p:cNvCxnSpPr/>
          <p:nvPr/>
        </p:nvCxnSpPr>
        <p:spPr>
          <a:xfrm rot="5400000">
            <a:off x="5072857" y="32138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36985" name="ZoneTexte 158"/>
          <p:cNvSpPr txBox="1">
            <a:spLocks noChangeArrowheads="1"/>
          </p:cNvSpPr>
          <p:nvPr/>
        </p:nvSpPr>
        <p:spPr bwMode="auto">
          <a:xfrm>
            <a:off x="5643563" y="3714750"/>
            <a:ext cx="857250" cy="400050"/>
          </a:xfrm>
          <a:prstGeom prst="rect">
            <a:avLst/>
          </a:prstGeom>
          <a:noFill/>
          <a:ln w="9525">
            <a:noFill/>
            <a:miter lim="800000"/>
            <a:headEnd/>
            <a:tailEnd/>
          </a:ln>
        </p:spPr>
        <p:txBody>
          <a:bodyPr>
            <a:spAutoFit/>
          </a:bodyPr>
          <a:lstStyle/>
          <a:p>
            <a:pPr algn="ctr"/>
            <a:r>
              <a:rPr lang="fr-FR" sz="1000"/>
              <a:t>Angola 1975</a:t>
            </a:r>
          </a:p>
        </p:txBody>
      </p:sp>
      <p:sp>
        <p:nvSpPr>
          <p:cNvPr id="36986" name="ZoneTexte 159"/>
          <p:cNvSpPr txBox="1">
            <a:spLocks noChangeArrowheads="1"/>
          </p:cNvSpPr>
          <p:nvPr/>
        </p:nvSpPr>
        <p:spPr bwMode="auto">
          <a:xfrm>
            <a:off x="5572125" y="4286250"/>
            <a:ext cx="857250" cy="400050"/>
          </a:xfrm>
          <a:prstGeom prst="rect">
            <a:avLst/>
          </a:prstGeom>
          <a:noFill/>
          <a:ln w="9525">
            <a:noFill/>
            <a:miter lim="800000"/>
            <a:headEnd/>
            <a:tailEnd/>
          </a:ln>
        </p:spPr>
        <p:txBody>
          <a:bodyPr>
            <a:spAutoFit/>
          </a:bodyPr>
          <a:lstStyle/>
          <a:p>
            <a:pPr algn="ctr"/>
            <a:r>
              <a:rPr lang="fr-FR" sz="1000"/>
              <a:t>Namibie 1990</a:t>
            </a:r>
          </a:p>
        </p:txBody>
      </p:sp>
      <p:sp>
        <p:nvSpPr>
          <p:cNvPr id="36987" name="ZoneTexte 160"/>
          <p:cNvSpPr txBox="1">
            <a:spLocks noChangeArrowheads="1"/>
          </p:cNvSpPr>
          <p:nvPr/>
        </p:nvSpPr>
        <p:spPr bwMode="auto">
          <a:xfrm>
            <a:off x="6143625" y="4572000"/>
            <a:ext cx="857250" cy="400050"/>
          </a:xfrm>
          <a:prstGeom prst="rect">
            <a:avLst/>
          </a:prstGeom>
          <a:noFill/>
          <a:ln w="9525">
            <a:noFill/>
            <a:miter lim="800000"/>
            <a:headEnd/>
            <a:tailEnd/>
          </a:ln>
        </p:spPr>
        <p:txBody>
          <a:bodyPr>
            <a:spAutoFit/>
          </a:bodyPr>
          <a:lstStyle/>
          <a:p>
            <a:pPr algn="ctr"/>
            <a:r>
              <a:rPr lang="fr-FR" sz="1000"/>
              <a:t>Botswana 1975</a:t>
            </a:r>
          </a:p>
        </p:txBody>
      </p:sp>
      <p:sp>
        <p:nvSpPr>
          <p:cNvPr id="36988" name="ZoneTexte 161"/>
          <p:cNvSpPr txBox="1">
            <a:spLocks noChangeArrowheads="1"/>
          </p:cNvSpPr>
          <p:nvPr/>
        </p:nvSpPr>
        <p:spPr bwMode="auto">
          <a:xfrm>
            <a:off x="6215063" y="3929063"/>
            <a:ext cx="857250" cy="400050"/>
          </a:xfrm>
          <a:prstGeom prst="rect">
            <a:avLst/>
          </a:prstGeom>
          <a:noFill/>
          <a:ln w="9525">
            <a:noFill/>
            <a:miter lim="800000"/>
            <a:headEnd/>
            <a:tailEnd/>
          </a:ln>
        </p:spPr>
        <p:txBody>
          <a:bodyPr>
            <a:spAutoFit/>
          </a:bodyPr>
          <a:lstStyle/>
          <a:p>
            <a:pPr algn="ctr"/>
            <a:r>
              <a:rPr lang="fr-FR" sz="1000"/>
              <a:t>Zambie 1964</a:t>
            </a:r>
          </a:p>
        </p:txBody>
      </p:sp>
      <p:sp>
        <p:nvSpPr>
          <p:cNvPr id="36989" name="ZoneTexte 162"/>
          <p:cNvSpPr txBox="1">
            <a:spLocks noChangeArrowheads="1"/>
          </p:cNvSpPr>
          <p:nvPr/>
        </p:nvSpPr>
        <p:spPr bwMode="auto">
          <a:xfrm>
            <a:off x="6500813" y="4286250"/>
            <a:ext cx="857250" cy="400050"/>
          </a:xfrm>
          <a:prstGeom prst="rect">
            <a:avLst/>
          </a:prstGeom>
          <a:noFill/>
          <a:ln w="9525">
            <a:noFill/>
            <a:miter lim="800000"/>
            <a:headEnd/>
            <a:tailEnd/>
          </a:ln>
        </p:spPr>
        <p:txBody>
          <a:bodyPr>
            <a:spAutoFit/>
          </a:bodyPr>
          <a:lstStyle/>
          <a:p>
            <a:pPr algn="ctr"/>
            <a:r>
              <a:rPr lang="fr-FR" sz="1000"/>
              <a:t>Zimbabwe </a:t>
            </a:r>
          </a:p>
          <a:p>
            <a:pPr algn="ctr"/>
            <a:r>
              <a:rPr lang="fr-FR" sz="1000"/>
              <a:t>1980</a:t>
            </a:r>
          </a:p>
        </p:txBody>
      </p:sp>
      <p:sp>
        <p:nvSpPr>
          <p:cNvPr id="36990" name="ZoneTexte 163"/>
          <p:cNvSpPr txBox="1">
            <a:spLocks noChangeArrowheads="1"/>
          </p:cNvSpPr>
          <p:nvPr/>
        </p:nvSpPr>
        <p:spPr bwMode="auto">
          <a:xfrm>
            <a:off x="7000875" y="4143375"/>
            <a:ext cx="1000125" cy="400050"/>
          </a:xfrm>
          <a:prstGeom prst="rect">
            <a:avLst/>
          </a:prstGeom>
          <a:noFill/>
          <a:ln w="9525">
            <a:noFill/>
            <a:miter lim="800000"/>
            <a:headEnd/>
            <a:tailEnd/>
          </a:ln>
        </p:spPr>
        <p:txBody>
          <a:bodyPr>
            <a:spAutoFit/>
          </a:bodyPr>
          <a:lstStyle/>
          <a:p>
            <a:pPr algn="ctr"/>
            <a:r>
              <a:rPr lang="fr-FR" sz="1000"/>
              <a:t>Mozambique 1975</a:t>
            </a:r>
          </a:p>
        </p:txBody>
      </p:sp>
      <p:sp>
        <p:nvSpPr>
          <p:cNvPr id="36991" name="ZoneTexte 164"/>
          <p:cNvSpPr txBox="1">
            <a:spLocks noChangeArrowheads="1"/>
          </p:cNvSpPr>
          <p:nvPr/>
        </p:nvSpPr>
        <p:spPr bwMode="auto">
          <a:xfrm>
            <a:off x="6858000" y="3286125"/>
            <a:ext cx="857250" cy="400050"/>
          </a:xfrm>
          <a:prstGeom prst="rect">
            <a:avLst/>
          </a:prstGeom>
          <a:noFill/>
          <a:ln w="9525">
            <a:noFill/>
            <a:miter lim="800000"/>
            <a:headEnd/>
            <a:tailEnd/>
          </a:ln>
        </p:spPr>
        <p:txBody>
          <a:bodyPr>
            <a:spAutoFit/>
          </a:bodyPr>
          <a:lstStyle/>
          <a:p>
            <a:pPr algn="ctr"/>
            <a:r>
              <a:rPr lang="fr-FR" sz="1000"/>
              <a:t>Tanzanie 1961</a:t>
            </a:r>
          </a:p>
        </p:txBody>
      </p:sp>
      <p:sp>
        <p:nvSpPr>
          <p:cNvPr id="36992" name="ZoneTexte 165"/>
          <p:cNvSpPr txBox="1">
            <a:spLocks noChangeArrowheads="1"/>
          </p:cNvSpPr>
          <p:nvPr/>
        </p:nvSpPr>
        <p:spPr bwMode="auto">
          <a:xfrm>
            <a:off x="7143750" y="2714625"/>
            <a:ext cx="857250" cy="400050"/>
          </a:xfrm>
          <a:prstGeom prst="rect">
            <a:avLst/>
          </a:prstGeom>
          <a:noFill/>
          <a:ln w="9525">
            <a:noFill/>
            <a:miter lim="800000"/>
            <a:headEnd/>
            <a:tailEnd/>
          </a:ln>
        </p:spPr>
        <p:txBody>
          <a:bodyPr>
            <a:spAutoFit/>
          </a:bodyPr>
          <a:lstStyle/>
          <a:p>
            <a:pPr algn="ctr"/>
            <a:r>
              <a:rPr lang="fr-FR" sz="1000"/>
              <a:t>Kenya</a:t>
            </a:r>
          </a:p>
          <a:p>
            <a:pPr algn="ctr"/>
            <a:r>
              <a:rPr lang="fr-FR" sz="1000"/>
              <a:t>1963</a:t>
            </a:r>
          </a:p>
        </p:txBody>
      </p:sp>
      <p:sp>
        <p:nvSpPr>
          <p:cNvPr id="36993" name="ZoneTexte 166"/>
          <p:cNvSpPr txBox="1">
            <a:spLocks noChangeArrowheads="1"/>
          </p:cNvSpPr>
          <p:nvPr/>
        </p:nvSpPr>
        <p:spPr bwMode="auto">
          <a:xfrm>
            <a:off x="6715125" y="2643188"/>
            <a:ext cx="857250" cy="400050"/>
          </a:xfrm>
          <a:prstGeom prst="rect">
            <a:avLst/>
          </a:prstGeom>
          <a:noFill/>
          <a:ln w="9525">
            <a:noFill/>
            <a:miter lim="800000"/>
            <a:headEnd/>
            <a:tailEnd/>
          </a:ln>
        </p:spPr>
        <p:txBody>
          <a:bodyPr>
            <a:spAutoFit/>
          </a:bodyPr>
          <a:lstStyle/>
          <a:p>
            <a:pPr algn="ctr"/>
            <a:r>
              <a:rPr lang="fr-FR" sz="1000"/>
              <a:t>Ouganda</a:t>
            </a:r>
          </a:p>
          <a:p>
            <a:pPr algn="ctr"/>
            <a:r>
              <a:rPr lang="fr-FR" sz="1000"/>
              <a:t>1962</a:t>
            </a:r>
          </a:p>
        </p:txBody>
      </p:sp>
      <p:sp>
        <p:nvSpPr>
          <p:cNvPr id="36994" name="ZoneTexte 167"/>
          <p:cNvSpPr txBox="1">
            <a:spLocks noChangeArrowheads="1"/>
          </p:cNvSpPr>
          <p:nvPr/>
        </p:nvSpPr>
        <p:spPr bwMode="auto">
          <a:xfrm>
            <a:off x="6858000" y="3643313"/>
            <a:ext cx="857250" cy="400050"/>
          </a:xfrm>
          <a:prstGeom prst="rect">
            <a:avLst/>
          </a:prstGeom>
          <a:noFill/>
          <a:ln w="9525">
            <a:noFill/>
            <a:miter lim="800000"/>
            <a:headEnd/>
            <a:tailEnd/>
          </a:ln>
        </p:spPr>
        <p:txBody>
          <a:bodyPr>
            <a:spAutoFit/>
          </a:bodyPr>
          <a:lstStyle/>
          <a:p>
            <a:pPr algn="ctr"/>
            <a:r>
              <a:rPr lang="fr-FR" sz="1000"/>
              <a:t>Malawi</a:t>
            </a:r>
          </a:p>
          <a:p>
            <a:pPr algn="ctr"/>
            <a:r>
              <a:rPr lang="fr-FR" sz="1000"/>
              <a:t>1964</a:t>
            </a:r>
          </a:p>
        </p:txBody>
      </p:sp>
      <p:sp>
        <p:nvSpPr>
          <p:cNvPr id="36995" name="ZoneTexte 168"/>
          <p:cNvSpPr txBox="1">
            <a:spLocks noChangeArrowheads="1"/>
          </p:cNvSpPr>
          <p:nvPr/>
        </p:nvSpPr>
        <p:spPr bwMode="auto">
          <a:xfrm>
            <a:off x="7858125" y="3429000"/>
            <a:ext cx="857250" cy="400050"/>
          </a:xfrm>
          <a:prstGeom prst="rect">
            <a:avLst/>
          </a:prstGeom>
          <a:noFill/>
          <a:ln w="9525">
            <a:noFill/>
            <a:miter lim="800000"/>
            <a:headEnd/>
            <a:tailEnd/>
          </a:ln>
        </p:spPr>
        <p:txBody>
          <a:bodyPr>
            <a:spAutoFit/>
          </a:bodyPr>
          <a:lstStyle/>
          <a:p>
            <a:pPr algn="ctr"/>
            <a:r>
              <a:rPr lang="fr-FR" sz="1000"/>
              <a:t>Comores</a:t>
            </a:r>
          </a:p>
          <a:p>
            <a:pPr algn="ctr"/>
            <a:r>
              <a:rPr lang="fr-FR" sz="1000"/>
              <a:t>1976</a:t>
            </a:r>
          </a:p>
        </p:txBody>
      </p:sp>
      <p:sp>
        <p:nvSpPr>
          <p:cNvPr id="170" name="Ellipse 169"/>
          <p:cNvSpPr/>
          <p:nvPr/>
        </p:nvSpPr>
        <p:spPr>
          <a:xfrm>
            <a:off x="8786813" y="3357563"/>
            <a:ext cx="71437"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997" name="ZoneTexte 170"/>
          <p:cNvSpPr txBox="1">
            <a:spLocks noChangeArrowheads="1"/>
          </p:cNvSpPr>
          <p:nvPr/>
        </p:nvSpPr>
        <p:spPr bwMode="auto">
          <a:xfrm>
            <a:off x="8072438" y="3143250"/>
            <a:ext cx="1071562" cy="400050"/>
          </a:xfrm>
          <a:prstGeom prst="rect">
            <a:avLst/>
          </a:prstGeom>
          <a:noFill/>
          <a:ln w="9525">
            <a:noFill/>
            <a:miter lim="800000"/>
            <a:headEnd/>
            <a:tailEnd/>
          </a:ln>
        </p:spPr>
        <p:txBody>
          <a:bodyPr>
            <a:spAutoFit/>
          </a:bodyPr>
          <a:lstStyle/>
          <a:p>
            <a:pPr algn="ctr"/>
            <a:r>
              <a:rPr lang="fr-FR" sz="1000"/>
              <a:t>Seychelles 1976</a:t>
            </a:r>
          </a:p>
        </p:txBody>
      </p:sp>
      <p:sp>
        <p:nvSpPr>
          <p:cNvPr id="36998" name="ZoneTexte 171"/>
          <p:cNvSpPr txBox="1">
            <a:spLocks noChangeArrowheads="1"/>
          </p:cNvSpPr>
          <p:nvPr/>
        </p:nvSpPr>
        <p:spPr bwMode="auto">
          <a:xfrm>
            <a:off x="8286750" y="4572000"/>
            <a:ext cx="857250" cy="400050"/>
          </a:xfrm>
          <a:prstGeom prst="rect">
            <a:avLst/>
          </a:prstGeom>
          <a:noFill/>
          <a:ln w="9525">
            <a:noFill/>
            <a:miter lim="800000"/>
            <a:headEnd/>
            <a:tailEnd/>
          </a:ln>
        </p:spPr>
        <p:txBody>
          <a:bodyPr>
            <a:spAutoFit/>
          </a:bodyPr>
          <a:lstStyle/>
          <a:p>
            <a:pPr algn="ctr"/>
            <a:r>
              <a:rPr lang="fr-FR" sz="1000"/>
              <a:t>Maurice 1968</a:t>
            </a:r>
          </a:p>
        </p:txBody>
      </p:sp>
      <p:sp>
        <p:nvSpPr>
          <p:cNvPr id="36999" name="ZoneTexte 172"/>
          <p:cNvSpPr txBox="1">
            <a:spLocks noChangeArrowheads="1"/>
          </p:cNvSpPr>
          <p:nvPr/>
        </p:nvSpPr>
        <p:spPr bwMode="auto">
          <a:xfrm>
            <a:off x="7000875" y="5357813"/>
            <a:ext cx="1571625" cy="246062"/>
          </a:xfrm>
          <a:prstGeom prst="rect">
            <a:avLst/>
          </a:prstGeom>
          <a:noFill/>
          <a:ln w="9525">
            <a:noFill/>
            <a:miter lim="800000"/>
            <a:headEnd/>
            <a:tailEnd/>
          </a:ln>
        </p:spPr>
        <p:txBody>
          <a:bodyPr>
            <a:spAutoFit/>
          </a:bodyPr>
          <a:lstStyle/>
          <a:p>
            <a:r>
              <a:rPr lang="fr-FR" sz="1000"/>
              <a:t>Lesotho 1966</a:t>
            </a:r>
          </a:p>
        </p:txBody>
      </p:sp>
      <p:cxnSp>
        <p:nvCxnSpPr>
          <p:cNvPr id="175" name="Connecteur droit 174"/>
          <p:cNvCxnSpPr/>
          <p:nvPr/>
        </p:nvCxnSpPr>
        <p:spPr>
          <a:xfrm>
            <a:off x="6786563" y="5286375"/>
            <a:ext cx="285750" cy="142875"/>
          </a:xfrm>
          <a:prstGeom prst="line">
            <a:avLst/>
          </a:prstGeom>
        </p:spPr>
        <p:style>
          <a:lnRef idx="1">
            <a:schemeClr val="dk1"/>
          </a:lnRef>
          <a:fillRef idx="0">
            <a:schemeClr val="dk1"/>
          </a:fillRef>
          <a:effectRef idx="0">
            <a:schemeClr val="dk1"/>
          </a:effectRef>
          <a:fontRef idx="minor">
            <a:schemeClr val="tx1"/>
          </a:fontRef>
        </p:style>
      </p:cxnSp>
      <p:cxnSp>
        <p:nvCxnSpPr>
          <p:cNvPr id="179" name="Connecteur droit 178"/>
          <p:cNvCxnSpPr/>
          <p:nvPr/>
        </p:nvCxnSpPr>
        <p:spPr>
          <a:xfrm>
            <a:off x="7072313" y="5072063"/>
            <a:ext cx="285750" cy="142875"/>
          </a:xfrm>
          <a:prstGeom prst="line">
            <a:avLst/>
          </a:prstGeom>
        </p:spPr>
        <p:style>
          <a:lnRef idx="1">
            <a:schemeClr val="dk1"/>
          </a:lnRef>
          <a:fillRef idx="0">
            <a:schemeClr val="dk1"/>
          </a:fillRef>
          <a:effectRef idx="0">
            <a:schemeClr val="dk1"/>
          </a:effectRef>
          <a:fontRef idx="minor">
            <a:schemeClr val="tx1"/>
          </a:fontRef>
        </p:style>
      </p:cxnSp>
      <p:sp>
        <p:nvSpPr>
          <p:cNvPr id="37002" name="ZoneTexte 179"/>
          <p:cNvSpPr txBox="1">
            <a:spLocks noChangeArrowheads="1"/>
          </p:cNvSpPr>
          <p:nvPr/>
        </p:nvSpPr>
        <p:spPr bwMode="auto">
          <a:xfrm>
            <a:off x="7358063" y="5143500"/>
            <a:ext cx="1571625" cy="246063"/>
          </a:xfrm>
          <a:prstGeom prst="rect">
            <a:avLst/>
          </a:prstGeom>
          <a:noFill/>
          <a:ln w="9525">
            <a:noFill/>
            <a:miter lim="800000"/>
            <a:headEnd/>
            <a:tailEnd/>
          </a:ln>
        </p:spPr>
        <p:txBody>
          <a:bodyPr>
            <a:spAutoFit/>
          </a:bodyPr>
          <a:lstStyle/>
          <a:p>
            <a:r>
              <a:rPr lang="fr-FR" sz="1000"/>
              <a:t>Swaziland 1968</a:t>
            </a:r>
          </a:p>
        </p:txBody>
      </p:sp>
      <p:sp>
        <p:nvSpPr>
          <p:cNvPr id="37003" name="ZoneTexte 180"/>
          <p:cNvSpPr txBox="1">
            <a:spLocks noChangeArrowheads="1"/>
          </p:cNvSpPr>
          <p:nvPr/>
        </p:nvSpPr>
        <p:spPr bwMode="auto">
          <a:xfrm>
            <a:off x="6929438" y="3000375"/>
            <a:ext cx="1000125" cy="246063"/>
          </a:xfrm>
          <a:prstGeom prst="rect">
            <a:avLst/>
          </a:prstGeom>
          <a:noFill/>
          <a:ln w="9525">
            <a:noFill/>
            <a:miter lim="800000"/>
            <a:headEnd/>
            <a:tailEnd/>
          </a:ln>
        </p:spPr>
        <p:txBody>
          <a:bodyPr>
            <a:spAutoFit/>
          </a:bodyPr>
          <a:lstStyle/>
          <a:p>
            <a:r>
              <a:rPr lang="fr-FR" sz="1000"/>
              <a:t>Rwanda 1962</a:t>
            </a:r>
          </a:p>
        </p:txBody>
      </p:sp>
      <p:sp>
        <p:nvSpPr>
          <p:cNvPr id="37004" name="ZoneTexte 181"/>
          <p:cNvSpPr txBox="1">
            <a:spLocks noChangeArrowheads="1"/>
          </p:cNvSpPr>
          <p:nvPr/>
        </p:nvSpPr>
        <p:spPr bwMode="auto">
          <a:xfrm>
            <a:off x="6929438" y="3143250"/>
            <a:ext cx="1000125" cy="246063"/>
          </a:xfrm>
          <a:prstGeom prst="rect">
            <a:avLst/>
          </a:prstGeom>
          <a:noFill/>
          <a:ln w="9525">
            <a:noFill/>
            <a:miter lim="800000"/>
            <a:headEnd/>
            <a:tailEnd/>
          </a:ln>
        </p:spPr>
        <p:txBody>
          <a:bodyPr>
            <a:spAutoFit/>
          </a:bodyPr>
          <a:lstStyle/>
          <a:p>
            <a:r>
              <a:rPr lang="fr-FR" sz="1000"/>
              <a:t>Burundi 1962</a:t>
            </a:r>
          </a:p>
        </p:txBody>
      </p:sp>
      <p:sp>
        <p:nvSpPr>
          <p:cNvPr id="37005" name="ZoneTexte 182"/>
          <p:cNvSpPr txBox="1">
            <a:spLocks noChangeArrowheads="1"/>
          </p:cNvSpPr>
          <p:nvPr/>
        </p:nvSpPr>
        <p:spPr bwMode="auto">
          <a:xfrm>
            <a:off x="7572375" y="1500188"/>
            <a:ext cx="1571625" cy="246062"/>
          </a:xfrm>
          <a:prstGeom prst="rect">
            <a:avLst/>
          </a:prstGeom>
          <a:noFill/>
          <a:ln w="9525">
            <a:noFill/>
            <a:miter lim="800000"/>
            <a:headEnd/>
            <a:tailEnd/>
          </a:ln>
        </p:spPr>
        <p:txBody>
          <a:bodyPr>
            <a:spAutoFit/>
          </a:bodyPr>
          <a:lstStyle/>
          <a:p>
            <a:r>
              <a:rPr lang="fr-FR" sz="1000"/>
              <a:t>Erythrée 1977</a:t>
            </a:r>
          </a:p>
        </p:txBody>
      </p:sp>
      <p:sp>
        <p:nvSpPr>
          <p:cNvPr id="37006" name="ZoneTexte 183"/>
          <p:cNvSpPr txBox="1">
            <a:spLocks noChangeArrowheads="1"/>
          </p:cNvSpPr>
          <p:nvPr/>
        </p:nvSpPr>
        <p:spPr bwMode="auto">
          <a:xfrm>
            <a:off x="7858125" y="1857375"/>
            <a:ext cx="1571625" cy="246063"/>
          </a:xfrm>
          <a:prstGeom prst="rect">
            <a:avLst/>
          </a:prstGeom>
          <a:noFill/>
          <a:ln w="9525">
            <a:noFill/>
            <a:miter lim="800000"/>
            <a:headEnd/>
            <a:tailEnd/>
          </a:ln>
        </p:spPr>
        <p:txBody>
          <a:bodyPr>
            <a:spAutoFit/>
          </a:bodyPr>
          <a:lstStyle/>
          <a:p>
            <a:r>
              <a:rPr lang="fr-FR" sz="1000"/>
              <a:t>Djibouti 1977</a:t>
            </a:r>
          </a:p>
        </p:txBody>
      </p:sp>
      <p:sp>
        <p:nvSpPr>
          <p:cNvPr id="37007" name="ZoneTexte 184"/>
          <p:cNvSpPr txBox="1">
            <a:spLocks noChangeArrowheads="1"/>
          </p:cNvSpPr>
          <p:nvPr/>
        </p:nvSpPr>
        <p:spPr bwMode="auto">
          <a:xfrm>
            <a:off x="2714625" y="5357813"/>
            <a:ext cx="2857500" cy="307975"/>
          </a:xfrm>
          <a:prstGeom prst="rect">
            <a:avLst/>
          </a:prstGeom>
          <a:noFill/>
          <a:ln w="9525">
            <a:noFill/>
            <a:miter lim="800000"/>
            <a:headEnd/>
            <a:tailEnd/>
          </a:ln>
        </p:spPr>
        <p:txBody>
          <a:bodyPr>
            <a:spAutoFit/>
          </a:bodyPr>
          <a:lstStyle/>
          <a:p>
            <a:r>
              <a:rPr lang="fr-FR" sz="1400" b="1"/>
              <a:t>HISTGEOGRAPHIE.COM</a:t>
            </a:r>
          </a:p>
        </p:txBody>
      </p:sp>
      <p:sp>
        <p:nvSpPr>
          <p:cNvPr id="186" name="ZoneTexte 185"/>
          <p:cNvSpPr txBox="1">
            <a:spLocks noChangeArrowheads="1"/>
          </p:cNvSpPr>
          <p:nvPr/>
        </p:nvSpPr>
        <p:spPr bwMode="auto">
          <a:xfrm>
            <a:off x="0" y="3500438"/>
            <a:ext cx="2714625" cy="1477962"/>
          </a:xfrm>
          <a:prstGeom prst="rect">
            <a:avLst/>
          </a:prstGeom>
          <a:noFill/>
          <a:ln w="9525">
            <a:noFill/>
            <a:miter lim="800000"/>
            <a:headEnd/>
            <a:tailEnd/>
          </a:ln>
        </p:spPr>
        <p:txBody>
          <a:bodyPr>
            <a:spAutoFit/>
          </a:bodyPr>
          <a:lstStyle/>
          <a:p>
            <a:r>
              <a:rPr lang="fr-FR" b="1">
                <a:solidFill>
                  <a:srgbClr val="FF0000"/>
                </a:solidFill>
              </a:rPr>
              <a:t>Quelles sont les principales étapes d’indépendance des colonies africaines?</a:t>
            </a:r>
            <a:endParaRPr lang="fr-FR">
              <a:solidFill>
                <a:srgbClr val="FF0000"/>
              </a:solidFill>
            </a:endParaRPr>
          </a:p>
          <a:p>
            <a:endParaRPr lang="fr-FR">
              <a:solidFill>
                <a:srgbClr val="FF0000"/>
              </a:solidFill>
            </a:endParaRPr>
          </a:p>
        </p:txBody>
      </p:sp>
      <p:sp>
        <p:nvSpPr>
          <p:cNvPr id="37009" name="ZoneTexte 146"/>
          <p:cNvSpPr txBox="1">
            <a:spLocks noChangeArrowheads="1"/>
          </p:cNvSpPr>
          <p:nvPr/>
        </p:nvSpPr>
        <p:spPr bwMode="auto">
          <a:xfrm rot="-5400000">
            <a:off x="-726281" y="3369469"/>
            <a:ext cx="6715125" cy="261937"/>
          </a:xfrm>
          <a:prstGeom prst="rect">
            <a:avLst/>
          </a:prstGeom>
          <a:noFill/>
          <a:ln w="9525">
            <a:noFill/>
            <a:miter lim="800000"/>
            <a:headEnd/>
            <a:tailEnd/>
          </a:ln>
        </p:spPr>
        <p:txBody>
          <a:bodyPr>
            <a:spAutoFit/>
          </a:bodyPr>
          <a:lstStyle/>
          <a:p>
            <a:r>
              <a:rPr lang="fr-FR" sz="1100"/>
              <a:t>Source: La fin des colonies Afrique 1960, </a:t>
            </a:r>
            <a:r>
              <a:rPr lang="fr-FR" sz="1100" u="sng"/>
              <a:t>L’Histoire</a:t>
            </a:r>
            <a:r>
              <a:rPr lang="fr-FR" sz="1100"/>
              <a:t> n°350,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fill="hold"/>
                                        <p:tgtEl>
                                          <p:spTgt spid="186"/>
                                        </p:tgtEl>
                                        <p:attrNameLst>
                                          <p:attrName>ppt_x</p:attrName>
                                        </p:attrNameLst>
                                      </p:cBhvr>
                                      <p:tavLst>
                                        <p:tav tm="0">
                                          <p:val>
                                            <p:strVal val="#ppt_x"/>
                                          </p:val>
                                        </p:tav>
                                        <p:tav tm="100000">
                                          <p:val>
                                            <p:strVal val="#ppt_x"/>
                                          </p:val>
                                        </p:tav>
                                      </p:tavLst>
                                    </p:anim>
                                    <p:anim calcmode="lin" valueType="num">
                                      <p:cBhvr additive="base">
                                        <p:cTn id="8"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62"/>
                                        </p:tgtEl>
                                        <p:attrNameLst>
                                          <p:attrName>style.color</p:attrName>
                                        </p:attrNameLst>
                                      </p:cBhvr>
                                      <p:to>
                                        <a:schemeClr val="bg1"/>
                                      </p:to>
                                    </p:animClr>
                                    <p:animClr clrSpc="rgb" dir="cw">
                                      <p:cBhvr>
                                        <p:cTn id="13" dur="500" fill="hold"/>
                                        <p:tgtEl>
                                          <p:spTgt spid="62"/>
                                        </p:tgtEl>
                                        <p:attrNameLst>
                                          <p:attrName>fillcolor</p:attrName>
                                        </p:attrNameLst>
                                      </p:cBhvr>
                                      <p:to>
                                        <a:schemeClr val="bg1"/>
                                      </p:to>
                                    </p:animClr>
                                    <p:set>
                                      <p:cBhvr>
                                        <p:cTn id="14" dur="500" fill="hold"/>
                                        <p:tgtEl>
                                          <p:spTgt spid="62"/>
                                        </p:tgtEl>
                                        <p:attrNameLst>
                                          <p:attrName>fill.type</p:attrName>
                                        </p:attrNameLst>
                                      </p:cBhvr>
                                      <p:to>
                                        <p:strVal val="solid"/>
                                      </p:to>
                                    </p:set>
                                    <p:set>
                                      <p:cBhvr>
                                        <p:cTn id="15" dur="500" fill="hold"/>
                                        <p:tgtEl>
                                          <p:spTgt spid="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fr-FR" sz="3600" dirty="0" smtClean="0"/>
              <a:t>Doc 15 Proclamation du FLN au peuple algérien (1</a:t>
            </a:r>
            <a:r>
              <a:rPr lang="fr-FR" sz="3600" baseline="30000" dirty="0" smtClean="0"/>
              <a:t>er</a:t>
            </a:r>
            <a:r>
              <a:rPr lang="fr-FR" sz="3600" dirty="0" smtClean="0"/>
              <a:t> novembre 1954)</a:t>
            </a:r>
            <a:endParaRPr lang="fr-FR" sz="3600" dirty="0"/>
          </a:p>
        </p:txBody>
      </p:sp>
      <p:sp>
        <p:nvSpPr>
          <p:cNvPr id="37891" name="Espace réservé du contenu 2"/>
          <p:cNvSpPr>
            <a:spLocks noGrp="1"/>
          </p:cNvSpPr>
          <p:nvPr>
            <p:ph idx="1"/>
          </p:nvPr>
        </p:nvSpPr>
        <p:spPr>
          <a:xfrm>
            <a:off x="457200" y="1500188"/>
            <a:ext cx="8229600" cy="4625975"/>
          </a:xfrm>
        </p:spPr>
        <p:txBody>
          <a:bodyPr/>
          <a:lstStyle/>
          <a:p>
            <a:pPr>
              <a:buFont typeface="Wingdings 2" pitchFamily="18" charset="2"/>
              <a:buNone/>
            </a:pPr>
            <a:r>
              <a:rPr lang="fr-FR" sz="1800" smtClean="0"/>
              <a:t>« Au peuple algérien, aux militants de la Cause nationale, […] notre souci, en diffusant la présente proclamation, est de vous éclairer sur les raisons profondes qui nous ont poussés à agir, en vous exposant notre programme, le sens de notre action, le bien-fondé de nos vues dont le but demeure L’INDEPENDANCE NATIONALE dans le cadre nord-africain. […]</a:t>
            </a:r>
          </a:p>
          <a:p>
            <a:pPr>
              <a:buFont typeface="Wingdings 2" pitchFamily="18" charset="2"/>
              <a:buNone/>
            </a:pPr>
            <a:r>
              <a:rPr lang="fr-FR" sz="1800" smtClean="0"/>
              <a:t>Pour atteindre ces objectifs, le Front de libération nationale aura deux tâches essentielles à mener de front et simultanément: une action intérieure tant sur le plan politique et de l’action propre, et une action extérieure en vue de faire du problème algérien une réalité pour le monde entier avec l’appui de tous nos alliés naturels. C’est là une tâche écrasante qui nécessite la mobilisation de toutes les énergies et de toutes les ressources nationales. Il est vrai, la lutte sera longue, mais l’issue est certaine. […]</a:t>
            </a:r>
          </a:p>
          <a:p>
            <a:pPr>
              <a:buFont typeface="Wingdings 2" pitchFamily="18" charset="2"/>
              <a:buNone/>
            </a:pPr>
            <a:r>
              <a:rPr lang="fr-FR" sz="1800" smtClean="0"/>
              <a:t>Algérien! Nous t’invitons à méditer la charte ci-dessus. Ton devoir est de t’y associer pour sauver notre pays et lui rendre sa liberté. Le Front de libération nationale est ton front. » </a:t>
            </a:r>
          </a:p>
        </p:txBody>
      </p:sp>
      <p:sp>
        <p:nvSpPr>
          <p:cNvPr id="4" name="ZoneTexte 3"/>
          <p:cNvSpPr txBox="1">
            <a:spLocks noChangeArrowheads="1"/>
          </p:cNvSpPr>
          <p:nvPr/>
        </p:nvSpPr>
        <p:spPr bwMode="auto">
          <a:xfrm>
            <a:off x="0" y="5857875"/>
            <a:ext cx="9144000" cy="830263"/>
          </a:xfrm>
          <a:prstGeom prst="rect">
            <a:avLst/>
          </a:prstGeom>
          <a:noFill/>
          <a:ln w="9525">
            <a:noFill/>
            <a:miter lim="800000"/>
            <a:headEnd/>
            <a:tailEnd/>
          </a:ln>
        </p:spPr>
        <p:txBody>
          <a:bodyPr>
            <a:spAutoFit/>
          </a:bodyPr>
          <a:lstStyle/>
          <a:p>
            <a:pPr marL="342900" indent="-342900">
              <a:buFontTx/>
              <a:buAutoNum type="arabicParenR"/>
            </a:pPr>
            <a:r>
              <a:rPr lang="fr-FR" sz="1600" b="1">
                <a:solidFill>
                  <a:srgbClr val="FF0000"/>
                </a:solidFill>
              </a:rPr>
              <a:t>Quels sont les moyens proposés par le FLN pour obtenir l’indépendance de l’Algérie?</a:t>
            </a:r>
          </a:p>
          <a:p>
            <a:pPr marL="342900" indent="-342900">
              <a:buFontTx/>
              <a:buAutoNum type="arabicParenR"/>
            </a:pPr>
            <a:r>
              <a:rPr lang="fr-FR" sz="1600" b="1">
                <a:solidFill>
                  <a:srgbClr val="FF0000"/>
                </a:solidFill>
              </a:rPr>
              <a:t>Sous quels principes l’accession à l’indépendance est-elle exigée ?</a:t>
            </a:r>
            <a:endParaRPr lang="fr-FR" sz="1600">
              <a:solidFill>
                <a:srgbClr val="FF0000"/>
              </a:solidFill>
            </a:endParaRPr>
          </a:p>
          <a:p>
            <a:pPr marL="342900" indent="-342900">
              <a:buFontTx/>
              <a:buAutoNum type="arabicParenR"/>
            </a:pPr>
            <a:endParaRPr lang="fr-FR" sz="1600" b="1">
              <a:solidFill>
                <a:srgbClr val="FF0000"/>
              </a:solidFill>
            </a:endParaRP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contenu 1"/>
          <p:cNvSpPr>
            <a:spLocks noGrp="1"/>
          </p:cNvSpPr>
          <p:nvPr>
            <p:ph idx="1"/>
          </p:nvPr>
        </p:nvSpPr>
        <p:spPr>
          <a:xfrm>
            <a:off x="457200" y="1500188"/>
            <a:ext cx="8229600" cy="4625975"/>
          </a:xfrm>
        </p:spPr>
        <p:txBody>
          <a:bodyPr/>
          <a:lstStyle/>
          <a:p>
            <a:pPr>
              <a:buFont typeface="Wingdings 2" pitchFamily="18" charset="2"/>
              <a:buNone/>
            </a:pPr>
            <a:r>
              <a:rPr lang="fr-FR" sz="1800" smtClean="0"/>
              <a:t>« Voilà donc qu’un peu partout, d’un seul coup, se répand le bruit que l’Algérie est à feu et à sang. […] Eh bien non! Cela ne sera pas, parce qu’il se trouve que l’Algérie, c’est la France, parce qu’il se trouve que les départements de l’Algérie sont les départements de la République française. Des Flandres jusqu’au Congo, s’il y a quelques différences dans l’application de nos lois, partout la loi s’impose et cette loi est la loi française. […] Seize compagnies républicaines de sécurité ont été transportées en Algérie. […] Il s’agissait d’affirmer, à l’intention des populations qui pouvaient s’inquiéter, qu’à tout moment, à chaque instant, elles seraient défendues. »</a:t>
            </a:r>
          </a:p>
          <a:p>
            <a:pPr>
              <a:buFont typeface="Wingdings 2" pitchFamily="18" charset="2"/>
              <a:buNone/>
            </a:pPr>
            <a:endParaRPr lang="fr-FR" sz="1400" smtClean="0"/>
          </a:p>
          <a:p>
            <a:pPr algn="r">
              <a:buFont typeface="Wingdings 2" pitchFamily="18" charset="2"/>
              <a:buNone/>
            </a:pPr>
            <a:r>
              <a:rPr lang="fr-FR" sz="1400" smtClean="0"/>
              <a:t>François Mitterrand (ministre de l’Intérieur), </a:t>
            </a:r>
          </a:p>
          <a:p>
            <a:pPr algn="r">
              <a:buFont typeface="Wingdings 2" pitchFamily="18" charset="2"/>
              <a:buNone/>
            </a:pPr>
            <a:r>
              <a:rPr lang="fr-FR" sz="1400" smtClean="0"/>
              <a:t>discours à l’Assemblée nationale, 12 novembre 1954</a:t>
            </a:r>
          </a:p>
        </p:txBody>
      </p:sp>
      <p:sp>
        <p:nvSpPr>
          <p:cNvPr id="3" name="Titre 2"/>
          <p:cNvSpPr>
            <a:spLocks noGrp="1"/>
          </p:cNvSpPr>
          <p:nvPr>
            <p:ph type="title"/>
          </p:nvPr>
        </p:nvSpPr>
        <p:spPr/>
        <p:txBody>
          <a:bodyPr>
            <a:noAutofit/>
          </a:bodyPr>
          <a:lstStyle/>
          <a:p>
            <a:pPr>
              <a:defRPr/>
            </a:pPr>
            <a:r>
              <a:rPr lang="fr-FR" sz="3200" dirty="0" smtClean="0"/>
              <a:t>Doc 16 La gestion de la guerre d’Algérie par le gouvernement français en 1954</a:t>
            </a:r>
            <a:endParaRPr lang="fr-FR" sz="3200" dirty="0"/>
          </a:p>
        </p:txBody>
      </p:sp>
      <p:sp>
        <p:nvSpPr>
          <p:cNvPr id="4" name="ZoneTexte 3"/>
          <p:cNvSpPr txBox="1">
            <a:spLocks noChangeArrowheads="1"/>
          </p:cNvSpPr>
          <p:nvPr/>
        </p:nvSpPr>
        <p:spPr bwMode="auto">
          <a:xfrm>
            <a:off x="0" y="4857750"/>
            <a:ext cx="9144000" cy="369888"/>
          </a:xfrm>
          <a:prstGeom prst="rect">
            <a:avLst/>
          </a:prstGeom>
          <a:noFill/>
          <a:ln w="9525">
            <a:noFill/>
            <a:miter lim="800000"/>
            <a:headEnd/>
            <a:tailEnd/>
          </a:ln>
        </p:spPr>
        <p:txBody>
          <a:bodyPr>
            <a:spAutoFit/>
          </a:bodyPr>
          <a:lstStyle/>
          <a:p>
            <a:r>
              <a:rPr lang="fr-FR" b="1">
                <a:solidFill>
                  <a:srgbClr val="FF0000"/>
                </a:solidFill>
              </a:rPr>
              <a:t>Comment la France réagit-elle?</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contenu 1"/>
          <p:cNvSpPr>
            <a:spLocks noGrp="1"/>
          </p:cNvSpPr>
          <p:nvPr>
            <p:ph idx="1"/>
          </p:nvPr>
        </p:nvSpPr>
        <p:spPr>
          <a:xfrm>
            <a:off x="457200" y="1500188"/>
            <a:ext cx="8229600" cy="4625975"/>
          </a:xfrm>
        </p:spPr>
        <p:txBody>
          <a:bodyPr/>
          <a:lstStyle/>
          <a:p>
            <a:pPr>
              <a:buFont typeface="Wingdings 2" pitchFamily="18" charset="2"/>
              <a:buNone/>
            </a:pPr>
            <a:r>
              <a:rPr lang="fr-FR" sz="1400" smtClean="0"/>
              <a:t>C’est l’extrait d’une lettre d’un sous-lieutenant appelé au 7è BCA. Séminariste, il écrit à son aumônier.</a:t>
            </a:r>
          </a:p>
          <a:p>
            <a:pPr>
              <a:buFont typeface="Wingdings 2" pitchFamily="18" charset="2"/>
              <a:buNone/>
            </a:pPr>
            <a:r>
              <a:rPr lang="fr-FR" sz="1400" smtClean="0"/>
              <a:t>« Mon Père […], j’étais chef de section sur un « piton » isolé, un poste dominé par des rochers, au bout d’une piste où les convois sautaient fréquemment. Pour obtenir des renseignements sur l’organisation politico-militaire du douar*, le capitaine fit appel aux méthodes utilisées dans la compagnie où ses hommes avaient passé un mois « pour se mettre en condition ». Les suspects (et il ne fallait pas grand-chose pour être suspect!) passaient donc à la torture.</a:t>
            </a:r>
          </a:p>
          <a:p>
            <a:pPr>
              <a:buFont typeface="Wingdings 2" pitchFamily="18" charset="2"/>
              <a:buNone/>
            </a:pPr>
            <a:r>
              <a:rPr lang="fr-FR" sz="1400" smtClean="0"/>
              <a:t>Cela commençait dans le bureau du capitaine; armé de gros gants, il commençait par « tabasser » le gars: coups de poing à la figure, au ventre, aux parties, coup de genou aussi, ou bien à la tête, cognée contre le mur dix ou douze fois de suite, ou encore coups de pistolet tirés au ras des oreilles. Comme en général le gars ne parlait pas, on l’emmenait dans une salle spéciale pour le passer à la « crapaudine »: le type attaché, pieds et poings liés derrière le dos, à une corde passant dans une poulie fixée au plafond […]. Alors commençait la torture: on laissait le type tomber sur le sol de toute la longueur de la corde, on lui chargeait les reins de sacs de 50 ou 100 kilos de sable, on lui brûlait le ventre avec une flamme, on lui tapait avec un bâton sur la plante des pieds […]</a:t>
            </a:r>
          </a:p>
          <a:p>
            <a:pPr>
              <a:buFont typeface="Wingdings 2" pitchFamily="18" charset="2"/>
              <a:buNone/>
            </a:pPr>
            <a:r>
              <a:rPr lang="fr-FR" sz="1400" smtClean="0"/>
              <a:t>Après pareil traitement, le gars passait la nuit dehors, attaché à un poteau. »</a:t>
            </a:r>
          </a:p>
          <a:p>
            <a:pPr algn="r">
              <a:buFont typeface="Wingdings 2" pitchFamily="18" charset="2"/>
              <a:buNone/>
            </a:pPr>
            <a:r>
              <a:rPr lang="fr-FR" sz="1200" smtClean="0"/>
              <a:t>Lettre publiée dans le journal La Croix, 3-4 mars 2001</a:t>
            </a:r>
          </a:p>
          <a:p>
            <a:pPr>
              <a:buFont typeface="Wingdings 2" pitchFamily="18" charset="2"/>
              <a:buNone/>
            </a:pPr>
            <a:r>
              <a:rPr lang="fr-FR" sz="1200" smtClean="0"/>
              <a:t>* Village</a:t>
            </a:r>
          </a:p>
        </p:txBody>
      </p:sp>
      <p:sp>
        <p:nvSpPr>
          <p:cNvPr id="3" name="Titre 2"/>
          <p:cNvSpPr>
            <a:spLocks noGrp="1"/>
          </p:cNvSpPr>
          <p:nvPr>
            <p:ph type="title"/>
          </p:nvPr>
        </p:nvSpPr>
        <p:spPr/>
        <p:txBody>
          <a:bodyPr>
            <a:normAutofit fontScale="90000"/>
          </a:bodyPr>
          <a:lstStyle/>
          <a:p>
            <a:pPr>
              <a:defRPr/>
            </a:pPr>
            <a:r>
              <a:rPr lang="fr-FR" dirty="0" smtClean="0"/>
              <a:t>Doc 17 Témoignage exceptionnel d’un soldat français</a:t>
            </a:r>
            <a:endParaRPr lang="fr-FR" dirty="0"/>
          </a:p>
        </p:txBody>
      </p:sp>
      <p:sp>
        <p:nvSpPr>
          <p:cNvPr id="39940" name="ZoneTexte 3"/>
          <p:cNvSpPr txBox="1">
            <a:spLocks noChangeArrowheads="1"/>
          </p:cNvSpPr>
          <p:nvPr/>
        </p:nvSpPr>
        <p:spPr bwMode="auto">
          <a:xfrm>
            <a:off x="0" y="5572125"/>
            <a:ext cx="9144000" cy="369888"/>
          </a:xfrm>
          <a:prstGeom prst="rect">
            <a:avLst/>
          </a:prstGeom>
          <a:noFill/>
          <a:ln w="9525">
            <a:noFill/>
            <a:miter lim="800000"/>
            <a:headEnd/>
            <a:tailEnd/>
          </a:ln>
        </p:spPr>
        <p:txBody>
          <a:bodyPr>
            <a:spAutoFit/>
          </a:bodyPr>
          <a:lstStyle/>
          <a:p>
            <a:r>
              <a:rPr lang="fr-FR" b="1">
                <a:solidFill>
                  <a:srgbClr val="FF0000"/>
                </a:solidFill>
              </a:rPr>
              <a:t>En quoi ce témoignage est-il exceptionnel?</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fr-FR" sz="3600" dirty="0" smtClean="0"/>
              <a:t>Doc 18 L’Algérie indépendante en 1962</a:t>
            </a:r>
            <a:endParaRPr lang="fr-FR" sz="3600" dirty="0"/>
          </a:p>
        </p:txBody>
      </p:sp>
      <p:pic>
        <p:nvPicPr>
          <p:cNvPr id="40963" name="Picture 2" descr="C:\Users\User\Pictures\1 phototheque\Décolonisation\Indépendance de l'Algérie 5 juillet 1962 Wikimedia Commons Asm ub.jpg"/>
          <p:cNvPicPr>
            <a:picLocks noGrp="1" noChangeAspect="1" noChangeArrowheads="1"/>
          </p:cNvPicPr>
          <p:nvPr>
            <p:ph idx="1"/>
          </p:nvPr>
        </p:nvPicPr>
        <p:blipFill>
          <a:blip r:embed="rId2" cstate="print"/>
          <a:srcRect/>
          <a:stretch>
            <a:fillRect/>
          </a:stretch>
        </p:blipFill>
        <p:spPr>
          <a:xfrm>
            <a:off x="5357813" y="1473200"/>
            <a:ext cx="3786187" cy="5384800"/>
          </a:xfrm>
          <a:noFill/>
        </p:spPr>
      </p:pic>
      <p:sp>
        <p:nvSpPr>
          <p:cNvPr id="40964" name="ZoneTexte 4"/>
          <p:cNvSpPr txBox="1">
            <a:spLocks noChangeArrowheads="1"/>
          </p:cNvSpPr>
          <p:nvPr/>
        </p:nvSpPr>
        <p:spPr bwMode="auto">
          <a:xfrm>
            <a:off x="0" y="1857375"/>
            <a:ext cx="5357813" cy="738188"/>
          </a:xfrm>
          <a:prstGeom prst="rect">
            <a:avLst/>
          </a:prstGeom>
          <a:noFill/>
          <a:ln w="9525">
            <a:noFill/>
            <a:miter lim="800000"/>
            <a:headEnd/>
            <a:tailEnd/>
          </a:ln>
        </p:spPr>
        <p:txBody>
          <a:bodyPr>
            <a:spAutoFit/>
          </a:bodyPr>
          <a:lstStyle/>
          <a:p>
            <a:r>
              <a:rPr lang="fr-FR" sz="1400"/>
              <a:t>Le 3 juillet 1962, c’est la liesse dans les rues d’Alger, après plus de 130 ans d’occupation française, l’Algérie fête son indépendance.</a:t>
            </a:r>
          </a:p>
        </p:txBody>
      </p:sp>
      <p:sp>
        <p:nvSpPr>
          <p:cNvPr id="40965" name="ZoneTexte 5"/>
          <p:cNvSpPr txBox="1">
            <a:spLocks noChangeArrowheads="1"/>
          </p:cNvSpPr>
          <p:nvPr/>
        </p:nvSpPr>
        <p:spPr bwMode="auto">
          <a:xfrm rot="-5400000">
            <a:off x="6436519" y="3936206"/>
            <a:ext cx="5214938" cy="200025"/>
          </a:xfrm>
          <a:prstGeom prst="rect">
            <a:avLst/>
          </a:prstGeom>
          <a:noFill/>
          <a:ln w="9525">
            <a:noFill/>
            <a:miter lim="800000"/>
            <a:headEnd/>
            <a:tailEnd/>
          </a:ln>
        </p:spPr>
        <p:txBody>
          <a:bodyPr>
            <a:spAutoFit/>
          </a:bodyPr>
          <a:lstStyle/>
          <a:p>
            <a:pPr algn="r"/>
            <a:r>
              <a:rPr lang="fr-FR" sz="700"/>
              <a:t>Source: Wikimedia Commons Asm ub</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2714625" y="0"/>
            <a:ext cx="6429375"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7858125" y="3959225"/>
            <a:ext cx="517525" cy="992188"/>
          </a:xfrm>
          <a:custGeom>
            <a:avLst/>
            <a:gdLst>
              <a:gd name="connsiteX0" fmla="*/ 362310 w 517585"/>
              <a:gd name="connsiteY0" fmla="*/ 629728 h 992037"/>
              <a:gd name="connsiteX1" fmla="*/ 483079 w 517585"/>
              <a:gd name="connsiteY1" fmla="*/ 301924 h 992037"/>
              <a:gd name="connsiteX2" fmla="*/ 517585 w 517585"/>
              <a:gd name="connsiteY2" fmla="*/ 189781 h 992037"/>
              <a:gd name="connsiteX3" fmla="*/ 508959 w 517585"/>
              <a:gd name="connsiteY3" fmla="*/ 112143 h 992037"/>
              <a:gd name="connsiteX4" fmla="*/ 508959 w 517585"/>
              <a:gd name="connsiteY4" fmla="*/ 112143 h 992037"/>
              <a:gd name="connsiteX5" fmla="*/ 500332 w 517585"/>
              <a:gd name="connsiteY5" fmla="*/ 43132 h 992037"/>
              <a:gd name="connsiteX6" fmla="*/ 474453 w 517585"/>
              <a:gd name="connsiteY6" fmla="*/ 43132 h 992037"/>
              <a:gd name="connsiteX7" fmla="*/ 474453 w 517585"/>
              <a:gd name="connsiteY7" fmla="*/ 25879 h 992037"/>
              <a:gd name="connsiteX8" fmla="*/ 457200 w 517585"/>
              <a:gd name="connsiteY8" fmla="*/ 25879 h 992037"/>
              <a:gd name="connsiteX9" fmla="*/ 457200 w 517585"/>
              <a:gd name="connsiteY9" fmla="*/ 0 h 992037"/>
              <a:gd name="connsiteX10" fmla="*/ 439947 w 517585"/>
              <a:gd name="connsiteY10" fmla="*/ 8626 h 992037"/>
              <a:gd name="connsiteX11" fmla="*/ 396815 w 517585"/>
              <a:gd name="connsiteY11" fmla="*/ 129396 h 992037"/>
              <a:gd name="connsiteX12" fmla="*/ 353683 w 517585"/>
              <a:gd name="connsiteY12" fmla="*/ 129396 h 992037"/>
              <a:gd name="connsiteX13" fmla="*/ 258793 w 517585"/>
              <a:gd name="connsiteY13" fmla="*/ 250166 h 992037"/>
              <a:gd name="connsiteX14" fmla="*/ 189781 w 517585"/>
              <a:gd name="connsiteY14" fmla="*/ 267418 h 992037"/>
              <a:gd name="connsiteX15" fmla="*/ 129396 w 517585"/>
              <a:gd name="connsiteY15" fmla="*/ 267418 h 992037"/>
              <a:gd name="connsiteX16" fmla="*/ 103517 w 517585"/>
              <a:gd name="connsiteY16" fmla="*/ 362309 h 992037"/>
              <a:gd name="connsiteX17" fmla="*/ 103517 w 517585"/>
              <a:gd name="connsiteY17" fmla="*/ 474452 h 992037"/>
              <a:gd name="connsiteX18" fmla="*/ 112144 w 517585"/>
              <a:gd name="connsiteY18" fmla="*/ 500332 h 992037"/>
              <a:gd name="connsiteX19" fmla="*/ 112144 w 517585"/>
              <a:gd name="connsiteY19" fmla="*/ 595222 h 992037"/>
              <a:gd name="connsiteX20" fmla="*/ 60385 w 517585"/>
              <a:gd name="connsiteY20" fmla="*/ 646981 h 992037"/>
              <a:gd name="connsiteX21" fmla="*/ 0 w 517585"/>
              <a:gd name="connsiteY21" fmla="*/ 750498 h 992037"/>
              <a:gd name="connsiteX22" fmla="*/ 8627 w 517585"/>
              <a:gd name="connsiteY22" fmla="*/ 854015 h 992037"/>
              <a:gd name="connsiteX23" fmla="*/ 34506 w 517585"/>
              <a:gd name="connsiteY23" fmla="*/ 862641 h 992037"/>
              <a:gd name="connsiteX24" fmla="*/ 34506 w 517585"/>
              <a:gd name="connsiteY24" fmla="*/ 931652 h 992037"/>
              <a:gd name="connsiteX25" fmla="*/ 94891 w 517585"/>
              <a:gd name="connsiteY25" fmla="*/ 992037 h 992037"/>
              <a:gd name="connsiteX26" fmla="*/ 181155 w 517585"/>
              <a:gd name="connsiteY26" fmla="*/ 983411 h 992037"/>
              <a:gd name="connsiteX27" fmla="*/ 250166 w 517585"/>
              <a:gd name="connsiteY27" fmla="*/ 957532 h 992037"/>
              <a:gd name="connsiteX28" fmla="*/ 310551 w 517585"/>
              <a:gd name="connsiteY28" fmla="*/ 836762 h 992037"/>
              <a:gd name="connsiteX29" fmla="*/ 319178 w 517585"/>
              <a:gd name="connsiteY29" fmla="*/ 715992 h 992037"/>
              <a:gd name="connsiteX30" fmla="*/ 362310 w 517585"/>
              <a:gd name="connsiteY30" fmla="*/ 629728 h 9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85" h="992037">
                <a:moveTo>
                  <a:pt x="362310" y="629728"/>
                </a:moveTo>
                <a:lnTo>
                  <a:pt x="483079" y="301924"/>
                </a:lnTo>
                <a:lnTo>
                  <a:pt x="517585" y="189781"/>
                </a:lnTo>
                <a:lnTo>
                  <a:pt x="508959" y="112143"/>
                </a:lnTo>
                <a:lnTo>
                  <a:pt x="508959" y="112143"/>
                </a:lnTo>
                <a:lnTo>
                  <a:pt x="500332" y="43132"/>
                </a:lnTo>
                <a:lnTo>
                  <a:pt x="474453" y="43132"/>
                </a:lnTo>
                <a:lnTo>
                  <a:pt x="474453" y="25879"/>
                </a:lnTo>
                <a:lnTo>
                  <a:pt x="457200" y="25879"/>
                </a:lnTo>
                <a:lnTo>
                  <a:pt x="457200" y="0"/>
                </a:lnTo>
                <a:lnTo>
                  <a:pt x="439947" y="8626"/>
                </a:lnTo>
                <a:lnTo>
                  <a:pt x="396815" y="129396"/>
                </a:lnTo>
                <a:lnTo>
                  <a:pt x="353683" y="129396"/>
                </a:lnTo>
                <a:lnTo>
                  <a:pt x="258793" y="250166"/>
                </a:lnTo>
                <a:lnTo>
                  <a:pt x="189781" y="267418"/>
                </a:lnTo>
                <a:lnTo>
                  <a:pt x="129396" y="267418"/>
                </a:lnTo>
                <a:lnTo>
                  <a:pt x="103517" y="362309"/>
                </a:lnTo>
                <a:lnTo>
                  <a:pt x="103517" y="474452"/>
                </a:lnTo>
                <a:lnTo>
                  <a:pt x="112144" y="500332"/>
                </a:lnTo>
                <a:lnTo>
                  <a:pt x="112144" y="595222"/>
                </a:lnTo>
                <a:lnTo>
                  <a:pt x="60385" y="646981"/>
                </a:lnTo>
                <a:lnTo>
                  <a:pt x="0" y="750498"/>
                </a:lnTo>
                <a:lnTo>
                  <a:pt x="8627" y="854015"/>
                </a:lnTo>
                <a:lnTo>
                  <a:pt x="34506" y="862641"/>
                </a:lnTo>
                <a:lnTo>
                  <a:pt x="34506" y="931652"/>
                </a:lnTo>
                <a:lnTo>
                  <a:pt x="94891" y="992037"/>
                </a:lnTo>
                <a:lnTo>
                  <a:pt x="181155" y="983411"/>
                </a:lnTo>
                <a:lnTo>
                  <a:pt x="250166" y="957532"/>
                </a:lnTo>
                <a:lnTo>
                  <a:pt x="310551" y="836762"/>
                </a:lnTo>
                <a:lnTo>
                  <a:pt x="319178" y="715992"/>
                </a:lnTo>
                <a:lnTo>
                  <a:pt x="362310" y="6297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8858250" y="4500563"/>
            <a:ext cx="71438"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8072438" y="3714750"/>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5357813" y="271462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5214938" y="300037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llipse 10"/>
          <p:cNvSpPr/>
          <p:nvPr/>
        </p:nvSpPr>
        <p:spPr>
          <a:xfrm>
            <a:off x="3143250" y="1857375"/>
            <a:ext cx="71438"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3629025" y="76200"/>
            <a:ext cx="4838700" cy="5562600"/>
          </a:xfrm>
          <a:custGeom>
            <a:avLst/>
            <a:gdLst>
              <a:gd name="connsiteX0" fmla="*/ 2200275 w 4838700"/>
              <a:gd name="connsiteY0" fmla="*/ 4572000 h 5562600"/>
              <a:gd name="connsiteX1" fmla="*/ 2076450 w 4838700"/>
              <a:gd name="connsiteY1" fmla="*/ 4305300 h 5562600"/>
              <a:gd name="connsiteX2" fmla="*/ 2047875 w 4838700"/>
              <a:gd name="connsiteY2" fmla="*/ 4114800 h 5562600"/>
              <a:gd name="connsiteX3" fmla="*/ 2105025 w 4838700"/>
              <a:gd name="connsiteY3" fmla="*/ 3943350 h 5562600"/>
              <a:gd name="connsiteX4" fmla="*/ 2200275 w 4838700"/>
              <a:gd name="connsiteY4" fmla="*/ 3771900 h 5562600"/>
              <a:gd name="connsiteX5" fmla="*/ 2171700 w 4838700"/>
              <a:gd name="connsiteY5" fmla="*/ 3657600 h 5562600"/>
              <a:gd name="connsiteX6" fmla="*/ 2133600 w 4838700"/>
              <a:gd name="connsiteY6" fmla="*/ 3629025 h 5562600"/>
              <a:gd name="connsiteX7" fmla="*/ 2152650 w 4838700"/>
              <a:gd name="connsiteY7" fmla="*/ 3533775 h 5562600"/>
              <a:gd name="connsiteX8" fmla="*/ 2152650 w 4838700"/>
              <a:gd name="connsiteY8" fmla="*/ 3514725 h 5562600"/>
              <a:gd name="connsiteX9" fmla="*/ 2114550 w 4838700"/>
              <a:gd name="connsiteY9" fmla="*/ 3409950 h 5562600"/>
              <a:gd name="connsiteX10" fmla="*/ 2066925 w 4838700"/>
              <a:gd name="connsiteY10" fmla="*/ 3343275 h 5562600"/>
              <a:gd name="connsiteX11" fmla="*/ 2047875 w 4838700"/>
              <a:gd name="connsiteY11" fmla="*/ 3267075 h 5562600"/>
              <a:gd name="connsiteX12" fmla="*/ 2038350 w 4838700"/>
              <a:gd name="connsiteY12" fmla="*/ 3209925 h 5562600"/>
              <a:gd name="connsiteX13" fmla="*/ 1885950 w 4838700"/>
              <a:gd name="connsiteY13" fmla="*/ 3057525 h 5562600"/>
              <a:gd name="connsiteX14" fmla="*/ 1847850 w 4838700"/>
              <a:gd name="connsiteY14" fmla="*/ 2971800 h 5562600"/>
              <a:gd name="connsiteX15" fmla="*/ 1876425 w 4838700"/>
              <a:gd name="connsiteY15" fmla="*/ 2867025 h 5562600"/>
              <a:gd name="connsiteX16" fmla="*/ 1895475 w 4838700"/>
              <a:gd name="connsiteY16" fmla="*/ 2809875 h 5562600"/>
              <a:gd name="connsiteX17" fmla="*/ 1905000 w 4838700"/>
              <a:gd name="connsiteY17" fmla="*/ 2714625 h 5562600"/>
              <a:gd name="connsiteX18" fmla="*/ 1905000 w 4838700"/>
              <a:gd name="connsiteY18" fmla="*/ 2638425 h 5562600"/>
              <a:gd name="connsiteX19" fmla="*/ 1857375 w 4838700"/>
              <a:gd name="connsiteY19" fmla="*/ 2571750 h 5562600"/>
              <a:gd name="connsiteX20" fmla="*/ 1819275 w 4838700"/>
              <a:gd name="connsiteY20" fmla="*/ 2552700 h 5562600"/>
              <a:gd name="connsiteX21" fmla="*/ 1762125 w 4838700"/>
              <a:gd name="connsiteY21" fmla="*/ 2514600 h 5562600"/>
              <a:gd name="connsiteX22" fmla="*/ 1666875 w 4838700"/>
              <a:gd name="connsiteY22" fmla="*/ 2533650 h 5562600"/>
              <a:gd name="connsiteX23" fmla="*/ 1666875 w 4838700"/>
              <a:gd name="connsiteY23" fmla="*/ 2552700 h 5562600"/>
              <a:gd name="connsiteX24" fmla="*/ 1600200 w 4838700"/>
              <a:gd name="connsiteY24" fmla="*/ 2552700 h 5562600"/>
              <a:gd name="connsiteX25" fmla="*/ 1600200 w 4838700"/>
              <a:gd name="connsiteY25" fmla="*/ 2457450 h 5562600"/>
              <a:gd name="connsiteX26" fmla="*/ 1552575 w 4838700"/>
              <a:gd name="connsiteY26" fmla="*/ 2419350 h 5562600"/>
              <a:gd name="connsiteX27" fmla="*/ 1485900 w 4838700"/>
              <a:gd name="connsiteY27" fmla="*/ 2381250 h 5562600"/>
              <a:gd name="connsiteX28" fmla="*/ 1428750 w 4838700"/>
              <a:gd name="connsiteY28" fmla="*/ 2371725 h 5562600"/>
              <a:gd name="connsiteX29" fmla="*/ 1323975 w 4838700"/>
              <a:gd name="connsiteY29" fmla="*/ 2409825 h 5562600"/>
              <a:gd name="connsiteX30" fmla="*/ 1152525 w 4838700"/>
              <a:gd name="connsiteY30" fmla="*/ 2476500 h 5562600"/>
              <a:gd name="connsiteX31" fmla="*/ 1028700 w 4838700"/>
              <a:gd name="connsiteY31" fmla="*/ 2514600 h 5562600"/>
              <a:gd name="connsiteX32" fmla="*/ 1000125 w 4838700"/>
              <a:gd name="connsiteY32" fmla="*/ 2514600 h 5562600"/>
              <a:gd name="connsiteX33" fmla="*/ 1000125 w 4838700"/>
              <a:gd name="connsiteY33" fmla="*/ 2486025 h 5562600"/>
              <a:gd name="connsiteX34" fmla="*/ 933450 w 4838700"/>
              <a:gd name="connsiteY34" fmla="*/ 2476500 h 5562600"/>
              <a:gd name="connsiteX35" fmla="*/ 781050 w 4838700"/>
              <a:gd name="connsiteY35" fmla="*/ 2514600 h 5562600"/>
              <a:gd name="connsiteX36" fmla="*/ 676275 w 4838700"/>
              <a:gd name="connsiteY36" fmla="*/ 2524125 h 5562600"/>
              <a:gd name="connsiteX37" fmla="*/ 666750 w 4838700"/>
              <a:gd name="connsiteY37" fmla="*/ 2533650 h 5562600"/>
              <a:gd name="connsiteX38" fmla="*/ 542925 w 4838700"/>
              <a:gd name="connsiteY38" fmla="*/ 2514600 h 5562600"/>
              <a:gd name="connsiteX39" fmla="*/ 466725 w 4838700"/>
              <a:gd name="connsiteY39" fmla="*/ 2447925 h 5562600"/>
              <a:gd name="connsiteX40" fmla="*/ 295275 w 4838700"/>
              <a:gd name="connsiteY40" fmla="*/ 2286000 h 5562600"/>
              <a:gd name="connsiteX41" fmla="*/ 257175 w 4838700"/>
              <a:gd name="connsiteY41" fmla="*/ 2162175 h 5562600"/>
              <a:gd name="connsiteX42" fmla="*/ 152400 w 4838700"/>
              <a:gd name="connsiteY42" fmla="*/ 2038350 h 5562600"/>
              <a:gd name="connsiteX43" fmla="*/ 152400 w 4838700"/>
              <a:gd name="connsiteY43" fmla="*/ 2000250 h 5562600"/>
              <a:gd name="connsiteX44" fmla="*/ 114300 w 4838700"/>
              <a:gd name="connsiteY44" fmla="*/ 1981200 h 5562600"/>
              <a:gd name="connsiteX45" fmla="*/ 76200 w 4838700"/>
              <a:gd name="connsiteY45" fmla="*/ 1981200 h 5562600"/>
              <a:gd name="connsiteX46" fmla="*/ 28575 w 4838700"/>
              <a:gd name="connsiteY46" fmla="*/ 1914525 h 5562600"/>
              <a:gd name="connsiteX47" fmla="*/ 28575 w 4838700"/>
              <a:gd name="connsiteY47" fmla="*/ 1914525 h 5562600"/>
              <a:gd name="connsiteX48" fmla="*/ 38100 w 4838700"/>
              <a:gd name="connsiteY48" fmla="*/ 1838325 h 5562600"/>
              <a:gd name="connsiteX49" fmla="*/ 47625 w 4838700"/>
              <a:gd name="connsiteY49" fmla="*/ 1819275 h 5562600"/>
              <a:gd name="connsiteX50" fmla="*/ 28575 w 4838700"/>
              <a:gd name="connsiteY50" fmla="*/ 1762125 h 5562600"/>
              <a:gd name="connsiteX51" fmla="*/ 0 w 4838700"/>
              <a:gd name="connsiteY51" fmla="*/ 1733550 h 5562600"/>
              <a:gd name="connsiteX52" fmla="*/ 0 w 4838700"/>
              <a:gd name="connsiteY52" fmla="*/ 1685925 h 5562600"/>
              <a:gd name="connsiteX53" fmla="*/ 47625 w 4838700"/>
              <a:gd name="connsiteY53" fmla="*/ 1666875 h 5562600"/>
              <a:gd name="connsiteX54" fmla="*/ 76200 w 4838700"/>
              <a:gd name="connsiteY54" fmla="*/ 1581150 h 5562600"/>
              <a:gd name="connsiteX55" fmla="*/ 85725 w 4838700"/>
              <a:gd name="connsiteY55" fmla="*/ 1533525 h 5562600"/>
              <a:gd name="connsiteX56" fmla="*/ 104775 w 4838700"/>
              <a:gd name="connsiteY56" fmla="*/ 1514475 h 5562600"/>
              <a:gd name="connsiteX57" fmla="*/ 95250 w 4838700"/>
              <a:gd name="connsiteY57" fmla="*/ 1457325 h 5562600"/>
              <a:gd name="connsiteX58" fmla="*/ 85725 w 4838700"/>
              <a:gd name="connsiteY58" fmla="*/ 1438275 h 5562600"/>
              <a:gd name="connsiteX59" fmla="*/ 85725 w 4838700"/>
              <a:gd name="connsiteY59" fmla="*/ 1333500 h 5562600"/>
              <a:gd name="connsiteX60" fmla="*/ 47625 w 4838700"/>
              <a:gd name="connsiteY60" fmla="*/ 1238250 h 5562600"/>
              <a:gd name="connsiteX61" fmla="*/ 95250 w 4838700"/>
              <a:gd name="connsiteY61" fmla="*/ 1114425 h 5562600"/>
              <a:gd name="connsiteX62" fmla="*/ 161925 w 4838700"/>
              <a:gd name="connsiteY62" fmla="*/ 1019175 h 5562600"/>
              <a:gd name="connsiteX63" fmla="*/ 323850 w 4838700"/>
              <a:gd name="connsiteY63" fmla="*/ 752475 h 5562600"/>
              <a:gd name="connsiteX64" fmla="*/ 428625 w 4838700"/>
              <a:gd name="connsiteY64" fmla="*/ 666750 h 5562600"/>
              <a:gd name="connsiteX65" fmla="*/ 438150 w 4838700"/>
              <a:gd name="connsiteY65" fmla="*/ 676275 h 5562600"/>
              <a:gd name="connsiteX66" fmla="*/ 561975 w 4838700"/>
              <a:gd name="connsiteY66" fmla="*/ 581025 h 5562600"/>
              <a:gd name="connsiteX67" fmla="*/ 571500 w 4838700"/>
              <a:gd name="connsiteY67" fmla="*/ 476250 h 5562600"/>
              <a:gd name="connsiteX68" fmla="*/ 609600 w 4838700"/>
              <a:gd name="connsiteY68" fmla="*/ 361950 h 5562600"/>
              <a:gd name="connsiteX69" fmla="*/ 733425 w 4838700"/>
              <a:gd name="connsiteY69" fmla="*/ 276225 h 5562600"/>
              <a:gd name="connsiteX70" fmla="*/ 790575 w 4838700"/>
              <a:gd name="connsiteY70" fmla="*/ 238125 h 5562600"/>
              <a:gd name="connsiteX71" fmla="*/ 857250 w 4838700"/>
              <a:gd name="connsiteY71" fmla="*/ 114300 h 5562600"/>
              <a:gd name="connsiteX72" fmla="*/ 876300 w 4838700"/>
              <a:gd name="connsiteY72" fmla="*/ 114300 h 5562600"/>
              <a:gd name="connsiteX73" fmla="*/ 914400 w 4838700"/>
              <a:gd name="connsiteY73" fmla="*/ 142875 h 5562600"/>
              <a:gd name="connsiteX74" fmla="*/ 942975 w 4838700"/>
              <a:gd name="connsiteY74" fmla="*/ 180975 h 5562600"/>
              <a:gd name="connsiteX75" fmla="*/ 1085850 w 4838700"/>
              <a:gd name="connsiteY75" fmla="*/ 200025 h 5562600"/>
              <a:gd name="connsiteX76" fmla="*/ 1162050 w 4838700"/>
              <a:gd name="connsiteY76" fmla="*/ 152400 h 5562600"/>
              <a:gd name="connsiteX77" fmla="*/ 1304925 w 4838700"/>
              <a:gd name="connsiteY77" fmla="*/ 85725 h 5562600"/>
              <a:gd name="connsiteX78" fmla="*/ 1447800 w 4838700"/>
              <a:gd name="connsiteY78" fmla="*/ 47625 h 5562600"/>
              <a:gd name="connsiteX79" fmla="*/ 1447800 w 4838700"/>
              <a:gd name="connsiteY79" fmla="*/ 28575 h 5562600"/>
              <a:gd name="connsiteX80" fmla="*/ 1514475 w 4838700"/>
              <a:gd name="connsiteY80" fmla="*/ 28575 h 5562600"/>
              <a:gd name="connsiteX81" fmla="*/ 1533525 w 4838700"/>
              <a:gd name="connsiteY81" fmla="*/ 47625 h 5562600"/>
              <a:gd name="connsiteX82" fmla="*/ 1771650 w 4838700"/>
              <a:gd name="connsiteY82" fmla="*/ 47625 h 5562600"/>
              <a:gd name="connsiteX83" fmla="*/ 1828800 w 4838700"/>
              <a:gd name="connsiteY83" fmla="*/ 19050 h 5562600"/>
              <a:gd name="connsiteX84" fmla="*/ 1905000 w 4838700"/>
              <a:gd name="connsiteY84" fmla="*/ 0 h 5562600"/>
              <a:gd name="connsiteX85" fmla="*/ 1943100 w 4838700"/>
              <a:gd name="connsiteY85" fmla="*/ 28575 h 5562600"/>
              <a:gd name="connsiteX86" fmla="*/ 1962150 w 4838700"/>
              <a:gd name="connsiteY86" fmla="*/ 57150 h 5562600"/>
              <a:gd name="connsiteX87" fmla="*/ 1943100 w 4838700"/>
              <a:gd name="connsiteY87" fmla="*/ 85725 h 5562600"/>
              <a:gd name="connsiteX88" fmla="*/ 1971675 w 4838700"/>
              <a:gd name="connsiteY88" fmla="*/ 133350 h 5562600"/>
              <a:gd name="connsiteX89" fmla="*/ 1971675 w 4838700"/>
              <a:gd name="connsiteY89" fmla="*/ 152400 h 5562600"/>
              <a:gd name="connsiteX90" fmla="*/ 1952625 w 4838700"/>
              <a:gd name="connsiteY90" fmla="*/ 171450 h 5562600"/>
              <a:gd name="connsiteX91" fmla="*/ 1962150 w 4838700"/>
              <a:gd name="connsiteY91" fmla="*/ 190500 h 5562600"/>
              <a:gd name="connsiteX92" fmla="*/ 1943100 w 4838700"/>
              <a:gd name="connsiteY92" fmla="*/ 238125 h 5562600"/>
              <a:gd name="connsiteX93" fmla="*/ 2028825 w 4838700"/>
              <a:gd name="connsiteY93" fmla="*/ 333375 h 5562600"/>
              <a:gd name="connsiteX94" fmla="*/ 2095500 w 4838700"/>
              <a:gd name="connsiteY94" fmla="*/ 333375 h 5562600"/>
              <a:gd name="connsiteX95" fmla="*/ 2095500 w 4838700"/>
              <a:gd name="connsiteY95" fmla="*/ 352425 h 5562600"/>
              <a:gd name="connsiteX96" fmla="*/ 2190750 w 4838700"/>
              <a:gd name="connsiteY96" fmla="*/ 352425 h 5562600"/>
              <a:gd name="connsiteX97" fmla="*/ 2190750 w 4838700"/>
              <a:gd name="connsiteY97" fmla="*/ 371475 h 5562600"/>
              <a:gd name="connsiteX98" fmla="*/ 2257425 w 4838700"/>
              <a:gd name="connsiteY98" fmla="*/ 371475 h 5562600"/>
              <a:gd name="connsiteX99" fmla="*/ 2257425 w 4838700"/>
              <a:gd name="connsiteY99" fmla="*/ 409575 h 5562600"/>
              <a:gd name="connsiteX100" fmla="*/ 2295525 w 4838700"/>
              <a:gd name="connsiteY100" fmla="*/ 438150 h 5562600"/>
              <a:gd name="connsiteX101" fmla="*/ 2295525 w 4838700"/>
              <a:gd name="connsiteY101" fmla="*/ 476250 h 5562600"/>
              <a:gd name="connsiteX102" fmla="*/ 2381250 w 4838700"/>
              <a:gd name="connsiteY102" fmla="*/ 485775 h 5562600"/>
              <a:gd name="connsiteX103" fmla="*/ 2409825 w 4838700"/>
              <a:gd name="connsiteY103" fmla="*/ 514350 h 5562600"/>
              <a:gd name="connsiteX104" fmla="*/ 2466975 w 4838700"/>
              <a:gd name="connsiteY104" fmla="*/ 504825 h 5562600"/>
              <a:gd name="connsiteX105" fmla="*/ 2533650 w 4838700"/>
              <a:gd name="connsiteY105" fmla="*/ 561975 h 5562600"/>
              <a:gd name="connsiteX106" fmla="*/ 2619375 w 4838700"/>
              <a:gd name="connsiteY106" fmla="*/ 485775 h 5562600"/>
              <a:gd name="connsiteX107" fmla="*/ 2619375 w 4838700"/>
              <a:gd name="connsiteY107" fmla="*/ 457200 h 5562600"/>
              <a:gd name="connsiteX108" fmla="*/ 2590800 w 4838700"/>
              <a:gd name="connsiteY108" fmla="*/ 447675 h 5562600"/>
              <a:gd name="connsiteX109" fmla="*/ 2600325 w 4838700"/>
              <a:gd name="connsiteY109" fmla="*/ 409575 h 5562600"/>
              <a:gd name="connsiteX110" fmla="*/ 2628900 w 4838700"/>
              <a:gd name="connsiteY110" fmla="*/ 361950 h 5562600"/>
              <a:gd name="connsiteX111" fmla="*/ 2743200 w 4838700"/>
              <a:gd name="connsiteY111" fmla="*/ 352425 h 5562600"/>
              <a:gd name="connsiteX112" fmla="*/ 2933700 w 4838700"/>
              <a:gd name="connsiteY112" fmla="*/ 447675 h 5562600"/>
              <a:gd name="connsiteX113" fmla="*/ 3028950 w 4838700"/>
              <a:gd name="connsiteY113" fmla="*/ 457200 h 5562600"/>
              <a:gd name="connsiteX114" fmla="*/ 3038475 w 4838700"/>
              <a:gd name="connsiteY114" fmla="*/ 476250 h 5562600"/>
              <a:gd name="connsiteX115" fmla="*/ 3105150 w 4838700"/>
              <a:gd name="connsiteY115" fmla="*/ 476250 h 5562600"/>
              <a:gd name="connsiteX116" fmla="*/ 3124200 w 4838700"/>
              <a:gd name="connsiteY116" fmla="*/ 485775 h 5562600"/>
              <a:gd name="connsiteX117" fmla="*/ 3219450 w 4838700"/>
              <a:gd name="connsiteY117" fmla="*/ 485775 h 5562600"/>
              <a:gd name="connsiteX118" fmla="*/ 3248025 w 4838700"/>
              <a:gd name="connsiteY118" fmla="*/ 504825 h 5562600"/>
              <a:gd name="connsiteX119" fmla="*/ 3314700 w 4838700"/>
              <a:gd name="connsiteY119" fmla="*/ 476250 h 5562600"/>
              <a:gd name="connsiteX120" fmla="*/ 3352800 w 4838700"/>
              <a:gd name="connsiteY120" fmla="*/ 466725 h 5562600"/>
              <a:gd name="connsiteX121" fmla="*/ 3400425 w 4838700"/>
              <a:gd name="connsiteY121" fmla="*/ 466725 h 5562600"/>
              <a:gd name="connsiteX122" fmla="*/ 3419475 w 4838700"/>
              <a:gd name="connsiteY122" fmla="*/ 495300 h 5562600"/>
              <a:gd name="connsiteX123" fmla="*/ 3429000 w 4838700"/>
              <a:gd name="connsiteY123" fmla="*/ 495300 h 5562600"/>
              <a:gd name="connsiteX124" fmla="*/ 3438525 w 4838700"/>
              <a:gd name="connsiteY124" fmla="*/ 485775 h 5562600"/>
              <a:gd name="connsiteX125" fmla="*/ 3457575 w 4838700"/>
              <a:gd name="connsiteY125" fmla="*/ 485775 h 5562600"/>
              <a:gd name="connsiteX126" fmla="*/ 3476625 w 4838700"/>
              <a:gd name="connsiteY126" fmla="*/ 514350 h 5562600"/>
              <a:gd name="connsiteX127" fmla="*/ 3495675 w 4838700"/>
              <a:gd name="connsiteY127" fmla="*/ 485775 h 5562600"/>
              <a:gd name="connsiteX128" fmla="*/ 3552825 w 4838700"/>
              <a:gd name="connsiteY128" fmla="*/ 485775 h 5562600"/>
              <a:gd name="connsiteX129" fmla="*/ 3562350 w 4838700"/>
              <a:gd name="connsiteY129" fmla="*/ 533400 h 5562600"/>
              <a:gd name="connsiteX130" fmla="*/ 3609975 w 4838700"/>
              <a:gd name="connsiteY130" fmla="*/ 600075 h 5562600"/>
              <a:gd name="connsiteX131" fmla="*/ 3600450 w 4838700"/>
              <a:gd name="connsiteY131" fmla="*/ 647700 h 5562600"/>
              <a:gd name="connsiteX132" fmla="*/ 3600450 w 4838700"/>
              <a:gd name="connsiteY132" fmla="*/ 723900 h 5562600"/>
              <a:gd name="connsiteX133" fmla="*/ 3486150 w 4838700"/>
              <a:gd name="connsiteY133" fmla="*/ 590550 h 5562600"/>
              <a:gd name="connsiteX134" fmla="*/ 3467100 w 4838700"/>
              <a:gd name="connsiteY134" fmla="*/ 609600 h 5562600"/>
              <a:gd name="connsiteX135" fmla="*/ 3448050 w 4838700"/>
              <a:gd name="connsiteY135" fmla="*/ 619125 h 5562600"/>
              <a:gd name="connsiteX136" fmla="*/ 3448050 w 4838700"/>
              <a:gd name="connsiteY136" fmla="*/ 638175 h 5562600"/>
              <a:gd name="connsiteX137" fmla="*/ 3476625 w 4838700"/>
              <a:gd name="connsiteY137" fmla="*/ 666750 h 5562600"/>
              <a:gd name="connsiteX138" fmla="*/ 3600450 w 4838700"/>
              <a:gd name="connsiteY138" fmla="*/ 885825 h 5562600"/>
              <a:gd name="connsiteX139" fmla="*/ 3657600 w 4838700"/>
              <a:gd name="connsiteY139" fmla="*/ 981075 h 5562600"/>
              <a:gd name="connsiteX140" fmla="*/ 3695700 w 4838700"/>
              <a:gd name="connsiteY140" fmla="*/ 1095375 h 5562600"/>
              <a:gd name="connsiteX141" fmla="*/ 3781425 w 4838700"/>
              <a:gd name="connsiteY141" fmla="*/ 1190625 h 5562600"/>
              <a:gd name="connsiteX142" fmla="*/ 3781425 w 4838700"/>
              <a:gd name="connsiteY142" fmla="*/ 1219200 h 5562600"/>
              <a:gd name="connsiteX143" fmla="*/ 3800475 w 4838700"/>
              <a:gd name="connsiteY143" fmla="*/ 1228725 h 5562600"/>
              <a:gd name="connsiteX144" fmla="*/ 3810000 w 4838700"/>
              <a:gd name="connsiteY144" fmla="*/ 1371600 h 5562600"/>
              <a:gd name="connsiteX145" fmla="*/ 3895725 w 4838700"/>
              <a:gd name="connsiteY145" fmla="*/ 1495425 h 5562600"/>
              <a:gd name="connsiteX146" fmla="*/ 3933825 w 4838700"/>
              <a:gd name="connsiteY146" fmla="*/ 1543050 h 5562600"/>
              <a:gd name="connsiteX147" fmla="*/ 3962400 w 4838700"/>
              <a:gd name="connsiteY147" fmla="*/ 1571625 h 5562600"/>
              <a:gd name="connsiteX148" fmla="*/ 3990975 w 4838700"/>
              <a:gd name="connsiteY148" fmla="*/ 1676400 h 5562600"/>
              <a:gd name="connsiteX149" fmla="*/ 4067175 w 4838700"/>
              <a:gd name="connsiteY149" fmla="*/ 1733550 h 5562600"/>
              <a:gd name="connsiteX150" fmla="*/ 4181475 w 4838700"/>
              <a:gd name="connsiteY150" fmla="*/ 1819275 h 5562600"/>
              <a:gd name="connsiteX151" fmla="*/ 4219575 w 4838700"/>
              <a:gd name="connsiteY151" fmla="*/ 1885950 h 5562600"/>
              <a:gd name="connsiteX152" fmla="*/ 4257675 w 4838700"/>
              <a:gd name="connsiteY152" fmla="*/ 1924050 h 5562600"/>
              <a:gd name="connsiteX153" fmla="*/ 4286250 w 4838700"/>
              <a:gd name="connsiteY153" fmla="*/ 2057400 h 5562600"/>
              <a:gd name="connsiteX154" fmla="*/ 4410075 w 4838700"/>
              <a:gd name="connsiteY154" fmla="*/ 2095500 h 5562600"/>
              <a:gd name="connsiteX155" fmla="*/ 4562475 w 4838700"/>
              <a:gd name="connsiteY155" fmla="*/ 2066925 h 5562600"/>
              <a:gd name="connsiteX156" fmla="*/ 4714875 w 4838700"/>
              <a:gd name="connsiteY156" fmla="*/ 2019300 h 5562600"/>
              <a:gd name="connsiteX157" fmla="*/ 4810125 w 4838700"/>
              <a:gd name="connsiteY157" fmla="*/ 1981200 h 5562600"/>
              <a:gd name="connsiteX158" fmla="*/ 4810125 w 4838700"/>
              <a:gd name="connsiteY158" fmla="*/ 2047875 h 5562600"/>
              <a:gd name="connsiteX159" fmla="*/ 4838700 w 4838700"/>
              <a:gd name="connsiteY159" fmla="*/ 2047875 h 5562600"/>
              <a:gd name="connsiteX160" fmla="*/ 4838700 w 4838700"/>
              <a:gd name="connsiteY160" fmla="*/ 2114550 h 5562600"/>
              <a:gd name="connsiteX161" fmla="*/ 4752975 w 4838700"/>
              <a:gd name="connsiteY161" fmla="*/ 2305050 h 5562600"/>
              <a:gd name="connsiteX162" fmla="*/ 4562475 w 4838700"/>
              <a:gd name="connsiteY162" fmla="*/ 2647950 h 5562600"/>
              <a:gd name="connsiteX163" fmla="*/ 4391025 w 4838700"/>
              <a:gd name="connsiteY163" fmla="*/ 2771775 h 5562600"/>
              <a:gd name="connsiteX164" fmla="*/ 4238625 w 4838700"/>
              <a:gd name="connsiteY164" fmla="*/ 2905125 h 5562600"/>
              <a:gd name="connsiteX165" fmla="*/ 4219575 w 4838700"/>
              <a:gd name="connsiteY165" fmla="*/ 2971800 h 5562600"/>
              <a:gd name="connsiteX166" fmla="*/ 4048125 w 4838700"/>
              <a:gd name="connsiteY166" fmla="*/ 3133725 h 5562600"/>
              <a:gd name="connsiteX167" fmla="*/ 3981450 w 4838700"/>
              <a:gd name="connsiteY167" fmla="*/ 3295650 h 5562600"/>
              <a:gd name="connsiteX168" fmla="*/ 3962400 w 4838700"/>
              <a:gd name="connsiteY168" fmla="*/ 3419475 h 5562600"/>
              <a:gd name="connsiteX169" fmla="*/ 4000500 w 4838700"/>
              <a:gd name="connsiteY169" fmla="*/ 3609975 h 5562600"/>
              <a:gd name="connsiteX170" fmla="*/ 4076700 w 4838700"/>
              <a:gd name="connsiteY170" fmla="*/ 3714750 h 5562600"/>
              <a:gd name="connsiteX171" fmla="*/ 4067175 w 4838700"/>
              <a:gd name="connsiteY171" fmla="*/ 3886200 h 5562600"/>
              <a:gd name="connsiteX172" fmla="*/ 4076700 w 4838700"/>
              <a:gd name="connsiteY172" fmla="*/ 3886200 h 5562600"/>
              <a:gd name="connsiteX173" fmla="*/ 4076700 w 4838700"/>
              <a:gd name="connsiteY173" fmla="*/ 3971925 h 5562600"/>
              <a:gd name="connsiteX174" fmla="*/ 4114800 w 4838700"/>
              <a:gd name="connsiteY174" fmla="*/ 3981450 h 5562600"/>
              <a:gd name="connsiteX175" fmla="*/ 4029075 w 4838700"/>
              <a:gd name="connsiteY175" fmla="*/ 4162425 h 5562600"/>
              <a:gd name="connsiteX176" fmla="*/ 3790950 w 4838700"/>
              <a:gd name="connsiteY176" fmla="*/ 4257675 h 5562600"/>
              <a:gd name="connsiteX177" fmla="*/ 3771900 w 4838700"/>
              <a:gd name="connsiteY177" fmla="*/ 4343400 h 5562600"/>
              <a:gd name="connsiteX178" fmla="*/ 3638550 w 4838700"/>
              <a:gd name="connsiteY178" fmla="*/ 4438650 h 5562600"/>
              <a:gd name="connsiteX179" fmla="*/ 3638550 w 4838700"/>
              <a:gd name="connsiteY179" fmla="*/ 4505325 h 5562600"/>
              <a:gd name="connsiteX180" fmla="*/ 3695700 w 4838700"/>
              <a:gd name="connsiteY180" fmla="*/ 4676775 h 5562600"/>
              <a:gd name="connsiteX181" fmla="*/ 3686175 w 4838700"/>
              <a:gd name="connsiteY181" fmla="*/ 4791075 h 5562600"/>
              <a:gd name="connsiteX182" fmla="*/ 3562350 w 4838700"/>
              <a:gd name="connsiteY182" fmla="*/ 4838700 h 5562600"/>
              <a:gd name="connsiteX183" fmla="*/ 3486150 w 4838700"/>
              <a:gd name="connsiteY183" fmla="*/ 4857750 h 5562600"/>
              <a:gd name="connsiteX184" fmla="*/ 3467100 w 4838700"/>
              <a:gd name="connsiteY184" fmla="*/ 4972050 h 5562600"/>
              <a:gd name="connsiteX185" fmla="*/ 3505200 w 4838700"/>
              <a:gd name="connsiteY185" fmla="*/ 5057775 h 5562600"/>
              <a:gd name="connsiteX186" fmla="*/ 3400425 w 4838700"/>
              <a:gd name="connsiteY186" fmla="*/ 5105400 h 5562600"/>
              <a:gd name="connsiteX187" fmla="*/ 3400425 w 4838700"/>
              <a:gd name="connsiteY187" fmla="*/ 5172075 h 5562600"/>
              <a:gd name="connsiteX188" fmla="*/ 3276600 w 4838700"/>
              <a:gd name="connsiteY188" fmla="*/ 5305425 h 5562600"/>
              <a:gd name="connsiteX189" fmla="*/ 3124200 w 4838700"/>
              <a:gd name="connsiteY189" fmla="*/ 5457825 h 5562600"/>
              <a:gd name="connsiteX190" fmla="*/ 3086100 w 4838700"/>
              <a:gd name="connsiteY190" fmla="*/ 5467350 h 5562600"/>
              <a:gd name="connsiteX191" fmla="*/ 2952750 w 4838700"/>
              <a:gd name="connsiteY191" fmla="*/ 5562600 h 5562600"/>
              <a:gd name="connsiteX192" fmla="*/ 2876550 w 4838700"/>
              <a:gd name="connsiteY192" fmla="*/ 5543550 h 5562600"/>
              <a:gd name="connsiteX193" fmla="*/ 2800350 w 4838700"/>
              <a:gd name="connsiteY193" fmla="*/ 5534025 h 5562600"/>
              <a:gd name="connsiteX194" fmla="*/ 2657475 w 4838700"/>
              <a:gd name="connsiteY194" fmla="*/ 5553075 h 5562600"/>
              <a:gd name="connsiteX195" fmla="*/ 2514600 w 4838700"/>
              <a:gd name="connsiteY195" fmla="*/ 5553075 h 5562600"/>
              <a:gd name="connsiteX196" fmla="*/ 2486025 w 4838700"/>
              <a:gd name="connsiteY196" fmla="*/ 5467350 h 5562600"/>
              <a:gd name="connsiteX197" fmla="*/ 2514600 w 4838700"/>
              <a:gd name="connsiteY197" fmla="*/ 5362575 h 5562600"/>
              <a:gd name="connsiteX198" fmla="*/ 2428875 w 4838700"/>
              <a:gd name="connsiteY198" fmla="*/ 5286375 h 5562600"/>
              <a:gd name="connsiteX199" fmla="*/ 2409825 w 4838700"/>
              <a:gd name="connsiteY199" fmla="*/ 5181600 h 5562600"/>
              <a:gd name="connsiteX200" fmla="*/ 2352675 w 4838700"/>
              <a:gd name="connsiteY200" fmla="*/ 5095875 h 5562600"/>
              <a:gd name="connsiteX201" fmla="*/ 2276475 w 4838700"/>
              <a:gd name="connsiteY201" fmla="*/ 5038725 h 5562600"/>
              <a:gd name="connsiteX202" fmla="*/ 2257425 w 4838700"/>
              <a:gd name="connsiteY202" fmla="*/ 4781550 h 5562600"/>
              <a:gd name="connsiteX203" fmla="*/ 2200275 w 4838700"/>
              <a:gd name="connsiteY203" fmla="*/ 457200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838700" h="5562600">
                <a:moveTo>
                  <a:pt x="2200275" y="4572000"/>
                </a:moveTo>
                <a:lnTo>
                  <a:pt x="2076450" y="4305300"/>
                </a:lnTo>
                <a:lnTo>
                  <a:pt x="2047875" y="4114800"/>
                </a:lnTo>
                <a:lnTo>
                  <a:pt x="2105025" y="3943350"/>
                </a:lnTo>
                <a:lnTo>
                  <a:pt x="2200275" y="3771900"/>
                </a:lnTo>
                <a:lnTo>
                  <a:pt x="2171700" y="3657600"/>
                </a:lnTo>
                <a:lnTo>
                  <a:pt x="2133600" y="3629025"/>
                </a:lnTo>
                <a:cubicBezTo>
                  <a:pt x="2153339" y="3540201"/>
                  <a:pt x="2152650" y="3572572"/>
                  <a:pt x="2152650" y="3533775"/>
                </a:cubicBezTo>
                <a:lnTo>
                  <a:pt x="2152650" y="3514725"/>
                </a:lnTo>
                <a:cubicBezTo>
                  <a:pt x="2123240" y="3406887"/>
                  <a:pt x="2160276" y="3409950"/>
                  <a:pt x="2114550" y="3409950"/>
                </a:cubicBezTo>
                <a:lnTo>
                  <a:pt x="2066925" y="3343275"/>
                </a:lnTo>
                <a:cubicBezTo>
                  <a:pt x="2045867" y="3280101"/>
                  <a:pt x="2047875" y="3306205"/>
                  <a:pt x="2047875" y="3267075"/>
                </a:cubicBezTo>
                <a:lnTo>
                  <a:pt x="2038350" y="3209925"/>
                </a:lnTo>
                <a:lnTo>
                  <a:pt x="1885950" y="3057525"/>
                </a:lnTo>
                <a:lnTo>
                  <a:pt x="1847850" y="2971800"/>
                </a:lnTo>
                <a:lnTo>
                  <a:pt x="1876425" y="2867025"/>
                </a:lnTo>
                <a:lnTo>
                  <a:pt x="1895475" y="2809875"/>
                </a:lnTo>
                <a:lnTo>
                  <a:pt x="1905000" y="2714625"/>
                </a:lnTo>
                <a:lnTo>
                  <a:pt x="1905000" y="2638425"/>
                </a:lnTo>
                <a:lnTo>
                  <a:pt x="1857375" y="2571750"/>
                </a:lnTo>
                <a:lnTo>
                  <a:pt x="1819275" y="2552700"/>
                </a:lnTo>
                <a:lnTo>
                  <a:pt x="1762125" y="2514600"/>
                </a:lnTo>
                <a:cubicBezTo>
                  <a:pt x="1663716" y="2524441"/>
                  <a:pt x="1666875" y="2492217"/>
                  <a:pt x="1666875" y="2533650"/>
                </a:cubicBezTo>
                <a:lnTo>
                  <a:pt x="1666875" y="2552700"/>
                </a:lnTo>
                <a:lnTo>
                  <a:pt x="1600200" y="2552700"/>
                </a:lnTo>
                <a:lnTo>
                  <a:pt x="1600200" y="2457450"/>
                </a:lnTo>
                <a:lnTo>
                  <a:pt x="1552575" y="2419350"/>
                </a:lnTo>
                <a:lnTo>
                  <a:pt x="1485900" y="2381250"/>
                </a:lnTo>
                <a:lnTo>
                  <a:pt x="1428750" y="2371725"/>
                </a:lnTo>
                <a:lnTo>
                  <a:pt x="1323975" y="2409825"/>
                </a:lnTo>
                <a:lnTo>
                  <a:pt x="1152525" y="2476500"/>
                </a:lnTo>
                <a:lnTo>
                  <a:pt x="1028700" y="2514600"/>
                </a:lnTo>
                <a:lnTo>
                  <a:pt x="1000125" y="2514600"/>
                </a:lnTo>
                <a:lnTo>
                  <a:pt x="1000125" y="2486025"/>
                </a:lnTo>
                <a:lnTo>
                  <a:pt x="933450" y="2476500"/>
                </a:lnTo>
                <a:lnTo>
                  <a:pt x="781050" y="2514600"/>
                </a:lnTo>
                <a:lnTo>
                  <a:pt x="676275" y="2524125"/>
                </a:lnTo>
                <a:lnTo>
                  <a:pt x="666750" y="2533650"/>
                </a:lnTo>
                <a:lnTo>
                  <a:pt x="542925" y="2514600"/>
                </a:lnTo>
                <a:lnTo>
                  <a:pt x="466725" y="2447925"/>
                </a:lnTo>
                <a:lnTo>
                  <a:pt x="295275" y="2286000"/>
                </a:lnTo>
                <a:lnTo>
                  <a:pt x="257175" y="2162175"/>
                </a:lnTo>
                <a:lnTo>
                  <a:pt x="152400" y="2038350"/>
                </a:lnTo>
                <a:lnTo>
                  <a:pt x="152400" y="2000250"/>
                </a:lnTo>
                <a:lnTo>
                  <a:pt x="114300" y="1981200"/>
                </a:lnTo>
                <a:lnTo>
                  <a:pt x="76200" y="1981200"/>
                </a:lnTo>
                <a:lnTo>
                  <a:pt x="28575" y="1914525"/>
                </a:lnTo>
                <a:lnTo>
                  <a:pt x="28575" y="1914525"/>
                </a:lnTo>
                <a:lnTo>
                  <a:pt x="38100" y="1838325"/>
                </a:lnTo>
                <a:lnTo>
                  <a:pt x="47625" y="1819275"/>
                </a:lnTo>
                <a:lnTo>
                  <a:pt x="28575" y="1762125"/>
                </a:lnTo>
                <a:lnTo>
                  <a:pt x="0" y="1733550"/>
                </a:lnTo>
                <a:lnTo>
                  <a:pt x="0" y="1685925"/>
                </a:lnTo>
                <a:lnTo>
                  <a:pt x="47625" y="1666875"/>
                </a:lnTo>
                <a:cubicBezTo>
                  <a:pt x="67364" y="1578051"/>
                  <a:pt x="37403" y="1581150"/>
                  <a:pt x="76200" y="1581150"/>
                </a:cubicBezTo>
                <a:lnTo>
                  <a:pt x="85725" y="1533525"/>
                </a:lnTo>
                <a:lnTo>
                  <a:pt x="104775" y="1514475"/>
                </a:lnTo>
                <a:lnTo>
                  <a:pt x="95250" y="1457325"/>
                </a:lnTo>
                <a:lnTo>
                  <a:pt x="85725" y="1438275"/>
                </a:lnTo>
                <a:lnTo>
                  <a:pt x="85725" y="1333500"/>
                </a:lnTo>
                <a:lnTo>
                  <a:pt x="47625" y="1238250"/>
                </a:lnTo>
                <a:lnTo>
                  <a:pt x="95250" y="1114425"/>
                </a:lnTo>
                <a:lnTo>
                  <a:pt x="161925" y="1019175"/>
                </a:lnTo>
                <a:lnTo>
                  <a:pt x="323850" y="752475"/>
                </a:lnTo>
                <a:lnTo>
                  <a:pt x="428625" y="666750"/>
                </a:lnTo>
                <a:lnTo>
                  <a:pt x="438150" y="676275"/>
                </a:lnTo>
                <a:lnTo>
                  <a:pt x="561975" y="581025"/>
                </a:lnTo>
                <a:lnTo>
                  <a:pt x="571500" y="476250"/>
                </a:lnTo>
                <a:lnTo>
                  <a:pt x="609600" y="361950"/>
                </a:lnTo>
                <a:lnTo>
                  <a:pt x="733425" y="276225"/>
                </a:lnTo>
                <a:lnTo>
                  <a:pt x="790575" y="238125"/>
                </a:lnTo>
                <a:lnTo>
                  <a:pt x="857250" y="114300"/>
                </a:lnTo>
                <a:lnTo>
                  <a:pt x="876300" y="114300"/>
                </a:lnTo>
                <a:lnTo>
                  <a:pt x="914400" y="142875"/>
                </a:lnTo>
                <a:lnTo>
                  <a:pt x="942975" y="180975"/>
                </a:lnTo>
                <a:lnTo>
                  <a:pt x="1085850" y="200025"/>
                </a:lnTo>
                <a:lnTo>
                  <a:pt x="1162050" y="152400"/>
                </a:lnTo>
                <a:lnTo>
                  <a:pt x="1304925" y="85725"/>
                </a:lnTo>
                <a:lnTo>
                  <a:pt x="1447800" y="47625"/>
                </a:lnTo>
                <a:lnTo>
                  <a:pt x="1447800" y="28575"/>
                </a:lnTo>
                <a:lnTo>
                  <a:pt x="1514475" y="28575"/>
                </a:lnTo>
                <a:lnTo>
                  <a:pt x="1533525" y="47625"/>
                </a:lnTo>
                <a:lnTo>
                  <a:pt x="1771650" y="47625"/>
                </a:lnTo>
                <a:lnTo>
                  <a:pt x="1828800" y="19050"/>
                </a:lnTo>
                <a:lnTo>
                  <a:pt x="1905000" y="0"/>
                </a:lnTo>
                <a:lnTo>
                  <a:pt x="1943100" y="28575"/>
                </a:lnTo>
                <a:lnTo>
                  <a:pt x="1962150" y="57150"/>
                </a:lnTo>
                <a:lnTo>
                  <a:pt x="1943100" y="85725"/>
                </a:lnTo>
                <a:lnTo>
                  <a:pt x="1971675" y="133350"/>
                </a:lnTo>
                <a:lnTo>
                  <a:pt x="1971675" y="152400"/>
                </a:lnTo>
                <a:lnTo>
                  <a:pt x="1952625" y="171450"/>
                </a:lnTo>
                <a:lnTo>
                  <a:pt x="1962150" y="190500"/>
                </a:lnTo>
                <a:lnTo>
                  <a:pt x="1943100" y="238125"/>
                </a:lnTo>
                <a:lnTo>
                  <a:pt x="2028825" y="333375"/>
                </a:lnTo>
                <a:lnTo>
                  <a:pt x="2095500" y="333375"/>
                </a:lnTo>
                <a:lnTo>
                  <a:pt x="2095500" y="352425"/>
                </a:lnTo>
                <a:lnTo>
                  <a:pt x="2190750" y="352425"/>
                </a:lnTo>
                <a:lnTo>
                  <a:pt x="2190750" y="371475"/>
                </a:lnTo>
                <a:lnTo>
                  <a:pt x="2257425" y="371475"/>
                </a:lnTo>
                <a:lnTo>
                  <a:pt x="2257425" y="409575"/>
                </a:lnTo>
                <a:lnTo>
                  <a:pt x="2295525" y="438150"/>
                </a:lnTo>
                <a:lnTo>
                  <a:pt x="2295525" y="476250"/>
                </a:lnTo>
                <a:lnTo>
                  <a:pt x="2381250" y="485775"/>
                </a:lnTo>
                <a:lnTo>
                  <a:pt x="2409825" y="514350"/>
                </a:lnTo>
                <a:lnTo>
                  <a:pt x="2466975" y="504825"/>
                </a:lnTo>
                <a:lnTo>
                  <a:pt x="2533650" y="561975"/>
                </a:lnTo>
                <a:lnTo>
                  <a:pt x="2619375" y="485775"/>
                </a:lnTo>
                <a:lnTo>
                  <a:pt x="2619375" y="457200"/>
                </a:lnTo>
                <a:lnTo>
                  <a:pt x="2590800" y="447675"/>
                </a:lnTo>
                <a:lnTo>
                  <a:pt x="2600325" y="409575"/>
                </a:lnTo>
                <a:lnTo>
                  <a:pt x="2628900" y="361950"/>
                </a:lnTo>
                <a:lnTo>
                  <a:pt x="2743200" y="352425"/>
                </a:lnTo>
                <a:lnTo>
                  <a:pt x="2933700" y="447675"/>
                </a:lnTo>
                <a:lnTo>
                  <a:pt x="3028950" y="457200"/>
                </a:lnTo>
                <a:lnTo>
                  <a:pt x="3038475" y="476250"/>
                </a:lnTo>
                <a:lnTo>
                  <a:pt x="3105150" y="476250"/>
                </a:lnTo>
                <a:lnTo>
                  <a:pt x="3124200" y="485775"/>
                </a:lnTo>
                <a:lnTo>
                  <a:pt x="3219450" y="485775"/>
                </a:lnTo>
                <a:lnTo>
                  <a:pt x="3248025" y="504825"/>
                </a:lnTo>
                <a:lnTo>
                  <a:pt x="3314700" y="476250"/>
                </a:lnTo>
                <a:lnTo>
                  <a:pt x="3352800" y="466725"/>
                </a:lnTo>
                <a:lnTo>
                  <a:pt x="3400425" y="466725"/>
                </a:lnTo>
                <a:lnTo>
                  <a:pt x="3419475" y="495300"/>
                </a:lnTo>
                <a:lnTo>
                  <a:pt x="3429000" y="495300"/>
                </a:lnTo>
                <a:lnTo>
                  <a:pt x="3438525" y="485775"/>
                </a:lnTo>
                <a:lnTo>
                  <a:pt x="3457575" y="485775"/>
                </a:lnTo>
                <a:lnTo>
                  <a:pt x="3476625" y="514350"/>
                </a:lnTo>
                <a:lnTo>
                  <a:pt x="3495675" y="485775"/>
                </a:lnTo>
                <a:lnTo>
                  <a:pt x="3552825" y="485775"/>
                </a:lnTo>
                <a:lnTo>
                  <a:pt x="3562350" y="533400"/>
                </a:lnTo>
                <a:lnTo>
                  <a:pt x="3609975" y="600075"/>
                </a:lnTo>
                <a:lnTo>
                  <a:pt x="3600450" y="647700"/>
                </a:lnTo>
                <a:lnTo>
                  <a:pt x="3600450" y="723900"/>
                </a:lnTo>
                <a:lnTo>
                  <a:pt x="3486150" y="590550"/>
                </a:lnTo>
                <a:lnTo>
                  <a:pt x="3467100" y="609600"/>
                </a:lnTo>
                <a:lnTo>
                  <a:pt x="3448050" y="619125"/>
                </a:lnTo>
                <a:lnTo>
                  <a:pt x="3448050" y="638175"/>
                </a:lnTo>
                <a:lnTo>
                  <a:pt x="3476625" y="666750"/>
                </a:lnTo>
                <a:lnTo>
                  <a:pt x="3600450" y="885825"/>
                </a:lnTo>
                <a:lnTo>
                  <a:pt x="3657600" y="981075"/>
                </a:lnTo>
                <a:lnTo>
                  <a:pt x="3695700" y="1095375"/>
                </a:lnTo>
                <a:lnTo>
                  <a:pt x="3781425" y="1190625"/>
                </a:lnTo>
                <a:lnTo>
                  <a:pt x="3781425" y="1219200"/>
                </a:lnTo>
                <a:lnTo>
                  <a:pt x="3800475" y="1228725"/>
                </a:lnTo>
                <a:lnTo>
                  <a:pt x="3810000" y="1371600"/>
                </a:lnTo>
                <a:lnTo>
                  <a:pt x="3895725" y="1495425"/>
                </a:lnTo>
                <a:lnTo>
                  <a:pt x="3933825" y="1543050"/>
                </a:lnTo>
                <a:lnTo>
                  <a:pt x="3962400" y="1571625"/>
                </a:lnTo>
                <a:lnTo>
                  <a:pt x="3990975" y="1676400"/>
                </a:lnTo>
                <a:lnTo>
                  <a:pt x="4067175" y="1733550"/>
                </a:lnTo>
                <a:lnTo>
                  <a:pt x="4181475" y="1819275"/>
                </a:lnTo>
                <a:lnTo>
                  <a:pt x="4219575" y="1885950"/>
                </a:lnTo>
                <a:lnTo>
                  <a:pt x="4257675" y="1924050"/>
                </a:lnTo>
                <a:lnTo>
                  <a:pt x="4286250" y="2057400"/>
                </a:lnTo>
                <a:lnTo>
                  <a:pt x="4410075" y="2095500"/>
                </a:lnTo>
                <a:lnTo>
                  <a:pt x="4562475" y="2066925"/>
                </a:lnTo>
                <a:lnTo>
                  <a:pt x="4714875" y="2019300"/>
                </a:lnTo>
                <a:lnTo>
                  <a:pt x="4810125" y="1981200"/>
                </a:lnTo>
                <a:lnTo>
                  <a:pt x="4810125" y="2047875"/>
                </a:lnTo>
                <a:lnTo>
                  <a:pt x="4838700" y="2047875"/>
                </a:lnTo>
                <a:lnTo>
                  <a:pt x="4838700" y="2114550"/>
                </a:lnTo>
                <a:lnTo>
                  <a:pt x="4752975" y="2305050"/>
                </a:lnTo>
                <a:lnTo>
                  <a:pt x="4562475" y="2647950"/>
                </a:lnTo>
                <a:lnTo>
                  <a:pt x="4391025" y="2771775"/>
                </a:lnTo>
                <a:lnTo>
                  <a:pt x="4238625" y="2905125"/>
                </a:lnTo>
                <a:lnTo>
                  <a:pt x="4219575" y="2971800"/>
                </a:lnTo>
                <a:lnTo>
                  <a:pt x="4048125" y="3133725"/>
                </a:lnTo>
                <a:lnTo>
                  <a:pt x="3981450" y="3295650"/>
                </a:lnTo>
                <a:lnTo>
                  <a:pt x="3962400" y="3419475"/>
                </a:lnTo>
                <a:lnTo>
                  <a:pt x="4000500" y="3609975"/>
                </a:lnTo>
                <a:lnTo>
                  <a:pt x="4076700" y="3714750"/>
                </a:lnTo>
                <a:lnTo>
                  <a:pt x="4067175" y="3886200"/>
                </a:lnTo>
                <a:lnTo>
                  <a:pt x="4076700" y="3886200"/>
                </a:lnTo>
                <a:lnTo>
                  <a:pt x="4076700" y="3971925"/>
                </a:lnTo>
                <a:lnTo>
                  <a:pt x="4114800" y="3981450"/>
                </a:lnTo>
                <a:lnTo>
                  <a:pt x="4029075" y="4162425"/>
                </a:lnTo>
                <a:lnTo>
                  <a:pt x="3790950" y="4257675"/>
                </a:lnTo>
                <a:lnTo>
                  <a:pt x="3771900" y="4343400"/>
                </a:lnTo>
                <a:lnTo>
                  <a:pt x="3638550" y="4438650"/>
                </a:lnTo>
                <a:lnTo>
                  <a:pt x="3638550" y="4505325"/>
                </a:lnTo>
                <a:lnTo>
                  <a:pt x="3695700" y="4676775"/>
                </a:lnTo>
                <a:lnTo>
                  <a:pt x="3686175" y="4791075"/>
                </a:lnTo>
                <a:lnTo>
                  <a:pt x="3562350" y="4838700"/>
                </a:lnTo>
                <a:lnTo>
                  <a:pt x="3486150" y="4857750"/>
                </a:lnTo>
                <a:lnTo>
                  <a:pt x="3467100" y="4972050"/>
                </a:lnTo>
                <a:lnTo>
                  <a:pt x="3505200" y="5057775"/>
                </a:lnTo>
                <a:lnTo>
                  <a:pt x="3400425" y="5105400"/>
                </a:lnTo>
                <a:lnTo>
                  <a:pt x="3400425" y="5172075"/>
                </a:lnTo>
                <a:lnTo>
                  <a:pt x="3276600" y="5305425"/>
                </a:lnTo>
                <a:cubicBezTo>
                  <a:pt x="3122024" y="5469662"/>
                  <a:pt x="3124200" y="5541471"/>
                  <a:pt x="3124200" y="5457825"/>
                </a:cubicBezTo>
                <a:lnTo>
                  <a:pt x="3086100" y="5467350"/>
                </a:lnTo>
                <a:lnTo>
                  <a:pt x="2952750" y="5562600"/>
                </a:lnTo>
                <a:lnTo>
                  <a:pt x="2876550" y="5543550"/>
                </a:lnTo>
                <a:lnTo>
                  <a:pt x="2800350" y="5534025"/>
                </a:lnTo>
                <a:lnTo>
                  <a:pt x="2657475" y="5553075"/>
                </a:lnTo>
                <a:lnTo>
                  <a:pt x="2514600" y="5553075"/>
                </a:lnTo>
                <a:lnTo>
                  <a:pt x="2486025" y="5467350"/>
                </a:lnTo>
                <a:lnTo>
                  <a:pt x="2514600" y="5362575"/>
                </a:lnTo>
                <a:lnTo>
                  <a:pt x="2428875" y="5286375"/>
                </a:lnTo>
                <a:lnTo>
                  <a:pt x="2409825" y="5181600"/>
                </a:lnTo>
                <a:lnTo>
                  <a:pt x="2352675" y="5095875"/>
                </a:lnTo>
                <a:lnTo>
                  <a:pt x="2276475" y="5038725"/>
                </a:lnTo>
                <a:lnTo>
                  <a:pt x="2257425" y="4781550"/>
                </a:lnTo>
                <a:lnTo>
                  <a:pt x="2200275" y="4572000"/>
                </a:lnTo>
                <a:close/>
              </a:path>
            </a:pathLst>
          </a:custGeom>
          <a:solidFill>
            <a:schemeClr val="bg1">
              <a:lumMod val="85000"/>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994" name="ZoneTexte 13"/>
          <p:cNvSpPr txBox="1">
            <a:spLocks noChangeArrowheads="1"/>
          </p:cNvSpPr>
          <p:nvPr/>
        </p:nvSpPr>
        <p:spPr bwMode="auto">
          <a:xfrm>
            <a:off x="2857500" y="3929063"/>
            <a:ext cx="1714500" cy="261937"/>
          </a:xfrm>
          <a:prstGeom prst="rect">
            <a:avLst/>
          </a:prstGeom>
          <a:noFill/>
          <a:ln w="9525">
            <a:noFill/>
            <a:miter lim="800000"/>
            <a:headEnd/>
            <a:tailEnd/>
          </a:ln>
        </p:spPr>
        <p:txBody>
          <a:bodyPr>
            <a:spAutoFit/>
          </a:bodyPr>
          <a:lstStyle/>
          <a:p>
            <a:r>
              <a:rPr lang="fr-FR" sz="1100" i="1">
                <a:solidFill>
                  <a:srgbClr val="0070C0"/>
                </a:solidFill>
              </a:rPr>
              <a:t>OCEAN ATLANTIQUE</a:t>
            </a:r>
          </a:p>
        </p:txBody>
      </p:sp>
      <p:sp>
        <p:nvSpPr>
          <p:cNvPr id="41995" name="ZoneTexte 14"/>
          <p:cNvSpPr txBox="1">
            <a:spLocks noChangeArrowheads="1"/>
          </p:cNvSpPr>
          <p:nvPr/>
        </p:nvSpPr>
        <p:spPr bwMode="auto">
          <a:xfrm>
            <a:off x="7715250" y="3000375"/>
            <a:ext cx="1714500" cy="261938"/>
          </a:xfrm>
          <a:prstGeom prst="rect">
            <a:avLst/>
          </a:prstGeom>
          <a:noFill/>
          <a:ln w="9525">
            <a:noFill/>
            <a:miter lim="800000"/>
            <a:headEnd/>
            <a:tailEnd/>
          </a:ln>
        </p:spPr>
        <p:txBody>
          <a:bodyPr>
            <a:spAutoFit/>
          </a:bodyPr>
          <a:lstStyle/>
          <a:p>
            <a:pPr algn="ctr"/>
            <a:r>
              <a:rPr lang="fr-FR" sz="1100" i="1">
                <a:solidFill>
                  <a:srgbClr val="0070C0"/>
                </a:solidFill>
              </a:rPr>
              <a:t>OCEAN INDIEN</a:t>
            </a:r>
          </a:p>
        </p:txBody>
      </p:sp>
      <p:sp>
        <p:nvSpPr>
          <p:cNvPr id="16" name="Forme libre 15"/>
          <p:cNvSpPr/>
          <p:nvPr/>
        </p:nvSpPr>
        <p:spPr>
          <a:xfrm>
            <a:off x="5994400" y="4683125"/>
            <a:ext cx="1135063" cy="950913"/>
          </a:xfrm>
          <a:custGeom>
            <a:avLst/>
            <a:gdLst>
              <a:gd name="connsiteX0" fmla="*/ 708263 w 1136393"/>
              <a:gd name="connsiteY0" fmla="*/ 169137 h 951398"/>
              <a:gd name="connsiteX1" fmla="*/ 882686 w 1136393"/>
              <a:gd name="connsiteY1" fmla="*/ 0 h 951398"/>
              <a:gd name="connsiteX2" fmla="*/ 977826 w 1136393"/>
              <a:gd name="connsiteY2" fmla="*/ 5285 h 951398"/>
              <a:gd name="connsiteX3" fmla="*/ 1057110 w 1136393"/>
              <a:gd name="connsiteY3" fmla="*/ 26427 h 951398"/>
              <a:gd name="connsiteX4" fmla="*/ 1041253 w 1136393"/>
              <a:gd name="connsiteY4" fmla="*/ 105711 h 951398"/>
              <a:gd name="connsiteX5" fmla="*/ 1041253 w 1136393"/>
              <a:gd name="connsiteY5" fmla="*/ 137424 h 951398"/>
              <a:gd name="connsiteX6" fmla="*/ 1057110 w 1136393"/>
              <a:gd name="connsiteY6" fmla="*/ 142709 h 951398"/>
              <a:gd name="connsiteX7" fmla="*/ 1057110 w 1136393"/>
              <a:gd name="connsiteY7" fmla="*/ 200850 h 951398"/>
              <a:gd name="connsiteX8" fmla="*/ 1072966 w 1136393"/>
              <a:gd name="connsiteY8" fmla="*/ 211421 h 951398"/>
              <a:gd name="connsiteX9" fmla="*/ 1072966 w 1136393"/>
              <a:gd name="connsiteY9" fmla="*/ 285419 h 951398"/>
              <a:gd name="connsiteX10" fmla="*/ 1094108 w 1136393"/>
              <a:gd name="connsiteY10" fmla="*/ 375274 h 951398"/>
              <a:gd name="connsiteX11" fmla="*/ 1109965 w 1136393"/>
              <a:gd name="connsiteY11" fmla="*/ 369988 h 951398"/>
              <a:gd name="connsiteX12" fmla="*/ 1136393 w 1136393"/>
              <a:gd name="connsiteY12" fmla="*/ 449271 h 951398"/>
              <a:gd name="connsiteX13" fmla="*/ 1035967 w 1136393"/>
              <a:gd name="connsiteY13" fmla="*/ 496841 h 951398"/>
              <a:gd name="connsiteX14" fmla="*/ 1035967 w 1136393"/>
              <a:gd name="connsiteY14" fmla="*/ 565553 h 951398"/>
              <a:gd name="connsiteX15" fmla="*/ 835116 w 1136393"/>
              <a:gd name="connsiteY15" fmla="*/ 787546 h 951398"/>
              <a:gd name="connsiteX16" fmla="*/ 761119 w 1136393"/>
              <a:gd name="connsiteY16" fmla="*/ 877401 h 951398"/>
              <a:gd name="connsiteX17" fmla="*/ 761119 w 1136393"/>
              <a:gd name="connsiteY17" fmla="*/ 845687 h 951398"/>
              <a:gd name="connsiteX18" fmla="*/ 724120 w 1136393"/>
              <a:gd name="connsiteY18" fmla="*/ 856258 h 951398"/>
              <a:gd name="connsiteX19" fmla="*/ 586696 w 1136393"/>
              <a:gd name="connsiteY19" fmla="*/ 951398 h 951398"/>
              <a:gd name="connsiteX20" fmla="*/ 459842 w 1136393"/>
              <a:gd name="connsiteY20" fmla="*/ 930256 h 951398"/>
              <a:gd name="connsiteX21" fmla="*/ 391130 w 1136393"/>
              <a:gd name="connsiteY21" fmla="*/ 930256 h 951398"/>
              <a:gd name="connsiteX22" fmla="*/ 269563 w 1136393"/>
              <a:gd name="connsiteY22" fmla="*/ 940827 h 951398"/>
              <a:gd name="connsiteX23" fmla="*/ 147995 w 1136393"/>
              <a:gd name="connsiteY23" fmla="*/ 940827 h 951398"/>
              <a:gd name="connsiteX24" fmla="*/ 121567 w 1136393"/>
              <a:gd name="connsiteY24" fmla="*/ 850973 h 951398"/>
              <a:gd name="connsiteX25" fmla="*/ 153281 w 1136393"/>
              <a:gd name="connsiteY25" fmla="*/ 739976 h 951398"/>
              <a:gd name="connsiteX26" fmla="*/ 63426 w 1136393"/>
              <a:gd name="connsiteY26" fmla="*/ 676550 h 951398"/>
              <a:gd name="connsiteX27" fmla="*/ 47570 w 1136393"/>
              <a:gd name="connsiteY27" fmla="*/ 570839 h 951398"/>
              <a:gd name="connsiteX28" fmla="*/ 0 w 1136393"/>
              <a:gd name="connsiteY28" fmla="*/ 496841 h 951398"/>
              <a:gd name="connsiteX29" fmla="*/ 15856 w 1136393"/>
              <a:gd name="connsiteY29" fmla="*/ 486270 h 951398"/>
              <a:gd name="connsiteX30" fmla="*/ 63426 w 1136393"/>
              <a:gd name="connsiteY30" fmla="*/ 517983 h 951398"/>
              <a:gd name="connsiteX31" fmla="*/ 110996 w 1136393"/>
              <a:gd name="connsiteY31" fmla="*/ 539126 h 951398"/>
              <a:gd name="connsiteX32" fmla="*/ 153281 w 1136393"/>
              <a:gd name="connsiteY32" fmla="*/ 539126 h 951398"/>
              <a:gd name="connsiteX33" fmla="*/ 237849 w 1136393"/>
              <a:gd name="connsiteY33" fmla="*/ 502127 h 951398"/>
              <a:gd name="connsiteX34" fmla="*/ 232564 w 1136393"/>
              <a:gd name="connsiteY34" fmla="*/ 227278 h 951398"/>
              <a:gd name="connsiteX35" fmla="*/ 274848 w 1136393"/>
              <a:gd name="connsiteY35" fmla="*/ 227278 h 951398"/>
              <a:gd name="connsiteX36" fmla="*/ 285419 w 1136393"/>
              <a:gd name="connsiteY36" fmla="*/ 280134 h 951398"/>
              <a:gd name="connsiteX37" fmla="*/ 311847 w 1136393"/>
              <a:gd name="connsiteY37" fmla="*/ 295990 h 951398"/>
              <a:gd name="connsiteX38" fmla="*/ 311847 w 1136393"/>
              <a:gd name="connsiteY38" fmla="*/ 348846 h 951398"/>
              <a:gd name="connsiteX39" fmla="*/ 290705 w 1136393"/>
              <a:gd name="connsiteY39" fmla="*/ 369988 h 951398"/>
              <a:gd name="connsiteX40" fmla="*/ 322418 w 1136393"/>
              <a:gd name="connsiteY40" fmla="*/ 385845 h 951398"/>
              <a:gd name="connsiteX41" fmla="*/ 348846 w 1136393"/>
              <a:gd name="connsiteY41" fmla="*/ 369988 h 951398"/>
              <a:gd name="connsiteX42" fmla="*/ 417558 w 1136393"/>
              <a:gd name="connsiteY42" fmla="*/ 327704 h 951398"/>
              <a:gd name="connsiteX43" fmla="*/ 417558 w 1136393"/>
              <a:gd name="connsiteY43" fmla="*/ 322418 h 951398"/>
              <a:gd name="connsiteX44" fmla="*/ 417558 w 1136393"/>
              <a:gd name="connsiteY44" fmla="*/ 274848 h 951398"/>
              <a:gd name="connsiteX45" fmla="*/ 454557 w 1136393"/>
              <a:gd name="connsiteY45" fmla="*/ 232564 h 951398"/>
              <a:gd name="connsiteX46" fmla="*/ 480985 w 1136393"/>
              <a:gd name="connsiteY46" fmla="*/ 237849 h 951398"/>
              <a:gd name="connsiteX47" fmla="*/ 570839 w 1136393"/>
              <a:gd name="connsiteY47" fmla="*/ 290705 h 951398"/>
              <a:gd name="connsiteX48" fmla="*/ 639551 w 1136393"/>
              <a:gd name="connsiteY48" fmla="*/ 258991 h 951398"/>
              <a:gd name="connsiteX49" fmla="*/ 639551 w 1136393"/>
              <a:gd name="connsiteY49" fmla="*/ 200850 h 951398"/>
              <a:gd name="connsiteX50" fmla="*/ 708263 w 1136393"/>
              <a:gd name="connsiteY50" fmla="*/ 169137 h 9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6393" h="951398">
                <a:moveTo>
                  <a:pt x="708263" y="169137"/>
                </a:moveTo>
                <a:lnTo>
                  <a:pt x="882686" y="0"/>
                </a:lnTo>
                <a:lnTo>
                  <a:pt x="977826" y="5285"/>
                </a:lnTo>
                <a:lnTo>
                  <a:pt x="1057110" y="26427"/>
                </a:lnTo>
                <a:lnTo>
                  <a:pt x="1041253" y="105711"/>
                </a:lnTo>
                <a:lnTo>
                  <a:pt x="1041253" y="137424"/>
                </a:lnTo>
                <a:lnTo>
                  <a:pt x="1057110" y="142709"/>
                </a:lnTo>
                <a:lnTo>
                  <a:pt x="1057110" y="200850"/>
                </a:lnTo>
                <a:lnTo>
                  <a:pt x="1072966" y="211421"/>
                </a:lnTo>
                <a:lnTo>
                  <a:pt x="1072966" y="285419"/>
                </a:lnTo>
                <a:lnTo>
                  <a:pt x="1094108" y="375274"/>
                </a:lnTo>
                <a:lnTo>
                  <a:pt x="1109965" y="369988"/>
                </a:lnTo>
                <a:lnTo>
                  <a:pt x="1136393" y="449271"/>
                </a:lnTo>
                <a:lnTo>
                  <a:pt x="1035967" y="496841"/>
                </a:lnTo>
                <a:lnTo>
                  <a:pt x="1035967" y="565553"/>
                </a:lnTo>
                <a:lnTo>
                  <a:pt x="835116" y="787546"/>
                </a:lnTo>
                <a:lnTo>
                  <a:pt x="761119" y="877401"/>
                </a:lnTo>
                <a:lnTo>
                  <a:pt x="761119" y="845687"/>
                </a:lnTo>
                <a:lnTo>
                  <a:pt x="724120" y="856258"/>
                </a:lnTo>
                <a:lnTo>
                  <a:pt x="586696" y="951398"/>
                </a:lnTo>
                <a:lnTo>
                  <a:pt x="459842" y="930256"/>
                </a:lnTo>
                <a:lnTo>
                  <a:pt x="391130" y="930256"/>
                </a:lnTo>
                <a:lnTo>
                  <a:pt x="269563" y="940827"/>
                </a:lnTo>
                <a:lnTo>
                  <a:pt x="147995" y="940827"/>
                </a:lnTo>
                <a:lnTo>
                  <a:pt x="121567" y="850973"/>
                </a:lnTo>
                <a:lnTo>
                  <a:pt x="153281" y="739976"/>
                </a:lnTo>
                <a:lnTo>
                  <a:pt x="63426" y="676550"/>
                </a:lnTo>
                <a:lnTo>
                  <a:pt x="47570" y="570839"/>
                </a:lnTo>
                <a:lnTo>
                  <a:pt x="0" y="496841"/>
                </a:lnTo>
                <a:lnTo>
                  <a:pt x="15856" y="486270"/>
                </a:lnTo>
                <a:lnTo>
                  <a:pt x="63426" y="517983"/>
                </a:lnTo>
                <a:lnTo>
                  <a:pt x="110996" y="539126"/>
                </a:lnTo>
                <a:lnTo>
                  <a:pt x="153281" y="539126"/>
                </a:lnTo>
                <a:lnTo>
                  <a:pt x="237849" y="502127"/>
                </a:lnTo>
                <a:cubicBezTo>
                  <a:pt x="236087" y="410511"/>
                  <a:pt x="234326" y="318894"/>
                  <a:pt x="232564" y="227278"/>
                </a:cubicBezTo>
                <a:lnTo>
                  <a:pt x="274848" y="227278"/>
                </a:lnTo>
                <a:lnTo>
                  <a:pt x="285419" y="280134"/>
                </a:lnTo>
                <a:lnTo>
                  <a:pt x="311847" y="295990"/>
                </a:lnTo>
                <a:lnTo>
                  <a:pt x="311847" y="348846"/>
                </a:lnTo>
                <a:lnTo>
                  <a:pt x="290705" y="369988"/>
                </a:lnTo>
                <a:lnTo>
                  <a:pt x="322418" y="385845"/>
                </a:lnTo>
                <a:lnTo>
                  <a:pt x="348846" y="369988"/>
                </a:lnTo>
                <a:lnTo>
                  <a:pt x="417558" y="327704"/>
                </a:lnTo>
                <a:lnTo>
                  <a:pt x="417558" y="322418"/>
                </a:lnTo>
                <a:lnTo>
                  <a:pt x="417558" y="274848"/>
                </a:lnTo>
                <a:lnTo>
                  <a:pt x="454557" y="232564"/>
                </a:lnTo>
                <a:lnTo>
                  <a:pt x="480985" y="237849"/>
                </a:lnTo>
                <a:lnTo>
                  <a:pt x="570839" y="290705"/>
                </a:lnTo>
                <a:lnTo>
                  <a:pt x="639551" y="258991"/>
                </a:lnTo>
                <a:lnTo>
                  <a:pt x="639551" y="200850"/>
                </a:lnTo>
                <a:lnTo>
                  <a:pt x="708263" y="1691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16"/>
          <p:cNvSpPr/>
          <p:nvPr/>
        </p:nvSpPr>
        <p:spPr>
          <a:xfrm>
            <a:off x="5697538" y="4281488"/>
            <a:ext cx="909637" cy="941387"/>
          </a:xfrm>
          <a:custGeom>
            <a:avLst/>
            <a:gdLst>
              <a:gd name="connsiteX0" fmla="*/ 132139 w 909114"/>
              <a:gd name="connsiteY0" fmla="*/ 364703 h 940828"/>
              <a:gd name="connsiteX1" fmla="*/ 10571 w 909114"/>
              <a:gd name="connsiteY1" fmla="*/ 105711 h 940828"/>
              <a:gd name="connsiteX2" fmla="*/ 0 w 909114"/>
              <a:gd name="connsiteY2" fmla="*/ 26428 h 940828"/>
              <a:gd name="connsiteX3" fmla="*/ 31713 w 909114"/>
              <a:gd name="connsiteY3" fmla="*/ 31713 h 940828"/>
              <a:gd name="connsiteX4" fmla="*/ 58141 w 909114"/>
              <a:gd name="connsiteY4" fmla="*/ 0 h 940828"/>
              <a:gd name="connsiteX5" fmla="*/ 121568 w 909114"/>
              <a:gd name="connsiteY5" fmla="*/ 0 h 940828"/>
              <a:gd name="connsiteX6" fmla="*/ 163852 w 909114"/>
              <a:gd name="connsiteY6" fmla="*/ 31713 h 940828"/>
              <a:gd name="connsiteX7" fmla="*/ 322418 w 909114"/>
              <a:gd name="connsiteY7" fmla="*/ 36999 h 940828"/>
              <a:gd name="connsiteX8" fmla="*/ 327704 w 909114"/>
              <a:gd name="connsiteY8" fmla="*/ 21142 h 940828"/>
              <a:gd name="connsiteX9" fmla="*/ 438701 w 909114"/>
              <a:gd name="connsiteY9" fmla="*/ 21142 h 940828"/>
              <a:gd name="connsiteX10" fmla="*/ 470414 w 909114"/>
              <a:gd name="connsiteY10" fmla="*/ 47570 h 940828"/>
              <a:gd name="connsiteX11" fmla="*/ 570839 w 909114"/>
              <a:gd name="connsiteY11" fmla="*/ 63426 h 940828"/>
              <a:gd name="connsiteX12" fmla="*/ 623695 w 909114"/>
              <a:gd name="connsiteY12" fmla="*/ 89854 h 940828"/>
              <a:gd name="connsiteX13" fmla="*/ 702978 w 909114"/>
              <a:gd name="connsiteY13" fmla="*/ 63426 h 940828"/>
              <a:gd name="connsiteX14" fmla="*/ 787547 w 909114"/>
              <a:gd name="connsiteY14" fmla="*/ 42284 h 940828"/>
              <a:gd name="connsiteX15" fmla="*/ 903829 w 909114"/>
              <a:gd name="connsiteY15" fmla="*/ 47570 h 940828"/>
              <a:gd name="connsiteX16" fmla="*/ 909114 w 909114"/>
              <a:gd name="connsiteY16" fmla="*/ 63426 h 940828"/>
              <a:gd name="connsiteX17" fmla="*/ 877401 w 909114"/>
              <a:gd name="connsiteY17" fmla="*/ 110996 h 940828"/>
              <a:gd name="connsiteX18" fmla="*/ 835117 w 909114"/>
              <a:gd name="connsiteY18" fmla="*/ 105711 h 940828"/>
              <a:gd name="connsiteX19" fmla="*/ 819260 w 909114"/>
              <a:gd name="connsiteY19" fmla="*/ 116282 h 940828"/>
              <a:gd name="connsiteX20" fmla="*/ 787547 w 909114"/>
              <a:gd name="connsiteY20" fmla="*/ 105711 h 940828"/>
              <a:gd name="connsiteX21" fmla="*/ 692407 w 909114"/>
              <a:gd name="connsiteY21" fmla="*/ 100425 h 940828"/>
              <a:gd name="connsiteX22" fmla="*/ 692407 w 909114"/>
              <a:gd name="connsiteY22" fmla="*/ 100425 h 940828"/>
              <a:gd name="connsiteX23" fmla="*/ 613124 w 909114"/>
              <a:gd name="connsiteY23" fmla="*/ 110996 h 940828"/>
              <a:gd name="connsiteX24" fmla="*/ 613124 w 909114"/>
              <a:gd name="connsiteY24" fmla="*/ 317133 h 940828"/>
              <a:gd name="connsiteX25" fmla="*/ 528555 w 909114"/>
              <a:gd name="connsiteY25" fmla="*/ 496841 h 940828"/>
              <a:gd name="connsiteX26" fmla="*/ 533840 w 909114"/>
              <a:gd name="connsiteY26" fmla="*/ 898543 h 940828"/>
              <a:gd name="connsiteX27" fmla="*/ 454557 w 909114"/>
              <a:gd name="connsiteY27" fmla="*/ 940828 h 940828"/>
              <a:gd name="connsiteX28" fmla="*/ 401702 w 909114"/>
              <a:gd name="connsiteY28" fmla="*/ 940828 h 940828"/>
              <a:gd name="connsiteX29" fmla="*/ 311847 w 909114"/>
              <a:gd name="connsiteY29" fmla="*/ 887972 h 940828"/>
              <a:gd name="connsiteX30" fmla="*/ 290705 w 909114"/>
              <a:gd name="connsiteY30" fmla="*/ 887972 h 940828"/>
              <a:gd name="connsiteX31" fmla="*/ 206136 w 909114"/>
              <a:gd name="connsiteY31" fmla="*/ 824545 h 940828"/>
              <a:gd name="connsiteX32" fmla="*/ 184994 w 909114"/>
              <a:gd name="connsiteY32" fmla="*/ 565554 h 940828"/>
              <a:gd name="connsiteX33" fmla="*/ 132139 w 909114"/>
              <a:gd name="connsiteY33" fmla="*/ 364703 h 9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114" h="940828">
                <a:moveTo>
                  <a:pt x="132139" y="364703"/>
                </a:moveTo>
                <a:lnTo>
                  <a:pt x="10571" y="105711"/>
                </a:lnTo>
                <a:lnTo>
                  <a:pt x="0" y="26428"/>
                </a:lnTo>
                <a:lnTo>
                  <a:pt x="31713" y="31713"/>
                </a:lnTo>
                <a:lnTo>
                  <a:pt x="58141" y="0"/>
                </a:lnTo>
                <a:lnTo>
                  <a:pt x="121568" y="0"/>
                </a:lnTo>
                <a:lnTo>
                  <a:pt x="163852" y="31713"/>
                </a:lnTo>
                <a:lnTo>
                  <a:pt x="322418" y="36999"/>
                </a:lnTo>
                <a:lnTo>
                  <a:pt x="327704" y="21142"/>
                </a:lnTo>
                <a:lnTo>
                  <a:pt x="438701" y="21142"/>
                </a:lnTo>
                <a:lnTo>
                  <a:pt x="470414" y="47570"/>
                </a:lnTo>
                <a:lnTo>
                  <a:pt x="570839" y="63426"/>
                </a:lnTo>
                <a:lnTo>
                  <a:pt x="623695" y="89854"/>
                </a:lnTo>
                <a:lnTo>
                  <a:pt x="702978" y="63426"/>
                </a:lnTo>
                <a:lnTo>
                  <a:pt x="787547" y="42284"/>
                </a:lnTo>
                <a:lnTo>
                  <a:pt x="903829" y="47570"/>
                </a:lnTo>
                <a:lnTo>
                  <a:pt x="909114" y="63426"/>
                </a:lnTo>
                <a:lnTo>
                  <a:pt x="877401" y="110996"/>
                </a:lnTo>
                <a:lnTo>
                  <a:pt x="835117" y="105711"/>
                </a:lnTo>
                <a:lnTo>
                  <a:pt x="819260" y="116282"/>
                </a:lnTo>
                <a:lnTo>
                  <a:pt x="787547" y="105711"/>
                </a:lnTo>
                <a:lnTo>
                  <a:pt x="692407" y="100425"/>
                </a:lnTo>
                <a:lnTo>
                  <a:pt x="692407" y="100425"/>
                </a:lnTo>
                <a:lnTo>
                  <a:pt x="613124" y="110996"/>
                </a:lnTo>
                <a:lnTo>
                  <a:pt x="613124" y="317133"/>
                </a:lnTo>
                <a:lnTo>
                  <a:pt x="528555" y="496841"/>
                </a:lnTo>
                <a:cubicBezTo>
                  <a:pt x="530317" y="630742"/>
                  <a:pt x="532078" y="764642"/>
                  <a:pt x="533840" y="898543"/>
                </a:cubicBezTo>
                <a:lnTo>
                  <a:pt x="454557" y="940828"/>
                </a:lnTo>
                <a:lnTo>
                  <a:pt x="401702" y="940828"/>
                </a:lnTo>
                <a:lnTo>
                  <a:pt x="311847" y="887972"/>
                </a:lnTo>
                <a:lnTo>
                  <a:pt x="290705" y="887972"/>
                </a:lnTo>
                <a:lnTo>
                  <a:pt x="206136" y="824545"/>
                </a:lnTo>
                <a:lnTo>
                  <a:pt x="184994" y="565554"/>
                </a:lnTo>
                <a:lnTo>
                  <a:pt x="132139" y="36470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6221413" y="4354513"/>
            <a:ext cx="649287" cy="709612"/>
          </a:xfrm>
          <a:custGeom>
            <a:avLst/>
            <a:gdLst>
              <a:gd name="connsiteX0" fmla="*/ 650123 w 650123"/>
              <a:gd name="connsiteY0" fmla="*/ 327705 h 708264"/>
              <a:gd name="connsiteX1" fmla="*/ 613124 w 650123"/>
              <a:gd name="connsiteY1" fmla="*/ 285420 h 708264"/>
              <a:gd name="connsiteX2" fmla="*/ 565554 w 650123"/>
              <a:gd name="connsiteY2" fmla="*/ 269563 h 708264"/>
              <a:gd name="connsiteX3" fmla="*/ 560269 w 650123"/>
              <a:gd name="connsiteY3" fmla="*/ 211422 h 708264"/>
              <a:gd name="connsiteX4" fmla="*/ 465129 w 650123"/>
              <a:gd name="connsiteY4" fmla="*/ 126854 h 708264"/>
              <a:gd name="connsiteX5" fmla="*/ 454558 w 650123"/>
              <a:gd name="connsiteY5" fmla="*/ 84569 h 708264"/>
              <a:gd name="connsiteX6" fmla="*/ 380560 w 650123"/>
              <a:gd name="connsiteY6" fmla="*/ 0 h 708264"/>
              <a:gd name="connsiteX7" fmla="*/ 354132 w 650123"/>
              <a:gd name="connsiteY7" fmla="*/ 31714 h 708264"/>
              <a:gd name="connsiteX8" fmla="*/ 301277 w 650123"/>
              <a:gd name="connsiteY8" fmla="*/ 31714 h 708264"/>
              <a:gd name="connsiteX9" fmla="*/ 301277 w 650123"/>
              <a:gd name="connsiteY9" fmla="*/ 42285 h 708264"/>
              <a:gd name="connsiteX10" fmla="*/ 280134 w 650123"/>
              <a:gd name="connsiteY10" fmla="*/ 42285 h 708264"/>
              <a:gd name="connsiteX11" fmla="*/ 269563 w 650123"/>
              <a:gd name="connsiteY11" fmla="*/ 31714 h 708264"/>
              <a:gd name="connsiteX12" fmla="*/ 169138 w 650123"/>
              <a:gd name="connsiteY12" fmla="*/ 21143 h 708264"/>
              <a:gd name="connsiteX13" fmla="*/ 89855 w 650123"/>
              <a:gd name="connsiteY13" fmla="*/ 42285 h 708264"/>
              <a:gd name="connsiteX14" fmla="*/ 95140 w 650123"/>
              <a:gd name="connsiteY14" fmla="*/ 248421 h 708264"/>
              <a:gd name="connsiteX15" fmla="*/ 0 w 650123"/>
              <a:gd name="connsiteY15" fmla="*/ 417559 h 708264"/>
              <a:gd name="connsiteX16" fmla="*/ 5286 w 650123"/>
              <a:gd name="connsiteY16" fmla="*/ 554983 h 708264"/>
              <a:gd name="connsiteX17" fmla="*/ 47570 w 650123"/>
              <a:gd name="connsiteY17" fmla="*/ 554983 h 708264"/>
              <a:gd name="connsiteX18" fmla="*/ 58141 w 650123"/>
              <a:gd name="connsiteY18" fmla="*/ 607839 h 708264"/>
              <a:gd name="connsiteX19" fmla="*/ 79284 w 650123"/>
              <a:gd name="connsiteY19" fmla="*/ 623695 h 708264"/>
              <a:gd name="connsiteX20" fmla="*/ 79284 w 650123"/>
              <a:gd name="connsiteY20" fmla="*/ 676551 h 708264"/>
              <a:gd name="connsiteX21" fmla="*/ 68712 w 650123"/>
              <a:gd name="connsiteY21" fmla="*/ 697693 h 708264"/>
              <a:gd name="connsiteX22" fmla="*/ 89855 w 650123"/>
              <a:gd name="connsiteY22" fmla="*/ 708264 h 708264"/>
              <a:gd name="connsiteX23" fmla="*/ 190280 w 650123"/>
              <a:gd name="connsiteY23" fmla="*/ 660694 h 708264"/>
              <a:gd name="connsiteX24" fmla="*/ 190280 w 650123"/>
              <a:gd name="connsiteY24" fmla="*/ 597268 h 708264"/>
              <a:gd name="connsiteX25" fmla="*/ 221993 w 650123"/>
              <a:gd name="connsiteY25" fmla="*/ 560269 h 708264"/>
              <a:gd name="connsiteX26" fmla="*/ 280134 w 650123"/>
              <a:gd name="connsiteY26" fmla="*/ 570840 h 708264"/>
              <a:gd name="connsiteX27" fmla="*/ 338275 w 650123"/>
              <a:gd name="connsiteY27" fmla="*/ 607839 h 708264"/>
              <a:gd name="connsiteX28" fmla="*/ 417559 w 650123"/>
              <a:gd name="connsiteY28" fmla="*/ 586696 h 708264"/>
              <a:gd name="connsiteX29" fmla="*/ 406988 w 650123"/>
              <a:gd name="connsiteY29" fmla="*/ 523270 h 708264"/>
              <a:gd name="connsiteX30" fmla="*/ 475700 w 650123"/>
              <a:gd name="connsiteY30" fmla="*/ 491557 h 708264"/>
              <a:gd name="connsiteX31" fmla="*/ 650123 w 650123"/>
              <a:gd name="connsiteY31" fmla="*/ 327705 h 7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0123" h="708264">
                <a:moveTo>
                  <a:pt x="650123" y="327705"/>
                </a:moveTo>
                <a:lnTo>
                  <a:pt x="613124" y="285420"/>
                </a:lnTo>
                <a:lnTo>
                  <a:pt x="565554" y="269563"/>
                </a:lnTo>
                <a:lnTo>
                  <a:pt x="560269" y="211422"/>
                </a:lnTo>
                <a:lnTo>
                  <a:pt x="465129" y="126854"/>
                </a:lnTo>
                <a:lnTo>
                  <a:pt x="454558" y="84569"/>
                </a:lnTo>
                <a:lnTo>
                  <a:pt x="380560" y="0"/>
                </a:lnTo>
                <a:lnTo>
                  <a:pt x="354132" y="31714"/>
                </a:lnTo>
                <a:lnTo>
                  <a:pt x="301277" y="31714"/>
                </a:lnTo>
                <a:lnTo>
                  <a:pt x="301277" y="42285"/>
                </a:lnTo>
                <a:lnTo>
                  <a:pt x="280134" y="42285"/>
                </a:lnTo>
                <a:lnTo>
                  <a:pt x="269563" y="31714"/>
                </a:lnTo>
                <a:lnTo>
                  <a:pt x="169138" y="21143"/>
                </a:lnTo>
                <a:lnTo>
                  <a:pt x="89855" y="42285"/>
                </a:lnTo>
                <a:lnTo>
                  <a:pt x="95140" y="248421"/>
                </a:lnTo>
                <a:lnTo>
                  <a:pt x="0" y="417559"/>
                </a:lnTo>
                <a:lnTo>
                  <a:pt x="5286" y="554983"/>
                </a:lnTo>
                <a:lnTo>
                  <a:pt x="47570" y="554983"/>
                </a:lnTo>
                <a:lnTo>
                  <a:pt x="58141" y="607839"/>
                </a:lnTo>
                <a:lnTo>
                  <a:pt x="79284" y="623695"/>
                </a:lnTo>
                <a:lnTo>
                  <a:pt x="79284" y="676551"/>
                </a:lnTo>
                <a:lnTo>
                  <a:pt x="68712" y="697693"/>
                </a:lnTo>
                <a:lnTo>
                  <a:pt x="89855" y="708264"/>
                </a:lnTo>
                <a:lnTo>
                  <a:pt x="190280" y="660694"/>
                </a:lnTo>
                <a:lnTo>
                  <a:pt x="190280" y="597268"/>
                </a:lnTo>
                <a:lnTo>
                  <a:pt x="221993" y="560269"/>
                </a:lnTo>
                <a:lnTo>
                  <a:pt x="280134" y="570840"/>
                </a:lnTo>
                <a:lnTo>
                  <a:pt x="338275" y="607839"/>
                </a:lnTo>
                <a:lnTo>
                  <a:pt x="417559" y="586696"/>
                </a:lnTo>
                <a:lnTo>
                  <a:pt x="406988" y="523270"/>
                </a:lnTo>
                <a:lnTo>
                  <a:pt x="475700" y="491557"/>
                </a:lnTo>
                <a:lnTo>
                  <a:pt x="650123" y="32770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orme libre 18"/>
          <p:cNvSpPr/>
          <p:nvPr/>
        </p:nvSpPr>
        <p:spPr>
          <a:xfrm>
            <a:off x="6934200" y="3811588"/>
            <a:ext cx="809625" cy="1246187"/>
          </a:xfrm>
          <a:custGeom>
            <a:avLst/>
            <a:gdLst>
              <a:gd name="connsiteX0" fmla="*/ 211422 w 808689"/>
              <a:gd name="connsiteY0" fmla="*/ 718835 h 1247390"/>
              <a:gd name="connsiteX1" fmla="*/ 253707 w 808689"/>
              <a:gd name="connsiteY1" fmla="*/ 570839 h 1247390"/>
              <a:gd name="connsiteX2" fmla="*/ 232565 w 808689"/>
              <a:gd name="connsiteY2" fmla="*/ 502127 h 1247390"/>
              <a:gd name="connsiteX3" fmla="*/ 174424 w 808689"/>
              <a:gd name="connsiteY3" fmla="*/ 433415 h 1247390"/>
              <a:gd name="connsiteX4" fmla="*/ 0 w 808689"/>
              <a:gd name="connsiteY4" fmla="*/ 369988 h 1247390"/>
              <a:gd name="connsiteX5" fmla="*/ 110997 w 808689"/>
              <a:gd name="connsiteY5" fmla="*/ 295991 h 1247390"/>
              <a:gd name="connsiteX6" fmla="*/ 121568 w 808689"/>
              <a:gd name="connsiteY6" fmla="*/ 295991 h 1247390"/>
              <a:gd name="connsiteX7" fmla="*/ 200851 w 808689"/>
              <a:gd name="connsiteY7" fmla="*/ 248421 h 1247390"/>
              <a:gd name="connsiteX8" fmla="*/ 221994 w 808689"/>
              <a:gd name="connsiteY8" fmla="*/ 248421 h 1247390"/>
              <a:gd name="connsiteX9" fmla="*/ 306562 w 808689"/>
              <a:gd name="connsiteY9" fmla="*/ 280134 h 1247390"/>
              <a:gd name="connsiteX10" fmla="*/ 348847 w 808689"/>
              <a:gd name="connsiteY10" fmla="*/ 332990 h 1247390"/>
              <a:gd name="connsiteX11" fmla="*/ 343561 w 808689"/>
              <a:gd name="connsiteY11" fmla="*/ 369988 h 1247390"/>
              <a:gd name="connsiteX12" fmla="*/ 322419 w 808689"/>
              <a:gd name="connsiteY12" fmla="*/ 391131 h 1247390"/>
              <a:gd name="connsiteX13" fmla="*/ 322419 w 808689"/>
              <a:gd name="connsiteY13" fmla="*/ 422844 h 1247390"/>
              <a:gd name="connsiteX14" fmla="*/ 385846 w 808689"/>
              <a:gd name="connsiteY14" fmla="*/ 449272 h 1247390"/>
              <a:gd name="connsiteX15" fmla="*/ 438701 w 808689"/>
              <a:gd name="connsiteY15" fmla="*/ 375274 h 1247390"/>
              <a:gd name="connsiteX16" fmla="*/ 438701 w 808689"/>
              <a:gd name="connsiteY16" fmla="*/ 327704 h 1247390"/>
              <a:gd name="connsiteX17" fmla="*/ 428130 w 808689"/>
              <a:gd name="connsiteY17" fmla="*/ 311847 h 1247390"/>
              <a:gd name="connsiteX18" fmla="*/ 428130 w 808689"/>
              <a:gd name="connsiteY18" fmla="*/ 243135 h 1247390"/>
              <a:gd name="connsiteX19" fmla="*/ 354132 w 808689"/>
              <a:gd name="connsiteY19" fmla="*/ 184994 h 1247390"/>
              <a:gd name="connsiteX20" fmla="*/ 332990 w 808689"/>
              <a:gd name="connsiteY20" fmla="*/ 174423 h 1247390"/>
              <a:gd name="connsiteX21" fmla="*/ 332990 w 808689"/>
              <a:gd name="connsiteY21" fmla="*/ 121568 h 1247390"/>
              <a:gd name="connsiteX22" fmla="*/ 364703 w 808689"/>
              <a:gd name="connsiteY22" fmla="*/ 58141 h 1247390"/>
              <a:gd name="connsiteX23" fmla="*/ 470414 w 808689"/>
              <a:gd name="connsiteY23" fmla="*/ 58141 h 1247390"/>
              <a:gd name="connsiteX24" fmla="*/ 491557 w 808689"/>
              <a:gd name="connsiteY24" fmla="*/ 73998 h 1247390"/>
              <a:gd name="connsiteX25" fmla="*/ 576125 w 808689"/>
              <a:gd name="connsiteY25" fmla="*/ 73998 h 1247390"/>
              <a:gd name="connsiteX26" fmla="*/ 597268 w 808689"/>
              <a:gd name="connsiteY26" fmla="*/ 52855 h 1247390"/>
              <a:gd name="connsiteX27" fmla="*/ 766405 w 808689"/>
              <a:gd name="connsiteY27" fmla="*/ 0 h 1247390"/>
              <a:gd name="connsiteX28" fmla="*/ 766405 w 808689"/>
              <a:gd name="connsiteY28" fmla="*/ 142710 h 1247390"/>
              <a:gd name="connsiteX29" fmla="*/ 771691 w 808689"/>
              <a:gd name="connsiteY29" fmla="*/ 153281 h 1247390"/>
              <a:gd name="connsiteX30" fmla="*/ 771691 w 808689"/>
              <a:gd name="connsiteY30" fmla="*/ 237850 h 1247390"/>
              <a:gd name="connsiteX31" fmla="*/ 808689 w 808689"/>
              <a:gd name="connsiteY31" fmla="*/ 243135 h 1247390"/>
              <a:gd name="connsiteX32" fmla="*/ 724121 w 808689"/>
              <a:gd name="connsiteY32" fmla="*/ 428129 h 1247390"/>
              <a:gd name="connsiteX33" fmla="*/ 480985 w 808689"/>
              <a:gd name="connsiteY33" fmla="*/ 517984 h 1247390"/>
              <a:gd name="connsiteX34" fmla="*/ 470414 w 808689"/>
              <a:gd name="connsiteY34" fmla="*/ 607838 h 1247390"/>
              <a:gd name="connsiteX35" fmla="*/ 332990 w 808689"/>
              <a:gd name="connsiteY35" fmla="*/ 697692 h 1247390"/>
              <a:gd name="connsiteX36" fmla="*/ 332990 w 808689"/>
              <a:gd name="connsiteY36" fmla="*/ 750548 h 1247390"/>
              <a:gd name="connsiteX37" fmla="*/ 385846 w 808689"/>
              <a:gd name="connsiteY37" fmla="*/ 935542 h 1247390"/>
              <a:gd name="connsiteX38" fmla="*/ 380560 w 808689"/>
              <a:gd name="connsiteY38" fmla="*/ 1057110 h 1247390"/>
              <a:gd name="connsiteX39" fmla="*/ 179709 w 808689"/>
              <a:gd name="connsiteY39" fmla="*/ 1120536 h 1247390"/>
              <a:gd name="connsiteX40" fmla="*/ 158567 w 808689"/>
              <a:gd name="connsiteY40" fmla="*/ 1247390 h 1247390"/>
              <a:gd name="connsiteX41" fmla="*/ 132139 w 808689"/>
              <a:gd name="connsiteY41" fmla="*/ 1157535 h 1247390"/>
              <a:gd name="connsiteX42" fmla="*/ 132139 w 808689"/>
              <a:gd name="connsiteY42" fmla="*/ 1083537 h 1247390"/>
              <a:gd name="connsiteX43" fmla="*/ 121568 w 808689"/>
              <a:gd name="connsiteY43" fmla="*/ 1062395 h 1247390"/>
              <a:gd name="connsiteX44" fmla="*/ 116283 w 808689"/>
              <a:gd name="connsiteY44" fmla="*/ 1014825 h 1247390"/>
              <a:gd name="connsiteX45" fmla="*/ 100426 w 808689"/>
              <a:gd name="connsiteY45" fmla="*/ 998969 h 1247390"/>
              <a:gd name="connsiteX46" fmla="*/ 110997 w 808689"/>
              <a:gd name="connsiteY46" fmla="*/ 903829 h 1247390"/>
              <a:gd name="connsiteX47" fmla="*/ 163852 w 808689"/>
              <a:gd name="connsiteY47" fmla="*/ 850973 h 1247390"/>
              <a:gd name="connsiteX48" fmla="*/ 211422 w 808689"/>
              <a:gd name="connsiteY48" fmla="*/ 718835 h 124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8689" h="1247390">
                <a:moveTo>
                  <a:pt x="211422" y="718835"/>
                </a:moveTo>
                <a:lnTo>
                  <a:pt x="253707" y="570839"/>
                </a:lnTo>
                <a:lnTo>
                  <a:pt x="232565" y="502127"/>
                </a:lnTo>
                <a:lnTo>
                  <a:pt x="174424" y="433415"/>
                </a:lnTo>
                <a:lnTo>
                  <a:pt x="0" y="369988"/>
                </a:lnTo>
                <a:lnTo>
                  <a:pt x="110997" y="295991"/>
                </a:lnTo>
                <a:lnTo>
                  <a:pt x="121568" y="295991"/>
                </a:lnTo>
                <a:lnTo>
                  <a:pt x="200851" y="248421"/>
                </a:lnTo>
                <a:lnTo>
                  <a:pt x="221994" y="248421"/>
                </a:lnTo>
                <a:lnTo>
                  <a:pt x="306562" y="280134"/>
                </a:lnTo>
                <a:lnTo>
                  <a:pt x="348847" y="332990"/>
                </a:lnTo>
                <a:lnTo>
                  <a:pt x="343561" y="369988"/>
                </a:lnTo>
                <a:lnTo>
                  <a:pt x="322419" y="391131"/>
                </a:lnTo>
                <a:lnTo>
                  <a:pt x="322419" y="422844"/>
                </a:lnTo>
                <a:lnTo>
                  <a:pt x="385846" y="449272"/>
                </a:lnTo>
                <a:lnTo>
                  <a:pt x="438701" y="375274"/>
                </a:lnTo>
                <a:lnTo>
                  <a:pt x="438701" y="327704"/>
                </a:lnTo>
                <a:lnTo>
                  <a:pt x="428130" y="311847"/>
                </a:lnTo>
                <a:lnTo>
                  <a:pt x="428130" y="243135"/>
                </a:lnTo>
                <a:cubicBezTo>
                  <a:pt x="358073" y="183856"/>
                  <a:pt x="389421" y="184994"/>
                  <a:pt x="354132" y="184994"/>
                </a:cubicBezTo>
                <a:lnTo>
                  <a:pt x="332990" y="174423"/>
                </a:lnTo>
                <a:lnTo>
                  <a:pt x="332990" y="121568"/>
                </a:lnTo>
                <a:lnTo>
                  <a:pt x="364703" y="58141"/>
                </a:lnTo>
                <a:lnTo>
                  <a:pt x="470414" y="58141"/>
                </a:lnTo>
                <a:lnTo>
                  <a:pt x="491557" y="73998"/>
                </a:lnTo>
                <a:lnTo>
                  <a:pt x="576125" y="73998"/>
                </a:lnTo>
                <a:lnTo>
                  <a:pt x="597268" y="52855"/>
                </a:lnTo>
                <a:lnTo>
                  <a:pt x="766405" y="0"/>
                </a:lnTo>
                <a:lnTo>
                  <a:pt x="766405" y="142710"/>
                </a:lnTo>
                <a:lnTo>
                  <a:pt x="771691" y="153281"/>
                </a:lnTo>
                <a:lnTo>
                  <a:pt x="771691" y="237850"/>
                </a:lnTo>
                <a:lnTo>
                  <a:pt x="808689" y="243135"/>
                </a:lnTo>
                <a:lnTo>
                  <a:pt x="724121" y="428129"/>
                </a:lnTo>
                <a:lnTo>
                  <a:pt x="480985" y="517984"/>
                </a:lnTo>
                <a:lnTo>
                  <a:pt x="470414" y="607838"/>
                </a:lnTo>
                <a:lnTo>
                  <a:pt x="332990" y="697692"/>
                </a:lnTo>
                <a:lnTo>
                  <a:pt x="332990" y="750548"/>
                </a:lnTo>
                <a:lnTo>
                  <a:pt x="385846" y="935542"/>
                </a:lnTo>
                <a:lnTo>
                  <a:pt x="380560" y="1057110"/>
                </a:lnTo>
                <a:lnTo>
                  <a:pt x="179709" y="1120536"/>
                </a:lnTo>
                <a:lnTo>
                  <a:pt x="158567" y="1247390"/>
                </a:lnTo>
                <a:lnTo>
                  <a:pt x="132139" y="1157535"/>
                </a:lnTo>
                <a:lnTo>
                  <a:pt x="132139" y="1083537"/>
                </a:lnTo>
                <a:lnTo>
                  <a:pt x="121568" y="1062395"/>
                </a:lnTo>
                <a:lnTo>
                  <a:pt x="116283" y="1014825"/>
                </a:lnTo>
                <a:lnTo>
                  <a:pt x="100426" y="998969"/>
                </a:lnTo>
                <a:lnTo>
                  <a:pt x="110997" y="903829"/>
                </a:lnTo>
                <a:lnTo>
                  <a:pt x="163852" y="850973"/>
                </a:lnTo>
                <a:lnTo>
                  <a:pt x="211422" y="718835"/>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orme libre 19"/>
          <p:cNvSpPr/>
          <p:nvPr/>
        </p:nvSpPr>
        <p:spPr>
          <a:xfrm>
            <a:off x="6723063" y="5195888"/>
            <a:ext cx="142875" cy="152400"/>
          </a:xfrm>
          <a:custGeom>
            <a:avLst/>
            <a:gdLst>
              <a:gd name="connsiteX0" fmla="*/ 0 w 142710"/>
              <a:gd name="connsiteY0" fmla="*/ 73997 h 153281"/>
              <a:gd name="connsiteX1" fmla="*/ 42285 w 142710"/>
              <a:gd name="connsiteY1" fmla="*/ 21142 h 153281"/>
              <a:gd name="connsiteX2" fmla="*/ 84569 w 142710"/>
              <a:gd name="connsiteY2" fmla="*/ 0 h 153281"/>
              <a:gd name="connsiteX3" fmla="*/ 121568 w 142710"/>
              <a:gd name="connsiteY3" fmla="*/ 26428 h 153281"/>
              <a:gd name="connsiteX4" fmla="*/ 142710 w 142710"/>
              <a:gd name="connsiteY4" fmla="*/ 68712 h 153281"/>
              <a:gd name="connsiteX5" fmla="*/ 142710 w 142710"/>
              <a:gd name="connsiteY5" fmla="*/ 84569 h 153281"/>
              <a:gd name="connsiteX6" fmla="*/ 89855 w 142710"/>
              <a:gd name="connsiteY6" fmla="*/ 126853 h 153281"/>
              <a:gd name="connsiteX7" fmla="*/ 89855 w 142710"/>
              <a:gd name="connsiteY7" fmla="*/ 153281 h 153281"/>
              <a:gd name="connsiteX8" fmla="*/ 42285 w 142710"/>
              <a:gd name="connsiteY8" fmla="*/ 153281 h 153281"/>
              <a:gd name="connsiteX9" fmla="*/ 0 w 142710"/>
              <a:gd name="connsiteY9" fmla="*/ 73997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10" h="153281">
                <a:moveTo>
                  <a:pt x="0" y="73997"/>
                </a:moveTo>
                <a:lnTo>
                  <a:pt x="42285" y="21142"/>
                </a:lnTo>
                <a:lnTo>
                  <a:pt x="84569" y="0"/>
                </a:lnTo>
                <a:lnTo>
                  <a:pt x="121568" y="26428"/>
                </a:lnTo>
                <a:lnTo>
                  <a:pt x="142710" y="68712"/>
                </a:lnTo>
                <a:lnTo>
                  <a:pt x="142710" y="84569"/>
                </a:lnTo>
                <a:lnTo>
                  <a:pt x="89855" y="126853"/>
                </a:lnTo>
                <a:lnTo>
                  <a:pt x="89855" y="153281"/>
                </a:lnTo>
                <a:lnTo>
                  <a:pt x="42285" y="153281"/>
                </a:lnTo>
                <a:lnTo>
                  <a:pt x="0" y="7399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orme libre 20"/>
          <p:cNvSpPr/>
          <p:nvPr/>
        </p:nvSpPr>
        <p:spPr>
          <a:xfrm>
            <a:off x="6977063" y="4973638"/>
            <a:ext cx="115887" cy="131762"/>
          </a:xfrm>
          <a:custGeom>
            <a:avLst/>
            <a:gdLst>
              <a:gd name="connsiteX0" fmla="*/ 116282 w 116282"/>
              <a:gd name="connsiteY0" fmla="*/ 79283 h 132138"/>
              <a:gd name="connsiteX1" fmla="*/ 84569 w 116282"/>
              <a:gd name="connsiteY1" fmla="*/ 0 h 132138"/>
              <a:gd name="connsiteX2" fmla="*/ 31713 w 116282"/>
              <a:gd name="connsiteY2" fmla="*/ 0 h 132138"/>
              <a:gd name="connsiteX3" fmla="*/ 0 w 116282"/>
              <a:gd name="connsiteY3" fmla="*/ 31713 h 132138"/>
              <a:gd name="connsiteX4" fmla="*/ 0 w 116282"/>
              <a:gd name="connsiteY4" fmla="*/ 95140 h 132138"/>
              <a:gd name="connsiteX5" fmla="*/ 36999 w 116282"/>
              <a:gd name="connsiteY5" fmla="*/ 116282 h 132138"/>
              <a:gd name="connsiteX6" fmla="*/ 79283 w 116282"/>
              <a:gd name="connsiteY6" fmla="*/ 132138 h 132138"/>
              <a:gd name="connsiteX7" fmla="*/ 116282 w 116282"/>
              <a:gd name="connsiteY7" fmla="*/ 79283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2" h="132138">
                <a:moveTo>
                  <a:pt x="116282" y="79283"/>
                </a:moveTo>
                <a:lnTo>
                  <a:pt x="84569" y="0"/>
                </a:lnTo>
                <a:lnTo>
                  <a:pt x="31713" y="0"/>
                </a:lnTo>
                <a:lnTo>
                  <a:pt x="0" y="31713"/>
                </a:lnTo>
                <a:lnTo>
                  <a:pt x="0" y="95140"/>
                </a:lnTo>
                <a:lnTo>
                  <a:pt x="36999" y="116282"/>
                </a:lnTo>
                <a:lnTo>
                  <a:pt x="79283" y="132138"/>
                </a:lnTo>
                <a:lnTo>
                  <a:pt x="116282" y="7928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Forme libre 21"/>
          <p:cNvSpPr/>
          <p:nvPr/>
        </p:nvSpPr>
        <p:spPr>
          <a:xfrm>
            <a:off x="5676900" y="3440113"/>
            <a:ext cx="866775" cy="930275"/>
          </a:xfrm>
          <a:custGeom>
            <a:avLst/>
            <a:gdLst>
              <a:gd name="connsiteX0" fmla="*/ 0 w 866830"/>
              <a:gd name="connsiteY0" fmla="*/ 739977 h 930257"/>
              <a:gd name="connsiteX1" fmla="*/ 58141 w 866830"/>
              <a:gd name="connsiteY1" fmla="*/ 576125 h 930257"/>
              <a:gd name="connsiteX2" fmla="*/ 153281 w 866830"/>
              <a:gd name="connsiteY2" fmla="*/ 391131 h 930257"/>
              <a:gd name="connsiteX3" fmla="*/ 126853 w 866830"/>
              <a:gd name="connsiteY3" fmla="*/ 285420 h 930257"/>
              <a:gd name="connsiteX4" fmla="*/ 89854 w 866830"/>
              <a:gd name="connsiteY4" fmla="*/ 258992 h 930257"/>
              <a:gd name="connsiteX5" fmla="*/ 100425 w 866830"/>
              <a:gd name="connsiteY5" fmla="*/ 174424 h 930257"/>
              <a:gd name="connsiteX6" fmla="*/ 100425 w 866830"/>
              <a:gd name="connsiteY6" fmla="*/ 105711 h 930257"/>
              <a:gd name="connsiteX7" fmla="*/ 89854 w 866830"/>
              <a:gd name="connsiteY7" fmla="*/ 42285 h 930257"/>
              <a:gd name="connsiteX8" fmla="*/ 68712 w 866830"/>
              <a:gd name="connsiteY8" fmla="*/ 42285 h 930257"/>
              <a:gd name="connsiteX9" fmla="*/ 36999 w 866830"/>
              <a:gd name="connsiteY9" fmla="*/ 0 h 930257"/>
              <a:gd name="connsiteX10" fmla="*/ 338275 w 866830"/>
              <a:gd name="connsiteY10" fmla="*/ 0 h 930257"/>
              <a:gd name="connsiteX11" fmla="*/ 364703 w 866830"/>
              <a:gd name="connsiteY11" fmla="*/ 47570 h 930257"/>
              <a:gd name="connsiteX12" fmla="*/ 385845 w 866830"/>
              <a:gd name="connsiteY12" fmla="*/ 121568 h 930257"/>
              <a:gd name="connsiteX13" fmla="*/ 428129 w 866830"/>
              <a:gd name="connsiteY13" fmla="*/ 163853 h 930257"/>
              <a:gd name="connsiteX14" fmla="*/ 475699 w 866830"/>
              <a:gd name="connsiteY14" fmla="*/ 163853 h 930257"/>
              <a:gd name="connsiteX15" fmla="*/ 528555 w 866830"/>
              <a:gd name="connsiteY15" fmla="*/ 137425 h 930257"/>
              <a:gd name="connsiteX16" fmla="*/ 565554 w 866830"/>
              <a:gd name="connsiteY16" fmla="*/ 52856 h 930257"/>
              <a:gd name="connsiteX17" fmla="*/ 613123 w 866830"/>
              <a:gd name="connsiteY17" fmla="*/ 52856 h 930257"/>
              <a:gd name="connsiteX18" fmla="*/ 623695 w 866830"/>
              <a:gd name="connsiteY18" fmla="*/ 79284 h 930257"/>
              <a:gd name="connsiteX19" fmla="*/ 676550 w 866830"/>
              <a:gd name="connsiteY19" fmla="*/ 84569 h 930257"/>
              <a:gd name="connsiteX20" fmla="*/ 713549 w 866830"/>
              <a:gd name="connsiteY20" fmla="*/ 100426 h 930257"/>
              <a:gd name="connsiteX21" fmla="*/ 713549 w 866830"/>
              <a:gd name="connsiteY21" fmla="*/ 274849 h 930257"/>
              <a:gd name="connsiteX22" fmla="*/ 729406 w 866830"/>
              <a:gd name="connsiteY22" fmla="*/ 274849 h 930257"/>
              <a:gd name="connsiteX23" fmla="*/ 729406 w 866830"/>
              <a:gd name="connsiteY23" fmla="*/ 359418 h 930257"/>
              <a:gd name="connsiteX24" fmla="*/ 745262 w 866830"/>
              <a:gd name="connsiteY24" fmla="*/ 348847 h 930257"/>
              <a:gd name="connsiteX25" fmla="*/ 745262 w 866830"/>
              <a:gd name="connsiteY25" fmla="*/ 380560 h 930257"/>
              <a:gd name="connsiteX26" fmla="*/ 803403 w 866830"/>
              <a:gd name="connsiteY26" fmla="*/ 385846 h 930257"/>
              <a:gd name="connsiteX27" fmla="*/ 808689 w 866830"/>
              <a:gd name="connsiteY27" fmla="*/ 364703 h 930257"/>
              <a:gd name="connsiteX28" fmla="*/ 845688 w 866830"/>
              <a:gd name="connsiteY28" fmla="*/ 369989 h 930257"/>
              <a:gd name="connsiteX29" fmla="*/ 856259 w 866830"/>
              <a:gd name="connsiteY29" fmla="*/ 401702 h 930257"/>
              <a:gd name="connsiteX30" fmla="*/ 866830 w 866830"/>
              <a:gd name="connsiteY30" fmla="*/ 512699 h 930257"/>
              <a:gd name="connsiteX31" fmla="*/ 835117 w 866830"/>
              <a:gd name="connsiteY31" fmla="*/ 554983 h 930257"/>
              <a:gd name="connsiteX32" fmla="*/ 729406 w 866830"/>
              <a:gd name="connsiteY32" fmla="*/ 549698 h 930257"/>
              <a:gd name="connsiteX33" fmla="*/ 702978 w 866830"/>
              <a:gd name="connsiteY33" fmla="*/ 607839 h 930257"/>
              <a:gd name="connsiteX34" fmla="*/ 702978 w 866830"/>
              <a:gd name="connsiteY34" fmla="*/ 782262 h 930257"/>
              <a:gd name="connsiteX35" fmla="*/ 739977 w 866830"/>
              <a:gd name="connsiteY35" fmla="*/ 808690 h 930257"/>
              <a:gd name="connsiteX36" fmla="*/ 782261 w 866830"/>
              <a:gd name="connsiteY36" fmla="*/ 887973 h 930257"/>
              <a:gd name="connsiteX37" fmla="*/ 644837 w 866830"/>
              <a:gd name="connsiteY37" fmla="*/ 930257 h 930257"/>
              <a:gd name="connsiteX38" fmla="*/ 581410 w 866830"/>
              <a:gd name="connsiteY38" fmla="*/ 903829 h 930257"/>
              <a:gd name="connsiteX39" fmla="*/ 486270 w 866830"/>
              <a:gd name="connsiteY39" fmla="*/ 887973 h 930257"/>
              <a:gd name="connsiteX40" fmla="*/ 459843 w 866830"/>
              <a:gd name="connsiteY40" fmla="*/ 861545 h 930257"/>
              <a:gd name="connsiteX41" fmla="*/ 348846 w 866830"/>
              <a:gd name="connsiteY41" fmla="*/ 861545 h 930257"/>
              <a:gd name="connsiteX42" fmla="*/ 338275 w 866830"/>
              <a:gd name="connsiteY42" fmla="*/ 877402 h 930257"/>
              <a:gd name="connsiteX43" fmla="*/ 174423 w 866830"/>
              <a:gd name="connsiteY43" fmla="*/ 866831 h 930257"/>
              <a:gd name="connsiteX44" fmla="*/ 147995 w 866830"/>
              <a:gd name="connsiteY44" fmla="*/ 840403 h 930257"/>
              <a:gd name="connsiteX45" fmla="*/ 73997 w 866830"/>
              <a:gd name="connsiteY45" fmla="*/ 840403 h 930257"/>
              <a:gd name="connsiteX46" fmla="*/ 63426 w 866830"/>
              <a:gd name="connsiteY46" fmla="*/ 866831 h 930257"/>
              <a:gd name="connsiteX47" fmla="*/ 21142 w 866830"/>
              <a:gd name="connsiteY47" fmla="*/ 866831 h 930257"/>
              <a:gd name="connsiteX48" fmla="*/ 0 w 866830"/>
              <a:gd name="connsiteY48" fmla="*/ 739977 h 93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6830" h="930257">
                <a:moveTo>
                  <a:pt x="0" y="739977"/>
                </a:moveTo>
                <a:lnTo>
                  <a:pt x="58141" y="576125"/>
                </a:lnTo>
                <a:lnTo>
                  <a:pt x="153281" y="391131"/>
                </a:lnTo>
                <a:lnTo>
                  <a:pt x="126853" y="285420"/>
                </a:lnTo>
                <a:lnTo>
                  <a:pt x="89854" y="258992"/>
                </a:lnTo>
                <a:lnTo>
                  <a:pt x="100425" y="174424"/>
                </a:lnTo>
                <a:lnTo>
                  <a:pt x="100425" y="105711"/>
                </a:lnTo>
                <a:lnTo>
                  <a:pt x="89854" y="42285"/>
                </a:lnTo>
                <a:lnTo>
                  <a:pt x="68712" y="42285"/>
                </a:lnTo>
                <a:lnTo>
                  <a:pt x="36999" y="0"/>
                </a:lnTo>
                <a:lnTo>
                  <a:pt x="338275" y="0"/>
                </a:lnTo>
                <a:lnTo>
                  <a:pt x="364703" y="47570"/>
                </a:lnTo>
                <a:lnTo>
                  <a:pt x="385845" y="121568"/>
                </a:lnTo>
                <a:lnTo>
                  <a:pt x="428129" y="163853"/>
                </a:lnTo>
                <a:lnTo>
                  <a:pt x="475699" y="163853"/>
                </a:lnTo>
                <a:lnTo>
                  <a:pt x="528555" y="137425"/>
                </a:lnTo>
                <a:lnTo>
                  <a:pt x="565554" y="52856"/>
                </a:lnTo>
                <a:lnTo>
                  <a:pt x="613123" y="52856"/>
                </a:lnTo>
                <a:lnTo>
                  <a:pt x="623695" y="79284"/>
                </a:lnTo>
                <a:lnTo>
                  <a:pt x="676550" y="84569"/>
                </a:lnTo>
                <a:lnTo>
                  <a:pt x="713549" y="100426"/>
                </a:lnTo>
                <a:lnTo>
                  <a:pt x="713549" y="274849"/>
                </a:lnTo>
                <a:lnTo>
                  <a:pt x="729406" y="274849"/>
                </a:lnTo>
                <a:lnTo>
                  <a:pt x="729406" y="359418"/>
                </a:lnTo>
                <a:lnTo>
                  <a:pt x="745262" y="348847"/>
                </a:lnTo>
                <a:lnTo>
                  <a:pt x="745262" y="380560"/>
                </a:lnTo>
                <a:lnTo>
                  <a:pt x="803403" y="385846"/>
                </a:lnTo>
                <a:lnTo>
                  <a:pt x="808689" y="364703"/>
                </a:lnTo>
                <a:lnTo>
                  <a:pt x="845688" y="369989"/>
                </a:lnTo>
                <a:lnTo>
                  <a:pt x="856259" y="401702"/>
                </a:lnTo>
                <a:lnTo>
                  <a:pt x="866830" y="512699"/>
                </a:lnTo>
                <a:lnTo>
                  <a:pt x="835117" y="554983"/>
                </a:lnTo>
                <a:lnTo>
                  <a:pt x="729406" y="549698"/>
                </a:lnTo>
                <a:lnTo>
                  <a:pt x="702978" y="607839"/>
                </a:lnTo>
                <a:lnTo>
                  <a:pt x="702978" y="782262"/>
                </a:lnTo>
                <a:lnTo>
                  <a:pt x="739977" y="808690"/>
                </a:lnTo>
                <a:lnTo>
                  <a:pt x="782261" y="887973"/>
                </a:lnTo>
                <a:lnTo>
                  <a:pt x="644837" y="930257"/>
                </a:lnTo>
                <a:lnTo>
                  <a:pt x="581410" y="903829"/>
                </a:lnTo>
                <a:lnTo>
                  <a:pt x="486270" y="887973"/>
                </a:lnTo>
                <a:lnTo>
                  <a:pt x="459843" y="861545"/>
                </a:lnTo>
                <a:lnTo>
                  <a:pt x="348846" y="861545"/>
                </a:lnTo>
                <a:lnTo>
                  <a:pt x="338275" y="877402"/>
                </a:lnTo>
                <a:lnTo>
                  <a:pt x="174423" y="866831"/>
                </a:lnTo>
                <a:lnTo>
                  <a:pt x="147995" y="840403"/>
                </a:lnTo>
                <a:lnTo>
                  <a:pt x="73997" y="840403"/>
                </a:lnTo>
                <a:lnTo>
                  <a:pt x="63426" y="866831"/>
                </a:lnTo>
                <a:lnTo>
                  <a:pt x="21142" y="866831"/>
                </a:lnTo>
                <a:lnTo>
                  <a:pt x="0" y="739977"/>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Forme libre 22"/>
          <p:cNvSpPr/>
          <p:nvPr/>
        </p:nvSpPr>
        <p:spPr>
          <a:xfrm>
            <a:off x="6602413" y="4181475"/>
            <a:ext cx="585787" cy="528638"/>
          </a:xfrm>
          <a:custGeom>
            <a:avLst/>
            <a:gdLst>
              <a:gd name="connsiteX0" fmla="*/ 544411 w 586696"/>
              <a:gd name="connsiteY0" fmla="*/ 332990 h 528555"/>
              <a:gd name="connsiteX1" fmla="*/ 502127 w 586696"/>
              <a:gd name="connsiteY1" fmla="*/ 475700 h 528555"/>
              <a:gd name="connsiteX2" fmla="*/ 449272 w 586696"/>
              <a:gd name="connsiteY2" fmla="*/ 528555 h 528555"/>
              <a:gd name="connsiteX3" fmla="*/ 359417 w 586696"/>
              <a:gd name="connsiteY3" fmla="*/ 507413 h 528555"/>
              <a:gd name="connsiteX4" fmla="*/ 258992 w 586696"/>
              <a:gd name="connsiteY4" fmla="*/ 507413 h 528555"/>
              <a:gd name="connsiteX5" fmla="*/ 232564 w 586696"/>
              <a:gd name="connsiteY5" fmla="*/ 459843 h 528555"/>
              <a:gd name="connsiteX6" fmla="*/ 179709 w 586696"/>
              <a:gd name="connsiteY6" fmla="*/ 443986 h 528555"/>
              <a:gd name="connsiteX7" fmla="*/ 174423 w 586696"/>
              <a:gd name="connsiteY7" fmla="*/ 375274 h 528555"/>
              <a:gd name="connsiteX8" fmla="*/ 84569 w 586696"/>
              <a:gd name="connsiteY8" fmla="*/ 306562 h 528555"/>
              <a:gd name="connsiteX9" fmla="*/ 68712 w 586696"/>
              <a:gd name="connsiteY9" fmla="*/ 248421 h 528555"/>
              <a:gd name="connsiteX10" fmla="*/ 0 w 586696"/>
              <a:gd name="connsiteY10" fmla="*/ 174423 h 528555"/>
              <a:gd name="connsiteX11" fmla="*/ 52855 w 586696"/>
              <a:gd name="connsiteY11" fmla="*/ 158567 h 528555"/>
              <a:gd name="connsiteX12" fmla="*/ 79283 w 586696"/>
              <a:gd name="connsiteY12" fmla="*/ 184995 h 528555"/>
              <a:gd name="connsiteX13" fmla="*/ 153281 w 586696"/>
              <a:gd name="connsiteY13" fmla="*/ 163852 h 528555"/>
              <a:gd name="connsiteX14" fmla="*/ 195565 w 586696"/>
              <a:gd name="connsiteY14" fmla="*/ 137425 h 528555"/>
              <a:gd name="connsiteX15" fmla="*/ 264277 w 586696"/>
              <a:gd name="connsiteY15" fmla="*/ 63427 h 528555"/>
              <a:gd name="connsiteX16" fmla="*/ 253706 w 586696"/>
              <a:gd name="connsiteY16" fmla="*/ 15857 h 528555"/>
              <a:gd name="connsiteX17" fmla="*/ 332989 w 586696"/>
              <a:gd name="connsiteY17" fmla="*/ 0 h 528555"/>
              <a:gd name="connsiteX18" fmla="*/ 507413 w 586696"/>
              <a:gd name="connsiteY18" fmla="*/ 63427 h 528555"/>
              <a:gd name="connsiteX19" fmla="*/ 565554 w 586696"/>
              <a:gd name="connsiteY19" fmla="*/ 126854 h 528555"/>
              <a:gd name="connsiteX20" fmla="*/ 586696 w 586696"/>
              <a:gd name="connsiteY20" fmla="*/ 200851 h 528555"/>
              <a:gd name="connsiteX21" fmla="*/ 544411 w 586696"/>
              <a:gd name="connsiteY21" fmla="*/ 332990 h 5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696" h="528555">
                <a:moveTo>
                  <a:pt x="544411" y="332990"/>
                </a:moveTo>
                <a:lnTo>
                  <a:pt x="502127" y="475700"/>
                </a:lnTo>
                <a:lnTo>
                  <a:pt x="449272" y="528555"/>
                </a:lnTo>
                <a:lnTo>
                  <a:pt x="359417" y="507413"/>
                </a:lnTo>
                <a:lnTo>
                  <a:pt x="258992" y="507413"/>
                </a:lnTo>
                <a:lnTo>
                  <a:pt x="232564" y="459843"/>
                </a:lnTo>
                <a:lnTo>
                  <a:pt x="179709" y="443986"/>
                </a:lnTo>
                <a:lnTo>
                  <a:pt x="174423" y="375274"/>
                </a:lnTo>
                <a:lnTo>
                  <a:pt x="84569" y="306562"/>
                </a:lnTo>
                <a:lnTo>
                  <a:pt x="68712" y="248421"/>
                </a:lnTo>
                <a:lnTo>
                  <a:pt x="0" y="174423"/>
                </a:lnTo>
                <a:lnTo>
                  <a:pt x="52855" y="158567"/>
                </a:lnTo>
                <a:lnTo>
                  <a:pt x="79283" y="184995"/>
                </a:lnTo>
                <a:lnTo>
                  <a:pt x="153281" y="163852"/>
                </a:lnTo>
                <a:lnTo>
                  <a:pt x="195565" y="137425"/>
                </a:lnTo>
                <a:lnTo>
                  <a:pt x="264277" y="63427"/>
                </a:lnTo>
                <a:lnTo>
                  <a:pt x="253706" y="15857"/>
                </a:lnTo>
                <a:lnTo>
                  <a:pt x="332989" y="0"/>
                </a:lnTo>
                <a:lnTo>
                  <a:pt x="507413" y="63427"/>
                </a:lnTo>
                <a:lnTo>
                  <a:pt x="565554" y="126854"/>
                </a:lnTo>
                <a:lnTo>
                  <a:pt x="586696" y="200851"/>
                </a:lnTo>
                <a:lnTo>
                  <a:pt x="544411" y="33299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Forme libre 23"/>
          <p:cNvSpPr/>
          <p:nvPr/>
        </p:nvSpPr>
        <p:spPr>
          <a:xfrm>
            <a:off x="6929438" y="3038475"/>
            <a:ext cx="771525" cy="846138"/>
          </a:xfrm>
          <a:custGeom>
            <a:avLst/>
            <a:gdLst>
              <a:gd name="connsiteX0" fmla="*/ 702978 w 771690"/>
              <a:gd name="connsiteY0" fmla="*/ 644837 h 845688"/>
              <a:gd name="connsiteX1" fmla="*/ 660694 w 771690"/>
              <a:gd name="connsiteY1" fmla="*/ 449271 h 845688"/>
              <a:gd name="connsiteX2" fmla="*/ 687121 w 771690"/>
              <a:gd name="connsiteY2" fmla="*/ 306562 h 845688"/>
              <a:gd name="connsiteX3" fmla="*/ 607838 w 771690"/>
              <a:gd name="connsiteY3" fmla="*/ 195565 h 845688"/>
              <a:gd name="connsiteX4" fmla="*/ 597267 w 771690"/>
              <a:gd name="connsiteY4" fmla="*/ 142710 h 845688"/>
              <a:gd name="connsiteX5" fmla="*/ 428129 w 771690"/>
              <a:gd name="connsiteY5" fmla="*/ 58141 h 845688"/>
              <a:gd name="connsiteX6" fmla="*/ 290705 w 771690"/>
              <a:gd name="connsiteY6" fmla="*/ 0 h 845688"/>
              <a:gd name="connsiteX7" fmla="*/ 184994 w 771690"/>
              <a:gd name="connsiteY7" fmla="*/ 0 h 845688"/>
              <a:gd name="connsiteX8" fmla="*/ 184994 w 771690"/>
              <a:gd name="connsiteY8" fmla="*/ 26427 h 845688"/>
              <a:gd name="connsiteX9" fmla="*/ 132139 w 771690"/>
              <a:gd name="connsiteY9" fmla="*/ 26427 h 845688"/>
              <a:gd name="connsiteX10" fmla="*/ 105711 w 771690"/>
              <a:gd name="connsiteY10" fmla="*/ 68712 h 845688"/>
              <a:gd name="connsiteX11" fmla="*/ 105711 w 771690"/>
              <a:gd name="connsiteY11" fmla="*/ 84569 h 845688"/>
              <a:gd name="connsiteX12" fmla="*/ 73998 w 771690"/>
              <a:gd name="connsiteY12" fmla="*/ 121567 h 845688"/>
              <a:gd name="connsiteX13" fmla="*/ 89854 w 771690"/>
              <a:gd name="connsiteY13" fmla="*/ 137424 h 845688"/>
              <a:gd name="connsiteX14" fmla="*/ 95140 w 771690"/>
              <a:gd name="connsiteY14" fmla="*/ 195565 h 845688"/>
              <a:gd name="connsiteX15" fmla="*/ 68712 w 771690"/>
              <a:gd name="connsiteY15" fmla="*/ 248421 h 845688"/>
              <a:gd name="connsiteX16" fmla="*/ 0 w 771690"/>
              <a:gd name="connsiteY16" fmla="*/ 280134 h 845688"/>
              <a:gd name="connsiteX17" fmla="*/ 0 w 771690"/>
              <a:gd name="connsiteY17" fmla="*/ 375274 h 845688"/>
              <a:gd name="connsiteX18" fmla="*/ 100425 w 771690"/>
              <a:gd name="connsiteY18" fmla="*/ 570839 h 845688"/>
              <a:gd name="connsiteX19" fmla="*/ 195565 w 771690"/>
              <a:gd name="connsiteY19" fmla="*/ 639551 h 845688"/>
              <a:gd name="connsiteX20" fmla="*/ 216707 w 771690"/>
              <a:gd name="connsiteY20" fmla="*/ 639551 h 845688"/>
              <a:gd name="connsiteX21" fmla="*/ 253706 w 771690"/>
              <a:gd name="connsiteY21" fmla="*/ 687121 h 845688"/>
              <a:gd name="connsiteX22" fmla="*/ 280134 w 771690"/>
              <a:gd name="connsiteY22" fmla="*/ 671264 h 845688"/>
              <a:gd name="connsiteX23" fmla="*/ 322418 w 771690"/>
              <a:gd name="connsiteY23" fmla="*/ 671264 h 845688"/>
              <a:gd name="connsiteX24" fmla="*/ 338275 w 771690"/>
              <a:gd name="connsiteY24" fmla="*/ 724120 h 845688"/>
              <a:gd name="connsiteX25" fmla="*/ 369988 w 771690"/>
              <a:gd name="connsiteY25" fmla="*/ 734691 h 845688"/>
              <a:gd name="connsiteX26" fmla="*/ 375274 w 771690"/>
              <a:gd name="connsiteY26" fmla="*/ 824545 h 845688"/>
              <a:gd name="connsiteX27" fmla="*/ 475699 w 771690"/>
              <a:gd name="connsiteY27" fmla="*/ 829831 h 845688"/>
              <a:gd name="connsiteX28" fmla="*/ 507413 w 771690"/>
              <a:gd name="connsiteY28" fmla="*/ 845688 h 845688"/>
              <a:gd name="connsiteX29" fmla="*/ 586696 w 771690"/>
              <a:gd name="connsiteY29" fmla="*/ 845688 h 845688"/>
              <a:gd name="connsiteX30" fmla="*/ 597267 w 771690"/>
              <a:gd name="connsiteY30" fmla="*/ 829831 h 845688"/>
              <a:gd name="connsiteX31" fmla="*/ 771690 w 771690"/>
              <a:gd name="connsiteY31" fmla="*/ 766404 h 845688"/>
              <a:gd name="connsiteX32" fmla="*/ 771690 w 771690"/>
              <a:gd name="connsiteY32" fmla="*/ 739977 h 845688"/>
              <a:gd name="connsiteX33" fmla="*/ 702978 w 771690"/>
              <a:gd name="connsiteY33" fmla="*/ 644837 h 8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690" h="845688">
                <a:moveTo>
                  <a:pt x="702978" y="644837"/>
                </a:moveTo>
                <a:lnTo>
                  <a:pt x="660694" y="449271"/>
                </a:lnTo>
                <a:lnTo>
                  <a:pt x="687121" y="306562"/>
                </a:lnTo>
                <a:lnTo>
                  <a:pt x="607838" y="195565"/>
                </a:lnTo>
                <a:lnTo>
                  <a:pt x="597267" y="142710"/>
                </a:lnTo>
                <a:lnTo>
                  <a:pt x="428129" y="58141"/>
                </a:lnTo>
                <a:lnTo>
                  <a:pt x="290705" y="0"/>
                </a:lnTo>
                <a:lnTo>
                  <a:pt x="184994" y="0"/>
                </a:lnTo>
                <a:lnTo>
                  <a:pt x="184994" y="26427"/>
                </a:lnTo>
                <a:lnTo>
                  <a:pt x="132139" y="26427"/>
                </a:lnTo>
                <a:lnTo>
                  <a:pt x="105711" y="68712"/>
                </a:lnTo>
                <a:lnTo>
                  <a:pt x="105711" y="84569"/>
                </a:lnTo>
                <a:lnTo>
                  <a:pt x="73998" y="121567"/>
                </a:lnTo>
                <a:lnTo>
                  <a:pt x="89854" y="137424"/>
                </a:lnTo>
                <a:lnTo>
                  <a:pt x="95140" y="195565"/>
                </a:lnTo>
                <a:lnTo>
                  <a:pt x="68712" y="248421"/>
                </a:lnTo>
                <a:lnTo>
                  <a:pt x="0" y="280134"/>
                </a:lnTo>
                <a:lnTo>
                  <a:pt x="0" y="375274"/>
                </a:lnTo>
                <a:lnTo>
                  <a:pt x="100425" y="570839"/>
                </a:lnTo>
                <a:lnTo>
                  <a:pt x="195565" y="639551"/>
                </a:lnTo>
                <a:lnTo>
                  <a:pt x="216707" y="639551"/>
                </a:lnTo>
                <a:lnTo>
                  <a:pt x="253706" y="687121"/>
                </a:lnTo>
                <a:lnTo>
                  <a:pt x="280134" y="671264"/>
                </a:lnTo>
                <a:lnTo>
                  <a:pt x="322418" y="671264"/>
                </a:lnTo>
                <a:lnTo>
                  <a:pt x="338275" y="724120"/>
                </a:lnTo>
                <a:lnTo>
                  <a:pt x="369988" y="734691"/>
                </a:lnTo>
                <a:lnTo>
                  <a:pt x="375274" y="824545"/>
                </a:lnTo>
                <a:lnTo>
                  <a:pt x="475699" y="829831"/>
                </a:lnTo>
                <a:lnTo>
                  <a:pt x="507413" y="845688"/>
                </a:lnTo>
                <a:lnTo>
                  <a:pt x="586696" y="845688"/>
                </a:lnTo>
                <a:lnTo>
                  <a:pt x="597267" y="829831"/>
                </a:lnTo>
                <a:lnTo>
                  <a:pt x="771690" y="766404"/>
                </a:lnTo>
                <a:lnTo>
                  <a:pt x="771690" y="739977"/>
                </a:lnTo>
                <a:lnTo>
                  <a:pt x="702978" y="64483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orme libre 24"/>
          <p:cNvSpPr/>
          <p:nvPr/>
        </p:nvSpPr>
        <p:spPr>
          <a:xfrm>
            <a:off x="6380163" y="3605213"/>
            <a:ext cx="823912" cy="755650"/>
          </a:xfrm>
          <a:custGeom>
            <a:avLst/>
            <a:gdLst>
              <a:gd name="connsiteX0" fmla="*/ 755833 w 824545"/>
              <a:gd name="connsiteY0" fmla="*/ 454557 h 755833"/>
              <a:gd name="connsiteX1" fmla="*/ 803403 w 824545"/>
              <a:gd name="connsiteY1" fmla="*/ 412272 h 755833"/>
              <a:gd name="connsiteX2" fmla="*/ 813974 w 824545"/>
              <a:gd name="connsiteY2" fmla="*/ 285419 h 755833"/>
              <a:gd name="connsiteX3" fmla="*/ 824545 w 824545"/>
              <a:gd name="connsiteY3" fmla="*/ 253706 h 755833"/>
              <a:gd name="connsiteX4" fmla="*/ 803403 w 824545"/>
              <a:gd name="connsiteY4" fmla="*/ 206136 h 755833"/>
              <a:gd name="connsiteX5" fmla="*/ 787547 w 824545"/>
              <a:gd name="connsiteY5" fmla="*/ 184994 h 755833"/>
              <a:gd name="connsiteX6" fmla="*/ 803403 w 824545"/>
              <a:gd name="connsiteY6" fmla="*/ 110996 h 755833"/>
              <a:gd name="connsiteX7" fmla="*/ 766404 w 824545"/>
              <a:gd name="connsiteY7" fmla="*/ 73997 h 755833"/>
              <a:gd name="connsiteX8" fmla="*/ 745262 w 824545"/>
              <a:gd name="connsiteY8" fmla="*/ 73997 h 755833"/>
              <a:gd name="connsiteX9" fmla="*/ 634266 w 824545"/>
              <a:gd name="connsiteY9" fmla="*/ 0 h 755833"/>
              <a:gd name="connsiteX10" fmla="*/ 560268 w 824545"/>
              <a:gd name="connsiteY10" fmla="*/ 5285 h 755833"/>
              <a:gd name="connsiteX11" fmla="*/ 475699 w 824545"/>
              <a:gd name="connsiteY11" fmla="*/ 47569 h 755833"/>
              <a:gd name="connsiteX12" fmla="*/ 475699 w 824545"/>
              <a:gd name="connsiteY12" fmla="*/ 79283 h 755833"/>
              <a:gd name="connsiteX13" fmla="*/ 502127 w 824545"/>
              <a:gd name="connsiteY13" fmla="*/ 89854 h 755833"/>
              <a:gd name="connsiteX14" fmla="*/ 502127 w 824545"/>
              <a:gd name="connsiteY14" fmla="*/ 110996 h 755833"/>
              <a:gd name="connsiteX15" fmla="*/ 465128 w 824545"/>
              <a:gd name="connsiteY15" fmla="*/ 158566 h 755833"/>
              <a:gd name="connsiteX16" fmla="*/ 465128 w 824545"/>
              <a:gd name="connsiteY16" fmla="*/ 237849 h 755833"/>
              <a:gd name="connsiteX17" fmla="*/ 486270 w 824545"/>
              <a:gd name="connsiteY17" fmla="*/ 248420 h 755833"/>
              <a:gd name="connsiteX18" fmla="*/ 486270 w 824545"/>
              <a:gd name="connsiteY18" fmla="*/ 285419 h 755833"/>
              <a:gd name="connsiteX19" fmla="*/ 565554 w 824545"/>
              <a:gd name="connsiteY19" fmla="*/ 327704 h 755833"/>
              <a:gd name="connsiteX20" fmla="*/ 591981 w 824545"/>
              <a:gd name="connsiteY20" fmla="*/ 369988 h 755833"/>
              <a:gd name="connsiteX21" fmla="*/ 554982 w 824545"/>
              <a:gd name="connsiteY21" fmla="*/ 391130 h 755833"/>
              <a:gd name="connsiteX22" fmla="*/ 539126 w 824545"/>
              <a:gd name="connsiteY22" fmla="*/ 401701 h 755833"/>
              <a:gd name="connsiteX23" fmla="*/ 459843 w 824545"/>
              <a:gd name="connsiteY23" fmla="*/ 375273 h 755833"/>
              <a:gd name="connsiteX24" fmla="*/ 428129 w 824545"/>
              <a:gd name="connsiteY24" fmla="*/ 332989 h 755833"/>
              <a:gd name="connsiteX25" fmla="*/ 428129 w 824545"/>
              <a:gd name="connsiteY25" fmla="*/ 295990 h 755833"/>
              <a:gd name="connsiteX26" fmla="*/ 396416 w 824545"/>
              <a:gd name="connsiteY26" fmla="*/ 269563 h 755833"/>
              <a:gd name="connsiteX27" fmla="*/ 375274 w 824545"/>
              <a:gd name="connsiteY27" fmla="*/ 269563 h 755833"/>
              <a:gd name="connsiteX28" fmla="*/ 359417 w 824545"/>
              <a:gd name="connsiteY28" fmla="*/ 290705 h 755833"/>
              <a:gd name="connsiteX29" fmla="*/ 343560 w 824545"/>
              <a:gd name="connsiteY29" fmla="*/ 290705 h 755833"/>
              <a:gd name="connsiteX30" fmla="*/ 264277 w 824545"/>
              <a:gd name="connsiteY30" fmla="*/ 243135 h 755833"/>
              <a:gd name="connsiteX31" fmla="*/ 153281 w 824545"/>
              <a:gd name="connsiteY31" fmla="*/ 243135 h 755833"/>
              <a:gd name="connsiteX32" fmla="*/ 163852 w 824545"/>
              <a:gd name="connsiteY32" fmla="*/ 348846 h 755833"/>
              <a:gd name="connsiteX33" fmla="*/ 142710 w 824545"/>
              <a:gd name="connsiteY33" fmla="*/ 385845 h 755833"/>
              <a:gd name="connsiteX34" fmla="*/ 26428 w 824545"/>
              <a:gd name="connsiteY34" fmla="*/ 385845 h 755833"/>
              <a:gd name="connsiteX35" fmla="*/ 0 w 824545"/>
              <a:gd name="connsiteY35" fmla="*/ 443986 h 755833"/>
              <a:gd name="connsiteX36" fmla="*/ 0 w 824545"/>
              <a:gd name="connsiteY36" fmla="*/ 618409 h 755833"/>
              <a:gd name="connsiteX37" fmla="*/ 31713 w 824545"/>
              <a:gd name="connsiteY37" fmla="*/ 639551 h 755833"/>
              <a:gd name="connsiteX38" fmla="*/ 84569 w 824545"/>
              <a:gd name="connsiteY38" fmla="*/ 724120 h 755833"/>
              <a:gd name="connsiteX39" fmla="*/ 105711 w 824545"/>
              <a:gd name="connsiteY39" fmla="*/ 718834 h 755833"/>
              <a:gd name="connsiteX40" fmla="*/ 227278 w 824545"/>
              <a:gd name="connsiteY40" fmla="*/ 718834 h 755833"/>
              <a:gd name="connsiteX41" fmla="*/ 227278 w 824545"/>
              <a:gd name="connsiteY41" fmla="*/ 745262 h 755833"/>
              <a:gd name="connsiteX42" fmla="*/ 274848 w 824545"/>
              <a:gd name="connsiteY42" fmla="*/ 734691 h 755833"/>
              <a:gd name="connsiteX43" fmla="*/ 306562 w 824545"/>
              <a:gd name="connsiteY43" fmla="*/ 755833 h 755833"/>
              <a:gd name="connsiteX44" fmla="*/ 391130 w 824545"/>
              <a:gd name="connsiteY44" fmla="*/ 724120 h 755833"/>
              <a:gd name="connsiteX45" fmla="*/ 486270 w 824545"/>
              <a:gd name="connsiteY45" fmla="*/ 639551 h 755833"/>
              <a:gd name="connsiteX46" fmla="*/ 475699 w 824545"/>
              <a:gd name="connsiteY46" fmla="*/ 591981 h 755833"/>
              <a:gd name="connsiteX47" fmla="*/ 560268 w 824545"/>
              <a:gd name="connsiteY47" fmla="*/ 576124 h 755833"/>
              <a:gd name="connsiteX48" fmla="*/ 755833 w 824545"/>
              <a:gd name="connsiteY48" fmla="*/ 454557 h 75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4545" h="755833">
                <a:moveTo>
                  <a:pt x="755833" y="454557"/>
                </a:moveTo>
                <a:lnTo>
                  <a:pt x="803403" y="412272"/>
                </a:lnTo>
                <a:lnTo>
                  <a:pt x="813974" y="285419"/>
                </a:lnTo>
                <a:lnTo>
                  <a:pt x="824545" y="253706"/>
                </a:lnTo>
                <a:lnTo>
                  <a:pt x="803403" y="206136"/>
                </a:lnTo>
                <a:lnTo>
                  <a:pt x="787547" y="184994"/>
                </a:lnTo>
                <a:lnTo>
                  <a:pt x="803403" y="110996"/>
                </a:lnTo>
                <a:lnTo>
                  <a:pt x="766404" y="73997"/>
                </a:lnTo>
                <a:lnTo>
                  <a:pt x="745262" y="73997"/>
                </a:lnTo>
                <a:lnTo>
                  <a:pt x="634266" y="0"/>
                </a:lnTo>
                <a:lnTo>
                  <a:pt x="560268" y="5285"/>
                </a:lnTo>
                <a:lnTo>
                  <a:pt x="475699" y="47569"/>
                </a:lnTo>
                <a:lnTo>
                  <a:pt x="475699" y="79283"/>
                </a:lnTo>
                <a:lnTo>
                  <a:pt x="502127" y="89854"/>
                </a:lnTo>
                <a:lnTo>
                  <a:pt x="502127" y="110996"/>
                </a:lnTo>
                <a:lnTo>
                  <a:pt x="465128" y="158566"/>
                </a:lnTo>
                <a:lnTo>
                  <a:pt x="465128" y="237849"/>
                </a:lnTo>
                <a:lnTo>
                  <a:pt x="486270" y="248420"/>
                </a:lnTo>
                <a:lnTo>
                  <a:pt x="486270" y="285419"/>
                </a:lnTo>
                <a:lnTo>
                  <a:pt x="565554" y="327704"/>
                </a:lnTo>
                <a:lnTo>
                  <a:pt x="591981" y="369988"/>
                </a:lnTo>
                <a:lnTo>
                  <a:pt x="554982" y="391130"/>
                </a:lnTo>
                <a:lnTo>
                  <a:pt x="539126" y="401701"/>
                </a:lnTo>
                <a:lnTo>
                  <a:pt x="459843" y="375273"/>
                </a:lnTo>
                <a:lnTo>
                  <a:pt x="428129" y="332989"/>
                </a:lnTo>
                <a:lnTo>
                  <a:pt x="428129" y="295990"/>
                </a:lnTo>
                <a:lnTo>
                  <a:pt x="396416" y="269563"/>
                </a:lnTo>
                <a:lnTo>
                  <a:pt x="375274" y="269563"/>
                </a:lnTo>
                <a:lnTo>
                  <a:pt x="359417" y="290705"/>
                </a:lnTo>
                <a:lnTo>
                  <a:pt x="343560" y="290705"/>
                </a:lnTo>
                <a:lnTo>
                  <a:pt x="264277" y="243135"/>
                </a:lnTo>
                <a:lnTo>
                  <a:pt x="153281" y="243135"/>
                </a:lnTo>
                <a:lnTo>
                  <a:pt x="163852" y="348846"/>
                </a:lnTo>
                <a:lnTo>
                  <a:pt x="142710" y="385845"/>
                </a:lnTo>
                <a:lnTo>
                  <a:pt x="26428" y="385845"/>
                </a:lnTo>
                <a:lnTo>
                  <a:pt x="0" y="443986"/>
                </a:lnTo>
                <a:lnTo>
                  <a:pt x="0" y="618409"/>
                </a:lnTo>
                <a:lnTo>
                  <a:pt x="31713" y="639551"/>
                </a:lnTo>
                <a:lnTo>
                  <a:pt x="84569" y="724120"/>
                </a:lnTo>
                <a:lnTo>
                  <a:pt x="105711" y="718834"/>
                </a:lnTo>
                <a:lnTo>
                  <a:pt x="227278" y="718834"/>
                </a:lnTo>
                <a:lnTo>
                  <a:pt x="227278" y="745262"/>
                </a:lnTo>
                <a:lnTo>
                  <a:pt x="274848" y="734691"/>
                </a:lnTo>
                <a:lnTo>
                  <a:pt x="306562" y="755833"/>
                </a:lnTo>
                <a:lnTo>
                  <a:pt x="391130" y="724120"/>
                </a:lnTo>
                <a:lnTo>
                  <a:pt x="486270" y="639551"/>
                </a:lnTo>
                <a:lnTo>
                  <a:pt x="475699" y="591981"/>
                </a:lnTo>
                <a:lnTo>
                  <a:pt x="560268" y="576124"/>
                </a:lnTo>
                <a:lnTo>
                  <a:pt x="755833" y="45455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orme libre 25"/>
          <p:cNvSpPr/>
          <p:nvPr/>
        </p:nvSpPr>
        <p:spPr>
          <a:xfrm>
            <a:off x="7145338" y="3705225"/>
            <a:ext cx="222250" cy="555625"/>
          </a:xfrm>
          <a:custGeom>
            <a:avLst/>
            <a:gdLst>
              <a:gd name="connsiteX0" fmla="*/ 211422 w 221993"/>
              <a:gd name="connsiteY0" fmla="*/ 348846 h 554983"/>
              <a:gd name="connsiteX1" fmla="*/ 163852 w 221993"/>
              <a:gd name="connsiteY1" fmla="*/ 290705 h 554983"/>
              <a:gd name="connsiteX2" fmla="*/ 121568 w 221993"/>
              <a:gd name="connsiteY2" fmla="*/ 280134 h 554983"/>
              <a:gd name="connsiteX3" fmla="*/ 121568 w 221993"/>
              <a:gd name="connsiteY3" fmla="*/ 227279 h 554983"/>
              <a:gd name="connsiteX4" fmla="*/ 158567 w 221993"/>
              <a:gd name="connsiteY4" fmla="*/ 158566 h 554983"/>
              <a:gd name="connsiteX5" fmla="*/ 153281 w 221993"/>
              <a:gd name="connsiteY5" fmla="*/ 68712 h 554983"/>
              <a:gd name="connsiteX6" fmla="*/ 121568 w 221993"/>
              <a:gd name="connsiteY6" fmla="*/ 52855 h 554983"/>
              <a:gd name="connsiteX7" fmla="*/ 105711 w 221993"/>
              <a:gd name="connsiteY7" fmla="*/ 5285 h 554983"/>
              <a:gd name="connsiteX8" fmla="*/ 58141 w 221993"/>
              <a:gd name="connsiteY8" fmla="*/ 0 h 554983"/>
              <a:gd name="connsiteX9" fmla="*/ 36999 w 221993"/>
              <a:gd name="connsiteY9" fmla="*/ 21142 h 554983"/>
              <a:gd name="connsiteX10" fmla="*/ 21143 w 221993"/>
              <a:gd name="connsiteY10" fmla="*/ 79283 h 554983"/>
              <a:gd name="connsiteX11" fmla="*/ 58141 w 221993"/>
              <a:gd name="connsiteY11" fmla="*/ 153281 h 554983"/>
              <a:gd name="connsiteX12" fmla="*/ 47570 w 221993"/>
              <a:gd name="connsiteY12" fmla="*/ 184994 h 554983"/>
              <a:gd name="connsiteX13" fmla="*/ 36999 w 221993"/>
              <a:gd name="connsiteY13" fmla="*/ 322418 h 554983"/>
              <a:gd name="connsiteX14" fmla="*/ 0 w 221993"/>
              <a:gd name="connsiteY14" fmla="*/ 354132 h 554983"/>
              <a:gd name="connsiteX15" fmla="*/ 100426 w 221993"/>
              <a:gd name="connsiteY15" fmla="*/ 385845 h 554983"/>
              <a:gd name="connsiteX16" fmla="*/ 132139 w 221993"/>
              <a:gd name="connsiteY16" fmla="*/ 433415 h 554983"/>
              <a:gd name="connsiteX17" fmla="*/ 132139 w 221993"/>
              <a:gd name="connsiteY17" fmla="*/ 475699 h 554983"/>
              <a:gd name="connsiteX18" fmla="*/ 110997 w 221993"/>
              <a:gd name="connsiteY18" fmla="*/ 496842 h 554983"/>
              <a:gd name="connsiteX19" fmla="*/ 116283 w 221993"/>
              <a:gd name="connsiteY19" fmla="*/ 528555 h 554983"/>
              <a:gd name="connsiteX20" fmla="*/ 174424 w 221993"/>
              <a:gd name="connsiteY20" fmla="*/ 554983 h 554983"/>
              <a:gd name="connsiteX21" fmla="*/ 221993 w 221993"/>
              <a:gd name="connsiteY21" fmla="*/ 475699 h 554983"/>
              <a:gd name="connsiteX22" fmla="*/ 221993 w 221993"/>
              <a:gd name="connsiteY22" fmla="*/ 428129 h 554983"/>
              <a:gd name="connsiteX23" fmla="*/ 216708 w 221993"/>
              <a:gd name="connsiteY23" fmla="*/ 422844 h 554983"/>
              <a:gd name="connsiteX24" fmla="*/ 211422 w 221993"/>
              <a:gd name="connsiteY24" fmla="*/ 348846 h 5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1993" h="554983">
                <a:moveTo>
                  <a:pt x="211422" y="348846"/>
                </a:moveTo>
                <a:lnTo>
                  <a:pt x="163852" y="290705"/>
                </a:lnTo>
                <a:lnTo>
                  <a:pt x="121568" y="280134"/>
                </a:lnTo>
                <a:lnTo>
                  <a:pt x="121568" y="227279"/>
                </a:lnTo>
                <a:lnTo>
                  <a:pt x="158567" y="158566"/>
                </a:lnTo>
                <a:lnTo>
                  <a:pt x="153281" y="68712"/>
                </a:lnTo>
                <a:lnTo>
                  <a:pt x="121568" y="52855"/>
                </a:lnTo>
                <a:lnTo>
                  <a:pt x="105711" y="5285"/>
                </a:lnTo>
                <a:lnTo>
                  <a:pt x="58141" y="0"/>
                </a:lnTo>
                <a:lnTo>
                  <a:pt x="36999" y="21142"/>
                </a:lnTo>
                <a:lnTo>
                  <a:pt x="21143" y="79283"/>
                </a:lnTo>
                <a:lnTo>
                  <a:pt x="58141" y="153281"/>
                </a:lnTo>
                <a:lnTo>
                  <a:pt x="47570" y="184994"/>
                </a:lnTo>
                <a:lnTo>
                  <a:pt x="36999" y="322418"/>
                </a:lnTo>
                <a:lnTo>
                  <a:pt x="0" y="354132"/>
                </a:lnTo>
                <a:lnTo>
                  <a:pt x="100426" y="385845"/>
                </a:lnTo>
                <a:lnTo>
                  <a:pt x="132139" y="433415"/>
                </a:lnTo>
                <a:lnTo>
                  <a:pt x="132139" y="475699"/>
                </a:lnTo>
                <a:lnTo>
                  <a:pt x="110997" y="496842"/>
                </a:lnTo>
                <a:lnTo>
                  <a:pt x="116283" y="528555"/>
                </a:lnTo>
                <a:lnTo>
                  <a:pt x="174424" y="554983"/>
                </a:lnTo>
                <a:lnTo>
                  <a:pt x="221993" y="475699"/>
                </a:lnTo>
                <a:lnTo>
                  <a:pt x="221993" y="428129"/>
                </a:lnTo>
                <a:lnTo>
                  <a:pt x="216708" y="422844"/>
                </a:lnTo>
                <a:lnTo>
                  <a:pt x="211422" y="34884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Forme libre 26"/>
          <p:cNvSpPr/>
          <p:nvPr/>
        </p:nvSpPr>
        <p:spPr>
          <a:xfrm>
            <a:off x="6892925" y="3160713"/>
            <a:ext cx="127000" cy="158750"/>
          </a:xfrm>
          <a:custGeom>
            <a:avLst/>
            <a:gdLst>
              <a:gd name="connsiteX0" fmla="*/ 42284 w 126853"/>
              <a:gd name="connsiteY0" fmla="*/ 158567 h 158567"/>
              <a:gd name="connsiteX1" fmla="*/ 0 w 126853"/>
              <a:gd name="connsiteY1" fmla="*/ 105711 h 158567"/>
              <a:gd name="connsiteX2" fmla="*/ 0 w 126853"/>
              <a:gd name="connsiteY2" fmla="*/ 63427 h 158567"/>
              <a:gd name="connsiteX3" fmla="*/ 52856 w 126853"/>
              <a:gd name="connsiteY3" fmla="*/ 15857 h 158567"/>
              <a:gd name="connsiteX4" fmla="*/ 110997 w 126853"/>
              <a:gd name="connsiteY4" fmla="*/ 0 h 158567"/>
              <a:gd name="connsiteX5" fmla="*/ 126853 w 126853"/>
              <a:gd name="connsiteY5" fmla="*/ 10571 h 158567"/>
              <a:gd name="connsiteX6" fmla="*/ 126853 w 126853"/>
              <a:gd name="connsiteY6" fmla="*/ 73998 h 158567"/>
              <a:gd name="connsiteX7" fmla="*/ 110997 w 126853"/>
              <a:gd name="connsiteY7" fmla="*/ 126854 h 158567"/>
              <a:gd name="connsiteX8" fmla="*/ 42284 w 126853"/>
              <a:gd name="connsiteY8" fmla="*/ 158567 h 1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53" h="158567">
                <a:moveTo>
                  <a:pt x="42284" y="158567"/>
                </a:moveTo>
                <a:lnTo>
                  <a:pt x="0" y="105711"/>
                </a:lnTo>
                <a:lnTo>
                  <a:pt x="0" y="63427"/>
                </a:lnTo>
                <a:lnTo>
                  <a:pt x="52856" y="15857"/>
                </a:lnTo>
                <a:lnTo>
                  <a:pt x="110997" y="0"/>
                </a:lnTo>
                <a:lnTo>
                  <a:pt x="126853" y="10571"/>
                </a:lnTo>
                <a:lnTo>
                  <a:pt x="126853" y="73998"/>
                </a:lnTo>
                <a:lnTo>
                  <a:pt x="110997" y="126854"/>
                </a:lnTo>
                <a:lnTo>
                  <a:pt x="42284" y="15856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Forme libre 27"/>
          <p:cNvSpPr/>
          <p:nvPr/>
        </p:nvSpPr>
        <p:spPr>
          <a:xfrm>
            <a:off x="6902450" y="3070225"/>
            <a:ext cx="142875" cy="122238"/>
          </a:xfrm>
          <a:custGeom>
            <a:avLst/>
            <a:gdLst>
              <a:gd name="connsiteX0" fmla="*/ 142710 w 142710"/>
              <a:gd name="connsiteY0" fmla="*/ 5286 h 121568"/>
              <a:gd name="connsiteX1" fmla="*/ 36999 w 142710"/>
              <a:gd name="connsiteY1" fmla="*/ 0 h 121568"/>
              <a:gd name="connsiteX2" fmla="*/ 0 w 142710"/>
              <a:gd name="connsiteY2" fmla="*/ 52856 h 121568"/>
              <a:gd name="connsiteX3" fmla="*/ 0 w 142710"/>
              <a:gd name="connsiteY3" fmla="*/ 100425 h 121568"/>
              <a:gd name="connsiteX4" fmla="*/ 21142 w 142710"/>
              <a:gd name="connsiteY4" fmla="*/ 121568 h 121568"/>
              <a:gd name="connsiteX5" fmla="*/ 36999 w 142710"/>
              <a:gd name="connsiteY5" fmla="*/ 105711 h 121568"/>
              <a:gd name="connsiteX6" fmla="*/ 105711 w 142710"/>
              <a:gd name="connsiteY6" fmla="*/ 84569 h 121568"/>
              <a:gd name="connsiteX7" fmla="*/ 132139 w 142710"/>
              <a:gd name="connsiteY7" fmla="*/ 58141 h 121568"/>
              <a:gd name="connsiteX8" fmla="*/ 142710 w 142710"/>
              <a:gd name="connsiteY8" fmla="*/ 5286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10" h="121568">
                <a:moveTo>
                  <a:pt x="142710" y="5286"/>
                </a:moveTo>
                <a:lnTo>
                  <a:pt x="36999" y="0"/>
                </a:lnTo>
                <a:lnTo>
                  <a:pt x="0" y="52856"/>
                </a:lnTo>
                <a:lnTo>
                  <a:pt x="0" y="100425"/>
                </a:lnTo>
                <a:lnTo>
                  <a:pt x="21142" y="121568"/>
                </a:lnTo>
                <a:lnTo>
                  <a:pt x="36999" y="105711"/>
                </a:lnTo>
                <a:lnTo>
                  <a:pt x="105711" y="84569"/>
                </a:lnTo>
                <a:lnTo>
                  <a:pt x="132139" y="58141"/>
                </a:lnTo>
                <a:lnTo>
                  <a:pt x="142710" y="528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Forme libre 28"/>
          <p:cNvSpPr/>
          <p:nvPr/>
        </p:nvSpPr>
        <p:spPr>
          <a:xfrm>
            <a:off x="5688013" y="2557463"/>
            <a:ext cx="1363662" cy="1449387"/>
          </a:xfrm>
          <a:custGeom>
            <a:avLst/>
            <a:gdLst>
              <a:gd name="connsiteX0" fmla="*/ 1331958 w 1363672"/>
              <a:gd name="connsiteY0" fmla="*/ 1041253 h 1448240"/>
              <a:gd name="connsiteX1" fmla="*/ 1242104 w 1363672"/>
              <a:gd name="connsiteY1" fmla="*/ 845688 h 1448240"/>
              <a:gd name="connsiteX2" fmla="*/ 1242104 w 1363672"/>
              <a:gd name="connsiteY2" fmla="*/ 750548 h 1448240"/>
              <a:gd name="connsiteX3" fmla="*/ 1205105 w 1363672"/>
              <a:gd name="connsiteY3" fmla="*/ 702978 h 1448240"/>
              <a:gd name="connsiteX4" fmla="*/ 1199820 w 1363672"/>
              <a:gd name="connsiteY4" fmla="*/ 671265 h 1448240"/>
              <a:gd name="connsiteX5" fmla="*/ 1236818 w 1363672"/>
              <a:gd name="connsiteY5" fmla="*/ 628980 h 1448240"/>
              <a:gd name="connsiteX6" fmla="*/ 1215676 w 1363672"/>
              <a:gd name="connsiteY6" fmla="*/ 607838 h 1448240"/>
              <a:gd name="connsiteX7" fmla="*/ 1215676 w 1363672"/>
              <a:gd name="connsiteY7" fmla="*/ 560268 h 1448240"/>
              <a:gd name="connsiteX8" fmla="*/ 1247389 w 1363672"/>
              <a:gd name="connsiteY8" fmla="*/ 512698 h 1448240"/>
              <a:gd name="connsiteX9" fmla="*/ 1305531 w 1363672"/>
              <a:gd name="connsiteY9" fmla="*/ 512698 h 1448240"/>
              <a:gd name="connsiteX10" fmla="*/ 1279103 w 1363672"/>
              <a:gd name="connsiteY10" fmla="*/ 443986 h 1448240"/>
              <a:gd name="connsiteX11" fmla="*/ 1268532 w 1363672"/>
              <a:gd name="connsiteY11" fmla="*/ 396416 h 1448240"/>
              <a:gd name="connsiteX12" fmla="*/ 1363672 w 1363672"/>
              <a:gd name="connsiteY12" fmla="*/ 237849 h 1448240"/>
              <a:gd name="connsiteX13" fmla="*/ 1342529 w 1363672"/>
              <a:gd name="connsiteY13" fmla="*/ 121567 h 1448240"/>
              <a:gd name="connsiteX14" fmla="*/ 1273817 w 1363672"/>
              <a:gd name="connsiteY14" fmla="*/ 84569 h 1448240"/>
              <a:gd name="connsiteX15" fmla="*/ 1247389 w 1363672"/>
              <a:gd name="connsiteY15" fmla="*/ 52855 h 1448240"/>
              <a:gd name="connsiteX16" fmla="*/ 1215676 w 1363672"/>
              <a:gd name="connsiteY16" fmla="*/ 52855 h 1448240"/>
              <a:gd name="connsiteX17" fmla="*/ 1183963 w 1363672"/>
              <a:gd name="connsiteY17" fmla="*/ 95140 h 1448240"/>
              <a:gd name="connsiteX18" fmla="*/ 1125822 w 1363672"/>
              <a:gd name="connsiteY18" fmla="*/ 95140 h 1448240"/>
              <a:gd name="connsiteX19" fmla="*/ 1104680 w 1363672"/>
              <a:gd name="connsiteY19" fmla="*/ 26428 h 1448240"/>
              <a:gd name="connsiteX20" fmla="*/ 1078252 w 1363672"/>
              <a:gd name="connsiteY20" fmla="*/ 5285 h 1448240"/>
              <a:gd name="connsiteX21" fmla="*/ 1051824 w 1363672"/>
              <a:gd name="connsiteY21" fmla="*/ 0 h 1448240"/>
              <a:gd name="connsiteX22" fmla="*/ 1020111 w 1363672"/>
              <a:gd name="connsiteY22" fmla="*/ 42284 h 1448240"/>
              <a:gd name="connsiteX23" fmla="*/ 983112 w 1363672"/>
              <a:gd name="connsiteY23" fmla="*/ 42284 h 1448240"/>
              <a:gd name="connsiteX24" fmla="*/ 956684 w 1363672"/>
              <a:gd name="connsiteY24" fmla="*/ 10571 h 1448240"/>
              <a:gd name="connsiteX25" fmla="*/ 919685 w 1363672"/>
              <a:gd name="connsiteY25" fmla="*/ 15856 h 1448240"/>
              <a:gd name="connsiteX26" fmla="*/ 856259 w 1363672"/>
              <a:gd name="connsiteY26" fmla="*/ 47570 h 1448240"/>
              <a:gd name="connsiteX27" fmla="*/ 739977 w 1363672"/>
              <a:gd name="connsiteY27" fmla="*/ 84569 h 1448240"/>
              <a:gd name="connsiteX28" fmla="*/ 665979 w 1363672"/>
              <a:gd name="connsiteY28" fmla="*/ 84569 h 1448240"/>
              <a:gd name="connsiteX29" fmla="*/ 560268 w 1363672"/>
              <a:gd name="connsiteY29" fmla="*/ 21142 h 1448240"/>
              <a:gd name="connsiteX30" fmla="*/ 533840 w 1363672"/>
              <a:gd name="connsiteY30" fmla="*/ 21142 h 1448240"/>
              <a:gd name="connsiteX31" fmla="*/ 475699 w 1363672"/>
              <a:gd name="connsiteY31" fmla="*/ 63426 h 1448240"/>
              <a:gd name="connsiteX32" fmla="*/ 475699 w 1363672"/>
              <a:gd name="connsiteY32" fmla="*/ 89854 h 1448240"/>
              <a:gd name="connsiteX33" fmla="*/ 496841 w 1363672"/>
              <a:gd name="connsiteY33" fmla="*/ 126853 h 1448240"/>
              <a:gd name="connsiteX34" fmla="*/ 454557 w 1363672"/>
              <a:gd name="connsiteY34" fmla="*/ 227278 h 1448240"/>
              <a:gd name="connsiteX35" fmla="*/ 412273 w 1363672"/>
              <a:gd name="connsiteY35" fmla="*/ 301276 h 1448240"/>
              <a:gd name="connsiteX36" fmla="*/ 412273 w 1363672"/>
              <a:gd name="connsiteY36" fmla="*/ 348846 h 1448240"/>
              <a:gd name="connsiteX37" fmla="*/ 433415 w 1363672"/>
              <a:gd name="connsiteY37" fmla="*/ 369988 h 1448240"/>
              <a:gd name="connsiteX38" fmla="*/ 433415 w 1363672"/>
              <a:gd name="connsiteY38" fmla="*/ 401702 h 1448240"/>
              <a:gd name="connsiteX39" fmla="*/ 354132 w 1363672"/>
              <a:gd name="connsiteY39" fmla="*/ 528555 h 1448240"/>
              <a:gd name="connsiteX40" fmla="*/ 317133 w 1363672"/>
              <a:gd name="connsiteY40" fmla="*/ 618409 h 1448240"/>
              <a:gd name="connsiteX41" fmla="*/ 295991 w 1363672"/>
              <a:gd name="connsiteY41" fmla="*/ 687121 h 1448240"/>
              <a:gd name="connsiteX42" fmla="*/ 264277 w 1363672"/>
              <a:gd name="connsiteY42" fmla="*/ 697692 h 1448240"/>
              <a:gd name="connsiteX43" fmla="*/ 264277 w 1363672"/>
              <a:gd name="connsiteY43" fmla="*/ 745262 h 1448240"/>
              <a:gd name="connsiteX44" fmla="*/ 169137 w 1363672"/>
              <a:gd name="connsiteY44" fmla="*/ 787547 h 1448240"/>
              <a:gd name="connsiteX45" fmla="*/ 121567 w 1363672"/>
              <a:gd name="connsiteY45" fmla="*/ 792832 h 1448240"/>
              <a:gd name="connsiteX46" fmla="*/ 105711 w 1363672"/>
              <a:gd name="connsiteY46" fmla="*/ 771690 h 1448240"/>
              <a:gd name="connsiteX47" fmla="*/ 68712 w 1363672"/>
              <a:gd name="connsiteY47" fmla="*/ 782261 h 1448240"/>
              <a:gd name="connsiteX48" fmla="*/ 0 w 1363672"/>
              <a:gd name="connsiteY48" fmla="*/ 829831 h 1448240"/>
              <a:gd name="connsiteX49" fmla="*/ 21142 w 1363672"/>
              <a:gd name="connsiteY49" fmla="*/ 877401 h 1448240"/>
              <a:gd name="connsiteX50" fmla="*/ 327704 w 1363672"/>
              <a:gd name="connsiteY50" fmla="*/ 877401 h 1448240"/>
              <a:gd name="connsiteX51" fmla="*/ 359417 w 1363672"/>
              <a:gd name="connsiteY51" fmla="*/ 951399 h 1448240"/>
              <a:gd name="connsiteX52" fmla="*/ 380559 w 1363672"/>
              <a:gd name="connsiteY52" fmla="*/ 1009540 h 1448240"/>
              <a:gd name="connsiteX53" fmla="*/ 412273 w 1363672"/>
              <a:gd name="connsiteY53" fmla="*/ 1041253 h 1448240"/>
              <a:gd name="connsiteX54" fmla="*/ 475699 w 1363672"/>
              <a:gd name="connsiteY54" fmla="*/ 1046539 h 1448240"/>
              <a:gd name="connsiteX55" fmla="*/ 517984 w 1363672"/>
              <a:gd name="connsiteY55" fmla="*/ 1014825 h 1448240"/>
              <a:gd name="connsiteX56" fmla="*/ 549697 w 1363672"/>
              <a:gd name="connsiteY56" fmla="*/ 935542 h 1448240"/>
              <a:gd name="connsiteX57" fmla="*/ 602552 w 1363672"/>
              <a:gd name="connsiteY57" fmla="*/ 935542 h 1448240"/>
              <a:gd name="connsiteX58" fmla="*/ 613124 w 1363672"/>
              <a:gd name="connsiteY58" fmla="*/ 961970 h 1448240"/>
              <a:gd name="connsiteX59" fmla="*/ 660694 w 1363672"/>
              <a:gd name="connsiteY59" fmla="*/ 967255 h 1448240"/>
              <a:gd name="connsiteX60" fmla="*/ 702978 w 1363672"/>
              <a:gd name="connsiteY60" fmla="*/ 977826 h 1448240"/>
              <a:gd name="connsiteX61" fmla="*/ 697692 w 1363672"/>
              <a:gd name="connsiteY61" fmla="*/ 1157535 h 1448240"/>
              <a:gd name="connsiteX62" fmla="*/ 718835 w 1363672"/>
              <a:gd name="connsiteY62" fmla="*/ 1157535 h 1448240"/>
              <a:gd name="connsiteX63" fmla="*/ 713549 w 1363672"/>
              <a:gd name="connsiteY63" fmla="*/ 1236818 h 1448240"/>
              <a:gd name="connsiteX64" fmla="*/ 729406 w 1363672"/>
              <a:gd name="connsiteY64" fmla="*/ 1231533 h 1448240"/>
              <a:gd name="connsiteX65" fmla="*/ 734691 w 1363672"/>
              <a:gd name="connsiteY65" fmla="*/ 1236818 h 1448240"/>
              <a:gd name="connsiteX66" fmla="*/ 734691 w 1363672"/>
              <a:gd name="connsiteY66" fmla="*/ 1263246 h 1448240"/>
              <a:gd name="connsiteX67" fmla="*/ 787547 w 1363672"/>
              <a:gd name="connsiteY67" fmla="*/ 1268532 h 1448240"/>
              <a:gd name="connsiteX68" fmla="*/ 798118 w 1363672"/>
              <a:gd name="connsiteY68" fmla="*/ 1242104 h 1448240"/>
              <a:gd name="connsiteX69" fmla="*/ 829831 w 1363672"/>
              <a:gd name="connsiteY69" fmla="*/ 1257960 h 1448240"/>
              <a:gd name="connsiteX70" fmla="*/ 845688 w 1363672"/>
              <a:gd name="connsiteY70" fmla="*/ 1284388 h 1448240"/>
              <a:gd name="connsiteX71" fmla="*/ 951399 w 1363672"/>
              <a:gd name="connsiteY71" fmla="*/ 1289674 h 1448240"/>
              <a:gd name="connsiteX72" fmla="*/ 1035967 w 1363672"/>
              <a:gd name="connsiteY72" fmla="*/ 1331958 h 1448240"/>
              <a:gd name="connsiteX73" fmla="*/ 1046539 w 1363672"/>
              <a:gd name="connsiteY73" fmla="*/ 1337244 h 1448240"/>
              <a:gd name="connsiteX74" fmla="*/ 1067681 w 1363672"/>
              <a:gd name="connsiteY74" fmla="*/ 1316102 h 1448240"/>
              <a:gd name="connsiteX75" fmla="*/ 1088823 w 1363672"/>
              <a:gd name="connsiteY75" fmla="*/ 1316102 h 1448240"/>
              <a:gd name="connsiteX76" fmla="*/ 1115251 w 1363672"/>
              <a:gd name="connsiteY76" fmla="*/ 1337244 h 1448240"/>
              <a:gd name="connsiteX77" fmla="*/ 1120536 w 1363672"/>
              <a:gd name="connsiteY77" fmla="*/ 1379528 h 1448240"/>
              <a:gd name="connsiteX78" fmla="*/ 1152250 w 1363672"/>
              <a:gd name="connsiteY78" fmla="*/ 1427098 h 1448240"/>
              <a:gd name="connsiteX79" fmla="*/ 1226247 w 1363672"/>
              <a:gd name="connsiteY79" fmla="*/ 1448240 h 1448240"/>
              <a:gd name="connsiteX80" fmla="*/ 1279103 w 1363672"/>
              <a:gd name="connsiteY80" fmla="*/ 1411241 h 1448240"/>
              <a:gd name="connsiteX81" fmla="*/ 1257961 w 1363672"/>
              <a:gd name="connsiteY81" fmla="*/ 1374243 h 1448240"/>
              <a:gd name="connsiteX82" fmla="*/ 1173392 w 1363672"/>
              <a:gd name="connsiteY82" fmla="*/ 1326673 h 1448240"/>
              <a:gd name="connsiteX83" fmla="*/ 1173392 w 1363672"/>
              <a:gd name="connsiteY83" fmla="*/ 1289674 h 1448240"/>
              <a:gd name="connsiteX84" fmla="*/ 1157535 w 1363672"/>
              <a:gd name="connsiteY84" fmla="*/ 1289674 h 1448240"/>
              <a:gd name="connsiteX85" fmla="*/ 1157535 w 1363672"/>
              <a:gd name="connsiteY85" fmla="*/ 1199819 h 1448240"/>
              <a:gd name="connsiteX86" fmla="*/ 1189248 w 1363672"/>
              <a:gd name="connsiteY86" fmla="*/ 1157535 h 1448240"/>
              <a:gd name="connsiteX87" fmla="*/ 1189248 w 1363672"/>
              <a:gd name="connsiteY87" fmla="*/ 1136393 h 1448240"/>
              <a:gd name="connsiteX88" fmla="*/ 1168106 w 1363672"/>
              <a:gd name="connsiteY88" fmla="*/ 1120536 h 1448240"/>
              <a:gd name="connsiteX89" fmla="*/ 1168106 w 1363672"/>
              <a:gd name="connsiteY89" fmla="*/ 1094108 h 1448240"/>
              <a:gd name="connsiteX90" fmla="*/ 1252675 w 1363672"/>
              <a:gd name="connsiteY90" fmla="*/ 1046539 h 1448240"/>
              <a:gd name="connsiteX91" fmla="*/ 1331958 w 1363672"/>
              <a:gd name="connsiteY91" fmla="*/ 1041253 h 14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63672" h="1448240">
                <a:moveTo>
                  <a:pt x="1331958" y="1041253"/>
                </a:moveTo>
                <a:lnTo>
                  <a:pt x="1242104" y="845688"/>
                </a:lnTo>
                <a:lnTo>
                  <a:pt x="1242104" y="750548"/>
                </a:lnTo>
                <a:lnTo>
                  <a:pt x="1205105" y="702978"/>
                </a:lnTo>
                <a:lnTo>
                  <a:pt x="1199820" y="671265"/>
                </a:lnTo>
                <a:lnTo>
                  <a:pt x="1236818" y="628980"/>
                </a:lnTo>
                <a:lnTo>
                  <a:pt x="1215676" y="607838"/>
                </a:lnTo>
                <a:lnTo>
                  <a:pt x="1215676" y="560268"/>
                </a:lnTo>
                <a:lnTo>
                  <a:pt x="1247389" y="512698"/>
                </a:lnTo>
                <a:lnTo>
                  <a:pt x="1305531" y="512698"/>
                </a:lnTo>
                <a:lnTo>
                  <a:pt x="1279103" y="443986"/>
                </a:lnTo>
                <a:lnTo>
                  <a:pt x="1268532" y="396416"/>
                </a:lnTo>
                <a:lnTo>
                  <a:pt x="1363672" y="237849"/>
                </a:lnTo>
                <a:lnTo>
                  <a:pt x="1342529" y="121567"/>
                </a:lnTo>
                <a:lnTo>
                  <a:pt x="1273817" y="84569"/>
                </a:lnTo>
                <a:lnTo>
                  <a:pt x="1247389" y="52855"/>
                </a:lnTo>
                <a:lnTo>
                  <a:pt x="1215676" y="52855"/>
                </a:lnTo>
                <a:lnTo>
                  <a:pt x="1183963" y="95140"/>
                </a:lnTo>
                <a:lnTo>
                  <a:pt x="1125822" y="95140"/>
                </a:lnTo>
                <a:lnTo>
                  <a:pt x="1104680" y="26428"/>
                </a:lnTo>
                <a:lnTo>
                  <a:pt x="1078252" y="5285"/>
                </a:lnTo>
                <a:lnTo>
                  <a:pt x="1051824" y="0"/>
                </a:lnTo>
                <a:lnTo>
                  <a:pt x="1020111" y="42284"/>
                </a:lnTo>
                <a:lnTo>
                  <a:pt x="983112" y="42284"/>
                </a:lnTo>
                <a:lnTo>
                  <a:pt x="956684" y="10571"/>
                </a:lnTo>
                <a:lnTo>
                  <a:pt x="919685" y="15856"/>
                </a:lnTo>
                <a:lnTo>
                  <a:pt x="856259" y="47570"/>
                </a:lnTo>
                <a:lnTo>
                  <a:pt x="739977" y="84569"/>
                </a:lnTo>
                <a:lnTo>
                  <a:pt x="665979" y="84569"/>
                </a:lnTo>
                <a:lnTo>
                  <a:pt x="560268" y="21142"/>
                </a:lnTo>
                <a:lnTo>
                  <a:pt x="533840" y="21142"/>
                </a:lnTo>
                <a:lnTo>
                  <a:pt x="475699" y="63426"/>
                </a:lnTo>
                <a:lnTo>
                  <a:pt x="475699" y="89854"/>
                </a:lnTo>
                <a:lnTo>
                  <a:pt x="496841" y="126853"/>
                </a:lnTo>
                <a:lnTo>
                  <a:pt x="454557" y="227278"/>
                </a:lnTo>
                <a:lnTo>
                  <a:pt x="412273" y="301276"/>
                </a:lnTo>
                <a:lnTo>
                  <a:pt x="412273" y="348846"/>
                </a:lnTo>
                <a:lnTo>
                  <a:pt x="433415" y="369988"/>
                </a:lnTo>
                <a:lnTo>
                  <a:pt x="433415" y="401702"/>
                </a:lnTo>
                <a:lnTo>
                  <a:pt x="354132" y="528555"/>
                </a:lnTo>
                <a:lnTo>
                  <a:pt x="317133" y="618409"/>
                </a:lnTo>
                <a:lnTo>
                  <a:pt x="295991" y="687121"/>
                </a:lnTo>
                <a:lnTo>
                  <a:pt x="264277" y="697692"/>
                </a:lnTo>
                <a:lnTo>
                  <a:pt x="264277" y="745262"/>
                </a:lnTo>
                <a:lnTo>
                  <a:pt x="169137" y="787547"/>
                </a:lnTo>
                <a:lnTo>
                  <a:pt x="121567" y="792832"/>
                </a:lnTo>
                <a:lnTo>
                  <a:pt x="105711" y="771690"/>
                </a:lnTo>
                <a:lnTo>
                  <a:pt x="68712" y="782261"/>
                </a:lnTo>
                <a:lnTo>
                  <a:pt x="0" y="829831"/>
                </a:lnTo>
                <a:lnTo>
                  <a:pt x="21142" y="877401"/>
                </a:lnTo>
                <a:lnTo>
                  <a:pt x="327704" y="877401"/>
                </a:lnTo>
                <a:lnTo>
                  <a:pt x="359417" y="951399"/>
                </a:lnTo>
                <a:lnTo>
                  <a:pt x="380559" y="1009540"/>
                </a:lnTo>
                <a:lnTo>
                  <a:pt x="412273" y="1041253"/>
                </a:lnTo>
                <a:lnTo>
                  <a:pt x="475699" y="1046539"/>
                </a:lnTo>
                <a:lnTo>
                  <a:pt x="517984" y="1014825"/>
                </a:lnTo>
                <a:lnTo>
                  <a:pt x="549697" y="935542"/>
                </a:lnTo>
                <a:lnTo>
                  <a:pt x="602552" y="935542"/>
                </a:lnTo>
                <a:lnTo>
                  <a:pt x="613124" y="961970"/>
                </a:lnTo>
                <a:lnTo>
                  <a:pt x="660694" y="967255"/>
                </a:lnTo>
                <a:lnTo>
                  <a:pt x="702978" y="977826"/>
                </a:lnTo>
                <a:lnTo>
                  <a:pt x="697692" y="1157535"/>
                </a:lnTo>
                <a:lnTo>
                  <a:pt x="718835" y="1157535"/>
                </a:lnTo>
                <a:lnTo>
                  <a:pt x="713549" y="1236818"/>
                </a:lnTo>
                <a:lnTo>
                  <a:pt x="729406" y="1231533"/>
                </a:lnTo>
                <a:lnTo>
                  <a:pt x="734691" y="1236818"/>
                </a:lnTo>
                <a:lnTo>
                  <a:pt x="734691" y="1263246"/>
                </a:lnTo>
                <a:lnTo>
                  <a:pt x="787547" y="1268532"/>
                </a:lnTo>
                <a:lnTo>
                  <a:pt x="798118" y="1242104"/>
                </a:lnTo>
                <a:lnTo>
                  <a:pt x="829831" y="1257960"/>
                </a:lnTo>
                <a:lnTo>
                  <a:pt x="845688" y="1284388"/>
                </a:lnTo>
                <a:lnTo>
                  <a:pt x="951399" y="1289674"/>
                </a:lnTo>
                <a:lnTo>
                  <a:pt x="1035967" y="1331958"/>
                </a:lnTo>
                <a:lnTo>
                  <a:pt x="1046539" y="1337244"/>
                </a:lnTo>
                <a:lnTo>
                  <a:pt x="1067681" y="1316102"/>
                </a:lnTo>
                <a:lnTo>
                  <a:pt x="1088823" y="1316102"/>
                </a:lnTo>
                <a:lnTo>
                  <a:pt x="1115251" y="1337244"/>
                </a:lnTo>
                <a:lnTo>
                  <a:pt x="1120536" y="1379528"/>
                </a:lnTo>
                <a:lnTo>
                  <a:pt x="1152250" y="1427098"/>
                </a:lnTo>
                <a:lnTo>
                  <a:pt x="1226247" y="1448240"/>
                </a:lnTo>
                <a:lnTo>
                  <a:pt x="1279103" y="1411241"/>
                </a:lnTo>
                <a:lnTo>
                  <a:pt x="1257961" y="1374243"/>
                </a:lnTo>
                <a:lnTo>
                  <a:pt x="1173392" y="1326673"/>
                </a:lnTo>
                <a:lnTo>
                  <a:pt x="1173392" y="1289674"/>
                </a:lnTo>
                <a:lnTo>
                  <a:pt x="1157535" y="1289674"/>
                </a:lnTo>
                <a:lnTo>
                  <a:pt x="1157535" y="1199819"/>
                </a:lnTo>
                <a:cubicBezTo>
                  <a:pt x="1195694" y="1156209"/>
                  <a:pt x="1213263" y="1157535"/>
                  <a:pt x="1189248" y="1157535"/>
                </a:cubicBezTo>
                <a:lnTo>
                  <a:pt x="1189248" y="1136393"/>
                </a:lnTo>
                <a:lnTo>
                  <a:pt x="1168106" y="1120536"/>
                </a:lnTo>
                <a:lnTo>
                  <a:pt x="1168106" y="1094108"/>
                </a:lnTo>
                <a:lnTo>
                  <a:pt x="1252675" y="1046539"/>
                </a:lnTo>
                <a:lnTo>
                  <a:pt x="1331958" y="104125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orme libre 29"/>
          <p:cNvSpPr/>
          <p:nvPr/>
        </p:nvSpPr>
        <p:spPr>
          <a:xfrm>
            <a:off x="7231063" y="2589213"/>
            <a:ext cx="598487" cy="766762"/>
          </a:xfrm>
          <a:custGeom>
            <a:avLst/>
            <a:gdLst>
              <a:gd name="connsiteX0" fmla="*/ 454557 w 598244"/>
              <a:gd name="connsiteY0" fmla="*/ 607838 h 766405"/>
              <a:gd name="connsiteX1" fmla="*/ 565554 w 598244"/>
              <a:gd name="connsiteY1" fmla="*/ 496842 h 766405"/>
              <a:gd name="connsiteX2" fmla="*/ 523270 w 598244"/>
              <a:gd name="connsiteY2" fmla="*/ 369989 h 766405"/>
              <a:gd name="connsiteX3" fmla="*/ 502127 w 598244"/>
              <a:gd name="connsiteY3" fmla="*/ 343561 h 766405"/>
              <a:gd name="connsiteX4" fmla="*/ 502127 w 598244"/>
              <a:gd name="connsiteY4" fmla="*/ 258992 h 766405"/>
              <a:gd name="connsiteX5" fmla="*/ 523270 w 598244"/>
              <a:gd name="connsiteY5" fmla="*/ 227279 h 766405"/>
              <a:gd name="connsiteX6" fmla="*/ 523270 w 598244"/>
              <a:gd name="connsiteY6" fmla="*/ 190280 h 766405"/>
              <a:gd name="connsiteX7" fmla="*/ 597267 w 598244"/>
              <a:gd name="connsiteY7" fmla="*/ 84569 h 766405"/>
              <a:gd name="connsiteX8" fmla="*/ 549697 w 598244"/>
              <a:gd name="connsiteY8" fmla="*/ 52856 h 766405"/>
              <a:gd name="connsiteX9" fmla="*/ 496842 w 598244"/>
              <a:gd name="connsiteY9" fmla="*/ 52856 h 766405"/>
              <a:gd name="connsiteX10" fmla="*/ 470414 w 598244"/>
              <a:gd name="connsiteY10" fmla="*/ 79283 h 766405"/>
              <a:gd name="connsiteX11" fmla="*/ 380560 w 598244"/>
              <a:gd name="connsiteY11" fmla="*/ 110997 h 766405"/>
              <a:gd name="connsiteX12" fmla="*/ 348846 w 598244"/>
              <a:gd name="connsiteY12" fmla="*/ 110997 h 766405"/>
              <a:gd name="connsiteX13" fmla="*/ 158567 w 598244"/>
              <a:gd name="connsiteY13" fmla="*/ 0 h 766405"/>
              <a:gd name="connsiteX14" fmla="*/ 110997 w 598244"/>
              <a:gd name="connsiteY14" fmla="*/ 5286 h 766405"/>
              <a:gd name="connsiteX15" fmla="*/ 110997 w 598244"/>
              <a:gd name="connsiteY15" fmla="*/ 31713 h 766405"/>
              <a:gd name="connsiteX16" fmla="*/ 52856 w 598244"/>
              <a:gd name="connsiteY16" fmla="*/ 26428 h 766405"/>
              <a:gd name="connsiteX17" fmla="*/ 36999 w 598244"/>
              <a:gd name="connsiteY17" fmla="*/ 79283 h 766405"/>
              <a:gd name="connsiteX18" fmla="*/ 63427 w 598244"/>
              <a:gd name="connsiteY18" fmla="*/ 121568 h 766405"/>
              <a:gd name="connsiteX19" fmla="*/ 63427 w 598244"/>
              <a:gd name="connsiteY19" fmla="*/ 153281 h 766405"/>
              <a:gd name="connsiteX20" fmla="*/ 89855 w 598244"/>
              <a:gd name="connsiteY20" fmla="*/ 227279 h 766405"/>
              <a:gd name="connsiteX21" fmla="*/ 42285 w 598244"/>
              <a:gd name="connsiteY21" fmla="*/ 327704 h 766405"/>
              <a:gd name="connsiteX22" fmla="*/ 0 w 598244"/>
              <a:gd name="connsiteY22" fmla="*/ 454557 h 766405"/>
              <a:gd name="connsiteX23" fmla="*/ 295991 w 598244"/>
              <a:gd name="connsiteY23" fmla="*/ 591982 h 766405"/>
              <a:gd name="connsiteX24" fmla="*/ 301277 w 598244"/>
              <a:gd name="connsiteY24" fmla="*/ 644837 h 766405"/>
              <a:gd name="connsiteX25" fmla="*/ 391131 w 598244"/>
              <a:gd name="connsiteY25" fmla="*/ 766405 h 766405"/>
              <a:gd name="connsiteX26" fmla="*/ 454557 w 598244"/>
              <a:gd name="connsiteY26" fmla="*/ 607838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8244" h="766405">
                <a:moveTo>
                  <a:pt x="454557" y="607838"/>
                </a:moveTo>
                <a:lnTo>
                  <a:pt x="565554" y="496842"/>
                </a:lnTo>
                <a:lnTo>
                  <a:pt x="523270" y="369989"/>
                </a:lnTo>
                <a:lnTo>
                  <a:pt x="502127" y="343561"/>
                </a:lnTo>
                <a:lnTo>
                  <a:pt x="502127" y="258992"/>
                </a:lnTo>
                <a:lnTo>
                  <a:pt x="523270" y="227279"/>
                </a:lnTo>
                <a:lnTo>
                  <a:pt x="523270" y="190280"/>
                </a:lnTo>
                <a:cubicBezTo>
                  <a:pt x="598244" y="77817"/>
                  <a:pt x="597267" y="34816"/>
                  <a:pt x="597267" y="84569"/>
                </a:cubicBezTo>
                <a:lnTo>
                  <a:pt x="549697" y="52856"/>
                </a:lnTo>
                <a:lnTo>
                  <a:pt x="496842" y="52856"/>
                </a:lnTo>
                <a:lnTo>
                  <a:pt x="470414" y="79283"/>
                </a:lnTo>
                <a:lnTo>
                  <a:pt x="380560" y="110997"/>
                </a:lnTo>
                <a:lnTo>
                  <a:pt x="348846" y="110997"/>
                </a:lnTo>
                <a:lnTo>
                  <a:pt x="158567" y="0"/>
                </a:lnTo>
                <a:lnTo>
                  <a:pt x="110997" y="5286"/>
                </a:lnTo>
                <a:lnTo>
                  <a:pt x="110997" y="31713"/>
                </a:lnTo>
                <a:lnTo>
                  <a:pt x="52856" y="26428"/>
                </a:lnTo>
                <a:lnTo>
                  <a:pt x="36999" y="79283"/>
                </a:lnTo>
                <a:lnTo>
                  <a:pt x="63427" y="121568"/>
                </a:lnTo>
                <a:lnTo>
                  <a:pt x="63427" y="153281"/>
                </a:lnTo>
                <a:lnTo>
                  <a:pt x="89855" y="227279"/>
                </a:lnTo>
                <a:lnTo>
                  <a:pt x="42285" y="327704"/>
                </a:lnTo>
                <a:lnTo>
                  <a:pt x="0" y="454557"/>
                </a:lnTo>
                <a:lnTo>
                  <a:pt x="295991" y="591982"/>
                </a:lnTo>
                <a:lnTo>
                  <a:pt x="301277" y="644837"/>
                </a:lnTo>
                <a:lnTo>
                  <a:pt x="391131" y="766405"/>
                </a:lnTo>
                <a:lnTo>
                  <a:pt x="454557" y="607838"/>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orme libre 30"/>
          <p:cNvSpPr/>
          <p:nvPr/>
        </p:nvSpPr>
        <p:spPr>
          <a:xfrm>
            <a:off x="6956425" y="2659063"/>
            <a:ext cx="363538" cy="417512"/>
          </a:xfrm>
          <a:custGeom>
            <a:avLst/>
            <a:gdLst>
              <a:gd name="connsiteX0" fmla="*/ 274848 w 364703"/>
              <a:gd name="connsiteY0" fmla="*/ 385845 h 417559"/>
              <a:gd name="connsiteX1" fmla="*/ 311847 w 364703"/>
              <a:gd name="connsiteY1" fmla="*/ 258992 h 417559"/>
              <a:gd name="connsiteX2" fmla="*/ 364703 w 364703"/>
              <a:gd name="connsiteY2" fmla="*/ 158567 h 417559"/>
              <a:gd name="connsiteX3" fmla="*/ 332989 w 364703"/>
              <a:gd name="connsiteY3" fmla="*/ 84569 h 417559"/>
              <a:gd name="connsiteX4" fmla="*/ 332989 w 364703"/>
              <a:gd name="connsiteY4" fmla="*/ 42285 h 417559"/>
              <a:gd name="connsiteX5" fmla="*/ 295990 w 364703"/>
              <a:gd name="connsiteY5" fmla="*/ 0 h 417559"/>
              <a:gd name="connsiteX6" fmla="*/ 216707 w 364703"/>
              <a:gd name="connsiteY6" fmla="*/ 0 h 417559"/>
              <a:gd name="connsiteX7" fmla="*/ 216707 w 364703"/>
              <a:gd name="connsiteY7" fmla="*/ 15857 h 417559"/>
              <a:gd name="connsiteX8" fmla="*/ 68712 w 364703"/>
              <a:gd name="connsiteY8" fmla="*/ 26428 h 417559"/>
              <a:gd name="connsiteX9" fmla="*/ 95140 w 364703"/>
              <a:gd name="connsiteY9" fmla="*/ 137424 h 417559"/>
              <a:gd name="connsiteX10" fmla="*/ 0 w 364703"/>
              <a:gd name="connsiteY10" fmla="*/ 290705 h 417559"/>
              <a:gd name="connsiteX11" fmla="*/ 31713 w 364703"/>
              <a:gd name="connsiteY11" fmla="*/ 417559 h 417559"/>
              <a:gd name="connsiteX12" fmla="*/ 100425 w 364703"/>
              <a:gd name="connsiteY12" fmla="*/ 417559 h 417559"/>
              <a:gd name="connsiteX13" fmla="*/ 105711 w 364703"/>
              <a:gd name="connsiteY13" fmla="*/ 401702 h 417559"/>
              <a:gd name="connsiteX14" fmla="*/ 158566 w 364703"/>
              <a:gd name="connsiteY14" fmla="*/ 401702 h 417559"/>
              <a:gd name="connsiteX15" fmla="*/ 158566 w 364703"/>
              <a:gd name="connsiteY15" fmla="*/ 380560 h 417559"/>
              <a:gd name="connsiteX16" fmla="*/ 274848 w 364703"/>
              <a:gd name="connsiteY16" fmla="*/ 385845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703" h="417559">
                <a:moveTo>
                  <a:pt x="274848" y="385845"/>
                </a:moveTo>
                <a:lnTo>
                  <a:pt x="311847" y="258992"/>
                </a:lnTo>
                <a:lnTo>
                  <a:pt x="364703" y="158567"/>
                </a:lnTo>
                <a:lnTo>
                  <a:pt x="332989" y="84569"/>
                </a:lnTo>
                <a:lnTo>
                  <a:pt x="332989" y="42285"/>
                </a:lnTo>
                <a:lnTo>
                  <a:pt x="295990" y="0"/>
                </a:lnTo>
                <a:lnTo>
                  <a:pt x="216707" y="0"/>
                </a:lnTo>
                <a:lnTo>
                  <a:pt x="216707" y="15857"/>
                </a:lnTo>
                <a:lnTo>
                  <a:pt x="68712" y="26428"/>
                </a:lnTo>
                <a:lnTo>
                  <a:pt x="95140" y="137424"/>
                </a:lnTo>
                <a:lnTo>
                  <a:pt x="0" y="290705"/>
                </a:lnTo>
                <a:lnTo>
                  <a:pt x="31713" y="417559"/>
                </a:lnTo>
                <a:lnTo>
                  <a:pt x="100425" y="417559"/>
                </a:lnTo>
                <a:lnTo>
                  <a:pt x="105711" y="401702"/>
                </a:lnTo>
                <a:lnTo>
                  <a:pt x="158566" y="401702"/>
                </a:lnTo>
                <a:lnTo>
                  <a:pt x="158566" y="380560"/>
                </a:lnTo>
                <a:lnTo>
                  <a:pt x="274848" y="38584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Forme libre 31"/>
          <p:cNvSpPr/>
          <p:nvPr/>
        </p:nvSpPr>
        <p:spPr>
          <a:xfrm>
            <a:off x="5640388" y="2695575"/>
            <a:ext cx="538162" cy="692150"/>
          </a:xfrm>
          <a:custGeom>
            <a:avLst/>
            <a:gdLst>
              <a:gd name="connsiteX0" fmla="*/ 0 w 539126"/>
              <a:gd name="connsiteY0" fmla="*/ 554983 h 692407"/>
              <a:gd name="connsiteX1" fmla="*/ 47570 w 539126"/>
              <a:gd name="connsiteY1" fmla="*/ 517984 h 692407"/>
              <a:gd name="connsiteX2" fmla="*/ 21142 w 539126"/>
              <a:gd name="connsiteY2" fmla="*/ 496842 h 692407"/>
              <a:gd name="connsiteX3" fmla="*/ 21142 w 539126"/>
              <a:gd name="connsiteY3" fmla="*/ 475699 h 692407"/>
              <a:gd name="connsiteX4" fmla="*/ 89854 w 539126"/>
              <a:gd name="connsiteY4" fmla="*/ 428130 h 692407"/>
              <a:gd name="connsiteX5" fmla="*/ 137424 w 539126"/>
              <a:gd name="connsiteY5" fmla="*/ 428130 h 692407"/>
              <a:gd name="connsiteX6" fmla="*/ 142710 w 539126"/>
              <a:gd name="connsiteY6" fmla="*/ 449272 h 692407"/>
              <a:gd name="connsiteX7" fmla="*/ 195565 w 539126"/>
              <a:gd name="connsiteY7" fmla="*/ 449272 h 692407"/>
              <a:gd name="connsiteX8" fmla="*/ 227279 w 539126"/>
              <a:gd name="connsiteY8" fmla="*/ 380560 h 692407"/>
              <a:gd name="connsiteX9" fmla="*/ 216707 w 539126"/>
              <a:gd name="connsiteY9" fmla="*/ 338275 h 692407"/>
              <a:gd name="connsiteX10" fmla="*/ 174423 w 539126"/>
              <a:gd name="connsiteY10" fmla="*/ 280134 h 692407"/>
              <a:gd name="connsiteX11" fmla="*/ 174423 w 539126"/>
              <a:gd name="connsiteY11" fmla="*/ 248421 h 692407"/>
              <a:gd name="connsiteX12" fmla="*/ 206136 w 539126"/>
              <a:gd name="connsiteY12" fmla="*/ 221993 h 692407"/>
              <a:gd name="connsiteX13" fmla="*/ 190280 w 539126"/>
              <a:gd name="connsiteY13" fmla="*/ 184994 h 692407"/>
              <a:gd name="connsiteX14" fmla="*/ 153281 w 539126"/>
              <a:gd name="connsiteY14" fmla="*/ 153281 h 692407"/>
              <a:gd name="connsiteX15" fmla="*/ 126853 w 539126"/>
              <a:gd name="connsiteY15" fmla="*/ 153281 h 692407"/>
              <a:gd name="connsiteX16" fmla="*/ 126853 w 539126"/>
              <a:gd name="connsiteY16" fmla="*/ 100425 h 692407"/>
              <a:gd name="connsiteX17" fmla="*/ 200851 w 539126"/>
              <a:gd name="connsiteY17" fmla="*/ 100425 h 692407"/>
              <a:gd name="connsiteX18" fmla="*/ 211422 w 539126"/>
              <a:gd name="connsiteY18" fmla="*/ 126853 h 692407"/>
              <a:gd name="connsiteX19" fmla="*/ 306562 w 539126"/>
              <a:gd name="connsiteY19" fmla="*/ 126853 h 692407"/>
              <a:gd name="connsiteX20" fmla="*/ 364703 w 539126"/>
              <a:gd name="connsiteY20" fmla="*/ 68712 h 692407"/>
              <a:gd name="connsiteX21" fmla="*/ 364703 w 539126"/>
              <a:gd name="connsiteY21" fmla="*/ 0 h 692407"/>
              <a:gd name="connsiteX22" fmla="*/ 539126 w 539126"/>
              <a:gd name="connsiteY22" fmla="*/ 0 h 692407"/>
              <a:gd name="connsiteX23" fmla="*/ 486270 w 539126"/>
              <a:gd name="connsiteY23" fmla="*/ 121568 h 692407"/>
              <a:gd name="connsiteX24" fmla="*/ 454557 w 539126"/>
              <a:gd name="connsiteY24" fmla="*/ 163852 h 692407"/>
              <a:gd name="connsiteX25" fmla="*/ 454557 w 539126"/>
              <a:gd name="connsiteY25" fmla="*/ 206136 h 692407"/>
              <a:gd name="connsiteX26" fmla="*/ 480985 w 539126"/>
              <a:gd name="connsiteY26" fmla="*/ 232564 h 692407"/>
              <a:gd name="connsiteX27" fmla="*/ 480985 w 539126"/>
              <a:gd name="connsiteY27" fmla="*/ 264278 h 692407"/>
              <a:gd name="connsiteX28" fmla="*/ 406987 w 539126"/>
              <a:gd name="connsiteY28" fmla="*/ 385845 h 692407"/>
              <a:gd name="connsiteX29" fmla="*/ 375274 w 539126"/>
              <a:gd name="connsiteY29" fmla="*/ 459843 h 692407"/>
              <a:gd name="connsiteX30" fmla="*/ 343561 w 539126"/>
              <a:gd name="connsiteY30" fmla="*/ 549697 h 692407"/>
              <a:gd name="connsiteX31" fmla="*/ 311847 w 539126"/>
              <a:gd name="connsiteY31" fmla="*/ 560268 h 692407"/>
              <a:gd name="connsiteX32" fmla="*/ 311847 w 539126"/>
              <a:gd name="connsiteY32" fmla="*/ 607838 h 692407"/>
              <a:gd name="connsiteX33" fmla="*/ 206136 w 539126"/>
              <a:gd name="connsiteY33" fmla="*/ 650123 h 692407"/>
              <a:gd name="connsiteX34" fmla="*/ 163852 w 539126"/>
              <a:gd name="connsiteY34" fmla="*/ 655408 h 692407"/>
              <a:gd name="connsiteX35" fmla="*/ 147995 w 539126"/>
              <a:gd name="connsiteY35" fmla="*/ 634266 h 692407"/>
              <a:gd name="connsiteX36" fmla="*/ 121568 w 539126"/>
              <a:gd name="connsiteY36" fmla="*/ 639552 h 692407"/>
              <a:gd name="connsiteX37" fmla="*/ 42284 w 539126"/>
              <a:gd name="connsiteY37" fmla="*/ 692407 h 692407"/>
              <a:gd name="connsiteX38" fmla="*/ 0 w 539126"/>
              <a:gd name="connsiteY38" fmla="*/ 554983 h 69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9126" h="692407">
                <a:moveTo>
                  <a:pt x="0" y="554983"/>
                </a:moveTo>
                <a:lnTo>
                  <a:pt x="47570" y="517984"/>
                </a:lnTo>
                <a:lnTo>
                  <a:pt x="21142" y="496842"/>
                </a:lnTo>
                <a:lnTo>
                  <a:pt x="21142" y="475699"/>
                </a:lnTo>
                <a:lnTo>
                  <a:pt x="89854" y="428130"/>
                </a:lnTo>
                <a:lnTo>
                  <a:pt x="137424" y="428130"/>
                </a:lnTo>
                <a:lnTo>
                  <a:pt x="142710" y="449272"/>
                </a:lnTo>
                <a:lnTo>
                  <a:pt x="195565" y="449272"/>
                </a:lnTo>
                <a:lnTo>
                  <a:pt x="227279" y="380560"/>
                </a:lnTo>
                <a:lnTo>
                  <a:pt x="216707" y="338275"/>
                </a:lnTo>
                <a:lnTo>
                  <a:pt x="174423" y="280134"/>
                </a:lnTo>
                <a:lnTo>
                  <a:pt x="174423" y="248421"/>
                </a:lnTo>
                <a:lnTo>
                  <a:pt x="206136" y="221993"/>
                </a:lnTo>
                <a:lnTo>
                  <a:pt x="190280" y="184994"/>
                </a:lnTo>
                <a:lnTo>
                  <a:pt x="153281" y="153281"/>
                </a:lnTo>
                <a:lnTo>
                  <a:pt x="126853" y="153281"/>
                </a:lnTo>
                <a:lnTo>
                  <a:pt x="126853" y="100425"/>
                </a:lnTo>
                <a:lnTo>
                  <a:pt x="200851" y="100425"/>
                </a:lnTo>
                <a:lnTo>
                  <a:pt x="211422" y="126853"/>
                </a:lnTo>
                <a:lnTo>
                  <a:pt x="306562" y="126853"/>
                </a:lnTo>
                <a:lnTo>
                  <a:pt x="364703" y="68712"/>
                </a:lnTo>
                <a:lnTo>
                  <a:pt x="364703" y="0"/>
                </a:lnTo>
                <a:lnTo>
                  <a:pt x="539126" y="0"/>
                </a:lnTo>
                <a:lnTo>
                  <a:pt x="486270" y="121568"/>
                </a:lnTo>
                <a:lnTo>
                  <a:pt x="454557" y="163852"/>
                </a:lnTo>
                <a:lnTo>
                  <a:pt x="454557" y="206136"/>
                </a:lnTo>
                <a:lnTo>
                  <a:pt x="480985" y="232564"/>
                </a:lnTo>
                <a:lnTo>
                  <a:pt x="480985" y="264278"/>
                </a:lnTo>
                <a:lnTo>
                  <a:pt x="406987" y="385845"/>
                </a:lnTo>
                <a:lnTo>
                  <a:pt x="375274" y="459843"/>
                </a:lnTo>
                <a:lnTo>
                  <a:pt x="343561" y="549697"/>
                </a:lnTo>
                <a:lnTo>
                  <a:pt x="311847" y="560268"/>
                </a:lnTo>
                <a:lnTo>
                  <a:pt x="311847" y="607838"/>
                </a:lnTo>
                <a:lnTo>
                  <a:pt x="206136" y="650123"/>
                </a:lnTo>
                <a:lnTo>
                  <a:pt x="163852" y="655408"/>
                </a:lnTo>
                <a:lnTo>
                  <a:pt x="147995" y="634266"/>
                </a:lnTo>
                <a:lnTo>
                  <a:pt x="121568" y="639552"/>
                </a:lnTo>
                <a:lnTo>
                  <a:pt x="42284" y="692407"/>
                </a:lnTo>
                <a:lnTo>
                  <a:pt x="0" y="55498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orme libre 32"/>
          <p:cNvSpPr/>
          <p:nvPr/>
        </p:nvSpPr>
        <p:spPr>
          <a:xfrm>
            <a:off x="5522913" y="2801938"/>
            <a:ext cx="122237" cy="88900"/>
          </a:xfrm>
          <a:custGeom>
            <a:avLst/>
            <a:gdLst>
              <a:gd name="connsiteX0" fmla="*/ 0 w 121567"/>
              <a:gd name="connsiteY0" fmla="*/ 89854 h 89854"/>
              <a:gd name="connsiteX1" fmla="*/ 121567 w 121567"/>
              <a:gd name="connsiteY1" fmla="*/ 89854 h 89854"/>
              <a:gd name="connsiteX2" fmla="*/ 121567 w 121567"/>
              <a:gd name="connsiteY2" fmla="*/ 0 h 89854"/>
              <a:gd name="connsiteX3" fmla="*/ 10571 w 121567"/>
              <a:gd name="connsiteY3" fmla="*/ 0 h 89854"/>
              <a:gd name="connsiteX4" fmla="*/ 0 w 121567"/>
              <a:gd name="connsiteY4" fmla="*/ 89854 h 8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67" h="89854">
                <a:moveTo>
                  <a:pt x="0" y="89854"/>
                </a:moveTo>
                <a:lnTo>
                  <a:pt x="121567" y="89854"/>
                </a:lnTo>
                <a:lnTo>
                  <a:pt x="121567" y="0"/>
                </a:lnTo>
                <a:lnTo>
                  <a:pt x="10571" y="0"/>
                </a:lnTo>
                <a:lnTo>
                  <a:pt x="0" y="89854"/>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orme libre 33"/>
          <p:cNvSpPr/>
          <p:nvPr/>
        </p:nvSpPr>
        <p:spPr>
          <a:xfrm>
            <a:off x="5475288" y="2806700"/>
            <a:ext cx="385762" cy="444500"/>
          </a:xfrm>
          <a:custGeom>
            <a:avLst/>
            <a:gdLst>
              <a:gd name="connsiteX0" fmla="*/ 0 w 385845"/>
              <a:gd name="connsiteY0" fmla="*/ 227278 h 443986"/>
              <a:gd name="connsiteX1" fmla="*/ 47570 w 385845"/>
              <a:gd name="connsiteY1" fmla="*/ 79283 h 443986"/>
              <a:gd name="connsiteX2" fmla="*/ 163852 w 385845"/>
              <a:gd name="connsiteY2" fmla="*/ 89854 h 443986"/>
              <a:gd name="connsiteX3" fmla="*/ 169137 w 385845"/>
              <a:gd name="connsiteY3" fmla="*/ 0 h 443986"/>
              <a:gd name="connsiteX4" fmla="*/ 285420 w 385845"/>
              <a:gd name="connsiteY4" fmla="*/ 0 h 443986"/>
              <a:gd name="connsiteX5" fmla="*/ 285420 w 385845"/>
              <a:gd name="connsiteY5" fmla="*/ 36998 h 443986"/>
              <a:gd name="connsiteX6" fmla="*/ 322418 w 385845"/>
              <a:gd name="connsiteY6" fmla="*/ 42284 h 443986"/>
              <a:gd name="connsiteX7" fmla="*/ 359417 w 385845"/>
              <a:gd name="connsiteY7" fmla="*/ 79283 h 443986"/>
              <a:gd name="connsiteX8" fmla="*/ 369988 w 385845"/>
              <a:gd name="connsiteY8" fmla="*/ 116282 h 443986"/>
              <a:gd name="connsiteX9" fmla="*/ 338275 w 385845"/>
              <a:gd name="connsiteY9" fmla="*/ 142709 h 443986"/>
              <a:gd name="connsiteX10" fmla="*/ 338275 w 385845"/>
              <a:gd name="connsiteY10" fmla="*/ 169137 h 443986"/>
              <a:gd name="connsiteX11" fmla="*/ 380559 w 385845"/>
              <a:gd name="connsiteY11" fmla="*/ 227278 h 443986"/>
              <a:gd name="connsiteX12" fmla="*/ 385845 w 385845"/>
              <a:gd name="connsiteY12" fmla="*/ 274848 h 443986"/>
              <a:gd name="connsiteX13" fmla="*/ 354132 w 385845"/>
              <a:gd name="connsiteY13" fmla="*/ 338275 h 443986"/>
              <a:gd name="connsiteX14" fmla="*/ 306562 w 385845"/>
              <a:gd name="connsiteY14" fmla="*/ 338275 h 443986"/>
              <a:gd name="connsiteX15" fmla="*/ 295991 w 385845"/>
              <a:gd name="connsiteY15" fmla="*/ 311847 h 443986"/>
              <a:gd name="connsiteX16" fmla="*/ 258992 w 385845"/>
              <a:gd name="connsiteY16" fmla="*/ 317133 h 443986"/>
              <a:gd name="connsiteX17" fmla="*/ 179709 w 385845"/>
              <a:gd name="connsiteY17" fmla="*/ 369988 h 443986"/>
              <a:gd name="connsiteX18" fmla="*/ 179709 w 385845"/>
              <a:gd name="connsiteY18" fmla="*/ 369988 h 443986"/>
              <a:gd name="connsiteX19" fmla="*/ 206136 w 385845"/>
              <a:gd name="connsiteY19" fmla="*/ 406987 h 443986"/>
              <a:gd name="connsiteX20" fmla="*/ 153281 w 385845"/>
              <a:gd name="connsiteY20" fmla="*/ 443986 h 443986"/>
              <a:gd name="connsiteX21" fmla="*/ 47570 w 385845"/>
              <a:gd name="connsiteY21" fmla="*/ 332989 h 443986"/>
              <a:gd name="connsiteX22" fmla="*/ 0 w 385845"/>
              <a:gd name="connsiteY22" fmla="*/ 227278 h 4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845" h="443986">
                <a:moveTo>
                  <a:pt x="0" y="227278"/>
                </a:moveTo>
                <a:lnTo>
                  <a:pt x="47570" y="79283"/>
                </a:lnTo>
                <a:lnTo>
                  <a:pt x="163852" y="89854"/>
                </a:lnTo>
                <a:lnTo>
                  <a:pt x="169137" y="0"/>
                </a:lnTo>
                <a:lnTo>
                  <a:pt x="285420" y="0"/>
                </a:lnTo>
                <a:lnTo>
                  <a:pt x="285420" y="36998"/>
                </a:lnTo>
                <a:lnTo>
                  <a:pt x="322418" y="42284"/>
                </a:lnTo>
                <a:lnTo>
                  <a:pt x="359417" y="79283"/>
                </a:lnTo>
                <a:lnTo>
                  <a:pt x="369988" y="116282"/>
                </a:lnTo>
                <a:lnTo>
                  <a:pt x="338275" y="142709"/>
                </a:lnTo>
                <a:lnTo>
                  <a:pt x="338275" y="169137"/>
                </a:lnTo>
                <a:lnTo>
                  <a:pt x="380559" y="227278"/>
                </a:lnTo>
                <a:lnTo>
                  <a:pt x="385845" y="274848"/>
                </a:lnTo>
                <a:lnTo>
                  <a:pt x="354132" y="338275"/>
                </a:lnTo>
                <a:lnTo>
                  <a:pt x="306562" y="338275"/>
                </a:lnTo>
                <a:lnTo>
                  <a:pt x="295991" y="311847"/>
                </a:lnTo>
                <a:lnTo>
                  <a:pt x="258992" y="317133"/>
                </a:lnTo>
                <a:lnTo>
                  <a:pt x="179709" y="369988"/>
                </a:lnTo>
                <a:lnTo>
                  <a:pt x="179709" y="369988"/>
                </a:lnTo>
                <a:lnTo>
                  <a:pt x="206136" y="406987"/>
                </a:lnTo>
                <a:lnTo>
                  <a:pt x="153281" y="443986"/>
                </a:lnTo>
                <a:lnTo>
                  <a:pt x="47570" y="332989"/>
                </a:lnTo>
                <a:lnTo>
                  <a:pt x="0" y="22727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Forme libre 34"/>
          <p:cNvSpPr/>
          <p:nvPr/>
        </p:nvSpPr>
        <p:spPr>
          <a:xfrm>
            <a:off x="7732713" y="2051050"/>
            <a:ext cx="739775" cy="1035050"/>
          </a:xfrm>
          <a:custGeom>
            <a:avLst/>
            <a:gdLst>
              <a:gd name="connsiteX0" fmla="*/ 311848 w 739977"/>
              <a:gd name="connsiteY0" fmla="*/ 544412 h 1035968"/>
              <a:gd name="connsiteX1" fmla="*/ 417559 w 739977"/>
              <a:gd name="connsiteY1" fmla="*/ 406987 h 1035968"/>
              <a:gd name="connsiteX2" fmla="*/ 502128 w 739977"/>
              <a:gd name="connsiteY2" fmla="*/ 327704 h 1035968"/>
              <a:gd name="connsiteX3" fmla="*/ 475700 w 739977"/>
              <a:gd name="connsiteY3" fmla="*/ 285420 h 1035968"/>
              <a:gd name="connsiteX4" fmla="*/ 295991 w 739977"/>
              <a:gd name="connsiteY4" fmla="*/ 258992 h 1035968"/>
              <a:gd name="connsiteX5" fmla="*/ 200851 w 739977"/>
              <a:gd name="connsiteY5" fmla="*/ 200851 h 1035968"/>
              <a:gd name="connsiteX6" fmla="*/ 179709 w 739977"/>
              <a:gd name="connsiteY6" fmla="*/ 206136 h 1035968"/>
              <a:gd name="connsiteX7" fmla="*/ 153281 w 739977"/>
              <a:gd name="connsiteY7" fmla="*/ 153281 h 1035968"/>
              <a:gd name="connsiteX8" fmla="*/ 132139 w 739977"/>
              <a:gd name="connsiteY8" fmla="*/ 89854 h 1035968"/>
              <a:gd name="connsiteX9" fmla="*/ 174424 w 739977"/>
              <a:gd name="connsiteY9" fmla="*/ 47570 h 1035968"/>
              <a:gd name="connsiteX10" fmla="*/ 179709 w 739977"/>
              <a:gd name="connsiteY10" fmla="*/ 79283 h 1035968"/>
              <a:gd name="connsiteX11" fmla="*/ 317133 w 739977"/>
              <a:gd name="connsiteY11" fmla="*/ 121568 h 1035968"/>
              <a:gd name="connsiteX12" fmla="*/ 491556 w 739977"/>
              <a:gd name="connsiteY12" fmla="*/ 73998 h 1035968"/>
              <a:gd name="connsiteX13" fmla="*/ 713550 w 739977"/>
              <a:gd name="connsiteY13" fmla="*/ 0 h 1035968"/>
              <a:gd name="connsiteX14" fmla="*/ 713550 w 739977"/>
              <a:gd name="connsiteY14" fmla="*/ 63427 h 1035968"/>
              <a:gd name="connsiteX15" fmla="*/ 739977 w 739977"/>
              <a:gd name="connsiteY15" fmla="*/ 73998 h 1035968"/>
              <a:gd name="connsiteX16" fmla="*/ 739977 w 739977"/>
              <a:gd name="connsiteY16" fmla="*/ 142710 h 1035968"/>
              <a:gd name="connsiteX17" fmla="*/ 634266 w 739977"/>
              <a:gd name="connsiteY17" fmla="*/ 359417 h 1035968"/>
              <a:gd name="connsiteX18" fmla="*/ 523270 w 739977"/>
              <a:gd name="connsiteY18" fmla="*/ 554983 h 1035968"/>
              <a:gd name="connsiteX19" fmla="*/ 470414 w 739977"/>
              <a:gd name="connsiteY19" fmla="*/ 671265 h 1035968"/>
              <a:gd name="connsiteX20" fmla="*/ 274849 w 739977"/>
              <a:gd name="connsiteY20" fmla="*/ 803404 h 1035968"/>
              <a:gd name="connsiteX21" fmla="*/ 132139 w 739977"/>
              <a:gd name="connsiteY21" fmla="*/ 930257 h 1035968"/>
              <a:gd name="connsiteX22" fmla="*/ 121568 w 739977"/>
              <a:gd name="connsiteY22" fmla="*/ 993683 h 1035968"/>
              <a:gd name="connsiteX23" fmla="*/ 63427 w 739977"/>
              <a:gd name="connsiteY23" fmla="*/ 1035968 h 1035968"/>
              <a:gd name="connsiteX24" fmla="*/ 21143 w 739977"/>
              <a:gd name="connsiteY24" fmla="*/ 909115 h 1035968"/>
              <a:gd name="connsiteX25" fmla="*/ 0 w 739977"/>
              <a:gd name="connsiteY25" fmla="*/ 877401 h 1035968"/>
              <a:gd name="connsiteX26" fmla="*/ 0 w 739977"/>
              <a:gd name="connsiteY26" fmla="*/ 798118 h 1035968"/>
              <a:gd name="connsiteX27" fmla="*/ 21143 w 739977"/>
              <a:gd name="connsiteY27" fmla="*/ 766405 h 1035968"/>
              <a:gd name="connsiteX28" fmla="*/ 21143 w 739977"/>
              <a:gd name="connsiteY28" fmla="*/ 718835 h 1035968"/>
              <a:gd name="connsiteX29" fmla="*/ 84569 w 739977"/>
              <a:gd name="connsiteY29" fmla="*/ 613124 h 1035968"/>
              <a:gd name="connsiteX30" fmla="*/ 137425 w 739977"/>
              <a:gd name="connsiteY30" fmla="*/ 597267 h 1035968"/>
              <a:gd name="connsiteX31" fmla="*/ 158567 w 739977"/>
              <a:gd name="connsiteY31" fmla="*/ 565554 h 1035968"/>
              <a:gd name="connsiteX32" fmla="*/ 311848 w 739977"/>
              <a:gd name="connsiteY32" fmla="*/ 544412 h 10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9977" h="1035968">
                <a:moveTo>
                  <a:pt x="311848" y="544412"/>
                </a:moveTo>
                <a:lnTo>
                  <a:pt x="417559" y="406987"/>
                </a:lnTo>
                <a:lnTo>
                  <a:pt x="502128" y="327704"/>
                </a:lnTo>
                <a:lnTo>
                  <a:pt x="475700" y="285420"/>
                </a:lnTo>
                <a:lnTo>
                  <a:pt x="295991" y="258992"/>
                </a:lnTo>
                <a:lnTo>
                  <a:pt x="200851" y="200851"/>
                </a:lnTo>
                <a:lnTo>
                  <a:pt x="179709" y="206136"/>
                </a:lnTo>
                <a:lnTo>
                  <a:pt x="153281" y="153281"/>
                </a:lnTo>
                <a:lnTo>
                  <a:pt x="132139" y="89854"/>
                </a:lnTo>
                <a:lnTo>
                  <a:pt x="174424" y="47570"/>
                </a:lnTo>
                <a:lnTo>
                  <a:pt x="179709" y="79283"/>
                </a:lnTo>
                <a:lnTo>
                  <a:pt x="317133" y="121568"/>
                </a:lnTo>
                <a:lnTo>
                  <a:pt x="491556" y="73998"/>
                </a:lnTo>
                <a:lnTo>
                  <a:pt x="713550" y="0"/>
                </a:lnTo>
                <a:lnTo>
                  <a:pt x="713550" y="63427"/>
                </a:lnTo>
                <a:lnTo>
                  <a:pt x="739977" y="73998"/>
                </a:lnTo>
                <a:lnTo>
                  <a:pt x="739977" y="142710"/>
                </a:lnTo>
                <a:lnTo>
                  <a:pt x="634266" y="359417"/>
                </a:lnTo>
                <a:lnTo>
                  <a:pt x="523270" y="554983"/>
                </a:lnTo>
                <a:lnTo>
                  <a:pt x="470414" y="671265"/>
                </a:lnTo>
                <a:lnTo>
                  <a:pt x="274849" y="803404"/>
                </a:lnTo>
                <a:lnTo>
                  <a:pt x="132139" y="930257"/>
                </a:lnTo>
                <a:lnTo>
                  <a:pt x="121568" y="993683"/>
                </a:lnTo>
                <a:lnTo>
                  <a:pt x="63427" y="1035968"/>
                </a:lnTo>
                <a:lnTo>
                  <a:pt x="21143" y="909115"/>
                </a:lnTo>
                <a:lnTo>
                  <a:pt x="0" y="877401"/>
                </a:lnTo>
                <a:lnTo>
                  <a:pt x="0" y="798118"/>
                </a:lnTo>
                <a:lnTo>
                  <a:pt x="21143" y="766405"/>
                </a:lnTo>
                <a:lnTo>
                  <a:pt x="21143" y="718835"/>
                </a:lnTo>
                <a:lnTo>
                  <a:pt x="84569" y="613124"/>
                </a:lnTo>
                <a:lnTo>
                  <a:pt x="137425" y="597267"/>
                </a:lnTo>
                <a:lnTo>
                  <a:pt x="158567" y="565554"/>
                </a:lnTo>
                <a:lnTo>
                  <a:pt x="311848" y="54441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Forme libre 35"/>
          <p:cNvSpPr/>
          <p:nvPr/>
        </p:nvSpPr>
        <p:spPr>
          <a:xfrm>
            <a:off x="7172325" y="1844675"/>
            <a:ext cx="1057275" cy="850900"/>
          </a:xfrm>
          <a:custGeom>
            <a:avLst/>
            <a:gdLst>
              <a:gd name="connsiteX0" fmla="*/ 221993 w 1057110"/>
              <a:gd name="connsiteY0" fmla="*/ 750548 h 850973"/>
              <a:gd name="connsiteX1" fmla="*/ 174423 w 1057110"/>
              <a:gd name="connsiteY1" fmla="*/ 665979 h 850973"/>
              <a:gd name="connsiteX2" fmla="*/ 142710 w 1057110"/>
              <a:gd name="connsiteY2" fmla="*/ 671264 h 850973"/>
              <a:gd name="connsiteX3" fmla="*/ 110997 w 1057110"/>
              <a:gd name="connsiteY3" fmla="*/ 565553 h 850973"/>
              <a:gd name="connsiteX4" fmla="*/ 10571 w 1057110"/>
              <a:gd name="connsiteY4" fmla="*/ 528555 h 850973"/>
              <a:gd name="connsiteX5" fmla="*/ 0 w 1057110"/>
              <a:gd name="connsiteY5" fmla="*/ 486270 h 850973"/>
              <a:gd name="connsiteX6" fmla="*/ 89855 w 1057110"/>
              <a:gd name="connsiteY6" fmla="*/ 443986 h 850973"/>
              <a:gd name="connsiteX7" fmla="*/ 105711 w 1057110"/>
              <a:gd name="connsiteY7" fmla="*/ 401701 h 850973"/>
              <a:gd name="connsiteX8" fmla="*/ 79283 w 1057110"/>
              <a:gd name="connsiteY8" fmla="*/ 380559 h 850973"/>
              <a:gd name="connsiteX9" fmla="*/ 137424 w 1057110"/>
              <a:gd name="connsiteY9" fmla="*/ 258992 h 850973"/>
              <a:gd name="connsiteX10" fmla="*/ 211422 w 1057110"/>
              <a:gd name="connsiteY10" fmla="*/ 137424 h 850973"/>
              <a:gd name="connsiteX11" fmla="*/ 211422 w 1057110"/>
              <a:gd name="connsiteY11" fmla="*/ 116282 h 850973"/>
              <a:gd name="connsiteX12" fmla="*/ 248421 w 1057110"/>
              <a:gd name="connsiteY12" fmla="*/ 100425 h 850973"/>
              <a:gd name="connsiteX13" fmla="*/ 248421 w 1057110"/>
              <a:gd name="connsiteY13" fmla="*/ 36998 h 850973"/>
              <a:gd name="connsiteX14" fmla="*/ 322419 w 1057110"/>
              <a:gd name="connsiteY14" fmla="*/ 0 h 850973"/>
              <a:gd name="connsiteX15" fmla="*/ 443986 w 1057110"/>
              <a:gd name="connsiteY15" fmla="*/ 0 h 850973"/>
              <a:gd name="connsiteX16" fmla="*/ 470414 w 1057110"/>
              <a:gd name="connsiteY16" fmla="*/ 26427 h 850973"/>
              <a:gd name="connsiteX17" fmla="*/ 528555 w 1057110"/>
              <a:gd name="connsiteY17" fmla="*/ 26427 h 850973"/>
              <a:gd name="connsiteX18" fmla="*/ 586696 w 1057110"/>
              <a:gd name="connsiteY18" fmla="*/ 73997 h 850973"/>
              <a:gd name="connsiteX19" fmla="*/ 655408 w 1057110"/>
              <a:gd name="connsiteY19" fmla="*/ 163852 h 850973"/>
              <a:gd name="connsiteX20" fmla="*/ 618409 w 1057110"/>
              <a:gd name="connsiteY20" fmla="*/ 211422 h 850973"/>
              <a:gd name="connsiteX21" fmla="*/ 634266 w 1057110"/>
              <a:gd name="connsiteY21" fmla="*/ 274848 h 850973"/>
              <a:gd name="connsiteX22" fmla="*/ 692407 w 1057110"/>
              <a:gd name="connsiteY22" fmla="*/ 301276 h 850973"/>
              <a:gd name="connsiteX23" fmla="*/ 734692 w 1057110"/>
              <a:gd name="connsiteY23" fmla="*/ 406987 h 850973"/>
              <a:gd name="connsiteX24" fmla="*/ 761119 w 1057110"/>
              <a:gd name="connsiteY24" fmla="*/ 406987 h 850973"/>
              <a:gd name="connsiteX25" fmla="*/ 856259 w 1057110"/>
              <a:gd name="connsiteY25" fmla="*/ 459842 h 850973"/>
              <a:gd name="connsiteX26" fmla="*/ 1041253 w 1057110"/>
              <a:gd name="connsiteY26" fmla="*/ 496841 h 850973"/>
              <a:gd name="connsiteX27" fmla="*/ 1057110 w 1057110"/>
              <a:gd name="connsiteY27" fmla="*/ 533840 h 850973"/>
              <a:gd name="connsiteX28" fmla="*/ 977827 w 1057110"/>
              <a:gd name="connsiteY28" fmla="*/ 618409 h 850973"/>
              <a:gd name="connsiteX29" fmla="*/ 866830 w 1057110"/>
              <a:gd name="connsiteY29" fmla="*/ 750548 h 850973"/>
              <a:gd name="connsiteX30" fmla="*/ 708264 w 1057110"/>
              <a:gd name="connsiteY30" fmla="*/ 776975 h 850973"/>
              <a:gd name="connsiteX31" fmla="*/ 702978 w 1057110"/>
              <a:gd name="connsiteY31" fmla="*/ 803403 h 850973"/>
              <a:gd name="connsiteX32" fmla="*/ 639552 w 1057110"/>
              <a:gd name="connsiteY32" fmla="*/ 819260 h 850973"/>
              <a:gd name="connsiteX33" fmla="*/ 602553 w 1057110"/>
              <a:gd name="connsiteY33" fmla="*/ 798118 h 850973"/>
              <a:gd name="connsiteX34" fmla="*/ 544412 w 1057110"/>
              <a:gd name="connsiteY34" fmla="*/ 798118 h 850973"/>
              <a:gd name="connsiteX35" fmla="*/ 523270 w 1057110"/>
              <a:gd name="connsiteY35" fmla="*/ 824545 h 850973"/>
              <a:gd name="connsiteX36" fmla="*/ 433415 w 1057110"/>
              <a:gd name="connsiteY36" fmla="*/ 850973 h 850973"/>
              <a:gd name="connsiteX37" fmla="*/ 391131 w 1057110"/>
              <a:gd name="connsiteY37" fmla="*/ 850973 h 850973"/>
              <a:gd name="connsiteX38" fmla="*/ 221993 w 1057110"/>
              <a:gd name="connsiteY38" fmla="*/ 750548 h 8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7110" h="850973">
                <a:moveTo>
                  <a:pt x="221993" y="750548"/>
                </a:moveTo>
                <a:lnTo>
                  <a:pt x="174423" y="665979"/>
                </a:lnTo>
                <a:lnTo>
                  <a:pt x="142710" y="671264"/>
                </a:lnTo>
                <a:lnTo>
                  <a:pt x="110997" y="565553"/>
                </a:lnTo>
                <a:lnTo>
                  <a:pt x="10571" y="528555"/>
                </a:lnTo>
                <a:lnTo>
                  <a:pt x="0" y="486270"/>
                </a:lnTo>
                <a:lnTo>
                  <a:pt x="89855" y="443986"/>
                </a:lnTo>
                <a:lnTo>
                  <a:pt x="105711" y="401701"/>
                </a:lnTo>
                <a:lnTo>
                  <a:pt x="79283" y="380559"/>
                </a:lnTo>
                <a:lnTo>
                  <a:pt x="137424" y="258992"/>
                </a:lnTo>
                <a:lnTo>
                  <a:pt x="211422" y="137424"/>
                </a:lnTo>
                <a:lnTo>
                  <a:pt x="211422" y="116282"/>
                </a:lnTo>
                <a:lnTo>
                  <a:pt x="248421" y="100425"/>
                </a:lnTo>
                <a:lnTo>
                  <a:pt x="248421" y="36998"/>
                </a:lnTo>
                <a:lnTo>
                  <a:pt x="322419" y="0"/>
                </a:lnTo>
                <a:lnTo>
                  <a:pt x="443986" y="0"/>
                </a:lnTo>
                <a:lnTo>
                  <a:pt x="470414" y="26427"/>
                </a:lnTo>
                <a:lnTo>
                  <a:pt x="528555" y="26427"/>
                </a:lnTo>
                <a:lnTo>
                  <a:pt x="586696" y="73997"/>
                </a:lnTo>
                <a:lnTo>
                  <a:pt x="655408" y="163852"/>
                </a:lnTo>
                <a:lnTo>
                  <a:pt x="618409" y="211422"/>
                </a:lnTo>
                <a:lnTo>
                  <a:pt x="634266" y="274848"/>
                </a:lnTo>
                <a:lnTo>
                  <a:pt x="692407" y="301276"/>
                </a:lnTo>
                <a:lnTo>
                  <a:pt x="734692" y="406987"/>
                </a:lnTo>
                <a:lnTo>
                  <a:pt x="761119" y="406987"/>
                </a:lnTo>
                <a:lnTo>
                  <a:pt x="856259" y="459842"/>
                </a:lnTo>
                <a:lnTo>
                  <a:pt x="1041253" y="496841"/>
                </a:lnTo>
                <a:lnTo>
                  <a:pt x="1057110" y="533840"/>
                </a:lnTo>
                <a:lnTo>
                  <a:pt x="977827" y="618409"/>
                </a:lnTo>
                <a:lnTo>
                  <a:pt x="866830" y="750548"/>
                </a:lnTo>
                <a:lnTo>
                  <a:pt x="708264" y="776975"/>
                </a:lnTo>
                <a:lnTo>
                  <a:pt x="702978" y="803403"/>
                </a:lnTo>
                <a:lnTo>
                  <a:pt x="639552" y="819260"/>
                </a:lnTo>
                <a:lnTo>
                  <a:pt x="602553" y="798118"/>
                </a:lnTo>
                <a:lnTo>
                  <a:pt x="544412" y="798118"/>
                </a:lnTo>
                <a:lnTo>
                  <a:pt x="523270" y="824545"/>
                </a:lnTo>
                <a:lnTo>
                  <a:pt x="433415" y="850973"/>
                </a:lnTo>
                <a:lnTo>
                  <a:pt x="391131" y="850973"/>
                </a:lnTo>
                <a:lnTo>
                  <a:pt x="221993" y="75054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Forme libre 36"/>
          <p:cNvSpPr/>
          <p:nvPr/>
        </p:nvSpPr>
        <p:spPr>
          <a:xfrm>
            <a:off x="7399338" y="1590675"/>
            <a:ext cx="492125" cy="423863"/>
          </a:xfrm>
          <a:custGeom>
            <a:avLst/>
            <a:gdLst>
              <a:gd name="connsiteX0" fmla="*/ 406987 w 491556"/>
              <a:gd name="connsiteY0" fmla="*/ 295991 h 422844"/>
              <a:gd name="connsiteX1" fmla="*/ 221993 w 491556"/>
              <a:gd name="connsiteY1" fmla="*/ 158567 h 422844"/>
              <a:gd name="connsiteX2" fmla="*/ 195565 w 491556"/>
              <a:gd name="connsiteY2" fmla="*/ 47570 h 422844"/>
              <a:gd name="connsiteX3" fmla="*/ 137424 w 491556"/>
              <a:gd name="connsiteY3" fmla="*/ 0 h 422844"/>
              <a:gd name="connsiteX4" fmla="*/ 110996 w 491556"/>
              <a:gd name="connsiteY4" fmla="*/ 42285 h 422844"/>
              <a:gd name="connsiteX5" fmla="*/ 63426 w 491556"/>
              <a:gd name="connsiteY5" fmla="*/ 52856 h 422844"/>
              <a:gd name="connsiteX6" fmla="*/ 21142 w 491556"/>
              <a:gd name="connsiteY6" fmla="*/ 116282 h 422844"/>
              <a:gd name="connsiteX7" fmla="*/ 26428 w 491556"/>
              <a:gd name="connsiteY7" fmla="*/ 169138 h 422844"/>
              <a:gd name="connsiteX8" fmla="*/ 0 w 491556"/>
              <a:gd name="connsiteY8" fmla="*/ 174423 h 422844"/>
              <a:gd name="connsiteX9" fmla="*/ 5285 w 491556"/>
              <a:gd name="connsiteY9" fmla="*/ 221993 h 422844"/>
              <a:gd name="connsiteX10" fmla="*/ 36999 w 491556"/>
              <a:gd name="connsiteY10" fmla="*/ 227279 h 422844"/>
              <a:gd name="connsiteX11" fmla="*/ 47570 w 491556"/>
              <a:gd name="connsiteY11" fmla="*/ 269563 h 422844"/>
              <a:gd name="connsiteX12" fmla="*/ 100425 w 491556"/>
              <a:gd name="connsiteY12" fmla="*/ 253707 h 422844"/>
              <a:gd name="connsiteX13" fmla="*/ 227278 w 491556"/>
              <a:gd name="connsiteY13" fmla="*/ 248421 h 422844"/>
              <a:gd name="connsiteX14" fmla="*/ 237849 w 491556"/>
              <a:gd name="connsiteY14" fmla="*/ 274849 h 422844"/>
              <a:gd name="connsiteX15" fmla="*/ 295991 w 491556"/>
              <a:gd name="connsiteY15" fmla="*/ 280134 h 422844"/>
              <a:gd name="connsiteX16" fmla="*/ 375274 w 491556"/>
              <a:gd name="connsiteY16" fmla="*/ 338275 h 422844"/>
              <a:gd name="connsiteX17" fmla="*/ 428129 w 491556"/>
              <a:gd name="connsiteY17" fmla="*/ 417559 h 422844"/>
              <a:gd name="connsiteX18" fmla="*/ 491556 w 491556"/>
              <a:gd name="connsiteY18" fmla="*/ 422844 h 422844"/>
              <a:gd name="connsiteX19" fmla="*/ 491556 w 491556"/>
              <a:gd name="connsiteY19" fmla="*/ 401702 h 422844"/>
              <a:gd name="connsiteX20" fmla="*/ 443986 w 491556"/>
              <a:gd name="connsiteY20" fmla="*/ 359418 h 422844"/>
              <a:gd name="connsiteX21" fmla="*/ 406987 w 491556"/>
              <a:gd name="connsiteY21" fmla="*/ 295991 h 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556" h="422844">
                <a:moveTo>
                  <a:pt x="406987" y="295991"/>
                </a:moveTo>
                <a:lnTo>
                  <a:pt x="221993" y="158567"/>
                </a:lnTo>
                <a:lnTo>
                  <a:pt x="195565" y="47570"/>
                </a:lnTo>
                <a:lnTo>
                  <a:pt x="137424" y="0"/>
                </a:lnTo>
                <a:lnTo>
                  <a:pt x="110996" y="42285"/>
                </a:lnTo>
                <a:lnTo>
                  <a:pt x="63426" y="52856"/>
                </a:lnTo>
                <a:lnTo>
                  <a:pt x="21142" y="116282"/>
                </a:lnTo>
                <a:lnTo>
                  <a:pt x="26428" y="169138"/>
                </a:lnTo>
                <a:lnTo>
                  <a:pt x="0" y="174423"/>
                </a:lnTo>
                <a:lnTo>
                  <a:pt x="5285" y="221993"/>
                </a:lnTo>
                <a:lnTo>
                  <a:pt x="36999" y="227279"/>
                </a:lnTo>
                <a:lnTo>
                  <a:pt x="47570" y="269563"/>
                </a:lnTo>
                <a:lnTo>
                  <a:pt x="100425" y="253707"/>
                </a:lnTo>
                <a:lnTo>
                  <a:pt x="227278" y="248421"/>
                </a:lnTo>
                <a:lnTo>
                  <a:pt x="237849" y="274849"/>
                </a:lnTo>
                <a:lnTo>
                  <a:pt x="295991" y="280134"/>
                </a:lnTo>
                <a:lnTo>
                  <a:pt x="375274" y="338275"/>
                </a:lnTo>
                <a:lnTo>
                  <a:pt x="428129" y="417559"/>
                </a:lnTo>
                <a:lnTo>
                  <a:pt x="491556" y="422844"/>
                </a:lnTo>
                <a:lnTo>
                  <a:pt x="491556" y="401702"/>
                </a:lnTo>
                <a:lnTo>
                  <a:pt x="443986" y="359418"/>
                </a:lnTo>
                <a:lnTo>
                  <a:pt x="406987" y="2959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orme libre 37"/>
          <p:cNvSpPr/>
          <p:nvPr/>
        </p:nvSpPr>
        <p:spPr>
          <a:xfrm>
            <a:off x="7785100" y="2008188"/>
            <a:ext cx="117475" cy="131762"/>
          </a:xfrm>
          <a:custGeom>
            <a:avLst/>
            <a:gdLst>
              <a:gd name="connsiteX0" fmla="*/ 116282 w 116282"/>
              <a:gd name="connsiteY0" fmla="*/ 84568 h 132138"/>
              <a:gd name="connsiteX1" fmla="*/ 105711 w 116282"/>
              <a:gd name="connsiteY1" fmla="*/ 5285 h 132138"/>
              <a:gd name="connsiteX2" fmla="*/ 42284 w 116282"/>
              <a:gd name="connsiteY2" fmla="*/ 0 h 132138"/>
              <a:gd name="connsiteX3" fmla="*/ 0 w 116282"/>
              <a:gd name="connsiteY3" fmla="*/ 47570 h 132138"/>
              <a:gd name="connsiteX4" fmla="*/ 21142 w 116282"/>
              <a:gd name="connsiteY4" fmla="*/ 116282 h 132138"/>
              <a:gd name="connsiteX5" fmla="*/ 79283 w 116282"/>
              <a:gd name="connsiteY5" fmla="*/ 132138 h 132138"/>
              <a:gd name="connsiteX6" fmla="*/ 116282 w 116282"/>
              <a:gd name="connsiteY6" fmla="*/ 84568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82" h="132138">
                <a:moveTo>
                  <a:pt x="116282" y="84568"/>
                </a:moveTo>
                <a:lnTo>
                  <a:pt x="105711" y="5285"/>
                </a:lnTo>
                <a:lnTo>
                  <a:pt x="42284" y="0"/>
                </a:lnTo>
                <a:lnTo>
                  <a:pt x="0" y="47570"/>
                </a:lnTo>
                <a:lnTo>
                  <a:pt x="21142" y="116282"/>
                </a:lnTo>
                <a:lnTo>
                  <a:pt x="79283" y="132138"/>
                </a:lnTo>
                <a:lnTo>
                  <a:pt x="116282" y="845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orme libre 38"/>
          <p:cNvSpPr/>
          <p:nvPr/>
        </p:nvSpPr>
        <p:spPr>
          <a:xfrm>
            <a:off x="6400800" y="1189038"/>
            <a:ext cx="1136650" cy="1490662"/>
          </a:xfrm>
          <a:custGeom>
            <a:avLst/>
            <a:gdLst>
              <a:gd name="connsiteX0" fmla="*/ 116282 w 1136393"/>
              <a:gd name="connsiteY0" fmla="*/ 227278 h 1490524"/>
              <a:gd name="connsiteX1" fmla="*/ 174423 w 1136393"/>
              <a:gd name="connsiteY1" fmla="*/ 227278 h 1490524"/>
              <a:gd name="connsiteX2" fmla="*/ 179709 w 1136393"/>
              <a:gd name="connsiteY2" fmla="*/ 68712 h 1490524"/>
              <a:gd name="connsiteX3" fmla="*/ 782261 w 1136393"/>
              <a:gd name="connsiteY3" fmla="*/ 68712 h 1490524"/>
              <a:gd name="connsiteX4" fmla="*/ 782261 w 1136393"/>
              <a:gd name="connsiteY4" fmla="*/ 95139 h 1490524"/>
              <a:gd name="connsiteX5" fmla="*/ 798118 w 1136393"/>
              <a:gd name="connsiteY5" fmla="*/ 95139 h 1490524"/>
              <a:gd name="connsiteX6" fmla="*/ 824546 w 1136393"/>
              <a:gd name="connsiteY6" fmla="*/ 68712 h 1490524"/>
              <a:gd name="connsiteX7" fmla="*/ 909114 w 1136393"/>
              <a:gd name="connsiteY7" fmla="*/ 0 h 1490524"/>
              <a:gd name="connsiteX8" fmla="*/ 946113 w 1136393"/>
              <a:gd name="connsiteY8" fmla="*/ 0 h 1490524"/>
              <a:gd name="connsiteX9" fmla="*/ 1014825 w 1136393"/>
              <a:gd name="connsiteY9" fmla="*/ 73997 h 1490524"/>
              <a:gd name="connsiteX10" fmla="*/ 1014825 w 1136393"/>
              <a:gd name="connsiteY10" fmla="*/ 105711 h 1490524"/>
              <a:gd name="connsiteX11" fmla="*/ 1035968 w 1136393"/>
              <a:gd name="connsiteY11" fmla="*/ 121567 h 1490524"/>
              <a:gd name="connsiteX12" fmla="*/ 1046539 w 1136393"/>
              <a:gd name="connsiteY12" fmla="*/ 253706 h 1490524"/>
              <a:gd name="connsiteX13" fmla="*/ 1136393 w 1136393"/>
              <a:gd name="connsiteY13" fmla="*/ 391130 h 1490524"/>
              <a:gd name="connsiteX14" fmla="*/ 1115251 w 1136393"/>
              <a:gd name="connsiteY14" fmla="*/ 443986 h 1490524"/>
              <a:gd name="connsiteX15" fmla="*/ 1057110 w 1136393"/>
              <a:gd name="connsiteY15" fmla="*/ 449271 h 1490524"/>
              <a:gd name="connsiteX16" fmla="*/ 1014825 w 1136393"/>
              <a:gd name="connsiteY16" fmla="*/ 523269 h 1490524"/>
              <a:gd name="connsiteX17" fmla="*/ 1025397 w 1136393"/>
              <a:gd name="connsiteY17" fmla="*/ 570839 h 1490524"/>
              <a:gd name="connsiteX18" fmla="*/ 1004254 w 1136393"/>
              <a:gd name="connsiteY18" fmla="*/ 581410 h 1490524"/>
              <a:gd name="connsiteX19" fmla="*/ 1004254 w 1136393"/>
              <a:gd name="connsiteY19" fmla="*/ 613123 h 1490524"/>
              <a:gd name="connsiteX20" fmla="*/ 1004254 w 1136393"/>
              <a:gd name="connsiteY20" fmla="*/ 623694 h 1490524"/>
              <a:gd name="connsiteX21" fmla="*/ 1030682 w 1136393"/>
              <a:gd name="connsiteY21" fmla="*/ 634265 h 1490524"/>
              <a:gd name="connsiteX22" fmla="*/ 1046539 w 1136393"/>
              <a:gd name="connsiteY22" fmla="*/ 671264 h 1490524"/>
              <a:gd name="connsiteX23" fmla="*/ 1020111 w 1136393"/>
              <a:gd name="connsiteY23" fmla="*/ 692406 h 1490524"/>
              <a:gd name="connsiteX24" fmla="*/ 1020111 w 1136393"/>
              <a:gd name="connsiteY24" fmla="*/ 755833 h 1490524"/>
              <a:gd name="connsiteX25" fmla="*/ 977827 w 1136393"/>
              <a:gd name="connsiteY25" fmla="*/ 771690 h 1490524"/>
              <a:gd name="connsiteX26" fmla="*/ 983112 w 1136393"/>
              <a:gd name="connsiteY26" fmla="*/ 787546 h 1490524"/>
              <a:gd name="connsiteX27" fmla="*/ 856259 w 1136393"/>
              <a:gd name="connsiteY27" fmla="*/ 1035967 h 1490524"/>
              <a:gd name="connsiteX28" fmla="*/ 872116 w 1136393"/>
              <a:gd name="connsiteY28" fmla="*/ 1057109 h 1490524"/>
              <a:gd name="connsiteX29" fmla="*/ 856259 w 1136393"/>
              <a:gd name="connsiteY29" fmla="*/ 1104679 h 1490524"/>
              <a:gd name="connsiteX30" fmla="*/ 766405 w 1136393"/>
              <a:gd name="connsiteY30" fmla="*/ 1146964 h 1490524"/>
              <a:gd name="connsiteX31" fmla="*/ 782261 w 1136393"/>
              <a:gd name="connsiteY31" fmla="*/ 1189248 h 1490524"/>
              <a:gd name="connsiteX32" fmla="*/ 882687 w 1136393"/>
              <a:gd name="connsiteY32" fmla="*/ 1220961 h 1490524"/>
              <a:gd name="connsiteX33" fmla="*/ 914400 w 1136393"/>
              <a:gd name="connsiteY33" fmla="*/ 1321387 h 1490524"/>
              <a:gd name="connsiteX34" fmla="*/ 946113 w 1136393"/>
              <a:gd name="connsiteY34" fmla="*/ 1321387 h 1490524"/>
              <a:gd name="connsiteX35" fmla="*/ 988398 w 1136393"/>
              <a:gd name="connsiteY35" fmla="*/ 1405956 h 1490524"/>
              <a:gd name="connsiteX36" fmla="*/ 935542 w 1136393"/>
              <a:gd name="connsiteY36" fmla="*/ 1405956 h 1490524"/>
              <a:gd name="connsiteX37" fmla="*/ 935542 w 1136393"/>
              <a:gd name="connsiteY37" fmla="*/ 1427098 h 1490524"/>
              <a:gd name="connsiteX38" fmla="*/ 877401 w 1136393"/>
              <a:gd name="connsiteY38" fmla="*/ 1427098 h 1490524"/>
              <a:gd name="connsiteX39" fmla="*/ 861545 w 1136393"/>
              <a:gd name="connsiteY39" fmla="*/ 1479953 h 1490524"/>
              <a:gd name="connsiteX40" fmla="*/ 850973 w 1136393"/>
              <a:gd name="connsiteY40" fmla="*/ 1469382 h 1490524"/>
              <a:gd name="connsiteX41" fmla="*/ 771690 w 1136393"/>
              <a:gd name="connsiteY41" fmla="*/ 1469382 h 1490524"/>
              <a:gd name="connsiteX42" fmla="*/ 771690 w 1136393"/>
              <a:gd name="connsiteY42" fmla="*/ 1479953 h 1490524"/>
              <a:gd name="connsiteX43" fmla="*/ 628980 w 1136393"/>
              <a:gd name="connsiteY43" fmla="*/ 1490524 h 1490524"/>
              <a:gd name="connsiteX44" fmla="*/ 554983 w 1136393"/>
              <a:gd name="connsiteY44" fmla="*/ 1448240 h 1490524"/>
              <a:gd name="connsiteX45" fmla="*/ 533840 w 1136393"/>
              <a:gd name="connsiteY45" fmla="*/ 1416527 h 1490524"/>
              <a:gd name="connsiteX46" fmla="*/ 502127 w 1136393"/>
              <a:gd name="connsiteY46" fmla="*/ 1421812 h 1490524"/>
              <a:gd name="connsiteX47" fmla="*/ 470414 w 1136393"/>
              <a:gd name="connsiteY47" fmla="*/ 1458811 h 1490524"/>
              <a:gd name="connsiteX48" fmla="*/ 412273 w 1136393"/>
              <a:gd name="connsiteY48" fmla="*/ 1458811 h 1490524"/>
              <a:gd name="connsiteX49" fmla="*/ 391131 w 1136393"/>
              <a:gd name="connsiteY49" fmla="*/ 1390099 h 1490524"/>
              <a:gd name="connsiteX50" fmla="*/ 369988 w 1136393"/>
              <a:gd name="connsiteY50" fmla="*/ 1368957 h 1490524"/>
              <a:gd name="connsiteX51" fmla="*/ 385845 w 1136393"/>
              <a:gd name="connsiteY51" fmla="*/ 1326672 h 1490524"/>
              <a:gd name="connsiteX52" fmla="*/ 354132 w 1136393"/>
              <a:gd name="connsiteY52" fmla="*/ 1300245 h 1490524"/>
              <a:gd name="connsiteX53" fmla="*/ 274849 w 1136393"/>
              <a:gd name="connsiteY53" fmla="*/ 1252675 h 1490524"/>
              <a:gd name="connsiteX54" fmla="*/ 264277 w 1136393"/>
              <a:gd name="connsiteY54" fmla="*/ 1220961 h 1490524"/>
              <a:gd name="connsiteX55" fmla="*/ 237850 w 1136393"/>
              <a:gd name="connsiteY55" fmla="*/ 1215676 h 1490524"/>
              <a:gd name="connsiteX56" fmla="*/ 237850 w 1136393"/>
              <a:gd name="connsiteY56" fmla="*/ 1173391 h 1490524"/>
              <a:gd name="connsiteX57" fmla="*/ 200851 w 1136393"/>
              <a:gd name="connsiteY57" fmla="*/ 1136393 h 1490524"/>
              <a:gd name="connsiteX58" fmla="*/ 142710 w 1136393"/>
              <a:gd name="connsiteY58" fmla="*/ 1136393 h 1490524"/>
              <a:gd name="connsiteX59" fmla="*/ 95140 w 1136393"/>
              <a:gd name="connsiteY59" fmla="*/ 951398 h 1490524"/>
              <a:gd name="connsiteX60" fmla="*/ 0 w 1136393"/>
              <a:gd name="connsiteY60" fmla="*/ 787546 h 1490524"/>
              <a:gd name="connsiteX61" fmla="*/ 0 w 1136393"/>
              <a:gd name="connsiteY61" fmla="*/ 718834 h 1490524"/>
              <a:gd name="connsiteX62" fmla="*/ 15857 w 1136393"/>
              <a:gd name="connsiteY62" fmla="*/ 692406 h 1490524"/>
              <a:gd name="connsiteX63" fmla="*/ 15857 w 1136393"/>
              <a:gd name="connsiteY63" fmla="*/ 655408 h 1490524"/>
              <a:gd name="connsiteX64" fmla="*/ 63427 w 1136393"/>
              <a:gd name="connsiteY64" fmla="*/ 565553 h 1490524"/>
              <a:gd name="connsiteX65" fmla="*/ 116282 w 1136393"/>
              <a:gd name="connsiteY65" fmla="*/ 565553 h 1490524"/>
              <a:gd name="connsiteX66" fmla="*/ 116282 w 1136393"/>
              <a:gd name="connsiteY66" fmla="*/ 227278 h 14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36393" h="1490524">
                <a:moveTo>
                  <a:pt x="116282" y="227278"/>
                </a:moveTo>
                <a:lnTo>
                  <a:pt x="174423" y="227278"/>
                </a:lnTo>
                <a:lnTo>
                  <a:pt x="179709" y="68712"/>
                </a:lnTo>
                <a:lnTo>
                  <a:pt x="782261" y="68712"/>
                </a:lnTo>
                <a:lnTo>
                  <a:pt x="782261" y="95139"/>
                </a:lnTo>
                <a:lnTo>
                  <a:pt x="798118" y="95139"/>
                </a:lnTo>
                <a:lnTo>
                  <a:pt x="824546" y="68712"/>
                </a:lnTo>
                <a:lnTo>
                  <a:pt x="909114" y="0"/>
                </a:lnTo>
                <a:lnTo>
                  <a:pt x="946113" y="0"/>
                </a:lnTo>
                <a:lnTo>
                  <a:pt x="1014825" y="73997"/>
                </a:lnTo>
                <a:lnTo>
                  <a:pt x="1014825" y="105711"/>
                </a:lnTo>
                <a:lnTo>
                  <a:pt x="1035968" y="121567"/>
                </a:lnTo>
                <a:lnTo>
                  <a:pt x="1046539" y="253706"/>
                </a:lnTo>
                <a:lnTo>
                  <a:pt x="1136393" y="391130"/>
                </a:lnTo>
                <a:lnTo>
                  <a:pt x="1115251" y="443986"/>
                </a:lnTo>
                <a:lnTo>
                  <a:pt x="1057110" y="449271"/>
                </a:lnTo>
                <a:lnTo>
                  <a:pt x="1014825" y="523269"/>
                </a:lnTo>
                <a:lnTo>
                  <a:pt x="1025397" y="570839"/>
                </a:lnTo>
                <a:lnTo>
                  <a:pt x="1004254" y="581410"/>
                </a:lnTo>
                <a:lnTo>
                  <a:pt x="1004254" y="613123"/>
                </a:lnTo>
                <a:lnTo>
                  <a:pt x="1004254" y="623694"/>
                </a:lnTo>
                <a:lnTo>
                  <a:pt x="1030682" y="634265"/>
                </a:lnTo>
                <a:lnTo>
                  <a:pt x="1046539" y="671264"/>
                </a:lnTo>
                <a:lnTo>
                  <a:pt x="1020111" y="692406"/>
                </a:lnTo>
                <a:lnTo>
                  <a:pt x="1020111" y="755833"/>
                </a:lnTo>
                <a:lnTo>
                  <a:pt x="977827" y="771690"/>
                </a:lnTo>
                <a:lnTo>
                  <a:pt x="983112" y="787546"/>
                </a:lnTo>
                <a:lnTo>
                  <a:pt x="856259" y="1035967"/>
                </a:lnTo>
                <a:lnTo>
                  <a:pt x="872116" y="1057109"/>
                </a:lnTo>
                <a:lnTo>
                  <a:pt x="856259" y="1104679"/>
                </a:lnTo>
                <a:lnTo>
                  <a:pt x="766405" y="1146964"/>
                </a:lnTo>
                <a:lnTo>
                  <a:pt x="782261" y="1189248"/>
                </a:lnTo>
                <a:lnTo>
                  <a:pt x="882687" y="1220961"/>
                </a:lnTo>
                <a:lnTo>
                  <a:pt x="914400" y="1321387"/>
                </a:lnTo>
                <a:lnTo>
                  <a:pt x="946113" y="1321387"/>
                </a:lnTo>
                <a:lnTo>
                  <a:pt x="988398" y="1405956"/>
                </a:lnTo>
                <a:lnTo>
                  <a:pt x="935542" y="1405956"/>
                </a:lnTo>
                <a:lnTo>
                  <a:pt x="935542" y="1427098"/>
                </a:lnTo>
                <a:lnTo>
                  <a:pt x="877401" y="1427098"/>
                </a:lnTo>
                <a:lnTo>
                  <a:pt x="861545" y="1479953"/>
                </a:lnTo>
                <a:lnTo>
                  <a:pt x="850973" y="1469382"/>
                </a:lnTo>
                <a:lnTo>
                  <a:pt x="771690" y="1469382"/>
                </a:lnTo>
                <a:lnTo>
                  <a:pt x="771690" y="1479953"/>
                </a:lnTo>
                <a:lnTo>
                  <a:pt x="628980" y="1490524"/>
                </a:lnTo>
                <a:lnTo>
                  <a:pt x="554983" y="1448240"/>
                </a:lnTo>
                <a:lnTo>
                  <a:pt x="533840" y="1416527"/>
                </a:lnTo>
                <a:lnTo>
                  <a:pt x="502127" y="1421812"/>
                </a:lnTo>
                <a:lnTo>
                  <a:pt x="470414" y="1458811"/>
                </a:lnTo>
                <a:lnTo>
                  <a:pt x="412273" y="1458811"/>
                </a:lnTo>
                <a:lnTo>
                  <a:pt x="391131" y="1390099"/>
                </a:lnTo>
                <a:lnTo>
                  <a:pt x="369988" y="1368957"/>
                </a:lnTo>
                <a:lnTo>
                  <a:pt x="385845" y="1326672"/>
                </a:lnTo>
                <a:lnTo>
                  <a:pt x="354132" y="1300245"/>
                </a:lnTo>
                <a:lnTo>
                  <a:pt x="274849" y="1252675"/>
                </a:lnTo>
                <a:lnTo>
                  <a:pt x="264277" y="1220961"/>
                </a:lnTo>
                <a:lnTo>
                  <a:pt x="237850" y="1215676"/>
                </a:lnTo>
                <a:lnTo>
                  <a:pt x="237850" y="1173391"/>
                </a:lnTo>
                <a:lnTo>
                  <a:pt x="200851" y="1136393"/>
                </a:lnTo>
                <a:lnTo>
                  <a:pt x="142710" y="1136393"/>
                </a:lnTo>
                <a:lnTo>
                  <a:pt x="95140" y="951398"/>
                </a:lnTo>
                <a:lnTo>
                  <a:pt x="0" y="787546"/>
                </a:lnTo>
                <a:lnTo>
                  <a:pt x="0" y="718834"/>
                </a:lnTo>
                <a:lnTo>
                  <a:pt x="15857" y="692406"/>
                </a:lnTo>
                <a:lnTo>
                  <a:pt x="15857" y="655408"/>
                </a:lnTo>
                <a:lnTo>
                  <a:pt x="63427" y="565553"/>
                </a:lnTo>
                <a:lnTo>
                  <a:pt x="116282" y="565553"/>
                </a:lnTo>
                <a:lnTo>
                  <a:pt x="116282" y="227278"/>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orme libre 39"/>
          <p:cNvSpPr/>
          <p:nvPr/>
        </p:nvSpPr>
        <p:spPr>
          <a:xfrm>
            <a:off x="6570663" y="523875"/>
            <a:ext cx="771525" cy="765175"/>
          </a:xfrm>
          <a:custGeom>
            <a:avLst/>
            <a:gdLst>
              <a:gd name="connsiteX0" fmla="*/ 0 w 771690"/>
              <a:gd name="connsiteY0" fmla="*/ 734692 h 766405"/>
              <a:gd name="connsiteX1" fmla="*/ 0 w 771690"/>
              <a:gd name="connsiteY1" fmla="*/ 0 h 766405"/>
              <a:gd name="connsiteX2" fmla="*/ 89854 w 771690"/>
              <a:gd name="connsiteY2" fmla="*/ 5286 h 766405"/>
              <a:gd name="connsiteX3" fmla="*/ 89854 w 771690"/>
              <a:gd name="connsiteY3" fmla="*/ 21143 h 766405"/>
              <a:gd name="connsiteX4" fmla="*/ 169137 w 771690"/>
              <a:gd name="connsiteY4" fmla="*/ 21143 h 766405"/>
              <a:gd name="connsiteX5" fmla="*/ 179708 w 771690"/>
              <a:gd name="connsiteY5" fmla="*/ 31714 h 766405"/>
              <a:gd name="connsiteX6" fmla="*/ 285419 w 771690"/>
              <a:gd name="connsiteY6" fmla="*/ 36999 h 766405"/>
              <a:gd name="connsiteX7" fmla="*/ 301276 w 771690"/>
              <a:gd name="connsiteY7" fmla="*/ 52856 h 766405"/>
              <a:gd name="connsiteX8" fmla="*/ 385845 w 771690"/>
              <a:gd name="connsiteY8" fmla="*/ 15857 h 766405"/>
              <a:gd name="connsiteX9" fmla="*/ 465128 w 771690"/>
              <a:gd name="connsiteY9" fmla="*/ 15857 h 766405"/>
              <a:gd name="connsiteX10" fmla="*/ 475699 w 771690"/>
              <a:gd name="connsiteY10" fmla="*/ 42285 h 766405"/>
              <a:gd name="connsiteX11" fmla="*/ 496841 w 771690"/>
              <a:gd name="connsiteY11" fmla="*/ 31714 h 766405"/>
              <a:gd name="connsiteX12" fmla="*/ 517983 w 771690"/>
              <a:gd name="connsiteY12" fmla="*/ 26428 h 766405"/>
              <a:gd name="connsiteX13" fmla="*/ 533840 w 771690"/>
              <a:gd name="connsiteY13" fmla="*/ 52856 h 766405"/>
              <a:gd name="connsiteX14" fmla="*/ 560268 w 771690"/>
              <a:gd name="connsiteY14" fmla="*/ 42285 h 766405"/>
              <a:gd name="connsiteX15" fmla="*/ 618409 w 771690"/>
              <a:gd name="connsiteY15" fmla="*/ 36999 h 766405"/>
              <a:gd name="connsiteX16" fmla="*/ 618409 w 771690"/>
              <a:gd name="connsiteY16" fmla="*/ 63427 h 766405"/>
              <a:gd name="connsiteX17" fmla="*/ 671264 w 771690"/>
              <a:gd name="connsiteY17" fmla="*/ 153281 h 766405"/>
              <a:gd name="connsiteX18" fmla="*/ 671264 w 771690"/>
              <a:gd name="connsiteY18" fmla="*/ 184995 h 766405"/>
              <a:gd name="connsiteX19" fmla="*/ 660693 w 771690"/>
              <a:gd name="connsiteY19" fmla="*/ 190280 h 766405"/>
              <a:gd name="connsiteX20" fmla="*/ 660693 w 771690"/>
              <a:gd name="connsiteY20" fmla="*/ 269563 h 766405"/>
              <a:gd name="connsiteX21" fmla="*/ 549697 w 771690"/>
              <a:gd name="connsiteY21" fmla="*/ 142710 h 766405"/>
              <a:gd name="connsiteX22" fmla="*/ 512698 w 771690"/>
              <a:gd name="connsiteY22" fmla="*/ 174423 h 766405"/>
              <a:gd name="connsiteX23" fmla="*/ 512698 w 771690"/>
              <a:gd name="connsiteY23" fmla="*/ 190280 h 766405"/>
              <a:gd name="connsiteX24" fmla="*/ 544411 w 771690"/>
              <a:gd name="connsiteY24" fmla="*/ 227279 h 766405"/>
              <a:gd name="connsiteX25" fmla="*/ 665979 w 771690"/>
              <a:gd name="connsiteY25" fmla="*/ 433415 h 766405"/>
              <a:gd name="connsiteX26" fmla="*/ 718834 w 771690"/>
              <a:gd name="connsiteY26" fmla="*/ 523270 h 766405"/>
              <a:gd name="connsiteX27" fmla="*/ 771690 w 771690"/>
              <a:gd name="connsiteY27" fmla="*/ 660694 h 766405"/>
              <a:gd name="connsiteX28" fmla="*/ 745262 w 771690"/>
              <a:gd name="connsiteY28" fmla="*/ 660694 h 766405"/>
              <a:gd name="connsiteX29" fmla="*/ 628980 w 771690"/>
              <a:gd name="connsiteY29" fmla="*/ 761119 h 766405"/>
              <a:gd name="connsiteX30" fmla="*/ 613123 w 771690"/>
              <a:gd name="connsiteY30" fmla="*/ 766405 h 766405"/>
              <a:gd name="connsiteX31" fmla="*/ 613123 w 771690"/>
              <a:gd name="connsiteY31" fmla="*/ 734692 h 766405"/>
              <a:gd name="connsiteX32" fmla="*/ 0 w 771690"/>
              <a:gd name="connsiteY32" fmla="*/ 734692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1690" h="766405">
                <a:moveTo>
                  <a:pt x="0" y="734692"/>
                </a:moveTo>
                <a:lnTo>
                  <a:pt x="0" y="0"/>
                </a:lnTo>
                <a:lnTo>
                  <a:pt x="89854" y="5286"/>
                </a:lnTo>
                <a:lnTo>
                  <a:pt x="89854" y="21143"/>
                </a:lnTo>
                <a:lnTo>
                  <a:pt x="169137" y="21143"/>
                </a:lnTo>
                <a:lnTo>
                  <a:pt x="179708" y="31714"/>
                </a:lnTo>
                <a:lnTo>
                  <a:pt x="285419" y="36999"/>
                </a:lnTo>
                <a:lnTo>
                  <a:pt x="301276" y="52856"/>
                </a:lnTo>
                <a:lnTo>
                  <a:pt x="385845" y="15857"/>
                </a:lnTo>
                <a:lnTo>
                  <a:pt x="465128" y="15857"/>
                </a:lnTo>
                <a:lnTo>
                  <a:pt x="475699" y="42285"/>
                </a:lnTo>
                <a:lnTo>
                  <a:pt x="496841" y="31714"/>
                </a:lnTo>
                <a:lnTo>
                  <a:pt x="517983" y="26428"/>
                </a:lnTo>
                <a:lnTo>
                  <a:pt x="533840" y="52856"/>
                </a:lnTo>
                <a:lnTo>
                  <a:pt x="560268" y="42285"/>
                </a:lnTo>
                <a:lnTo>
                  <a:pt x="618409" y="36999"/>
                </a:lnTo>
                <a:lnTo>
                  <a:pt x="618409" y="63427"/>
                </a:lnTo>
                <a:lnTo>
                  <a:pt x="671264" y="153281"/>
                </a:lnTo>
                <a:lnTo>
                  <a:pt x="671264" y="184995"/>
                </a:lnTo>
                <a:lnTo>
                  <a:pt x="660693" y="190280"/>
                </a:lnTo>
                <a:lnTo>
                  <a:pt x="660693" y="269563"/>
                </a:lnTo>
                <a:lnTo>
                  <a:pt x="549697" y="142710"/>
                </a:lnTo>
                <a:lnTo>
                  <a:pt x="512698" y="174423"/>
                </a:lnTo>
                <a:lnTo>
                  <a:pt x="512698" y="190280"/>
                </a:lnTo>
                <a:lnTo>
                  <a:pt x="544411" y="227279"/>
                </a:lnTo>
                <a:lnTo>
                  <a:pt x="665979" y="433415"/>
                </a:lnTo>
                <a:lnTo>
                  <a:pt x="718834" y="523270"/>
                </a:lnTo>
                <a:lnTo>
                  <a:pt x="771690" y="660694"/>
                </a:lnTo>
                <a:lnTo>
                  <a:pt x="745262" y="660694"/>
                </a:lnTo>
                <a:lnTo>
                  <a:pt x="628980" y="761119"/>
                </a:lnTo>
                <a:lnTo>
                  <a:pt x="613123" y="766405"/>
                </a:lnTo>
                <a:lnTo>
                  <a:pt x="613123" y="734692"/>
                </a:lnTo>
                <a:lnTo>
                  <a:pt x="0" y="734692"/>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Forme libre 40"/>
          <p:cNvSpPr/>
          <p:nvPr/>
        </p:nvSpPr>
        <p:spPr>
          <a:xfrm>
            <a:off x="5434013" y="2024063"/>
            <a:ext cx="554037" cy="798512"/>
          </a:xfrm>
          <a:custGeom>
            <a:avLst/>
            <a:gdLst>
              <a:gd name="connsiteX0" fmla="*/ 100425 w 554982"/>
              <a:gd name="connsiteY0" fmla="*/ 771690 h 798118"/>
              <a:gd name="connsiteX1" fmla="*/ 95139 w 554982"/>
              <a:gd name="connsiteY1" fmla="*/ 681836 h 798118"/>
              <a:gd name="connsiteX2" fmla="*/ 52855 w 554982"/>
              <a:gd name="connsiteY2" fmla="*/ 618410 h 798118"/>
              <a:gd name="connsiteX3" fmla="*/ 0 w 554982"/>
              <a:gd name="connsiteY3" fmla="*/ 591982 h 798118"/>
              <a:gd name="connsiteX4" fmla="*/ 0 w 554982"/>
              <a:gd name="connsiteY4" fmla="*/ 570840 h 798118"/>
              <a:gd name="connsiteX5" fmla="*/ 26427 w 554982"/>
              <a:gd name="connsiteY5" fmla="*/ 560269 h 798118"/>
              <a:gd name="connsiteX6" fmla="*/ 26427 w 554982"/>
              <a:gd name="connsiteY6" fmla="*/ 491556 h 798118"/>
              <a:gd name="connsiteX7" fmla="*/ 73997 w 554982"/>
              <a:gd name="connsiteY7" fmla="*/ 438701 h 798118"/>
              <a:gd name="connsiteX8" fmla="*/ 126853 w 554982"/>
              <a:gd name="connsiteY8" fmla="*/ 396417 h 798118"/>
              <a:gd name="connsiteX9" fmla="*/ 153280 w 554982"/>
              <a:gd name="connsiteY9" fmla="*/ 396417 h 798118"/>
              <a:gd name="connsiteX10" fmla="*/ 163852 w 554982"/>
              <a:gd name="connsiteY10" fmla="*/ 417559 h 798118"/>
              <a:gd name="connsiteX11" fmla="*/ 200850 w 554982"/>
              <a:gd name="connsiteY11" fmla="*/ 417559 h 798118"/>
              <a:gd name="connsiteX12" fmla="*/ 221993 w 554982"/>
              <a:gd name="connsiteY12" fmla="*/ 396417 h 798118"/>
              <a:gd name="connsiteX13" fmla="*/ 285419 w 554982"/>
              <a:gd name="connsiteY13" fmla="*/ 380560 h 798118"/>
              <a:gd name="connsiteX14" fmla="*/ 306561 w 554982"/>
              <a:gd name="connsiteY14" fmla="*/ 295991 h 798118"/>
              <a:gd name="connsiteX15" fmla="*/ 317132 w 554982"/>
              <a:gd name="connsiteY15" fmla="*/ 216708 h 798118"/>
              <a:gd name="connsiteX16" fmla="*/ 433415 w 554982"/>
              <a:gd name="connsiteY16" fmla="*/ 0 h 798118"/>
              <a:gd name="connsiteX17" fmla="*/ 486270 w 554982"/>
              <a:gd name="connsiteY17" fmla="*/ 84569 h 798118"/>
              <a:gd name="connsiteX18" fmla="*/ 486270 w 554982"/>
              <a:gd name="connsiteY18" fmla="*/ 163852 h 798118"/>
              <a:gd name="connsiteX19" fmla="*/ 406987 w 554982"/>
              <a:gd name="connsiteY19" fmla="*/ 211422 h 798118"/>
              <a:gd name="connsiteX20" fmla="*/ 470413 w 554982"/>
              <a:gd name="connsiteY20" fmla="*/ 301277 h 798118"/>
              <a:gd name="connsiteX21" fmla="*/ 470413 w 554982"/>
              <a:gd name="connsiteY21" fmla="*/ 354132 h 798118"/>
              <a:gd name="connsiteX22" fmla="*/ 491556 w 554982"/>
              <a:gd name="connsiteY22" fmla="*/ 369989 h 798118"/>
              <a:gd name="connsiteX23" fmla="*/ 438700 w 554982"/>
              <a:gd name="connsiteY23" fmla="*/ 449272 h 798118"/>
              <a:gd name="connsiteX24" fmla="*/ 417558 w 554982"/>
              <a:gd name="connsiteY24" fmla="*/ 486271 h 798118"/>
              <a:gd name="connsiteX25" fmla="*/ 417558 w 554982"/>
              <a:gd name="connsiteY25" fmla="*/ 523270 h 798118"/>
              <a:gd name="connsiteX26" fmla="*/ 554982 w 554982"/>
              <a:gd name="connsiteY26" fmla="*/ 755834 h 798118"/>
              <a:gd name="connsiteX27" fmla="*/ 512698 w 554982"/>
              <a:gd name="connsiteY27" fmla="*/ 798118 h 798118"/>
              <a:gd name="connsiteX28" fmla="*/ 412272 w 554982"/>
              <a:gd name="connsiteY28" fmla="*/ 798118 h 798118"/>
              <a:gd name="connsiteX29" fmla="*/ 406987 w 554982"/>
              <a:gd name="connsiteY29" fmla="*/ 766405 h 798118"/>
              <a:gd name="connsiteX30" fmla="*/ 327704 w 554982"/>
              <a:gd name="connsiteY30" fmla="*/ 766405 h 798118"/>
              <a:gd name="connsiteX31" fmla="*/ 327704 w 554982"/>
              <a:gd name="connsiteY31" fmla="*/ 776976 h 798118"/>
              <a:gd name="connsiteX32" fmla="*/ 100425 w 554982"/>
              <a:gd name="connsiteY32" fmla="*/ 771690 h 79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982" h="798118">
                <a:moveTo>
                  <a:pt x="100425" y="771690"/>
                </a:moveTo>
                <a:lnTo>
                  <a:pt x="95139" y="681836"/>
                </a:lnTo>
                <a:lnTo>
                  <a:pt x="52855" y="618410"/>
                </a:lnTo>
                <a:lnTo>
                  <a:pt x="0" y="591982"/>
                </a:lnTo>
                <a:lnTo>
                  <a:pt x="0" y="570840"/>
                </a:lnTo>
                <a:lnTo>
                  <a:pt x="26427" y="560269"/>
                </a:lnTo>
                <a:lnTo>
                  <a:pt x="26427" y="491556"/>
                </a:lnTo>
                <a:lnTo>
                  <a:pt x="73997" y="438701"/>
                </a:lnTo>
                <a:lnTo>
                  <a:pt x="126853" y="396417"/>
                </a:lnTo>
                <a:lnTo>
                  <a:pt x="153280" y="396417"/>
                </a:lnTo>
                <a:lnTo>
                  <a:pt x="163852" y="417559"/>
                </a:lnTo>
                <a:lnTo>
                  <a:pt x="200850" y="417559"/>
                </a:lnTo>
                <a:lnTo>
                  <a:pt x="221993" y="396417"/>
                </a:lnTo>
                <a:lnTo>
                  <a:pt x="285419" y="380560"/>
                </a:lnTo>
                <a:lnTo>
                  <a:pt x="306561" y="295991"/>
                </a:lnTo>
                <a:lnTo>
                  <a:pt x="317132" y="216708"/>
                </a:lnTo>
                <a:lnTo>
                  <a:pt x="433415" y="0"/>
                </a:lnTo>
                <a:lnTo>
                  <a:pt x="486270" y="84569"/>
                </a:lnTo>
                <a:lnTo>
                  <a:pt x="486270" y="163852"/>
                </a:lnTo>
                <a:lnTo>
                  <a:pt x="406987" y="211422"/>
                </a:lnTo>
                <a:lnTo>
                  <a:pt x="470413" y="301277"/>
                </a:lnTo>
                <a:lnTo>
                  <a:pt x="470413" y="354132"/>
                </a:lnTo>
                <a:lnTo>
                  <a:pt x="491556" y="369989"/>
                </a:lnTo>
                <a:lnTo>
                  <a:pt x="438700" y="449272"/>
                </a:lnTo>
                <a:lnTo>
                  <a:pt x="417558" y="486271"/>
                </a:lnTo>
                <a:lnTo>
                  <a:pt x="417558" y="523270"/>
                </a:lnTo>
                <a:lnTo>
                  <a:pt x="554982" y="755834"/>
                </a:lnTo>
                <a:lnTo>
                  <a:pt x="512698" y="798118"/>
                </a:lnTo>
                <a:lnTo>
                  <a:pt x="412272" y="798118"/>
                </a:lnTo>
                <a:lnTo>
                  <a:pt x="406987" y="766405"/>
                </a:lnTo>
                <a:lnTo>
                  <a:pt x="327704" y="766405"/>
                </a:lnTo>
                <a:lnTo>
                  <a:pt x="327704" y="776976"/>
                </a:lnTo>
                <a:lnTo>
                  <a:pt x="100425" y="77169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orme libre 41"/>
          <p:cNvSpPr/>
          <p:nvPr/>
        </p:nvSpPr>
        <p:spPr>
          <a:xfrm>
            <a:off x="5507038" y="406400"/>
            <a:ext cx="1068387" cy="1041400"/>
          </a:xfrm>
          <a:custGeom>
            <a:avLst/>
            <a:gdLst>
              <a:gd name="connsiteX0" fmla="*/ 1062396 w 1067681"/>
              <a:gd name="connsiteY0" fmla="*/ 110997 h 1041253"/>
              <a:gd name="connsiteX1" fmla="*/ 1057110 w 1067681"/>
              <a:gd name="connsiteY1" fmla="*/ 850974 h 1041253"/>
              <a:gd name="connsiteX2" fmla="*/ 1067681 w 1067681"/>
              <a:gd name="connsiteY2" fmla="*/ 856259 h 1041253"/>
              <a:gd name="connsiteX3" fmla="*/ 1057110 w 1067681"/>
              <a:gd name="connsiteY3" fmla="*/ 1004255 h 1041253"/>
              <a:gd name="connsiteX4" fmla="*/ 1004255 w 1067681"/>
              <a:gd name="connsiteY4" fmla="*/ 1004255 h 1041253"/>
              <a:gd name="connsiteX5" fmla="*/ 1004255 w 1067681"/>
              <a:gd name="connsiteY5" fmla="*/ 1035968 h 1041253"/>
              <a:gd name="connsiteX6" fmla="*/ 956685 w 1067681"/>
              <a:gd name="connsiteY6" fmla="*/ 1041253 h 1041253"/>
              <a:gd name="connsiteX7" fmla="*/ 607838 w 1067681"/>
              <a:gd name="connsiteY7" fmla="*/ 808689 h 1041253"/>
              <a:gd name="connsiteX8" fmla="*/ 491556 w 1067681"/>
              <a:gd name="connsiteY8" fmla="*/ 761119 h 1041253"/>
              <a:gd name="connsiteX9" fmla="*/ 401702 w 1067681"/>
              <a:gd name="connsiteY9" fmla="*/ 761119 h 1041253"/>
              <a:gd name="connsiteX10" fmla="*/ 380560 w 1067681"/>
              <a:gd name="connsiteY10" fmla="*/ 787547 h 1041253"/>
              <a:gd name="connsiteX11" fmla="*/ 343561 w 1067681"/>
              <a:gd name="connsiteY11" fmla="*/ 782262 h 1041253"/>
              <a:gd name="connsiteX12" fmla="*/ 269563 w 1067681"/>
              <a:gd name="connsiteY12" fmla="*/ 787547 h 1041253"/>
              <a:gd name="connsiteX13" fmla="*/ 184994 w 1067681"/>
              <a:gd name="connsiteY13" fmla="*/ 750548 h 1041253"/>
              <a:gd name="connsiteX14" fmla="*/ 179709 w 1067681"/>
              <a:gd name="connsiteY14" fmla="*/ 708264 h 1041253"/>
              <a:gd name="connsiteX15" fmla="*/ 47570 w 1067681"/>
              <a:gd name="connsiteY15" fmla="*/ 634266 h 1041253"/>
              <a:gd name="connsiteX16" fmla="*/ 0 w 1067681"/>
              <a:gd name="connsiteY16" fmla="*/ 544412 h 1041253"/>
              <a:gd name="connsiteX17" fmla="*/ 0 w 1067681"/>
              <a:gd name="connsiteY17" fmla="*/ 496842 h 1041253"/>
              <a:gd name="connsiteX18" fmla="*/ 42285 w 1067681"/>
              <a:gd name="connsiteY18" fmla="*/ 459843 h 1041253"/>
              <a:gd name="connsiteX19" fmla="*/ 36999 w 1067681"/>
              <a:gd name="connsiteY19" fmla="*/ 396416 h 1041253"/>
              <a:gd name="connsiteX20" fmla="*/ 5286 w 1067681"/>
              <a:gd name="connsiteY20" fmla="*/ 369989 h 1041253"/>
              <a:gd name="connsiteX21" fmla="*/ 15857 w 1067681"/>
              <a:gd name="connsiteY21" fmla="*/ 280134 h 1041253"/>
              <a:gd name="connsiteX22" fmla="*/ 0 w 1067681"/>
              <a:gd name="connsiteY22" fmla="*/ 264278 h 1041253"/>
              <a:gd name="connsiteX23" fmla="*/ 0 w 1067681"/>
              <a:gd name="connsiteY23" fmla="*/ 232564 h 1041253"/>
              <a:gd name="connsiteX24" fmla="*/ 52856 w 1067681"/>
              <a:gd name="connsiteY24" fmla="*/ 158567 h 1041253"/>
              <a:gd name="connsiteX25" fmla="*/ 52856 w 1067681"/>
              <a:gd name="connsiteY25" fmla="*/ 89855 h 1041253"/>
              <a:gd name="connsiteX26" fmla="*/ 68712 w 1067681"/>
              <a:gd name="connsiteY26" fmla="*/ 73998 h 1041253"/>
              <a:gd name="connsiteX27" fmla="*/ 100426 w 1067681"/>
              <a:gd name="connsiteY27" fmla="*/ 73998 h 1041253"/>
              <a:gd name="connsiteX28" fmla="*/ 153281 w 1067681"/>
              <a:gd name="connsiteY28" fmla="*/ 0 h 1041253"/>
              <a:gd name="connsiteX29" fmla="*/ 211422 w 1067681"/>
              <a:gd name="connsiteY29" fmla="*/ 0 h 1041253"/>
              <a:gd name="connsiteX30" fmla="*/ 216708 w 1067681"/>
              <a:gd name="connsiteY30" fmla="*/ 15857 h 1041253"/>
              <a:gd name="connsiteX31" fmla="*/ 311848 w 1067681"/>
              <a:gd name="connsiteY31" fmla="*/ 21142 h 1041253"/>
              <a:gd name="connsiteX32" fmla="*/ 311848 w 1067681"/>
              <a:gd name="connsiteY32" fmla="*/ 36999 h 1041253"/>
              <a:gd name="connsiteX33" fmla="*/ 380560 w 1067681"/>
              <a:gd name="connsiteY33" fmla="*/ 36999 h 1041253"/>
              <a:gd name="connsiteX34" fmla="*/ 380560 w 1067681"/>
              <a:gd name="connsiteY34" fmla="*/ 73998 h 1041253"/>
              <a:gd name="connsiteX35" fmla="*/ 412273 w 1067681"/>
              <a:gd name="connsiteY35" fmla="*/ 105711 h 1041253"/>
              <a:gd name="connsiteX36" fmla="*/ 412273 w 1067681"/>
              <a:gd name="connsiteY36" fmla="*/ 147996 h 1041253"/>
              <a:gd name="connsiteX37" fmla="*/ 512698 w 1067681"/>
              <a:gd name="connsiteY37" fmla="*/ 153281 h 1041253"/>
              <a:gd name="connsiteX38" fmla="*/ 528555 w 1067681"/>
              <a:gd name="connsiteY38" fmla="*/ 174423 h 1041253"/>
              <a:gd name="connsiteX39" fmla="*/ 586696 w 1067681"/>
              <a:gd name="connsiteY39" fmla="*/ 174423 h 1041253"/>
              <a:gd name="connsiteX40" fmla="*/ 650123 w 1067681"/>
              <a:gd name="connsiteY40" fmla="*/ 227279 h 1041253"/>
              <a:gd name="connsiteX41" fmla="*/ 739977 w 1067681"/>
              <a:gd name="connsiteY41" fmla="*/ 153281 h 1041253"/>
              <a:gd name="connsiteX42" fmla="*/ 739977 w 1067681"/>
              <a:gd name="connsiteY42" fmla="*/ 116282 h 1041253"/>
              <a:gd name="connsiteX43" fmla="*/ 708264 w 1067681"/>
              <a:gd name="connsiteY43" fmla="*/ 110997 h 1041253"/>
              <a:gd name="connsiteX44" fmla="*/ 761119 w 1067681"/>
              <a:gd name="connsiteY44" fmla="*/ 26428 h 1041253"/>
              <a:gd name="connsiteX45" fmla="*/ 866830 w 1067681"/>
              <a:gd name="connsiteY45" fmla="*/ 15857 h 1041253"/>
              <a:gd name="connsiteX46" fmla="*/ 1062396 w 1067681"/>
              <a:gd name="connsiteY46" fmla="*/ 110997 h 10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7681" h="1041253">
                <a:moveTo>
                  <a:pt x="1062396" y="110997"/>
                </a:moveTo>
                <a:lnTo>
                  <a:pt x="1057110" y="850974"/>
                </a:lnTo>
                <a:lnTo>
                  <a:pt x="1067681" y="856259"/>
                </a:lnTo>
                <a:lnTo>
                  <a:pt x="1057110" y="1004255"/>
                </a:lnTo>
                <a:lnTo>
                  <a:pt x="1004255" y="1004255"/>
                </a:lnTo>
                <a:lnTo>
                  <a:pt x="1004255" y="1035968"/>
                </a:lnTo>
                <a:lnTo>
                  <a:pt x="956685" y="1041253"/>
                </a:lnTo>
                <a:lnTo>
                  <a:pt x="607838" y="808689"/>
                </a:lnTo>
                <a:lnTo>
                  <a:pt x="491556" y="761119"/>
                </a:lnTo>
                <a:lnTo>
                  <a:pt x="401702" y="761119"/>
                </a:lnTo>
                <a:lnTo>
                  <a:pt x="380560" y="787547"/>
                </a:lnTo>
                <a:lnTo>
                  <a:pt x="343561" y="782262"/>
                </a:lnTo>
                <a:lnTo>
                  <a:pt x="269563" y="787547"/>
                </a:lnTo>
                <a:lnTo>
                  <a:pt x="184994" y="750548"/>
                </a:lnTo>
                <a:lnTo>
                  <a:pt x="179709" y="708264"/>
                </a:lnTo>
                <a:lnTo>
                  <a:pt x="47570" y="634266"/>
                </a:lnTo>
                <a:lnTo>
                  <a:pt x="0" y="544412"/>
                </a:lnTo>
                <a:lnTo>
                  <a:pt x="0" y="496842"/>
                </a:lnTo>
                <a:lnTo>
                  <a:pt x="42285" y="459843"/>
                </a:lnTo>
                <a:lnTo>
                  <a:pt x="36999" y="396416"/>
                </a:lnTo>
                <a:lnTo>
                  <a:pt x="5286" y="369989"/>
                </a:lnTo>
                <a:lnTo>
                  <a:pt x="15857" y="280134"/>
                </a:lnTo>
                <a:lnTo>
                  <a:pt x="0" y="264278"/>
                </a:lnTo>
                <a:lnTo>
                  <a:pt x="0" y="232564"/>
                </a:lnTo>
                <a:lnTo>
                  <a:pt x="52856" y="158567"/>
                </a:lnTo>
                <a:lnTo>
                  <a:pt x="52856" y="89855"/>
                </a:lnTo>
                <a:lnTo>
                  <a:pt x="68712" y="73998"/>
                </a:lnTo>
                <a:lnTo>
                  <a:pt x="100426" y="73998"/>
                </a:lnTo>
                <a:lnTo>
                  <a:pt x="153281" y="0"/>
                </a:lnTo>
                <a:lnTo>
                  <a:pt x="211422" y="0"/>
                </a:lnTo>
                <a:lnTo>
                  <a:pt x="216708" y="15857"/>
                </a:lnTo>
                <a:lnTo>
                  <a:pt x="311848" y="21142"/>
                </a:lnTo>
                <a:lnTo>
                  <a:pt x="311848" y="36999"/>
                </a:lnTo>
                <a:lnTo>
                  <a:pt x="380560" y="36999"/>
                </a:lnTo>
                <a:lnTo>
                  <a:pt x="380560" y="73998"/>
                </a:lnTo>
                <a:lnTo>
                  <a:pt x="412273" y="105711"/>
                </a:lnTo>
                <a:lnTo>
                  <a:pt x="412273" y="147996"/>
                </a:lnTo>
                <a:lnTo>
                  <a:pt x="512698" y="153281"/>
                </a:lnTo>
                <a:lnTo>
                  <a:pt x="528555" y="174423"/>
                </a:lnTo>
                <a:lnTo>
                  <a:pt x="586696" y="174423"/>
                </a:lnTo>
                <a:lnTo>
                  <a:pt x="650123" y="227279"/>
                </a:lnTo>
                <a:lnTo>
                  <a:pt x="739977" y="153281"/>
                </a:lnTo>
                <a:lnTo>
                  <a:pt x="739977" y="116282"/>
                </a:lnTo>
                <a:lnTo>
                  <a:pt x="708264" y="110997"/>
                </a:lnTo>
                <a:lnTo>
                  <a:pt x="761119" y="26428"/>
                </a:lnTo>
                <a:lnTo>
                  <a:pt x="866830" y="15857"/>
                </a:lnTo>
                <a:lnTo>
                  <a:pt x="1062396" y="110997"/>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orme libre 42"/>
          <p:cNvSpPr/>
          <p:nvPr/>
        </p:nvSpPr>
        <p:spPr>
          <a:xfrm>
            <a:off x="5851525" y="2098675"/>
            <a:ext cx="935038" cy="681038"/>
          </a:xfrm>
          <a:custGeom>
            <a:avLst/>
            <a:gdLst>
              <a:gd name="connsiteX0" fmla="*/ 491556 w 935542"/>
              <a:gd name="connsiteY0" fmla="*/ 539126 h 681836"/>
              <a:gd name="connsiteX1" fmla="*/ 391131 w 935542"/>
              <a:gd name="connsiteY1" fmla="*/ 480985 h 681836"/>
              <a:gd name="connsiteX2" fmla="*/ 375274 w 935542"/>
              <a:gd name="connsiteY2" fmla="*/ 480985 h 681836"/>
              <a:gd name="connsiteX3" fmla="*/ 311847 w 935542"/>
              <a:gd name="connsiteY3" fmla="*/ 523269 h 681836"/>
              <a:gd name="connsiteX4" fmla="*/ 311847 w 935542"/>
              <a:gd name="connsiteY4" fmla="*/ 554983 h 681836"/>
              <a:gd name="connsiteX5" fmla="*/ 338275 w 935542"/>
              <a:gd name="connsiteY5" fmla="*/ 591982 h 681836"/>
              <a:gd name="connsiteX6" fmla="*/ 153281 w 935542"/>
              <a:gd name="connsiteY6" fmla="*/ 591982 h 681836"/>
              <a:gd name="connsiteX7" fmla="*/ 147995 w 935542"/>
              <a:gd name="connsiteY7" fmla="*/ 671265 h 681836"/>
              <a:gd name="connsiteX8" fmla="*/ 137424 w 935542"/>
              <a:gd name="connsiteY8" fmla="*/ 681836 h 681836"/>
              <a:gd name="connsiteX9" fmla="*/ 0 w 935542"/>
              <a:gd name="connsiteY9" fmla="*/ 449272 h 681836"/>
              <a:gd name="connsiteX10" fmla="*/ 0 w 935542"/>
              <a:gd name="connsiteY10" fmla="*/ 401702 h 681836"/>
              <a:gd name="connsiteX11" fmla="*/ 73998 w 935542"/>
              <a:gd name="connsiteY11" fmla="*/ 285420 h 681836"/>
              <a:gd name="connsiteX12" fmla="*/ 153281 w 935542"/>
              <a:gd name="connsiteY12" fmla="*/ 285420 h 681836"/>
              <a:gd name="connsiteX13" fmla="*/ 163852 w 935542"/>
              <a:gd name="connsiteY13" fmla="*/ 269563 h 681836"/>
              <a:gd name="connsiteX14" fmla="*/ 248421 w 935542"/>
              <a:gd name="connsiteY14" fmla="*/ 269563 h 681836"/>
              <a:gd name="connsiteX15" fmla="*/ 332989 w 935542"/>
              <a:gd name="connsiteY15" fmla="*/ 184994 h 681836"/>
              <a:gd name="connsiteX16" fmla="*/ 343561 w 935542"/>
              <a:gd name="connsiteY16" fmla="*/ 190280 h 681836"/>
              <a:gd name="connsiteX17" fmla="*/ 528555 w 935542"/>
              <a:gd name="connsiteY17" fmla="*/ 52855 h 681836"/>
              <a:gd name="connsiteX18" fmla="*/ 560268 w 935542"/>
              <a:gd name="connsiteY18" fmla="*/ 47570 h 681836"/>
              <a:gd name="connsiteX19" fmla="*/ 623695 w 935542"/>
              <a:gd name="connsiteY19" fmla="*/ 0 h 681836"/>
              <a:gd name="connsiteX20" fmla="*/ 650122 w 935542"/>
              <a:gd name="connsiteY20" fmla="*/ 63427 h 681836"/>
              <a:gd name="connsiteX21" fmla="*/ 692407 w 935542"/>
              <a:gd name="connsiteY21" fmla="*/ 221993 h 681836"/>
              <a:gd name="connsiteX22" fmla="*/ 755833 w 935542"/>
              <a:gd name="connsiteY22" fmla="*/ 227279 h 681836"/>
              <a:gd name="connsiteX23" fmla="*/ 782261 w 935542"/>
              <a:gd name="connsiteY23" fmla="*/ 258992 h 681836"/>
              <a:gd name="connsiteX24" fmla="*/ 782261 w 935542"/>
              <a:gd name="connsiteY24" fmla="*/ 301276 h 681836"/>
              <a:gd name="connsiteX25" fmla="*/ 819260 w 935542"/>
              <a:gd name="connsiteY25" fmla="*/ 311847 h 681836"/>
              <a:gd name="connsiteX26" fmla="*/ 824546 w 935542"/>
              <a:gd name="connsiteY26" fmla="*/ 348846 h 681836"/>
              <a:gd name="connsiteX27" fmla="*/ 935542 w 935542"/>
              <a:gd name="connsiteY27" fmla="*/ 417558 h 681836"/>
              <a:gd name="connsiteX28" fmla="*/ 914400 w 935542"/>
              <a:gd name="connsiteY28" fmla="*/ 459843 h 681836"/>
              <a:gd name="connsiteX29" fmla="*/ 887972 w 935542"/>
              <a:gd name="connsiteY29" fmla="*/ 459843 h 681836"/>
              <a:gd name="connsiteX30" fmla="*/ 856259 w 935542"/>
              <a:gd name="connsiteY30" fmla="*/ 496842 h 681836"/>
              <a:gd name="connsiteX31" fmla="*/ 813974 w 935542"/>
              <a:gd name="connsiteY31" fmla="*/ 496842 h 681836"/>
              <a:gd name="connsiteX32" fmla="*/ 787547 w 935542"/>
              <a:gd name="connsiteY32" fmla="*/ 470414 h 681836"/>
              <a:gd name="connsiteX33" fmla="*/ 750548 w 935542"/>
              <a:gd name="connsiteY33" fmla="*/ 475699 h 681836"/>
              <a:gd name="connsiteX34" fmla="*/ 676550 w 935542"/>
              <a:gd name="connsiteY34" fmla="*/ 517984 h 681836"/>
              <a:gd name="connsiteX35" fmla="*/ 586696 w 935542"/>
              <a:gd name="connsiteY35" fmla="*/ 539126 h 681836"/>
              <a:gd name="connsiteX36" fmla="*/ 491556 w 935542"/>
              <a:gd name="connsiteY36" fmla="*/ 539126 h 6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5542" h="681836">
                <a:moveTo>
                  <a:pt x="491556" y="539126"/>
                </a:moveTo>
                <a:lnTo>
                  <a:pt x="391131" y="480985"/>
                </a:lnTo>
                <a:lnTo>
                  <a:pt x="375274" y="480985"/>
                </a:lnTo>
                <a:lnTo>
                  <a:pt x="311847" y="523269"/>
                </a:lnTo>
                <a:lnTo>
                  <a:pt x="311847" y="554983"/>
                </a:lnTo>
                <a:lnTo>
                  <a:pt x="338275" y="591982"/>
                </a:lnTo>
                <a:lnTo>
                  <a:pt x="153281" y="591982"/>
                </a:lnTo>
                <a:lnTo>
                  <a:pt x="147995" y="671265"/>
                </a:lnTo>
                <a:lnTo>
                  <a:pt x="137424" y="681836"/>
                </a:lnTo>
                <a:lnTo>
                  <a:pt x="0" y="449272"/>
                </a:lnTo>
                <a:lnTo>
                  <a:pt x="0" y="401702"/>
                </a:lnTo>
                <a:lnTo>
                  <a:pt x="73998" y="285420"/>
                </a:lnTo>
                <a:lnTo>
                  <a:pt x="153281" y="285420"/>
                </a:lnTo>
                <a:lnTo>
                  <a:pt x="163852" y="269563"/>
                </a:lnTo>
                <a:lnTo>
                  <a:pt x="248421" y="269563"/>
                </a:lnTo>
                <a:lnTo>
                  <a:pt x="332989" y="184994"/>
                </a:lnTo>
                <a:lnTo>
                  <a:pt x="343561" y="190280"/>
                </a:lnTo>
                <a:lnTo>
                  <a:pt x="528555" y="52855"/>
                </a:lnTo>
                <a:lnTo>
                  <a:pt x="560268" y="47570"/>
                </a:lnTo>
                <a:lnTo>
                  <a:pt x="623695" y="0"/>
                </a:lnTo>
                <a:lnTo>
                  <a:pt x="650122" y="63427"/>
                </a:lnTo>
                <a:lnTo>
                  <a:pt x="692407" y="221993"/>
                </a:lnTo>
                <a:lnTo>
                  <a:pt x="755833" y="227279"/>
                </a:lnTo>
                <a:lnTo>
                  <a:pt x="782261" y="258992"/>
                </a:lnTo>
                <a:lnTo>
                  <a:pt x="782261" y="301276"/>
                </a:lnTo>
                <a:lnTo>
                  <a:pt x="819260" y="311847"/>
                </a:lnTo>
                <a:lnTo>
                  <a:pt x="824546" y="348846"/>
                </a:lnTo>
                <a:lnTo>
                  <a:pt x="935542" y="417558"/>
                </a:lnTo>
                <a:lnTo>
                  <a:pt x="914400" y="459843"/>
                </a:lnTo>
                <a:lnTo>
                  <a:pt x="887972" y="459843"/>
                </a:lnTo>
                <a:lnTo>
                  <a:pt x="856259" y="496842"/>
                </a:lnTo>
                <a:lnTo>
                  <a:pt x="813974" y="496842"/>
                </a:lnTo>
                <a:lnTo>
                  <a:pt x="787547" y="470414"/>
                </a:lnTo>
                <a:lnTo>
                  <a:pt x="750548" y="475699"/>
                </a:lnTo>
                <a:lnTo>
                  <a:pt x="676550" y="517984"/>
                </a:lnTo>
                <a:lnTo>
                  <a:pt x="586696" y="539126"/>
                </a:lnTo>
                <a:lnTo>
                  <a:pt x="491556" y="53912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orme libre 43"/>
          <p:cNvSpPr/>
          <p:nvPr/>
        </p:nvSpPr>
        <p:spPr>
          <a:xfrm>
            <a:off x="5026025" y="1881188"/>
            <a:ext cx="830263" cy="739775"/>
          </a:xfrm>
          <a:custGeom>
            <a:avLst/>
            <a:gdLst>
              <a:gd name="connsiteX0" fmla="*/ 0 w 829831"/>
              <a:gd name="connsiteY0" fmla="*/ 570840 h 739977"/>
              <a:gd name="connsiteX1" fmla="*/ 52856 w 829831"/>
              <a:gd name="connsiteY1" fmla="*/ 565554 h 739977"/>
              <a:gd name="connsiteX2" fmla="*/ 121568 w 829831"/>
              <a:gd name="connsiteY2" fmla="*/ 591982 h 739977"/>
              <a:gd name="connsiteX3" fmla="*/ 200851 w 829831"/>
              <a:gd name="connsiteY3" fmla="*/ 644837 h 739977"/>
              <a:gd name="connsiteX4" fmla="*/ 200851 w 829831"/>
              <a:gd name="connsiteY4" fmla="*/ 739977 h 739977"/>
              <a:gd name="connsiteX5" fmla="*/ 264278 w 829831"/>
              <a:gd name="connsiteY5" fmla="*/ 739977 h 739977"/>
              <a:gd name="connsiteX6" fmla="*/ 269563 w 829831"/>
              <a:gd name="connsiteY6" fmla="*/ 702979 h 739977"/>
              <a:gd name="connsiteX7" fmla="*/ 375274 w 829831"/>
              <a:gd name="connsiteY7" fmla="*/ 708264 h 739977"/>
              <a:gd name="connsiteX8" fmla="*/ 406988 w 829831"/>
              <a:gd name="connsiteY8" fmla="*/ 729406 h 739977"/>
              <a:gd name="connsiteX9" fmla="*/ 406988 w 829831"/>
              <a:gd name="connsiteY9" fmla="*/ 713550 h 739977"/>
              <a:gd name="connsiteX10" fmla="*/ 433415 w 829831"/>
              <a:gd name="connsiteY10" fmla="*/ 697693 h 739977"/>
              <a:gd name="connsiteX11" fmla="*/ 433415 w 829831"/>
              <a:gd name="connsiteY11" fmla="*/ 628981 h 739977"/>
              <a:gd name="connsiteX12" fmla="*/ 528555 w 829831"/>
              <a:gd name="connsiteY12" fmla="*/ 539127 h 739977"/>
              <a:gd name="connsiteX13" fmla="*/ 565554 w 829831"/>
              <a:gd name="connsiteY13" fmla="*/ 533841 h 739977"/>
              <a:gd name="connsiteX14" fmla="*/ 570840 w 829831"/>
              <a:gd name="connsiteY14" fmla="*/ 554983 h 739977"/>
              <a:gd name="connsiteX15" fmla="*/ 607838 w 829831"/>
              <a:gd name="connsiteY15" fmla="*/ 560269 h 739977"/>
              <a:gd name="connsiteX16" fmla="*/ 623695 w 829831"/>
              <a:gd name="connsiteY16" fmla="*/ 539127 h 739977"/>
              <a:gd name="connsiteX17" fmla="*/ 692407 w 829831"/>
              <a:gd name="connsiteY17" fmla="*/ 517984 h 739977"/>
              <a:gd name="connsiteX18" fmla="*/ 718835 w 829831"/>
              <a:gd name="connsiteY18" fmla="*/ 354132 h 739977"/>
              <a:gd name="connsiteX19" fmla="*/ 829831 w 829831"/>
              <a:gd name="connsiteY19" fmla="*/ 147996 h 739977"/>
              <a:gd name="connsiteX20" fmla="*/ 829831 w 829831"/>
              <a:gd name="connsiteY20" fmla="*/ 116283 h 739977"/>
              <a:gd name="connsiteX21" fmla="*/ 766405 w 829831"/>
              <a:gd name="connsiteY21" fmla="*/ 36999 h 739977"/>
              <a:gd name="connsiteX22" fmla="*/ 681836 w 829831"/>
              <a:gd name="connsiteY22" fmla="*/ 84569 h 739977"/>
              <a:gd name="connsiteX23" fmla="*/ 650123 w 829831"/>
              <a:gd name="connsiteY23" fmla="*/ 84569 h 739977"/>
              <a:gd name="connsiteX24" fmla="*/ 607838 w 829831"/>
              <a:gd name="connsiteY24" fmla="*/ 52856 h 739977"/>
              <a:gd name="connsiteX25" fmla="*/ 560268 w 829831"/>
              <a:gd name="connsiteY25" fmla="*/ 52856 h 739977"/>
              <a:gd name="connsiteX26" fmla="*/ 496842 w 829831"/>
              <a:gd name="connsiteY26" fmla="*/ 100426 h 739977"/>
              <a:gd name="connsiteX27" fmla="*/ 465129 w 829831"/>
              <a:gd name="connsiteY27" fmla="*/ 105711 h 739977"/>
              <a:gd name="connsiteX28" fmla="*/ 401702 w 829831"/>
              <a:gd name="connsiteY28" fmla="*/ 63427 h 739977"/>
              <a:gd name="connsiteX29" fmla="*/ 301277 w 829831"/>
              <a:gd name="connsiteY29" fmla="*/ 63427 h 739977"/>
              <a:gd name="connsiteX30" fmla="*/ 227279 w 829831"/>
              <a:gd name="connsiteY30" fmla="*/ 0 h 739977"/>
              <a:gd name="connsiteX31" fmla="*/ 184994 w 829831"/>
              <a:gd name="connsiteY31" fmla="*/ 0 h 739977"/>
              <a:gd name="connsiteX32" fmla="*/ 105711 w 829831"/>
              <a:gd name="connsiteY32" fmla="*/ 42285 h 739977"/>
              <a:gd name="connsiteX33" fmla="*/ 105711 w 829831"/>
              <a:gd name="connsiteY33" fmla="*/ 68713 h 739977"/>
              <a:gd name="connsiteX34" fmla="*/ 31714 w 829831"/>
              <a:gd name="connsiteY34" fmla="*/ 158567 h 739977"/>
              <a:gd name="connsiteX35" fmla="*/ 68712 w 829831"/>
              <a:gd name="connsiteY35" fmla="*/ 206137 h 739977"/>
              <a:gd name="connsiteX36" fmla="*/ 68712 w 829831"/>
              <a:gd name="connsiteY36" fmla="*/ 232565 h 739977"/>
              <a:gd name="connsiteX37" fmla="*/ 0 w 829831"/>
              <a:gd name="connsiteY37" fmla="*/ 406988 h 739977"/>
              <a:gd name="connsiteX38" fmla="*/ 0 w 829831"/>
              <a:gd name="connsiteY38" fmla="*/ 570840 h 73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9831" h="739977">
                <a:moveTo>
                  <a:pt x="0" y="570840"/>
                </a:moveTo>
                <a:lnTo>
                  <a:pt x="52856" y="565554"/>
                </a:lnTo>
                <a:lnTo>
                  <a:pt x="121568" y="591982"/>
                </a:lnTo>
                <a:lnTo>
                  <a:pt x="200851" y="644837"/>
                </a:lnTo>
                <a:lnTo>
                  <a:pt x="200851" y="739977"/>
                </a:lnTo>
                <a:lnTo>
                  <a:pt x="264278" y="739977"/>
                </a:lnTo>
                <a:lnTo>
                  <a:pt x="269563" y="702979"/>
                </a:lnTo>
                <a:lnTo>
                  <a:pt x="375274" y="708264"/>
                </a:lnTo>
                <a:lnTo>
                  <a:pt x="406988" y="729406"/>
                </a:lnTo>
                <a:lnTo>
                  <a:pt x="406988" y="713550"/>
                </a:lnTo>
                <a:lnTo>
                  <a:pt x="433415" y="697693"/>
                </a:lnTo>
                <a:lnTo>
                  <a:pt x="433415" y="628981"/>
                </a:lnTo>
                <a:lnTo>
                  <a:pt x="528555" y="539127"/>
                </a:lnTo>
                <a:lnTo>
                  <a:pt x="565554" y="533841"/>
                </a:lnTo>
                <a:lnTo>
                  <a:pt x="570840" y="554983"/>
                </a:lnTo>
                <a:lnTo>
                  <a:pt x="607838" y="560269"/>
                </a:lnTo>
                <a:lnTo>
                  <a:pt x="623695" y="539127"/>
                </a:lnTo>
                <a:lnTo>
                  <a:pt x="692407" y="517984"/>
                </a:lnTo>
                <a:lnTo>
                  <a:pt x="718835" y="354132"/>
                </a:lnTo>
                <a:lnTo>
                  <a:pt x="829831" y="147996"/>
                </a:lnTo>
                <a:lnTo>
                  <a:pt x="829831" y="116283"/>
                </a:lnTo>
                <a:lnTo>
                  <a:pt x="766405" y="36999"/>
                </a:lnTo>
                <a:lnTo>
                  <a:pt x="681836" y="84569"/>
                </a:lnTo>
                <a:lnTo>
                  <a:pt x="650123" y="84569"/>
                </a:lnTo>
                <a:lnTo>
                  <a:pt x="607838" y="52856"/>
                </a:lnTo>
                <a:lnTo>
                  <a:pt x="560268" y="52856"/>
                </a:lnTo>
                <a:lnTo>
                  <a:pt x="496842" y="100426"/>
                </a:lnTo>
                <a:lnTo>
                  <a:pt x="465129" y="105711"/>
                </a:lnTo>
                <a:lnTo>
                  <a:pt x="401702" y="63427"/>
                </a:lnTo>
                <a:lnTo>
                  <a:pt x="301277" y="63427"/>
                </a:lnTo>
                <a:lnTo>
                  <a:pt x="227279" y="0"/>
                </a:lnTo>
                <a:lnTo>
                  <a:pt x="184994" y="0"/>
                </a:lnTo>
                <a:lnTo>
                  <a:pt x="105711" y="42285"/>
                </a:lnTo>
                <a:lnTo>
                  <a:pt x="105711" y="68713"/>
                </a:lnTo>
                <a:lnTo>
                  <a:pt x="31714" y="158567"/>
                </a:lnTo>
                <a:lnTo>
                  <a:pt x="68712" y="206137"/>
                </a:lnTo>
                <a:lnTo>
                  <a:pt x="68712" y="232565"/>
                </a:lnTo>
                <a:lnTo>
                  <a:pt x="0" y="406988"/>
                </a:lnTo>
                <a:lnTo>
                  <a:pt x="0" y="57084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orme libre 44"/>
          <p:cNvSpPr/>
          <p:nvPr/>
        </p:nvSpPr>
        <p:spPr>
          <a:xfrm>
            <a:off x="4889500" y="2014538"/>
            <a:ext cx="206375" cy="469900"/>
          </a:xfrm>
          <a:custGeom>
            <a:avLst/>
            <a:gdLst>
              <a:gd name="connsiteX0" fmla="*/ 137424 w 206136"/>
              <a:gd name="connsiteY0" fmla="*/ 438701 h 470414"/>
              <a:gd name="connsiteX1" fmla="*/ 137424 w 206136"/>
              <a:gd name="connsiteY1" fmla="*/ 264278 h 470414"/>
              <a:gd name="connsiteX2" fmla="*/ 206136 w 206136"/>
              <a:gd name="connsiteY2" fmla="*/ 95140 h 470414"/>
              <a:gd name="connsiteX3" fmla="*/ 200851 w 206136"/>
              <a:gd name="connsiteY3" fmla="*/ 63427 h 470414"/>
              <a:gd name="connsiteX4" fmla="*/ 163852 w 206136"/>
              <a:gd name="connsiteY4" fmla="*/ 21142 h 470414"/>
              <a:gd name="connsiteX5" fmla="*/ 142710 w 206136"/>
              <a:gd name="connsiteY5" fmla="*/ 0 h 470414"/>
              <a:gd name="connsiteX6" fmla="*/ 110996 w 206136"/>
              <a:gd name="connsiteY6" fmla="*/ 0 h 470414"/>
              <a:gd name="connsiteX7" fmla="*/ 84569 w 206136"/>
              <a:gd name="connsiteY7" fmla="*/ 68712 h 470414"/>
              <a:gd name="connsiteX8" fmla="*/ 0 w 206136"/>
              <a:gd name="connsiteY8" fmla="*/ 95140 h 470414"/>
              <a:gd name="connsiteX9" fmla="*/ 26428 w 206136"/>
              <a:gd name="connsiteY9" fmla="*/ 169138 h 470414"/>
              <a:gd name="connsiteX10" fmla="*/ 52855 w 206136"/>
              <a:gd name="connsiteY10" fmla="*/ 237850 h 470414"/>
              <a:gd name="connsiteX11" fmla="*/ 52855 w 206136"/>
              <a:gd name="connsiteY11" fmla="*/ 391131 h 470414"/>
              <a:gd name="connsiteX12" fmla="*/ 73998 w 206136"/>
              <a:gd name="connsiteY12" fmla="*/ 470414 h 470414"/>
              <a:gd name="connsiteX13" fmla="*/ 137424 w 206136"/>
              <a:gd name="connsiteY13" fmla="*/ 438701 h 4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6" h="470414">
                <a:moveTo>
                  <a:pt x="137424" y="438701"/>
                </a:moveTo>
                <a:lnTo>
                  <a:pt x="137424" y="264278"/>
                </a:lnTo>
                <a:lnTo>
                  <a:pt x="206136" y="95140"/>
                </a:lnTo>
                <a:lnTo>
                  <a:pt x="200851" y="63427"/>
                </a:lnTo>
                <a:lnTo>
                  <a:pt x="163852" y="21142"/>
                </a:lnTo>
                <a:lnTo>
                  <a:pt x="142710" y="0"/>
                </a:lnTo>
                <a:lnTo>
                  <a:pt x="110996" y="0"/>
                </a:lnTo>
                <a:lnTo>
                  <a:pt x="84569" y="68712"/>
                </a:lnTo>
                <a:lnTo>
                  <a:pt x="0" y="95140"/>
                </a:lnTo>
                <a:lnTo>
                  <a:pt x="26428" y="169138"/>
                </a:lnTo>
                <a:lnTo>
                  <a:pt x="52855" y="237850"/>
                </a:lnTo>
                <a:lnTo>
                  <a:pt x="52855" y="391131"/>
                </a:lnTo>
                <a:lnTo>
                  <a:pt x="73998" y="470414"/>
                </a:lnTo>
                <a:lnTo>
                  <a:pt x="137424" y="438701"/>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orme libre 45"/>
          <p:cNvSpPr/>
          <p:nvPr/>
        </p:nvSpPr>
        <p:spPr>
          <a:xfrm>
            <a:off x="4814888" y="2103438"/>
            <a:ext cx="147637" cy="392112"/>
          </a:xfrm>
          <a:custGeom>
            <a:avLst/>
            <a:gdLst>
              <a:gd name="connsiteX0" fmla="*/ 95140 w 147996"/>
              <a:gd name="connsiteY0" fmla="*/ 391130 h 391130"/>
              <a:gd name="connsiteX1" fmla="*/ 36999 w 147996"/>
              <a:gd name="connsiteY1" fmla="*/ 280134 h 391130"/>
              <a:gd name="connsiteX2" fmla="*/ 42285 w 147996"/>
              <a:gd name="connsiteY2" fmla="*/ 116282 h 391130"/>
              <a:gd name="connsiteX3" fmla="*/ 0 w 147996"/>
              <a:gd name="connsiteY3" fmla="*/ 36998 h 391130"/>
              <a:gd name="connsiteX4" fmla="*/ 31714 w 147996"/>
              <a:gd name="connsiteY4" fmla="*/ 0 h 391130"/>
              <a:gd name="connsiteX5" fmla="*/ 79283 w 147996"/>
              <a:gd name="connsiteY5" fmla="*/ 0 h 391130"/>
              <a:gd name="connsiteX6" fmla="*/ 132139 w 147996"/>
              <a:gd name="connsiteY6" fmla="*/ 153280 h 391130"/>
              <a:gd name="connsiteX7" fmla="*/ 126853 w 147996"/>
              <a:gd name="connsiteY7" fmla="*/ 301276 h 391130"/>
              <a:gd name="connsiteX8" fmla="*/ 147996 w 147996"/>
              <a:gd name="connsiteY8" fmla="*/ 375274 h 391130"/>
              <a:gd name="connsiteX9" fmla="*/ 95140 w 147996"/>
              <a:gd name="connsiteY9" fmla="*/ 391130 h 3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96" h="391130">
                <a:moveTo>
                  <a:pt x="95140" y="391130"/>
                </a:moveTo>
                <a:lnTo>
                  <a:pt x="36999" y="280134"/>
                </a:lnTo>
                <a:lnTo>
                  <a:pt x="42285" y="116282"/>
                </a:lnTo>
                <a:lnTo>
                  <a:pt x="0" y="36998"/>
                </a:lnTo>
                <a:lnTo>
                  <a:pt x="31714" y="0"/>
                </a:lnTo>
                <a:lnTo>
                  <a:pt x="79283" y="0"/>
                </a:lnTo>
                <a:lnTo>
                  <a:pt x="132139" y="153280"/>
                </a:lnTo>
                <a:lnTo>
                  <a:pt x="126853" y="301276"/>
                </a:lnTo>
                <a:lnTo>
                  <a:pt x="147996" y="375274"/>
                </a:lnTo>
                <a:lnTo>
                  <a:pt x="95140" y="39113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orme libre 46"/>
          <p:cNvSpPr/>
          <p:nvPr/>
        </p:nvSpPr>
        <p:spPr>
          <a:xfrm>
            <a:off x="4592638" y="2119313"/>
            <a:ext cx="322262" cy="465137"/>
          </a:xfrm>
          <a:custGeom>
            <a:avLst/>
            <a:gdLst>
              <a:gd name="connsiteX0" fmla="*/ 322419 w 322419"/>
              <a:gd name="connsiteY0" fmla="*/ 380560 h 465129"/>
              <a:gd name="connsiteX1" fmla="*/ 258992 w 322419"/>
              <a:gd name="connsiteY1" fmla="*/ 264278 h 465129"/>
              <a:gd name="connsiteX2" fmla="*/ 264278 w 322419"/>
              <a:gd name="connsiteY2" fmla="*/ 105711 h 465129"/>
              <a:gd name="connsiteX3" fmla="*/ 211422 w 322419"/>
              <a:gd name="connsiteY3" fmla="*/ 5286 h 465129"/>
              <a:gd name="connsiteX4" fmla="*/ 36999 w 322419"/>
              <a:gd name="connsiteY4" fmla="*/ 0 h 465129"/>
              <a:gd name="connsiteX5" fmla="*/ 15857 w 322419"/>
              <a:gd name="connsiteY5" fmla="*/ 15857 h 465129"/>
              <a:gd name="connsiteX6" fmla="*/ 15857 w 322419"/>
              <a:gd name="connsiteY6" fmla="*/ 52856 h 465129"/>
              <a:gd name="connsiteX7" fmla="*/ 42285 w 322419"/>
              <a:gd name="connsiteY7" fmla="*/ 79283 h 465129"/>
              <a:gd name="connsiteX8" fmla="*/ 42285 w 322419"/>
              <a:gd name="connsiteY8" fmla="*/ 174423 h 465129"/>
              <a:gd name="connsiteX9" fmla="*/ 21142 w 322419"/>
              <a:gd name="connsiteY9" fmla="*/ 184994 h 465129"/>
              <a:gd name="connsiteX10" fmla="*/ 21142 w 322419"/>
              <a:gd name="connsiteY10" fmla="*/ 280134 h 465129"/>
              <a:gd name="connsiteX11" fmla="*/ 0 w 322419"/>
              <a:gd name="connsiteY11" fmla="*/ 285420 h 465129"/>
              <a:gd name="connsiteX12" fmla="*/ 0 w 322419"/>
              <a:gd name="connsiteY12" fmla="*/ 332990 h 465129"/>
              <a:gd name="connsiteX13" fmla="*/ 26428 w 322419"/>
              <a:gd name="connsiteY13" fmla="*/ 438701 h 465129"/>
              <a:gd name="connsiteX14" fmla="*/ 36999 w 322419"/>
              <a:gd name="connsiteY14" fmla="*/ 443986 h 465129"/>
              <a:gd name="connsiteX15" fmla="*/ 36999 w 322419"/>
              <a:gd name="connsiteY15" fmla="*/ 465129 h 465129"/>
              <a:gd name="connsiteX16" fmla="*/ 73998 w 322419"/>
              <a:gd name="connsiteY16" fmla="*/ 465129 h 465129"/>
              <a:gd name="connsiteX17" fmla="*/ 322419 w 322419"/>
              <a:gd name="connsiteY17" fmla="*/ 380560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419" h="465129">
                <a:moveTo>
                  <a:pt x="322419" y="380560"/>
                </a:moveTo>
                <a:lnTo>
                  <a:pt x="258992" y="264278"/>
                </a:lnTo>
                <a:lnTo>
                  <a:pt x="264278" y="105711"/>
                </a:lnTo>
                <a:lnTo>
                  <a:pt x="211422" y="5286"/>
                </a:lnTo>
                <a:lnTo>
                  <a:pt x="36999" y="0"/>
                </a:lnTo>
                <a:lnTo>
                  <a:pt x="15857" y="15857"/>
                </a:lnTo>
                <a:lnTo>
                  <a:pt x="15857" y="52856"/>
                </a:lnTo>
                <a:lnTo>
                  <a:pt x="42285" y="79283"/>
                </a:lnTo>
                <a:lnTo>
                  <a:pt x="42285" y="174423"/>
                </a:lnTo>
                <a:lnTo>
                  <a:pt x="21142" y="184994"/>
                </a:lnTo>
                <a:lnTo>
                  <a:pt x="21142" y="280134"/>
                </a:lnTo>
                <a:lnTo>
                  <a:pt x="0" y="285420"/>
                </a:lnTo>
                <a:lnTo>
                  <a:pt x="0" y="332990"/>
                </a:lnTo>
                <a:lnTo>
                  <a:pt x="26428" y="438701"/>
                </a:lnTo>
                <a:lnTo>
                  <a:pt x="36999" y="443986"/>
                </a:lnTo>
                <a:lnTo>
                  <a:pt x="36999" y="465129"/>
                </a:lnTo>
                <a:lnTo>
                  <a:pt x="73998" y="465129"/>
                </a:lnTo>
                <a:lnTo>
                  <a:pt x="322419" y="380560"/>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orme libre 47"/>
          <p:cNvSpPr/>
          <p:nvPr/>
        </p:nvSpPr>
        <p:spPr>
          <a:xfrm>
            <a:off x="4217988" y="2139950"/>
            <a:ext cx="417512" cy="465138"/>
          </a:xfrm>
          <a:custGeom>
            <a:avLst/>
            <a:gdLst>
              <a:gd name="connsiteX0" fmla="*/ 63427 w 417559"/>
              <a:gd name="connsiteY0" fmla="*/ 465129 h 465129"/>
              <a:gd name="connsiteX1" fmla="*/ 73998 w 417559"/>
              <a:gd name="connsiteY1" fmla="*/ 375274 h 465129"/>
              <a:gd name="connsiteX2" fmla="*/ 0 w 417559"/>
              <a:gd name="connsiteY2" fmla="*/ 317133 h 465129"/>
              <a:gd name="connsiteX3" fmla="*/ 0 w 417559"/>
              <a:gd name="connsiteY3" fmla="*/ 295991 h 465129"/>
              <a:gd name="connsiteX4" fmla="*/ 15857 w 417559"/>
              <a:gd name="connsiteY4" fmla="*/ 280135 h 465129"/>
              <a:gd name="connsiteX5" fmla="*/ 15857 w 417559"/>
              <a:gd name="connsiteY5" fmla="*/ 227279 h 465129"/>
              <a:gd name="connsiteX6" fmla="*/ 58141 w 417559"/>
              <a:gd name="connsiteY6" fmla="*/ 174424 h 465129"/>
              <a:gd name="connsiteX7" fmla="*/ 58141 w 417559"/>
              <a:gd name="connsiteY7" fmla="*/ 147996 h 465129"/>
              <a:gd name="connsiteX8" fmla="*/ 42285 w 417559"/>
              <a:gd name="connsiteY8" fmla="*/ 121568 h 465129"/>
              <a:gd name="connsiteX9" fmla="*/ 36999 w 417559"/>
              <a:gd name="connsiteY9" fmla="*/ 26428 h 465129"/>
              <a:gd name="connsiteX10" fmla="*/ 52856 w 417559"/>
              <a:gd name="connsiteY10" fmla="*/ 10571 h 465129"/>
              <a:gd name="connsiteX11" fmla="*/ 95140 w 417559"/>
              <a:gd name="connsiteY11" fmla="*/ 10571 h 465129"/>
              <a:gd name="connsiteX12" fmla="*/ 116282 w 417559"/>
              <a:gd name="connsiteY12" fmla="*/ 26428 h 465129"/>
              <a:gd name="connsiteX13" fmla="*/ 169138 w 417559"/>
              <a:gd name="connsiteY13" fmla="*/ 26428 h 465129"/>
              <a:gd name="connsiteX14" fmla="*/ 179709 w 417559"/>
              <a:gd name="connsiteY14" fmla="*/ 0 h 465129"/>
              <a:gd name="connsiteX15" fmla="*/ 232564 w 417559"/>
              <a:gd name="connsiteY15" fmla="*/ 5286 h 465129"/>
              <a:gd name="connsiteX16" fmla="*/ 290705 w 417559"/>
              <a:gd name="connsiteY16" fmla="*/ 79284 h 465129"/>
              <a:gd name="connsiteX17" fmla="*/ 317133 w 417559"/>
              <a:gd name="connsiteY17" fmla="*/ 79284 h 465129"/>
              <a:gd name="connsiteX18" fmla="*/ 327704 w 417559"/>
              <a:gd name="connsiteY18" fmla="*/ 58141 h 465129"/>
              <a:gd name="connsiteX19" fmla="*/ 359418 w 417559"/>
              <a:gd name="connsiteY19" fmla="*/ 58141 h 465129"/>
              <a:gd name="connsiteX20" fmla="*/ 417559 w 417559"/>
              <a:gd name="connsiteY20" fmla="*/ 84569 h 465129"/>
              <a:gd name="connsiteX21" fmla="*/ 417559 w 417559"/>
              <a:gd name="connsiteY21" fmla="*/ 147996 h 465129"/>
              <a:gd name="connsiteX22" fmla="*/ 391131 w 417559"/>
              <a:gd name="connsiteY22" fmla="*/ 163852 h 465129"/>
              <a:gd name="connsiteX23" fmla="*/ 391131 w 417559"/>
              <a:gd name="connsiteY23" fmla="*/ 258992 h 465129"/>
              <a:gd name="connsiteX24" fmla="*/ 375274 w 417559"/>
              <a:gd name="connsiteY24" fmla="*/ 269563 h 465129"/>
              <a:gd name="connsiteX25" fmla="*/ 375274 w 417559"/>
              <a:gd name="connsiteY25" fmla="*/ 311848 h 465129"/>
              <a:gd name="connsiteX26" fmla="*/ 406987 w 417559"/>
              <a:gd name="connsiteY26" fmla="*/ 417559 h 465129"/>
              <a:gd name="connsiteX27" fmla="*/ 348846 w 417559"/>
              <a:gd name="connsiteY27" fmla="*/ 406988 h 465129"/>
              <a:gd name="connsiteX28" fmla="*/ 227279 w 417559"/>
              <a:gd name="connsiteY28" fmla="*/ 438701 h 465129"/>
              <a:gd name="connsiteX29" fmla="*/ 63427 w 417559"/>
              <a:gd name="connsiteY29" fmla="*/ 465129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559" h="465129">
                <a:moveTo>
                  <a:pt x="63427" y="465129"/>
                </a:moveTo>
                <a:lnTo>
                  <a:pt x="73998" y="375274"/>
                </a:lnTo>
                <a:lnTo>
                  <a:pt x="0" y="317133"/>
                </a:lnTo>
                <a:lnTo>
                  <a:pt x="0" y="295991"/>
                </a:lnTo>
                <a:lnTo>
                  <a:pt x="15857" y="280135"/>
                </a:lnTo>
                <a:lnTo>
                  <a:pt x="15857" y="227279"/>
                </a:lnTo>
                <a:lnTo>
                  <a:pt x="58141" y="174424"/>
                </a:lnTo>
                <a:lnTo>
                  <a:pt x="58141" y="147996"/>
                </a:lnTo>
                <a:lnTo>
                  <a:pt x="42285" y="121568"/>
                </a:lnTo>
                <a:lnTo>
                  <a:pt x="36999" y="26428"/>
                </a:lnTo>
                <a:lnTo>
                  <a:pt x="52856" y="10571"/>
                </a:lnTo>
                <a:lnTo>
                  <a:pt x="95140" y="10571"/>
                </a:lnTo>
                <a:lnTo>
                  <a:pt x="116282" y="26428"/>
                </a:lnTo>
                <a:lnTo>
                  <a:pt x="169138" y="26428"/>
                </a:lnTo>
                <a:lnTo>
                  <a:pt x="179709" y="0"/>
                </a:lnTo>
                <a:lnTo>
                  <a:pt x="232564" y="5286"/>
                </a:lnTo>
                <a:lnTo>
                  <a:pt x="290705" y="79284"/>
                </a:lnTo>
                <a:lnTo>
                  <a:pt x="317133" y="79284"/>
                </a:lnTo>
                <a:lnTo>
                  <a:pt x="327704" y="58141"/>
                </a:lnTo>
                <a:lnTo>
                  <a:pt x="359418" y="58141"/>
                </a:lnTo>
                <a:lnTo>
                  <a:pt x="417559" y="84569"/>
                </a:lnTo>
                <a:lnTo>
                  <a:pt x="417559" y="147996"/>
                </a:lnTo>
                <a:lnTo>
                  <a:pt x="391131" y="163852"/>
                </a:lnTo>
                <a:lnTo>
                  <a:pt x="391131" y="258992"/>
                </a:lnTo>
                <a:lnTo>
                  <a:pt x="375274" y="269563"/>
                </a:lnTo>
                <a:lnTo>
                  <a:pt x="375274" y="311848"/>
                </a:lnTo>
                <a:lnTo>
                  <a:pt x="406987" y="417559"/>
                </a:lnTo>
                <a:lnTo>
                  <a:pt x="348846" y="406988"/>
                </a:lnTo>
                <a:lnTo>
                  <a:pt x="227279" y="438701"/>
                </a:lnTo>
                <a:lnTo>
                  <a:pt x="63427" y="465129"/>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orme libre 48"/>
          <p:cNvSpPr/>
          <p:nvPr/>
        </p:nvSpPr>
        <p:spPr>
          <a:xfrm>
            <a:off x="4011613" y="2320925"/>
            <a:ext cx="274637" cy="279400"/>
          </a:xfrm>
          <a:custGeom>
            <a:avLst/>
            <a:gdLst>
              <a:gd name="connsiteX0" fmla="*/ 264277 w 274848"/>
              <a:gd name="connsiteY0" fmla="*/ 280134 h 280134"/>
              <a:gd name="connsiteX1" fmla="*/ 153281 w 274848"/>
              <a:gd name="connsiteY1" fmla="*/ 269563 h 280134"/>
              <a:gd name="connsiteX2" fmla="*/ 0 w 274848"/>
              <a:gd name="connsiteY2" fmla="*/ 121568 h 280134"/>
              <a:gd name="connsiteX3" fmla="*/ 52855 w 274848"/>
              <a:gd name="connsiteY3" fmla="*/ 47570 h 280134"/>
              <a:gd name="connsiteX4" fmla="*/ 52855 w 274848"/>
              <a:gd name="connsiteY4" fmla="*/ 0 h 280134"/>
              <a:gd name="connsiteX5" fmla="*/ 100425 w 274848"/>
              <a:gd name="connsiteY5" fmla="*/ 0 h 280134"/>
              <a:gd name="connsiteX6" fmla="*/ 142710 w 274848"/>
              <a:gd name="connsiteY6" fmla="*/ 31713 h 280134"/>
              <a:gd name="connsiteX7" fmla="*/ 142710 w 274848"/>
              <a:gd name="connsiteY7" fmla="*/ 73998 h 280134"/>
              <a:gd name="connsiteX8" fmla="*/ 153281 w 274848"/>
              <a:gd name="connsiteY8" fmla="*/ 95140 h 280134"/>
              <a:gd name="connsiteX9" fmla="*/ 174423 w 274848"/>
              <a:gd name="connsiteY9" fmla="*/ 68712 h 280134"/>
              <a:gd name="connsiteX10" fmla="*/ 221993 w 274848"/>
              <a:gd name="connsiteY10" fmla="*/ 73998 h 280134"/>
              <a:gd name="connsiteX11" fmla="*/ 221993 w 274848"/>
              <a:gd name="connsiteY11" fmla="*/ 100426 h 280134"/>
              <a:gd name="connsiteX12" fmla="*/ 206136 w 274848"/>
              <a:gd name="connsiteY12" fmla="*/ 116282 h 280134"/>
              <a:gd name="connsiteX13" fmla="*/ 206136 w 274848"/>
              <a:gd name="connsiteY13" fmla="*/ 132139 h 280134"/>
              <a:gd name="connsiteX14" fmla="*/ 274848 w 274848"/>
              <a:gd name="connsiteY14" fmla="*/ 195565 h 280134"/>
              <a:gd name="connsiteX15" fmla="*/ 264277 w 274848"/>
              <a:gd name="connsiteY15" fmla="*/ 280134 h 2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848" h="280134">
                <a:moveTo>
                  <a:pt x="264277" y="280134"/>
                </a:moveTo>
                <a:lnTo>
                  <a:pt x="153281" y="269563"/>
                </a:lnTo>
                <a:lnTo>
                  <a:pt x="0" y="121568"/>
                </a:lnTo>
                <a:lnTo>
                  <a:pt x="52855" y="47570"/>
                </a:lnTo>
                <a:lnTo>
                  <a:pt x="52855" y="0"/>
                </a:lnTo>
                <a:lnTo>
                  <a:pt x="100425" y="0"/>
                </a:lnTo>
                <a:lnTo>
                  <a:pt x="142710" y="31713"/>
                </a:lnTo>
                <a:lnTo>
                  <a:pt x="142710" y="73998"/>
                </a:lnTo>
                <a:lnTo>
                  <a:pt x="153281" y="95140"/>
                </a:lnTo>
                <a:lnTo>
                  <a:pt x="174423" y="68712"/>
                </a:lnTo>
                <a:lnTo>
                  <a:pt x="221993" y="73998"/>
                </a:lnTo>
                <a:lnTo>
                  <a:pt x="221993" y="100426"/>
                </a:lnTo>
                <a:lnTo>
                  <a:pt x="206136" y="116282"/>
                </a:lnTo>
                <a:lnTo>
                  <a:pt x="206136" y="132139"/>
                </a:lnTo>
                <a:lnTo>
                  <a:pt x="274848" y="195565"/>
                </a:lnTo>
                <a:lnTo>
                  <a:pt x="264277" y="28013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Forme libre 49"/>
          <p:cNvSpPr/>
          <p:nvPr/>
        </p:nvSpPr>
        <p:spPr>
          <a:xfrm>
            <a:off x="5776913" y="1162050"/>
            <a:ext cx="739775" cy="1231900"/>
          </a:xfrm>
          <a:custGeom>
            <a:avLst/>
            <a:gdLst>
              <a:gd name="connsiteX0" fmla="*/ 153281 w 739977"/>
              <a:gd name="connsiteY0" fmla="*/ 480985 h 1231533"/>
              <a:gd name="connsiteX1" fmla="*/ 47570 w 739977"/>
              <a:gd name="connsiteY1" fmla="*/ 623695 h 1231533"/>
              <a:gd name="connsiteX2" fmla="*/ 0 w 739977"/>
              <a:gd name="connsiteY2" fmla="*/ 708263 h 1231533"/>
              <a:gd name="connsiteX3" fmla="*/ 0 w 739977"/>
              <a:gd name="connsiteY3" fmla="*/ 761119 h 1231533"/>
              <a:gd name="connsiteX4" fmla="*/ 15857 w 739977"/>
              <a:gd name="connsiteY4" fmla="*/ 755833 h 1231533"/>
              <a:gd name="connsiteX5" fmla="*/ 79283 w 739977"/>
              <a:gd name="connsiteY5" fmla="*/ 829831 h 1231533"/>
              <a:gd name="connsiteX6" fmla="*/ 79283 w 739977"/>
              <a:gd name="connsiteY6" fmla="*/ 866830 h 1231533"/>
              <a:gd name="connsiteX7" fmla="*/ 89855 w 739977"/>
              <a:gd name="connsiteY7" fmla="*/ 872115 h 1231533"/>
              <a:gd name="connsiteX8" fmla="*/ 142710 w 739977"/>
              <a:gd name="connsiteY8" fmla="*/ 946113 h 1231533"/>
              <a:gd name="connsiteX9" fmla="*/ 142710 w 739977"/>
              <a:gd name="connsiteY9" fmla="*/ 1030682 h 1231533"/>
              <a:gd name="connsiteX10" fmla="*/ 63427 w 739977"/>
              <a:gd name="connsiteY10" fmla="*/ 1067681 h 1231533"/>
              <a:gd name="connsiteX11" fmla="*/ 132139 w 739977"/>
              <a:gd name="connsiteY11" fmla="*/ 1162821 h 1231533"/>
              <a:gd name="connsiteX12" fmla="*/ 132139 w 739977"/>
              <a:gd name="connsiteY12" fmla="*/ 1215676 h 1231533"/>
              <a:gd name="connsiteX13" fmla="*/ 137424 w 739977"/>
              <a:gd name="connsiteY13" fmla="*/ 1231533 h 1231533"/>
              <a:gd name="connsiteX14" fmla="*/ 147996 w 739977"/>
              <a:gd name="connsiteY14" fmla="*/ 1215676 h 1231533"/>
              <a:gd name="connsiteX15" fmla="*/ 232564 w 739977"/>
              <a:gd name="connsiteY15" fmla="*/ 1215676 h 1231533"/>
              <a:gd name="connsiteX16" fmla="*/ 237850 w 739977"/>
              <a:gd name="connsiteY16" fmla="*/ 1205105 h 1231533"/>
              <a:gd name="connsiteX17" fmla="*/ 322419 w 739977"/>
              <a:gd name="connsiteY17" fmla="*/ 1205105 h 1231533"/>
              <a:gd name="connsiteX18" fmla="*/ 412273 w 739977"/>
              <a:gd name="connsiteY18" fmla="*/ 1115251 h 1231533"/>
              <a:gd name="connsiteX19" fmla="*/ 417559 w 739977"/>
              <a:gd name="connsiteY19" fmla="*/ 1120536 h 1231533"/>
              <a:gd name="connsiteX20" fmla="*/ 602553 w 739977"/>
              <a:gd name="connsiteY20" fmla="*/ 988397 h 1231533"/>
              <a:gd name="connsiteX21" fmla="*/ 618409 w 739977"/>
              <a:gd name="connsiteY21" fmla="*/ 988397 h 1231533"/>
              <a:gd name="connsiteX22" fmla="*/ 692407 w 739977"/>
              <a:gd name="connsiteY22" fmla="*/ 935542 h 1231533"/>
              <a:gd name="connsiteX23" fmla="*/ 618409 w 739977"/>
              <a:gd name="connsiteY23" fmla="*/ 808689 h 1231533"/>
              <a:gd name="connsiteX24" fmla="*/ 618409 w 739977"/>
              <a:gd name="connsiteY24" fmla="*/ 739977 h 1231533"/>
              <a:gd name="connsiteX25" fmla="*/ 634266 w 739977"/>
              <a:gd name="connsiteY25" fmla="*/ 718834 h 1231533"/>
              <a:gd name="connsiteX26" fmla="*/ 634266 w 739977"/>
              <a:gd name="connsiteY26" fmla="*/ 671265 h 1231533"/>
              <a:gd name="connsiteX27" fmla="*/ 681836 w 739977"/>
              <a:gd name="connsiteY27" fmla="*/ 591981 h 1231533"/>
              <a:gd name="connsiteX28" fmla="*/ 739977 w 739977"/>
              <a:gd name="connsiteY28" fmla="*/ 586696 h 1231533"/>
              <a:gd name="connsiteX29" fmla="*/ 734692 w 739977"/>
              <a:gd name="connsiteY29" fmla="*/ 274848 h 1231533"/>
              <a:gd name="connsiteX30" fmla="*/ 687122 w 739977"/>
              <a:gd name="connsiteY30" fmla="*/ 285419 h 1231533"/>
              <a:gd name="connsiteX31" fmla="*/ 364703 w 739977"/>
              <a:gd name="connsiteY31" fmla="*/ 73997 h 1231533"/>
              <a:gd name="connsiteX32" fmla="*/ 295991 w 739977"/>
              <a:gd name="connsiteY32" fmla="*/ 36999 h 1231533"/>
              <a:gd name="connsiteX33" fmla="*/ 216708 w 739977"/>
              <a:gd name="connsiteY33" fmla="*/ 0 h 1231533"/>
              <a:gd name="connsiteX34" fmla="*/ 121568 w 739977"/>
              <a:gd name="connsiteY34" fmla="*/ 10571 h 1231533"/>
              <a:gd name="connsiteX35" fmla="*/ 110997 w 739977"/>
              <a:gd name="connsiteY35" fmla="*/ 31713 h 1231533"/>
              <a:gd name="connsiteX36" fmla="*/ 116282 w 739977"/>
              <a:gd name="connsiteY36" fmla="*/ 84569 h 1231533"/>
              <a:gd name="connsiteX37" fmla="*/ 174423 w 739977"/>
              <a:gd name="connsiteY37" fmla="*/ 200851 h 1231533"/>
              <a:gd name="connsiteX38" fmla="*/ 174423 w 739977"/>
              <a:gd name="connsiteY38" fmla="*/ 258992 h 1231533"/>
              <a:gd name="connsiteX39" fmla="*/ 158567 w 739977"/>
              <a:gd name="connsiteY39" fmla="*/ 280134 h 1231533"/>
              <a:gd name="connsiteX40" fmla="*/ 158567 w 739977"/>
              <a:gd name="connsiteY40" fmla="*/ 364703 h 1231533"/>
              <a:gd name="connsiteX41" fmla="*/ 174423 w 739977"/>
              <a:gd name="connsiteY41" fmla="*/ 380559 h 1231533"/>
              <a:gd name="connsiteX42" fmla="*/ 174423 w 739977"/>
              <a:gd name="connsiteY42" fmla="*/ 401702 h 1231533"/>
              <a:gd name="connsiteX43" fmla="*/ 153281 w 739977"/>
              <a:gd name="connsiteY43" fmla="*/ 480985 h 12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9977" h="1231533">
                <a:moveTo>
                  <a:pt x="153281" y="480985"/>
                </a:moveTo>
                <a:cubicBezTo>
                  <a:pt x="46546" y="630414"/>
                  <a:pt x="47570" y="689604"/>
                  <a:pt x="47570" y="623695"/>
                </a:cubicBezTo>
                <a:lnTo>
                  <a:pt x="0" y="708263"/>
                </a:lnTo>
                <a:lnTo>
                  <a:pt x="0" y="761119"/>
                </a:lnTo>
                <a:lnTo>
                  <a:pt x="15857" y="755833"/>
                </a:lnTo>
                <a:lnTo>
                  <a:pt x="79283" y="829831"/>
                </a:lnTo>
                <a:lnTo>
                  <a:pt x="79283" y="866830"/>
                </a:lnTo>
                <a:lnTo>
                  <a:pt x="89855" y="872115"/>
                </a:lnTo>
                <a:lnTo>
                  <a:pt x="142710" y="946113"/>
                </a:lnTo>
                <a:lnTo>
                  <a:pt x="142710" y="1030682"/>
                </a:lnTo>
                <a:lnTo>
                  <a:pt x="63427" y="1067681"/>
                </a:lnTo>
                <a:lnTo>
                  <a:pt x="132139" y="1162821"/>
                </a:lnTo>
                <a:lnTo>
                  <a:pt x="132139" y="1215676"/>
                </a:lnTo>
                <a:lnTo>
                  <a:pt x="137424" y="1231533"/>
                </a:lnTo>
                <a:lnTo>
                  <a:pt x="147996" y="1215676"/>
                </a:lnTo>
                <a:lnTo>
                  <a:pt x="232564" y="1215676"/>
                </a:lnTo>
                <a:lnTo>
                  <a:pt x="237850" y="1205105"/>
                </a:lnTo>
                <a:lnTo>
                  <a:pt x="322419" y="1205105"/>
                </a:lnTo>
                <a:lnTo>
                  <a:pt x="412273" y="1115251"/>
                </a:lnTo>
                <a:lnTo>
                  <a:pt x="417559" y="1120536"/>
                </a:lnTo>
                <a:lnTo>
                  <a:pt x="602553" y="988397"/>
                </a:lnTo>
                <a:lnTo>
                  <a:pt x="618409" y="988397"/>
                </a:lnTo>
                <a:lnTo>
                  <a:pt x="692407" y="935542"/>
                </a:lnTo>
                <a:lnTo>
                  <a:pt x="618409" y="808689"/>
                </a:lnTo>
                <a:lnTo>
                  <a:pt x="618409" y="739977"/>
                </a:lnTo>
                <a:lnTo>
                  <a:pt x="634266" y="718834"/>
                </a:lnTo>
                <a:lnTo>
                  <a:pt x="634266" y="671265"/>
                </a:lnTo>
                <a:lnTo>
                  <a:pt x="681836" y="591981"/>
                </a:lnTo>
                <a:lnTo>
                  <a:pt x="739977" y="586696"/>
                </a:lnTo>
                <a:cubicBezTo>
                  <a:pt x="738215" y="482747"/>
                  <a:pt x="736454" y="378797"/>
                  <a:pt x="734692" y="274848"/>
                </a:cubicBezTo>
                <a:lnTo>
                  <a:pt x="687122" y="285419"/>
                </a:lnTo>
                <a:lnTo>
                  <a:pt x="364703" y="73997"/>
                </a:lnTo>
                <a:lnTo>
                  <a:pt x="295991" y="36999"/>
                </a:lnTo>
                <a:lnTo>
                  <a:pt x="216708" y="0"/>
                </a:lnTo>
                <a:lnTo>
                  <a:pt x="121568" y="10571"/>
                </a:lnTo>
                <a:lnTo>
                  <a:pt x="110997" y="31713"/>
                </a:lnTo>
                <a:lnTo>
                  <a:pt x="116282" y="84569"/>
                </a:lnTo>
                <a:lnTo>
                  <a:pt x="174423" y="200851"/>
                </a:lnTo>
                <a:lnTo>
                  <a:pt x="174423" y="258992"/>
                </a:lnTo>
                <a:lnTo>
                  <a:pt x="158567" y="280134"/>
                </a:lnTo>
                <a:lnTo>
                  <a:pt x="158567" y="364703"/>
                </a:lnTo>
                <a:lnTo>
                  <a:pt x="174423" y="380559"/>
                </a:lnTo>
                <a:lnTo>
                  <a:pt x="174423" y="401702"/>
                </a:lnTo>
                <a:lnTo>
                  <a:pt x="153281" y="480985"/>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Forme libre 50"/>
          <p:cNvSpPr/>
          <p:nvPr/>
        </p:nvSpPr>
        <p:spPr>
          <a:xfrm>
            <a:off x="3895725" y="2182813"/>
            <a:ext cx="190500" cy="254000"/>
          </a:xfrm>
          <a:custGeom>
            <a:avLst/>
            <a:gdLst>
              <a:gd name="connsiteX0" fmla="*/ 110996 w 190279"/>
              <a:gd name="connsiteY0" fmla="*/ 253706 h 253706"/>
              <a:gd name="connsiteX1" fmla="*/ 26427 w 190279"/>
              <a:gd name="connsiteY1" fmla="*/ 179708 h 253706"/>
              <a:gd name="connsiteX2" fmla="*/ 0 w 190279"/>
              <a:gd name="connsiteY2" fmla="*/ 73997 h 253706"/>
              <a:gd name="connsiteX3" fmla="*/ 15856 w 190279"/>
              <a:gd name="connsiteY3" fmla="*/ 73997 h 253706"/>
              <a:gd name="connsiteX4" fmla="*/ 89854 w 190279"/>
              <a:gd name="connsiteY4" fmla="*/ 0 h 253706"/>
              <a:gd name="connsiteX5" fmla="*/ 110996 w 190279"/>
              <a:gd name="connsiteY5" fmla="*/ 0 h 253706"/>
              <a:gd name="connsiteX6" fmla="*/ 163852 w 190279"/>
              <a:gd name="connsiteY6" fmla="*/ 42284 h 253706"/>
              <a:gd name="connsiteX7" fmla="*/ 190279 w 190279"/>
              <a:gd name="connsiteY7" fmla="*/ 84569 h 253706"/>
              <a:gd name="connsiteX8" fmla="*/ 174423 w 190279"/>
              <a:gd name="connsiteY8" fmla="*/ 132139 h 253706"/>
              <a:gd name="connsiteX9" fmla="*/ 163852 w 190279"/>
              <a:gd name="connsiteY9" fmla="*/ 190280 h 253706"/>
              <a:gd name="connsiteX10" fmla="*/ 110996 w 190279"/>
              <a:gd name="connsiteY10" fmla="*/ 253706 h 2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79" h="253706">
                <a:moveTo>
                  <a:pt x="110996" y="253706"/>
                </a:moveTo>
                <a:lnTo>
                  <a:pt x="26427" y="179708"/>
                </a:lnTo>
                <a:lnTo>
                  <a:pt x="0" y="73997"/>
                </a:lnTo>
                <a:lnTo>
                  <a:pt x="15856" y="73997"/>
                </a:lnTo>
                <a:lnTo>
                  <a:pt x="89854" y="0"/>
                </a:lnTo>
                <a:lnTo>
                  <a:pt x="110996" y="0"/>
                </a:lnTo>
                <a:lnTo>
                  <a:pt x="163852" y="42284"/>
                </a:lnTo>
                <a:lnTo>
                  <a:pt x="190279" y="84569"/>
                </a:lnTo>
                <a:lnTo>
                  <a:pt x="174423" y="132139"/>
                </a:lnTo>
                <a:lnTo>
                  <a:pt x="163852" y="190280"/>
                </a:lnTo>
                <a:lnTo>
                  <a:pt x="110996" y="25370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Forme libre 51"/>
          <p:cNvSpPr/>
          <p:nvPr/>
        </p:nvSpPr>
        <p:spPr>
          <a:xfrm>
            <a:off x="3784600" y="1998663"/>
            <a:ext cx="485775" cy="411162"/>
          </a:xfrm>
          <a:custGeom>
            <a:avLst/>
            <a:gdLst>
              <a:gd name="connsiteX0" fmla="*/ 470414 w 486271"/>
              <a:gd name="connsiteY0" fmla="*/ 158566 h 412272"/>
              <a:gd name="connsiteX1" fmla="*/ 433415 w 486271"/>
              <a:gd name="connsiteY1" fmla="*/ 47570 h 412272"/>
              <a:gd name="connsiteX2" fmla="*/ 412273 w 486271"/>
              <a:gd name="connsiteY2" fmla="*/ 10571 h 412272"/>
              <a:gd name="connsiteX3" fmla="*/ 380560 w 486271"/>
              <a:gd name="connsiteY3" fmla="*/ 15856 h 412272"/>
              <a:gd name="connsiteX4" fmla="*/ 369989 w 486271"/>
              <a:gd name="connsiteY4" fmla="*/ 31713 h 412272"/>
              <a:gd name="connsiteX5" fmla="*/ 285420 w 486271"/>
              <a:gd name="connsiteY5" fmla="*/ 42284 h 412272"/>
              <a:gd name="connsiteX6" fmla="*/ 237850 w 486271"/>
              <a:gd name="connsiteY6" fmla="*/ 5285 h 412272"/>
              <a:gd name="connsiteX7" fmla="*/ 211422 w 486271"/>
              <a:gd name="connsiteY7" fmla="*/ 5285 h 412272"/>
              <a:gd name="connsiteX8" fmla="*/ 200851 w 486271"/>
              <a:gd name="connsiteY8" fmla="*/ 15856 h 412272"/>
              <a:gd name="connsiteX9" fmla="*/ 174423 w 486271"/>
              <a:gd name="connsiteY9" fmla="*/ 15856 h 412272"/>
              <a:gd name="connsiteX10" fmla="*/ 169138 w 486271"/>
              <a:gd name="connsiteY10" fmla="*/ 0 h 412272"/>
              <a:gd name="connsiteX11" fmla="*/ 79283 w 486271"/>
              <a:gd name="connsiteY11" fmla="*/ 0 h 412272"/>
              <a:gd name="connsiteX12" fmla="*/ 84569 w 486271"/>
              <a:gd name="connsiteY12" fmla="*/ 36998 h 412272"/>
              <a:gd name="connsiteX13" fmla="*/ 0 w 486271"/>
              <a:gd name="connsiteY13" fmla="*/ 110996 h 412272"/>
              <a:gd name="connsiteX14" fmla="*/ 105711 w 486271"/>
              <a:gd name="connsiteY14" fmla="*/ 237849 h 412272"/>
              <a:gd name="connsiteX15" fmla="*/ 105711 w 486271"/>
              <a:gd name="connsiteY15" fmla="*/ 258991 h 412272"/>
              <a:gd name="connsiteX16" fmla="*/ 126853 w 486271"/>
              <a:gd name="connsiteY16" fmla="*/ 258991 h 412272"/>
              <a:gd name="connsiteX17" fmla="*/ 200851 w 486271"/>
              <a:gd name="connsiteY17" fmla="*/ 184994 h 412272"/>
              <a:gd name="connsiteX18" fmla="*/ 227279 w 486271"/>
              <a:gd name="connsiteY18" fmla="*/ 184994 h 412272"/>
              <a:gd name="connsiteX19" fmla="*/ 274849 w 486271"/>
              <a:gd name="connsiteY19" fmla="*/ 227278 h 412272"/>
              <a:gd name="connsiteX20" fmla="*/ 295991 w 486271"/>
              <a:gd name="connsiteY20" fmla="*/ 269563 h 412272"/>
              <a:gd name="connsiteX21" fmla="*/ 290705 w 486271"/>
              <a:gd name="connsiteY21" fmla="*/ 322418 h 412272"/>
              <a:gd name="connsiteX22" fmla="*/ 322419 w 486271"/>
              <a:gd name="connsiteY22" fmla="*/ 322418 h 412272"/>
              <a:gd name="connsiteX23" fmla="*/ 364703 w 486271"/>
              <a:gd name="connsiteY23" fmla="*/ 348846 h 412272"/>
              <a:gd name="connsiteX24" fmla="*/ 369989 w 486271"/>
              <a:gd name="connsiteY24" fmla="*/ 391130 h 412272"/>
              <a:gd name="connsiteX25" fmla="*/ 380560 w 486271"/>
              <a:gd name="connsiteY25" fmla="*/ 412272 h 412272"/>
              <a:gd name="connsiteX26" fmla="*/ 401702 w 486271"/>
              <a:gd name="connsiteY26" fmla="*/ 391130 h 412272"/>
              <a:gd name="connsiteX27" fmla="*/ 449272 w 486271"/>
              <a:gd name="connsiteY27" fmla="*/ 396416 h 412272"/>
              <a:gd name="connsiteX28" fmla="*/ 449272 w 486271"/>
              <a:gd name="connsiteY28" fmla="*/ 364702 h 412272"/>
              <a:gd name="connsiteX29" fmla="*/ 486271 w 486271"/>
              <a:gd name="connsiteY29" fmla="*/ 317133 h 412272"/>
              <a:gd name="connsiteX30" fmla="*/ 486271 w 486271"/>
              <a:gd name="connsiteY30" fmla="*/ 285419 h 412272"/>
              <a:gd name="connsiteX31" fmla="*/ 470414 w 486271"/>
              <a:gd name="connsiteY31" fmla="*/ 269563 h 412272"/>
              <a:gd name="connsiteX32" fmla="*/ 470414 w 486271"/>
              <a:gd name="connsiteY32" fmla="*/ 158566 h 4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271" h="412272">
                <a:moveTo>
                  <a:pt x="470414" y="158566"/>
                </a:moveTo>
                <a:lnTo>
                  <a:pt x="433415" y="47570"/>
                </a:lnTo>
                <a:lnTo>
                  <a:pt x="412273" y="10571"/>
                </a:lnTo>
                <a:lnTo>
                  <a:pt x="380560" y="15856"/>
                </a:lnTo>
                <a:lnTo>
                  <a:pt x="369989" y="31713"/>
                </a:lnTo>
                <a:lnTo>
                  <a:pt x="285420" y="42284"/>
                </a:lnTo>
                <a:lnTo>
                  <a:pt x="237850" y="5285"/>
                </a:lnTo>
                <a:lnTo>
                  <a:pt x="211422" y="5285"/>
                </a:lnTo>
                <a:lnTo>
                  <a:pt x="200851" y="15856"/>
                </a:lnTo>
                <a:lnTo>
                  <a:pt x="174423" y="15856"/>
                </a:lnTo>
                <a:lnTo>
                  <a:pt x="169138" y="0"/>
                </a:lnTo>
                <a:lnTo>
                  <a:pt x="79283" y="0"/>
                </a:lnTo>
                <a:lnTo>
                  <a:pt x="84569" y="36998"/>
                </a:lnTo>
                <a:lnTo>
                  <a:pt x="0" y="110996"/>
                </a:lnTo>
                <a:lnTo>
                  <a:pt x="105711" y="237849"/>
                </a:lnTo>
                <a:lnTo>
                  <a:pt x="105711" y="258991"/>
                </a:lnTo>
                <a:lnTo>
                  <a:pt x="126853" y="258991"/>
                </a:lnTo>
                <a:lnTo>
                  <a:pt x="200851" y="184994"/>
                </a:lnTo>
                <a:lnTo>
                  <a:pt x="227279" y="184994"/>
                </a:lnTo>
                <a:lnTo>
                  <a:pt x="274849" y="227278"/>
                </a:lnTo>
                <a:lnTo>
                  <a:pt x="295991" y="269563"/>
                </a:lnTo>
                <a:lnTo>
                  <a:pt x="290705" y="322418"/>
                </a:lnTo>
                <a:lnTo>
                  <a:pt x="322419" y="322418"/>
                </a:lnTo>
                <a:lnTo>
                  <a:pt x="364703" y="348846"/>
                </a:lnTo>
                <a:lnTo>
                  <a:pt x="369989" y="391130"/>
                </a:lnTo>
                <a:lnTo>
                  <a:pt x="380560" y="412272"/>
                </a:lnTo>
                <a:lnTo>
                  <a:pt x="401702" y="391130"/>
                </a:lnTo>
                <a:lnTo>
                  <a:pt x="449272" y="396416"/>
                </a:lnTo>
                <a:lnTo>
                  <a:pt x="449272" y="364702"/>
                </a:lnTo>
                <a:lnTo>
                  <a:pt x="486271" y="317133"/>
                </a:lnTo>
                <a:lnTo>
                  <a:pt x="486271" y="285419"/>
                </a:lnTo>
                <a:lnTo>
                  <a:pt x="470414" y="269563"/>
                </a:lnTo>
                <a:lnTo>
                  <a:pt x="470414" y="158566"/>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Forme libre 53"/>
          <p:cNvSpPr/>
          <p:nvPr/>
        </p:nvSpPr>
        <p:spPr>
          <a:xfrm>
            <a:off x="3673475" y="1976438"/>
            <a:ext cx="195263" cy="127000"/>
          </a:xfrm>
          <a:custGeom>
            <a:avLst/>
            <a:gdLst>
              <a:gd name="connsiteX0" fmla="*/ 84568 w 195565"/>
              <a:gd name="connsiteY0" fmla="*/ 5286 h 126854"/>
              <a:gd name="connsiteX1" fmla="*/ 0 w 195565"/>
              <a:gd name="connsiteY1" fmla="*/ 31714 h 126854"/>
              <a:gd name="connsiteX2" fmla="*/ 36998 w 195565"/>
              <a:gd name="connsiteY2" fmla="*/ 79284 h 126854"/>
              <a:gd name="connsiteX3" fmla="*/ 68712 w 195565"/>
              <a:gd name="connsiteY3" fmla="*/ 79284 h 126854"/>
              <a:gd name="connsiteX4" fmla="*/ 110996 w 195565"/>
              <a:gd name="connsiteY4" fmla="*/ 89855 h 126854"/>
              <a:gd name="connsiteX5" fmla="*/ 110996 w 195565"/>
              <a:gd name="connsiteY5" fmla="*/ 126854 h 126854"/>
              <a:gd name="connsiteX6" fmla="*/ 195565 w 195565"/>
              <a:gd name="connsiteY6" fmla="*/ 52856 h 126854"/>
              <a:gd name="connsiteX7" fmla="*/ 184994 w 195565"/>
              <a:gd name="connsiteY7" fmla="*/ 0 h 126854"/>
              <a:gd name="connsiteX8" fmla="*/ 84568 w 195565"/>
              <a:gd name="connsiteY8" fmla="*/ 5286 h 12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5" h="126854">
                <a:moveTo>
                  <a:pt x="84568" y="5286"/>
                </a:moveTo>
                <a:lnTo>
                  <a:pt x="0" y="31714"/>
                </a:lnTo>
                <a:lnTo>
                  <a:pt x="36998" y="79284"/>
                </a:lnTo>
                <a:lnTo>
                  <a:pt x="68712" y="79284"/>
                </a:lnTo>
                <a:lnTo>
                  <a:pt x="110996" y="89855"/>
                </a:lnTo>
                <a:lnTo>
                  <a:pt x="110996" y="126854"/>
                </a:lnTo>
                <a:lnTo>
                  <a:pt x="195565" y="52856"/>
                </a:lnTo>
                <a:lnTo>
                  <a:pt x="184994" y="0"/>
                </a:lnTo>
                <a:lnTo>
                  <a:pt x="84568" y="528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orme libre 54"/>
          <p:cNvSpPr/>
          <p:nvPr/>
        </p:nvSpPr>
        <p:spPr>
          <a:xfrm>
            <a:off x="4835525" y="1131888"/>
            <a:ext cx="1116013" cy="903287"/>
          </a:xfrm>
          <a:custGeom>
            <a:avLst/>
            <a:gdLst>
              <a:gd name="connsiteX0" fmla="*/ 290706 w 1115251"/>
              <a:gd name="connsiteY0" fmla="*/ 348846 h 903828"/>
              <a:gd name="connsiteX1" fmla="*/ 391131 w 1115251"/>
              <a:gd name="connsiteY1" fmla="*/ 348846 h 903828"/>
              <a:gd name="connsiteX2" fmla="*/ 443987 w 1115251"/>
              <a:gd name="connsiteY2" fmla="*/ 301276 h 903828"/>
              <a:gd name="connsiteX3" fmla="*/ 470414 w 1115251"/>
              <a:gd name="connsiteY3" fmla="*/ 301276 h 903828"/>
              <a:gd name="connsiteX4" fmla="*/ 856259 w 1115251"/>
              <a:gd name="connsiteY4" fmla="*/ 0 h 903828"/>
              <a:gd name="connsiteX5" fmla="*/ 856259 w 1115251"/>
              <a:gd name="connsiteY5" fmla="*/ 26427 h 903828"/>
              <a:gd name="connsiteX6" fmla="*/ 935543 w 1115251"/>
              <a:gd name="connsiteY6" fmla="*/ 58141 h 903828"/>
              <a:gd name="connsiteX7" fmla="*/ 1004255 w 1115251"/>
              <a:gd name="connsiteY7" fmla="*/ 58141 h 903828"/>
              <a:gd name="connsiteX8" fmla="*/ 1046539 w 1115251"/>
              <a:gd name="connsiteY8" fmla="*/ 68712 h 903828"/>
              <a:gd name="connsiteX9" fmla="*/ 1046539 w 1115251"/>
              <a:gd name="connsiteY9" fmla="*/ 105710 h 903828"/>
              <a:gd name="connsiteX10" fmla="*/ 1109966 w 1115251"/>
              <a:gd name="connsiteY10" fmla="*/ 232564 h 903828"/>
              <a:gd name="connsiteX11" fmla="*/ 1109966 w 1115251"/>
              <a:gd name="connsiteY11" fmla="*/ 295990 h 903828"/>
              <a:gd name="connsiteX12" fmla="*/ 1094109 w 1115251"/>
              <a:gd name="connsiteY12" fmla="*/ 311847 h 903828"/>
              <a:gd name="connsiteX13" fmla="*/ 1099395 w 1115251"/>
              <a:gd name="connsiteY13" fmla="*/ 396416 h 903828"/>
              <a:gd name="connsiteX14" fmla="*/ 1115251 w 1115251"/>
              <a:gd name="connsiteY14" fmla="*/ 412272 h 903828"/>
              <a:gd name="connsiteX15" fmla="*/ 1094109 w 1115251"/>
              <a:gd name="connsiteY15" fmla="*/ 502127 h 903828"/>
              <a:gd name="connsiteX16" fmla="*/ 988398 w 1115251"/>
              <a:gd name="connsiteY16" fmla="*/ 676550 h 903828"/>
              <a:gd name="connsiteX17" fmla="*/ 977827 w 1115251"/>
              <a:gd name="connsiteY17" fmla="*/ 650122 h 903828"/>
              <a:gd name="connsiteX18" fmla="*/ 967256 w 1115251"/>
              <a:gd name="connsiteY18" fmla="*/ 692406 h 903828"/>
              <a:gd name="connsiteX19" fmla="*/ 940828 w 1115251"/>
              <a:gd name="connsiteY19" fmla="*/ 734691 h 903828"/>
              <a:gd name="connsiteX20" fmla="*/ 940828 w 1115251"/>
              <a:gd name="connsiteY20" fmla="*/ 787546 h 903828"/>
              <a:gd name="connsiteX21" fmla="*/ 872116 w 1115251"/>
              <a:gd name="connsiteY21" fmla="*/ 829831 h 903828"/>
              <a:gd name="connsiteX22" fmla="*/ 835117 w 1115251"/>
              <a:gd name="connsiteY22" fmla="*/ 835116 h 903828"/>
              <a:gd name="connsiteX23" fmla="*/ 787547 w 1115251"/>
              <a:gd name="connsiteY23" fmla="*/ 798117 h 903828"/>
              <a:gd name="connsiteX24" fmla="*/ 750548 w 1115251"/>
              <a:gd name="connsiteY24" fmla="*/ 803403 h 903828"/>
              <a:gd name="connsiteX25" fmla="*/ 687122 w 1115251"/>
              <a:gd name="connsiteY25" fmla="*/ 845687 h 903828"/>
              <a:gd name="connsiteX26" fmla="*/ 660694 w 1115251"/>
              <a:gd name="connsiteY26" fmla="*/ 850973 h 903828"/>
              <a:gd name="connsiteX27" fmla="*/ 581411 w 1115251"/>
              <a:gd name="connsiteY27" fmla="*/ 813974 h 903828"/>
              <a:gd name="connsiteX28" fmla="*/ 486271 w 1115251"/>
              <a:gd name="connsiteY28" fmla="*/ 813974 h 903828"/>
              <a:gd name="connsiteX29" fmla="*/ 417559 w 1115251"/>
              <a:gd name="connsiteY29" fmla="*/ 750547 h 903828"/>
              <a:gd name="connsiteX30" fmla="*/ 375274 w 1115251"/>
              <a:gd name="connsiteY30" fmla="*/ 750547 h 903828"/>
              <a:gd name="connsiteX31" fmla="*/ 290706 w 1115251"/>
              <a:gd name="connsiteY31" fmla="*/ 792832 h 903828"/>
              <a:gd name="connsiteX32" fmla="*/ 295991 w 1115251"/>
              <a:gd name="connsiteY32" fmla="*/ 824545 h 903828"/>
              <a:gd name="connsiteX33" fmla="*/ 221994 w 1115251"/>
              <a:gd name="connsiteY33" fmla="*/ 903828 h 903828"/>
              <a:gd name="connsiteX34" fmla="*/ 195566 w 1115251"/>
              <a:gd name="connsiteY34" fmla="*/ 882686 h 903828"/>
              <a:gd name="connsiteX35" fmla="*/ 163852 w 1115251"/>
              <a:gd name="connsiteY35" fmla="*/ 882686 h 903828"/>
              <a:gd name="connsiteX36" fmla="*/ 132139 w 1115251"/>
              <a:gd name="connsiteY36" fmla="*/ 840402 h 903828"/>
              <a:gd name="connsiteX37" fmla="*/ 47570 w 1115251"/>
              <a:gd name="connsiteY37" fmla="*/ 803403 h 903828"/>
              <a:gd name="connsiteX38" fmla="*/ 0 w 1115251"/>
              <a:gd name="connsiteY38" fmla="*/ 761119 h 903828"/>
              <a:gd name="connsiteX39" fmla="*/ 0 w 1115251"/>
              <a:gd name="connsiteY39" fmla="*/ 729405 h 903828"/>
              <a:gd name="connsiteX40" fmla="*/ 26428 w 1115251"/>
              <a:gd name="connsiteY40" fmla="*/ 655408 h 903828"/>
              <a:gd name="connsiteX41" fmla="*/ 116283 w 1115251"/>
              <a:gd name="connsiteY41" fmla="*/ 655408 h 903828"/>
              <a:gd name="connsiteX42" fmla="*/ 121568 w 1115251"/>
              <a:gd name="connsiteY42" fmla="*/ 639551 h 903828"/>
              <a:gd name="connsiteX43" fmla="*/ 253707 w 1115251"/>
              <a:gd name="connsiteY43" fmla="*/ 639551 h 903828"/>
              <a:gd name="connsiteX44" fmla="*/ 295991 w 1115251"/>
              <a:gd name="connsiteY44" fmla="*/ 576124 h 903828"/>
              <a:gd name="connsiteX45" fmla="*/ 290706 w 1115251"/>
              <a:gd name="connsiteY45" fmla="*/ 348846 h 9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5251" h="903828">
                <a:moveTo>
                  <a:pt x="290706" y="348846"/>
                </a:moveTo>
                <a:lnTo>
                  <a:pt x="391131" y="348846"/>
                </a:lnTo>
                <a:lnTo>
                  <a:pt x="443987" y="301276"/>
                </a:lnTo>
                <a:lnTo>
                  <a:pt x="470414" y="301276"/>
                </a:lnTo>
                <a:lnTo>
                  <a:pt x="856259" y="0"/>
                </a:lnTo>
                <a:lnTo>
                  <a:pt x="856259" y="26427"/>
                </a:lnTo>
                <a:lnTo>
                  <a:pt x="935543" y="58141"/>
                </a:lnTo>
                <a:lnTo>
                  <a:pt x="1004255" y="58141"/>
                </a:lnTo>
                <a:lnTo>
                  <a:pt x="1046539" y="68712"/>
                </a:lnTo>
                <a:lnTo>
                  <a:pt x="1046539" y="105710"/>
                </a:lnTo>
                <a:lnTo>
                  <a:pt x="1109966" y="232564"/>
                </a:lnTo>
                <a:lnTo>
                  <a:pt x="1109966" y="295990"/>
                </a:lnTo>
                <a:lnTo>
                  <a:pt x="1094109" y="311847"/>
                </a:lnTo>
                <a:lnTo>
                  <a:pt x="1099395" y="396416"/>
                </a:lnTo>
                <a:lnTo>
                  <a:pt x="1115251" y="412272"/>
                </a:lnTo>
                <a:lnTo>
                  <a:pt x="1094109" y="502127"/>
                </a:lnTo>
                <a:lnTo>
                  <a:pt x="988398" y="676550"/>
                </a:lnTo>
                <a:lnTo>
                  <a:pt x="977827" y="650122"/>
                </a:lnTo>
                <a:lnTo>
                  <a:pt x="967256" y="692406"/>
                </a:lnTo>
                <a:lnTo>
                  <a:pt x="940828" y="734691"/>
                </a:lnTo>
                <a:lnTo>
                  <a:pt x="940828" y="787546"/>
                </a:lnTo>
                <a:lnTo>
                  <a:pt x="872116" y="829831"/>
                </a:lnTo>
                <a:lnTo>
                  <a:pt x="835117" y="835116"/>
                </a:lnTo>
                <a:lnTo>
                  <a:pt x="787547" y="798117"/>
                </a:lnTo>
                <a:lnTo>
                  <a:pt x="750548" y="803403"/>
                </a:lnTo>
                <a:lnTo>
                  <a:pt x="687122" y="845687"/>
                </a:lnTo>
                <a:lnTo>
                  <a:pt x="660694" y="850973"/>
                </a:lnTo>
                <a:lnTo>
                  <a:pt x="581411" y="813974"/>
                </a:lnTo>
                <a:lnTo>
                  <a:pt x="486271" y="813974"/>
                </a:lnTo>
                <a:lnTo>
                  <a:pt x="417559" y="750547"/>
                </a:lnTo>
                <a:lnTo>
                  <a:pt x="375274" y="750547"/>
                </a:lnTo>
                <a:lnTo>
                  <a:pt x="290706" y="792832"/>
                </a:lnTo>
                <a:lnTo>
                  <a:pt x="295991" y="824545"/>
                </a:lnTo>
                <a:lnTo>
                  <a:pt x="221994" y="903828"/>
                </a:lnTo>
                <a:lnTo>
                  <a:pt x="195566" y="882686"/>
                </a:lnTo>
                <a:lnTo>
                  <a:pt x="163852" y="882686"/>
                </a:lnTo>
                <a:lnTo>
                  <a:pt x="132139" y="840402"/>
                </a:lnTo>
                <a:lnTo>
                  <a:pt x="47570" y="803403"/>
                </a:lnTo>
                <a:lnTo>
                  <a:pt x="0" y="761119"/>
                </a:lnTo>
                <a:lnTo>
                  <a:pt x="0" y="729405"/>
                </a:lnTo>
                <a:lnTo>
                  <a:pt x="26428" y="655408"/>
                </a:lnTo>
                <a:lnTo>
                  <a:pt x="116283" y="655408"/>
                </a:lnTo>
                <a:lnTo>
                  <a:pt x="121568" y="639551"/>
                </a:lnTo>
                <a:lnTo>
                  <a:pt x="253707" y="639551"/>
                </a:lnTo>
                <a:lnTo>
                  <a:pt x="295991" y="576124"/>
                </a:lnTo>
                <a:lnTo>
                  <a:pt x="290706" y="34884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Forme libre 55"/>
          <p:cNvSpPr/>
          <p:nvPr/>
        </p:nvSpPr>
        <p:spPr>
          <a:xfrm>
            <a:off x="4424363" y="1801813"/>
            <a:ext cx="576262" cy="428625"/>
          </a:xfrm>
          <a:custGeom>
            <a:avLst/>
            <a:gdLst>
              <a:gd name="connsiteX0" fmla="*/ 68712 w 576124"/>
              <a:gd name="connsiteY0" fmla="*/ 206137 h 428130"/>
              <a:gd name="connsiteX1" fmla="*/ 200850 w 576124"/>
              <a:gd name="connsiteY1" fmla="*/ 89855 h 428130"/>
              <a:gd name="connsiteX2" fmla="*/ 253706 w 576124"/>
              <a:gd name="connsiteY2" fmla="*/ 89855 h 428130"/>
              <a:gd name="connsiteX3" fmla="*/ 264277 w 576124"/>
              <a:gd name="connsiteY3" fmla="*/ 73998 h 428130"/>
              <a:gd name="connsiteX4" fmla="*/ 317133 w 576124"/>
              <a:gd name="connsiteY4" fmla="*/ 73998 h 428130"/>
              <a:gd name="connsiteX5" fmla="*/ 385845 w 576124"/>
              <a:gd name="connsiteY5" fmla="*/ 0 h 428130"/>
              <a:gd name="connsiteX6" fmla="*/ 428129 w 576124"/>
              <a:gd name="connsiteY6" fmla="*/ 0 h 428130"/>
              <a:gd name="connsiteX7" fmla="*/ 406987 w 576124"/>
              <a:gd name="connsiteY7" fmla="*/ 63427 h 428130"/>
              <a:gd name="connsiteX8" fmla="*/ 406987 w 576124"/>
              <a:gd name="connsiteY8" fmla="*/ 89855 h 428130"/>
              <a:gd name="connsiteX9" fmla="*/ 459842 w 576124"/>
              <a:gd name="connsiteY9" fmla="*/ 126853 h 428130"/>
              <a:gd name="connsiteX10" fmla="*/ 539126 w 576124"/>
              <a:gd name="connsiteY10" fmla="*/ 163852 h 428130"/>
              <a:gd name="connsiteX11" fmla="*/ 576124 w 576124"/>
              <a:gd name="connsiteY11" fmla="*/ 211422 h 428130"/>
              <a:gd name="connsiteX12" fmla="*/ 544411 w 576124"/>
              <a:gd name="connsiteY12" fmla="*/ 280134 h 428130"/>
              <a:gd name="connsiteX13" fmla="*/ 470413 w 576124"/>
              <a:gd name="connsiteY13" fmla="*/ 301277 h 428130"/>
              <a:gd name="connsiteX14" fmla="*/ 417558 w 576124"/>
              <a:gd name="connsiteY14" fmla="*/ 301277 h 428130"/>
              <a:gd name="connsiteX15" fmla="*/ 391130 w 576124"/>
              <a:gd name="connsiteY15" fmla="*/ 327704 h 428130"/>
              <a:gd name="connsiteX16" fmla="*/ 364703 w 576124"/>
              <a:gd name="connsiteY16" fmla="*/ 317133 h 428130"/>
              <a:gd name="connsiteX17" fmla="*/ 211422 w 576124"/>
              <a:gd name="connsiteY17" fmla="*/ 317133 h 428130"/>
              <a:gd name="connsiteX18" fmla="*/ 184994 w 576124"/>
              <a:gd name="connsiteY18" fmla="*/ 332990 h 428130"/>
              <a:gd name="connsiteX19" fmla="*/ 184994 w 576124"/>
              <a:gd name="connsiteY19" fmla="*/ 369989 h 428130"/>
              <a:gd name="connsiteX20" fmla="*/ 211422 w 576124"/>
              <a:gd name="connsiteY20" fmla="*/ 396416 h 428130"/>
              <a:gd name="connsiteX21" fmla="*/ 211422 w 576124"/>
              <a:gd name="connsiteY21" fmla="*/ 428130 h 428130"/>
              <a:gd name="connsiteX22" fmla="*/ 142709 w 576124"/>
              <a:gd name="connsiteY22" fmla="*/ 396416 h 428130"/>
              <a:gd name="connsiteX23" fmla="*/ 121567 w 576124"/>
              <a:gd name="connsiteY23" fmla="*/ 396416 h 428130"/>
              <a:gd name="connsiteX24" fmla="*/ 105711 w 576124"/>
              <a:gd name="connsiteY24" fmla="*/ 412273 h 428130"/>
              <a:gd name="connsiteX25" fmla="*/ 73997 w 576124"/>
              <a:gd name="connsiteY25" fmla="*/ 417559 h 428130"/>
              <a:gd name="connsiteX26" fmla="*/ 26427 w 576124"/>
              <a:gd name="connsiteY26" fmla="*/ 343561 h 428130"/>
              <a:gd name="connsiteX27" fmla="*/ 0 w 576124"/>
              <a:gd name="connsiteY27" fmla="*/ 343561 h 428130"/>
              <a:gd name="connsiteX28" fmla="*/ 0 w 576124"/>
              <a:gd name="connsiteY28" fmla="*/ 306562 h 428130"/>
              <a:gd name="connsiteX29" fmla="*/ 68712 w 576124"/>
              <a:gd name="connsiteY29" fmla="*/ 206137 h 4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124" h="428130">
                <a:moveTo>
                  <a:pt x="68712" y="206137"/>
                </a:moveTo>
                <a:lnTo>
                  <a:pt x="200850" y="89855"/>
                </a:lnTo>
                <a:lnTo>
                  <a:pt x="253706" y="89855"/>
                </a:lnTo>
                <a:lnTo>
                  <a:pt x="264277" y="73998"/>
                </a:lnTo>
                <a:lnTo>
                  <a:pt x="317133" y="73998"/>
                </a:lnTo>
                <a:lnTo>
                  <a:pt x="385845" y="0"/>
                </a:lnTo>
                <a:lnTo>
                  <a:pt x="428129" y="0"/>
                </a:lnTo>
                <a:lnTo>
                  <a:pt x="406987" y="63427"/>
                </a:lnTo>
                <a:lnTo>
                  <a:pt x="406987" y="89855"/>
                </a:lnTo>
                <a:lnTo>
                  <a:pt x="459842" y="126853"/>
                </a:lnTo>
                <a:lnTo>
                  <a:pt x="539126" y="163852"/>
                </a:lnTo>
                <a:lnTo>
                  <a:pt x="576124" y="211422"/>
                </a:lnTo>
                <a:lnTo>
                  <a:pt x="544411" y="280134"/>
                </a:lnTo>
                <a:lnTo>
                  <a:pt x="470413" y="301277"/>
                </a:lnTo>
                <a:lnTo>
                  <a:pt x="417558" y="301277"/>
                </a:lnTo>
                <a:lnTo>
                  <a:pt x="391130" y="327704"/>
                </a:lnTo>
                <a:lnTo>
                  <a:pt x="364703" y="317133"/>
                </a:lnTo>
                <a:lnTo>
                  <a:pt x="211422" y="317133"/>
                </a:lnTo>
                <a:lnTo>
                  <a:pt x="184994" y="332990"/>
                </a:lnTo>
                <a:lnTo>
                  <a:pt x="184994" y="369989"/>
                </a:lnTo>
                <a:lnTo>
                  <a:pt x="211422" y="396416"/>
                </a:lnTo>
                <a:lnTo>
                  <a:pt x="211422" y="428130"/>
                </a:lnTo>
                <a:lnTo>
                  <a:pt x="142709" y="396416"/>
                </a:lnTo>
                <a:lnTo>
                  <a:pt x="121567" y="396416"/>
                </a:lnTo>
                <a:lnTo>
                  <a:pt x="105711" y="412273"/>
                </a:lnTo>
                <a:lnTo>
                  <a:pt x="73997" y="417559"/>
                </a:lnTo>
                <a:lnTo>
                  <a:pt x="26427" y="343561"/>
                </a:lnTo>
                <a:lnTo>
                  <a:pt x="0" y="343561"/>
                </a:lnTo>
                <a:lnTo>
                  <a:pt x="0" y="306562"/>
                </a:lnTo>
                <a:lnTo>
                  <a:pt x="68712" y="20613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Forme libre 56"/>
          <p:cNvSpPr/>
          <p:nvPr/>
        </p:nvSpPr>
        <p:spPr>
          <a:xfrm>
            <a:off x="3968750" y="1036638"/>
            <a:ext cx="1163638" cy="1125537"/>
          </a:xfrm>
          <a:custGeom>
            <a:avLst/>
            <a:gdLst>
              <a:gd name="connsiteX0" fmla="*/ 438701 w 1162821"/>
              <a:gd name="connsiteY0" fmla="*/ 739977 h 1125822"/>
              <a:gd name="connsiteX1" fmla="*/ 438701 w 1162821"/>
              <a:gd name="connsiteY1" fmla="*/ 0 h 1125822"/>
              <a:gd name="connsiteX2" fmla="*/ 539126 w 1162821"/>
              <a:gd name="connsiteY2" fmla="*/ 5285 h 1125822"/>
              <a:gd name="connsiteX3" fmla="*/ 576125 w 1162821"/>
              <a:gd name="connsiteY3" fmla="*/ 58141 h 1125822"/>
              <a:gd name="connsiteX4" fmla="*/ 613124 w 1162821"/>
              <a:gd name="connsiteY4" fmla="*/ 58141 h 1125822"/>
              <a:gd name="connsiteX5" fmla="*/ 655408 w 1162821"/>
              <a:gd name="connsiteY5" fmla="*/ 105711 h 1125822"/>
              <a:gd name="connsiteX6" fmla="*/ 687122 w 1162821"/>
              <a:gd name="connsiteY6" fmla="*/ 110996 h 1125822"/>
              <a:gd name="connsiteX7" fmla="*/ 776976 w 1162821"/>
              <a:gd name="connsiteY7" fmla="*/ 184994 h 1125822"/>
              <a:gd name="connsiteX8" fmla="*/ 803404 w 1162821"/>
              <a:gd name="connsiteY8" fmla="*/ 184994 h 1125822"/>
              <a:gd name="connsiteX9" fmla="*/ 993684 w 1162821"/>
              <a:gd name="connsiteY9" fmla="*/ 343560 h 1125822"/>
              <a:gd name="connsiteX10" fmla="*/ 1094109 w 1162821"/>
              <a:gd name="connsiteY10" fmla="*/ 401701 h 1125822"/>
              <a:gd name="connsiteX11" fmla="*/ 1094109 w 1162821"/>
              <a:gd name="connsiteY11" fmla="*/ 449271 h 1125822"/>
              <a:gd name="connsiteX12" fmla="*/ 1152250 w 1162821"/>
              <a:gd name="connsiteY12" fmla="*/ 454557 h 1125822"/>
              <a:gd name="connsiteX13" fmla="*/ 1162821 w 1162821"/>
              <a:gd name="connsiteY13" fmla="*/ 671264 h 1125822"/>
              <a:gd name="connsiteX14" fmla="*/ 1120537 w 1162821"/>
              <a:gd name="connsiteY14" fmla="*/ 729405 h 1125822"/>
              <a:gd name="connsiteX15" fmla="*/ 988398 w 1162821"/>
              <a:gd name="connsiteY15" fmla="*/ 734691 h 1125822"/>
              <a:gd name="connsiteX16" fmla="*/ 983113 w 1162821"/>
              <a:gd name="connsiteY16" fmla="*/ 745262 h 1125822"/>
              <a:gd name="connsiteX17" fmla="*/ 887973 w 1162821"/>
              <a:gd name="connsiteY17" fmla="*/ 750548 h 1125822"/>
              <a:gd name="connsiteX18" fmla="*/ 872116 w 1162821"/>
              <a:gd name="connsiteY18" fmla="*/ 766404 h 1125822"/>
              <a:gd name="connsiteX19" fmla="*/ 835117 w 1162821"/>
              <a:gd name="connsiteY19" fmla="*/ 766404 h 1125822"/>
              <a:gd name="connsiteX20" fmla="*/ 776976 w 1162821"/>
              <a:gd name="connsiteY20" fmla="*/ 835116 h 1125822"/>
              <a:gd name="connsiteX21" fmla="*/ 713550 w 1162821"/>
              <a:gd name="connsiteY21" fmla="*/ 840402 h 1125822"/>
              <a:gd name="connsiteX22" fmla="*/ 708264 w 1162821"/>
              <a:gd name="connsiteY22" fmla="*/ 850973 h 1125822"/>
              <a:gd name="connsiteX23" fmla="*/ 644837 w 1162821"/>
              <a:gd name="connsiteY23" fmla="*/ 856259 h 1125822"/>
              <a:gd name="connsiteX24" fmla="*/ 523270 w 1162821"/>
              <a:gd name="connsiteY24" fmla="*/ 972541 h 1125822"/>
              <a:gd name="connsiteX25" fmla="*/ 449272 w 1162821"/>
              <a:gd name="connsiteY25" fmla="*/ 1072966 h 1125822"/>
              <a:gd name="connsiteX26" fmla="*/ 449272 w 1162821"/>
              <a:gd name="connsiteY26" fmla="*/ 1104679 h 1125822"/>
              <a:gd name="connsiteX27" fmla="*/ 422844 w 1162821"/>
              <a:gd name="connsiteY27" fmla="*/ 1104679 h 1125822"/>
              <a:gd name="connsiteX28" fmla="*/ 417559 w 1162821"/>
              <a:gd name="connsiteY28" fmla="*/ 1125822 h 1125822"/>
              <a:gd name="connsiteX29" fmla="*/ 354132 w 1162821"/>
              <a:gd name="connsiteY29" fmla="*/ 1125822 h 1125822"/>
              <a:gd name="connsiteX30" fmla="*/ 338276 w 1162821"/>
              <a:gd name="connsiteY30" fmla="*/ 1109965 h 1125822"/>
              <a:gd name="connsiteX31" fmla="*/ 285420 w 1162821"/>
              <a:gd name="connsiteY31" fmla="*/ 1120536 h 1125822"/>
              <a:gd name="connsiteX32" fmla="*/ 232565 w 1162821"/>
              <a:gd name="connsiteY32" fmla="*/ 972541 h 1125822"/>
              <a:gd name="connsiteX33" fmla="*/ 190280 w 1162821"/>
              <a:gd name="connsiteY33" fmla="*/ 977826 h 1125822"/>
              <a:gd name="connsiteX34" fmla="*/ 190280 w 1162821"/>
              <a:gd name="connsiteY34" fmla="*/ 988397 h 1125822"/>
              <a:gd name="connsiteX35" fmla="*/ 89855 w 1162821"/>
              <a:gd name="connsiteY35" fmla="*/ 1009540 h 1125822"/>
              <a:gd name="connsiteX36" fmla="*/ 47570 w 1162821"/>
              <a:gd name="connsiteY36" fmla="*/ 951398 h 1125822"/>
              <a:gd name="connsiteX37" fmla="*/ 58141 w 1162821"/>
              <a:gd name="connsiteY37" fmla="*/ 919685 h 1125822"/>
              <a:gd name="connsiteX38" fmla="*/ 0 w 1162821"/>
              <a:gd name="connsiteY38" fmla="*/ 813974 h 1125822"/>
              <a:gd name="connsiteX39" fmla="*/ 31714 w 1162821"/>
              <a:gd name="connsiteY39" fmla="*/ 734691 h 1125822"/>
              <a:gd name="connsiteX40" fmla="*/ 438701 w 1162821"/>
              <a:gd name="connsiteY40" fmla="*/ 739977 h 112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2821" h="1125822">
                <a:moveTo>
                  <a:pt x="438701" y="739977"/>
                </a:moveTo>
                <a:lnTo>
                  <a:pt x="438701" y="0"/>
                </a:lnTo>
                <a:lnTo>
                  <a:pt x="539126" y="5285"/>
                </a:lnTo>
                <a:lnTo>
                  <a:pt x="576125" y="58141"/>
                </a:lnTo>
                <a:lnTo>
                  <a:pt x="613124" y="58141"/>
                </a:lnTo>
                <a:lnTo>
                  <a:pt x="655408" y="105711"/>
                </a:lnTo>
                <a:lnTo>
                  <a:pt x="687122" y="110996"/>
                </a:lnTo>
                <a:lnTo>
                  <a:pt x="776976" y="184994"/>
                </a:lnTo>
                <a:lnTo>
                  <a:pt x="803404" y="184994"/>
                </a:lnTo>
                <a:lnTo>
                  <a:pt x="993684" y="343560"/>
                </a:lnTo>
                <a:lnTo>
                  <a:pt x="1094109" y="401701"/>
                </a:lnTo>
                <a:lnTo>
                  <a:pt x="1094109" y="449271"/>
                </a:lnTo>
                <a:lnTo>
                  <a:pt x="1152250" y="454557"/>
                </a:lnTo>
                <a:lnTo>
                  <a:pt x="1162821" y="671264"/>
                </a:lnTo>
                <a:lnTo>
                  <a:pt x="1120537" y="729405"/>
                </a:lnTo>
                <a:lnTo>
                  <a:pt x="988398" y="734691"/>
                </a:lnTo>
                <a:lnTo>
                  <a:pt x="983113" y="745262"/>
                </a:lnTo>
                <a:lnTo>
                  <a:pt x="887973" y="750548"/>
                </a:lnTo>
                <a:lnTo>
                  <a:pt x="872116" y="766404"/>
                </a:lnTo>
                <a:lnTo>
                  <a:pt x="835117" y="766404"/>
                </a:lnTo>
                <a:lnTo>
                  <a:pt x="776976" y="835116"/>
                </a:lnTo>
                <a:lnTo>
                  <a:pt x="713550" y="840402"/>
                </a:lnTo>
                <a:lnTo>
                  <a:pt x="708264" y="850973"/>
                </a:lnTo>
                <a:lnTo>
                  <a:pt x="644837" y="856259"/>
                </a:lnTo>
                <a:lnTo>
                  <a:pt x="523270" y="972541"/>
                </a:lnTo>
                <a:lnTo>
                  <a:pt x="449272" y="1072966"/>
                </a:lnTo>
                <a:lnTo>
                  <a:pt x="449272" y="1104679"/>
                </a:lnTo>
                <a:lnTo>
                  <a:pt x="422844" y="1104679"/>
                </a:lnTo>
                <a:lnTo>
                  <a:pt x="417559" y="1125822"/>
                </a:lnTo>
                <a:lnTo>
                  <a:pt x="354132" y="1125822"/>
                </a:lnTo>
                <a:lnTo>
                  <a:pt x="338276" y="1109965"/>
                </a:lnTo>
                <a:lnTo>
                  <a:pt x="285420" y="1120536"/>
                </a:lnTo>
                <a:lnTo>
                  <a:pt x="232565" y="972541"/>
                </a:lnTo>
                <a:lnTo>
                  <a:pt x="190280" y="977826"/>
                </a:lnTo>
                <a:lnTo>
                  <a:pt x="190280" y="988397"/>
                </a:lnTo>
                <a:lnTo>
                  <a:pt x="89855" y="1009540"/>
                </a:lnTo>
                <a:lnTo>
                  <a:pt x="47570" y="951398"/>
                </a:lnTo>
                <a:lnTo>
                  <a:pt x="58141" y="919685"/>
                </a:lnTo>
                <a:lnTo>
                  <a:pt x="0" y="813974"/>
                </a:lnTo>
                <a:lnTo>
                  <a:pt x="31714" y="734691"/>
                </a:lnTo>
                <a:lnTo>
                  <a:pt x="438701" y="73997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Forme libre 57"/>
          <p:cNvSpPr/>
          <p:nvPr/>
        </p:nvSpPr>
        <p:spPr>
          <a:xfrm>
            <a:off x="3678238" y="862013"/>
            <a:ext cx="814387" cy="993775"/>
          </a:xfrm>
          <a:custGeom>
            <a:avLst/>
            <a:gdLst>
              <a:gd name="connsiteX0" fmla="*/ 322419 w 813975"/>
              <a:gd name="connsiteY0" fmla="*/ 903828 h 993683"/>
              <a:gd name="connsiteX1" fmla="*/ 285420 w 813975"/>
              <a:gd name="connsiteY1" fmla="*/ 993683 h 993683"/>
              <a:gd name="connsiteX2" fmla="*/ 206137 w 813975"/>
              <a:gd name="connsiteY2" fmla="*/ 861544 h 993683"/>
              <a:gd name="connsiteX3" fmla="*/ 121568 w 813975"/>
              <a:gd name="connsiteY3" fmla="*/ 813974 h 993683"/>
              <a:gd name="connsiteX4" fmla="*/ 100426 w 813975"/>
              <a:gd name="connsiteY4" fmla="*/ 808689 h 993683"/>
              <a:gd name="connsiteX5" fmla="*/ 58141 w 813975"/>
              <a:gd name="connsiteY5" fmla="*/ 808689 h 993683"/>
              <a:gd name="connsiteX6" fmla="*/ 0 w 813975"/>
              <a:gd name="connsiteY6" fmla="*/ 824545 h 993683"/>
              <a:gd name="connsiteX7" fmla="*/ 0 w 813975"/>
              <a:gd name="connsiteY7" fmla="*/ 792832 h 993683"/>
              <a:gd name="connsiteX8" fmla="*/ 26428 w 813975"/>
              <a:gd name="connsiteY8" fmla="*/ 787546 h 993683"/>
              <a:gd name="connsiteX9" fmla="*/ 31713 w 813975"/>
              <a:gd name="connsiteY9" fmla="*/ 750547 h 993683"/>
              <a:gd name="connsiteX10" fmla="*/ 58141 w 813975"/>
              <a:gd name="connsiteY10" fmla="*/ 729405 h 993683"/>
              <a:gd name="connsiteX11" fmla="*/ 31713 w 813975"/>
              <a:gd name="connsiteY11" fmla="*/ 650122 h 993683"/>
              <a:gd name="connsiteX12" fmla="*/ 36999 w 813975"/>
              <a:gd name="connsiteY12" fmla="*/ 539126 h 993683"/>
              <a:gd name="connsiteX13" fmla="*/ 5286 w 813975"/>
              <a:gd name="connsiteY13" fmla="*/ 449271 h 993683"/>
              <a:gd name="connsiteX14" fmla="*/ 248421 w 813975"/>
              <a:gd name="connsiteY14" fmla="*/ 449271 h 993683"/>
              <a:gd name="connsiteX15" fmla="*/ 248421 w 813975"/>
              <a:gd name="connsiteY15" fmla="*/ 343560 h 993683"/>
              <a:gd name="connsiteX16" fmla="*/ 332990 w 813975"/>
              <a:gd name="connsiteY16" fmla="*/ 295990 h 993683"/>
              <a:gd name="connsiteX17" fmla="*/ 332990 w 813975"/>
              <a:gd name="connsiteY17" fmla="*/ 95139 h 993683"/>
              <a:gd name="connsiteX18" fmla="*/ 581411 w 813975"/>
              <a:gd name="connsiteY18" fmla="*/ 95139 h 993683"/>
              <a:gd name="connsiteX19" fmla="*/ 581411 w 813975"/>
              <a:gd name="connsiteY19" fmla="*/ 0 h 993683"/>
              <a:gd name="connsiteX20" fmla="*/ 813975 w 813975"/>
              <a:gd name="connsiteY20" fmla="*/ 174423 h 993683"/>
              <a:gd name="connsiteX21" fmla="*/ 724120 w 813975"/>
              <a:gd name="connsiteY21" fmla="*/ 179708 h 993683"/>
              <a:gd name="connsiteX22" fmla="*/ 729406 w 813975"/>
              <a:gd name="connsiteY22" fmla="*/ 914400 h 993683"/>
              <a:gd name="connsiteX23" fmla="*/ 322419 w 813975"/>
              <a:gd name="connsiteY23" fmla="*/ 903828 h 9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975" h="993683">
                <a:moveTo>
                  <a:pt x="322419" y="903828"/>
                </a:moveTo>
                <a:lnTo>
                  <a:pt x="285420" y="993683"/>
                </a:lnTo>
                <a:lnTo>
                  <a:pt x="206137" y="861544"/>
                </a:lnTo>
                <a:lnTo>
                  <a:pt x="121568" y="813974"/>
                </a:lnTo>
                <a:lnTo>
                  <a:pt x="100426" y="808689"/>
                </a:lnTo>
                <a:lnTo>
                  <a:pt x="58141" y="808689"/>
                </a:lnTo>
                <a:lnTo>
                  <a:pt x="0" y="824545"/>
                </a:lnTo>
                <a:lnTo>
                  <a:pt x="0" y="792832"/>
                </a:lnTo>
                <a:lnTo>
                  <a:pt x="26428" y="787546"/>
                </a:lnTo>
                <a:lnTo>
                  <a:pt x="31713" y="750547"/>
                </a:lnTo>
                <a:lnTo>
                  <a:pt x="58141" y="729405"/>
                </a:lnTo>
                <a:lnTo>
                  <a:pt x="31713" y="650122"/>
                </a:lnTo>
                <a:lnTo>
                  <a:pt x="36999" y="539126"/>
                </a:lnTo>
                <a:lnTo>
                  <a:pt x="5286" y="449271"/>
                </a:lnTo>
                <a:lnTo>
                  <a:pt x="248421" y="449271"/>
                </a:lnTo>
                <a:lnTo>
                  <a:pt x="248421" y="343560"/>
                </a:lnTo>
                <a:lnTo>
                  <a:pt x="332990" y="295990"/>
                </a:lnTo>
                <a:lnTo>
                  <a:pt x="332990" y="95139"/>
                </a:lnTo>
                <a:lnTo>
                  <a:pt x="581411" y="95139"/>
                </a:lnTo>
                <a:lnTo>
                  <a:pt x="581411" y="0"/>
                </a:lnTo>
                <a:lnTo>
                  <a:pt x="813975" y="174423"/>
                </a:lnTo>
                <a:lnTo>
                  <a:pt x="724120" y="179708"/>
                </a:lnTo>
                <a:lnTo>
                  <a:pt x="729406" y="914400"/>
                </a:lnTo>
                <a:lnTo>
                  <a:pt x="322419" y="9038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58"/>
          <p:cNvSpPr/>
          <p:nvPr/>
        </p:nvSpPr>
        <p:spPr>
          <a:xfrm>
            <a:off x="3630613" y="1670050"/>
            <a:ext cx="396875" cy="338138"/>
          </a:xfrm>
          <a:custGeom>
            <a:avLst/>
            <a:gdLst>
              <a:gd name="connsiteX0" fmla="*/ 253707 w 396416"/>
              <a:gd name="connsiteY0" fmla="*/ 42284 h 338275"/>
              <a:gd name="connsiteX1" fmla="*/ 396416 w 396416"/>
              <a:gd name="connsiteY1" fmla="*/ 285419 h 338275"/>
              <a:gd name="connsiteX2" fmla="*/ 391131 w 396416"/>
              <a:gd name="connsiteY2" fmla="*/ 327704 h 338275"/>
              <a:gd name="connsiteX3" fmla="*/ 359418 w 396416"/>
              <a:gd name="connsiteY3" fmla="*/ 338275 h 338275"/>
              <a:gd name="connsiteX4" fmla="*/ 348846 w 396416"/>
              <a:gd name="connsiteY4" fmla="*/ 338275 h 338275"/>
              <a:gd name="connsiteX5" fmla="*/ 327704 w 396416"/>
              <a:gd name="connsiteY5" fmla="*/ 338275 h 338275"/>
              <a:gd name="connsiteX6" fmla="*/ 317133 w 396416"/>
              <a:gd name="connsiteY6" fmla="*/ 327704 h 338275"/>
              <a:gd name="connsiteX7" fmla="*/ 227279 w 396416"/>
              <a:gd name="connsiteY7" fmla="*/ 327704 h 338275"/>
              <a:gd name="connsiteX8" fmla="*/ 227279 w 396416"/>
              <a:gd name="connsiteY8" fmla="*/ 311847 h 338275"/>
              <a:gd name="connsiteX9" fmla="*/ 126853 w 396416"/>
              <a:gd name="connsiteY9" fmla="*/ 311847 h 338275"/>
              <a:gd name="connsiteX10" fmla="*/ 42285 w 396416"/>
              <a:gd name="connsiteY10" fmla="*/ 332989 h 338275"/>
              <a:gd name="connsiteX11" fmla="*/ 31714 w 396416"/>
              <a:gd name="connsiteY11" fmla="*/ 317132 h 338275"/>
              <a:gd name="connsiteX12" fmla="*/ 31714 w 396416"/>
              <a:gd name="connsiteY12" fmla="*/ 232564 h 338275"/>
              <a:gd name="connsiteX13" fmla="*/ 47570 w 396416"/>
              <a:gd name="connsiteY13" fmla="*/ 221993 h 338275"/>
              <a:gd name="connsiteX14" fmla="*/ 21142 w 396416"/>
              <a:gd name="connsiteY14" fmla="*/ 153280 h 338275"/>
              <a:gd name="connsiteX15" fmla="*/ 0 w 396416"/>
              <a:gd name="connsiteY15" fmla="*/ 132138 h 338275"/>
              <a:gd name="connsiteX16" fmla="*/ 0 w 396416"/>
              <a:gd name="connsiteY16" fmla="*/ 89854 h 338275"/>
              <a:gd name="connsiteX17" fmla="*/ 52856 w 396416"/>
              <a:gd name="connsiteY17" fmla="*/ 68712 h 338275"/>
              <a:gd name="connsiteX18" fmla="*/ 52856 w 396416"/>
              <a:gd name="connsiteY18" fmla="*/ 15856 h 338275"/>
              <a:gd name="connsiteX19" fmla="*/ 105711 w 396416"/>
              <a:gd name="connsiteY19" fmla="*/ 0 h 338275"/>
              <a:gd name="connsiteX20" fmla="*/ 163852 w 396416"/>
              <a:gd name="connsiteY20" fmla="*/ 0 h 338275"/>
              <a:gd name="connsiteX21" fmla="*/ 253707 w 396416"/>
              <a:gd name="connsiteY21" fmla="*/ 42284 h 3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416" h="338275">
                <a:moveTo>
                  <a:pt x="253707" y="42284"/>
                </a:moveTo>
                <a:lnTo>
                  <a:pt x="396416" y="285419"/>
                </a:lnTo>
                <a:lnTo>
                  <a:pt x="391131" y="327704"/>
                </a:lnTo>
                <a:lnTo>
                  <a:pt x="359418" y="338275"/>
                </a:lnTo>
                <a:lnTo>
                  <a:pt x="348846" y="338275"/>
                </a:lnTo>
                <a:lnTo>
                  <a:pt x="327704" y="338275"/>
                </a:lnTo>
                <a:lnTo>
                  <a:pt x="317133" y="327704"/>
                </a:lnTo>
                <a:lnTo>
                  <a:pt x="227279" y="327704"/>
                </a:lnTo>
                <a:lnTo>
                  <a:pt x="227279" y="311847"/>
                </a:lnTo>
                <a:lnTo>
                  <a:pt x="126853" y="311847"/>
                </a:lnTo>
                <a:lnTo>
                  <a:pt x="42285" y="332989"/>
                </a:lnTo>
                <a:lnTo>
                  <a:pt x="31714" y="317132"/>
                </a:lnTo>
                <a:lnTo>
                  <a:pt x="31714" y="232564"/>
                </a:lnTo>
                <a:lnTo>
                  <a:pt x="47570" y="221993"/>
                </a:lnTo>
                <a:lnTo>
                  <a:pt x="21142" y="153280"/>
                </a:lnTo>
                <a:lnTo>
                  <a:pt x="0" y="132138"/>
                </a:lnTo>
                <a:lnTo>
                  <a:pt x="0" y="89854"/>
                </a:lnTo>
                <a:lnTo>
                  <a:pt x="52856" y="68712"/>
                </a:lnTo>
                <a:lnTo>
                  <a:pt x="52856" y="15856"/>
                </a:lnTo>
                <a:lnTo>
                  <a:pt x="105711" y="0"/>
                </a:lnTo>
                <a:lnTo>
                  <a:pt x="163852" y="0"/>
                </a:lnTo>
                <a:lnTo>
                  <a:pt x="253707" y="42284"/>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Forme libre 60"/>
          <p:cNvSpPr/>
          <p:nvPr/>
        </p:nvSpPr>
        <p:spPr>
          <a:xfrm>
            <a:off x="3668713" y="1881188"/>
            <a:ext cx="174625" cy="74612"/>
          </a:xfrm>
          <a:custGeom>
            <a:avLst/>
            <a:gdLst>
              <a:gd name="connsiteX0" fmla="*/ 174423 w 174423"/>
              <a:gd name="connsiteY0" fmla="*/ 63427 h 73998"/>
              <a:gd name="connsiteX1" fmla="*/ 100426 w 174423"/>
              <a:gd name="connsiteY1" fmla="*/ 68713 h 73998"/>
              <a:gd name="connsiteX2" fmla="*/ 100426 w 174423"/>
              <a:gd name="connsiteY2" fmla="*/ 47570 h 73998"/>
              <a:gd name="connsiteX3" fmla="*/ 68712 w 174423"/>
              <a:gd name="connsiteY3" fmla="*/ 52856 h 73998"/>
              <a:gd name="connsiteX4" fmla="*/ 68712 w 174423"/>
              <a:gd name="connsiteY4" fmla="*/ 73998 h 73998"/>
              <a:gd name="connsiteX5" fmla="*/ 0 w 174423"/>
              <a:gd name="connsiteY5" fmla="*/ 63427 h 73998"/>
              <a:gd name="connsiteX6" fmla="*/ 0 w 174423"/>
              <a:gd name="connsiteY6" fmla="*/ 26428 h 73998"/>
              <a:gd name="connsiteX7" fmla="*/ 68712 w 174423"/>
              <a:gd name="connsiteY7" fmla="*/ 0 h 73998"/>
              <a:gd name="connsiteX8" fmla="*/ 126853 w 174423"/>
              <a:gd name="connsiteY8" fmla="*/ 10572 h 73998"/>
              <a:gd name="connsiteX9" fmla="*/ 174423 w 174423"/>
              <a:gd name="connsiteY9" fmla="*/ 63427 h 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23" h="73998">
                <a:moveTo>
                  <a:pt x="174423" y="63427"/>
                </a:moveTo>
                <a:lnTo>
                  <a:pt x="100426" y="68713"/>
                </a:lnTo>
                <a:lnTo>
                  <a:pt x="100426" y="47570"/>
                </a:lnTo>
                <a:lnTo>
                  <a:pt x="68712" y="52856"/>
                </a:lnTo>
                <a:lnTo>
                  <a:pt x="68712" y="73998"/>
                </a:lnTo>
                <a:lnTo>
                  <a:pt x="0" y="63427"/>
                </a:lnTo>
                <a:lnTo>
                  <a:pt x="0" y="26428"/>
                </a:lnTo>
                <a:lnTo>
                  <a:pt x="68712" y="0"/>
                </a:lnTo>
                <a:lnTo>
                  <a:pt x="126853" y="10572"/>
                </a:lnTo>
                <a:lnTo>
                  <a:pt x="174423" y="6342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Forme libre 61"/>
          <p:cNvSpPr/>
          <p:nvPr/>
        </p:nvSpPr>
        <p:spPr>
          <a:xfrm>
            <a:off x="4249738" y="100013"/>
            <a:ext cx="1431925" cy="1390650"/>
          </a:xfrm>
          <a:custGeom>
            <a:avLst/>
            <a:gdLst>
              <a:gd name="connsiteX0" fmla="*/ 1305530 w 1432383"/>
              <a:gd name="connsiteY0" fmla="*/ 940828 h 1390100"/>
              <a:gd name="connsiteX1" fmla="*/ 1252675 w 1432383"/>
              <a:gd name="connsiteY1" fmla="*/ 840403 h 1390100"/>
              <a:gd name="connsiteX2" fmla="*/ 1252675 w 1432383"/>
              <a:gd name="connsiteY2" fmla="*/ 808689 h 1390100"/>
              <a:gd name="connsiteX3" fmla="*/ 1300245 w 1432383"/>
              <a:gd name="connsiteY3" fmla="*/ 761120 h 1390100"/>
              <a:gd name="connsiteX4" fmla="*/ 1289673 w 1432383"/>
              <a:gd name="connsiteY4" fmla="*/ 697693 h 1390100"/>
              <a:gd name="connsiteX5" fmla="*/ 1257960 w 1432383"/>
              <a:gd name="connsiteY5" fmla="*/ 676551 h 1390100"/>
              <a:gd name="connsiteX6" fmla="*/ 1268531 w 1432383"/>
              <a:gd name="connsiteY6" fmla="*/ 586696 h 1390100"/>
              <a:gd name="connsiteX7" fmla="*/ 1252675 w 1432383"/>
              <a:gd name="connsiteY7" fmla="*/ 565554 h 1390100"/>
              <a:gd name="connsiteX8" fmla="*/ 1252675 w 1432383"/>
              <a:gd name="connsiteY8" fmla="*/ 533841 h 1390100"/>
              <a:gd name="connsiteX9" fmla="*/ 1273817 w 1432383"/>
              <a:gd name="connsiteY9" fmla="*/ 507413 h 1390100"/>
              <a:gd name="connsiteX10" fmla="*/ 1226247 w 1432383"/>
              <a:gd name="connsiteY10" fmla="*/ 396417 h 1390100"/>
              <a:gd name="connsiteX11" fmla="*/ 1162820 w 1432383"/>
              <a:gd name="connsiteY11" fmla="*/ 301277 h 1390100"/>
              <a:gd name="connsiteX12" fmla="*/ 1120536 w 1432383"/>
              <a:gd name="connsiteY12" fmla="*/ 253707 h 1390100"/>
              <a:gd name="connsiteX13" fmla="*/ 1120536 w 1432383"/>
              <a:gd name="connsiteY13" fmla="*/ 232565 h 1390100"/>
              <a:gd name="connsiteX14" fmla="*/ 1189248 w 1432383"/>
              <a:gd name="connsiteY14" fmla="*/ 116283 h 1390100"/>
              <a:gd name="connsiteX15" fmla="*/ 1157535 w 1432383"/>
              <a:gd name="connsiteY15" fmla="*/ 21143 h 1390100"/>
              <a:gd name="connsiteX16" fmla="*/ 909114 w 1432383"/>
              <a:gd name="connsiteY16" fmla="*/ 21143 h 1390100"/>
              <a:gd name="connsiteX17" fmla="*/ 887972 w 1432383"/>
              <a:gd name="connsiteY17" fmla="*/ 0 h 1390100"/>
              <a:gd name="connsiteX18" fmla="*/ 829831 w 1432383"/>
              <a:gd name="connsiteY18" fmla="*/ 0 h 1390100"/>
              <a:gd name="connsiteX19" fmla="*/ 829831 w 1432383"/>
              <a:gd name="connsiteY19" fmla="*/ 26428 h 1390100"/>
              <a:gd name="connsiteX20" fmla="*/ 687121 w 1432383"/>
              <a:gd name="connsiteY20" fmla="*/ 63427 h 1390100"/>
              <a:gd name="connsiteX21" fmla="*/ 523269 w 1432383"/>
              <a:gd name="connsiteY21" fmla="*/ 137425 h 1390100"/>
              <a:gd name="connsiteX22" fmla="*/ 480984 w 1432383"/>
              <a:gd name="connsiteY22" fmla="*/ 169138 h 1390100"/>
              <a:gd name="connsiteX23" fmla="*/ 507412 w 1432383"/>
              <a:gd name="connsiteY23" fmla="*/ 174424 h 1390100"/>
              <a:gd name="connsiteX24" fmla="*/ 507412 w 1432383"/>
              <a:gd name="connsiteY24" fmla="*/ 306562 h 1390100"/>
              <a:gd name="connsiteX25" fmla="*/ 523269 w 1432383"/>
              <a:gd name="connsiteY25" fmla="*/ 311848 h 1390100"/>
              <a:gd name="connsiteX26" fmla="*/ 523269 w 1432383"/>
              <a:gd name="connsiteY26" fmla="*/ 364703 h 1390100"/>
              <a:gd name="connsiteX27" fmla="*/ 486270 w 1432383"/>
              <a:gd name="connsiteY27" fmla="*/ 385846 h 1390100"/>
              <a:gd name="connsiteX28" fmla="*/ 449271 w 1432383"/>
              <a:gd name="connsiteY28" fmla="*/ 385846 h 1390100"/>
              <a:gd name="connsiteX29" fmla="*/ 449271 w 1432383"/>
              <a:gd name="connsiteY29" fmla="*/ 364703 h 1390100"/>
              <a:gd name="connsiteX30" fmla="*/ 412272 w 1432383"/>
              <a:gd name="connsiteY30" fmla="*/ 364703 h 1390100"/>
              <a:gd name="connsiteX31" fmla="*/ 354131 w 1432383"/>
              <a:gd name="connsiteY31" fmla="*/ 412273 h 1390100"/>
              <a:gd name="connsiteX32" fmla="*/ 354131 w 1432383"/>
              <a:gd name="connsiteY32" fmla="*/ 438701 h 1390100"/>
              <a:gd name="connsiteX33" fmla="*/ 364702 w 1432383"/>
              <a:gd name="connsiteY33" fmla="*/ 459843 h 1390100"/>
              <a:gd name="connsiteX34" fmla="*/ 211421 w 1432383"/>
              <a:gd name="connsiteY34" fmla="*/ 560269 h 1390100"/>
              <a:gd name="connsiteX35" fmla="*/ 132138 w 1432383"/>
              <a:gd name="connsiteY35" fmla="*/ 560269 h 1390100"/>
              <a:gd name="connsiteX36" fmla="*/ 0 w 1432383"/>
              <a:gd name="connsiteY36" fmla="*/ 634266 h 1390100"/>
              <a:gd name="connsiteX37" fmla="*/ 10571 w 1432383"/>
              <a:gd name="connsiteY37" fmla="*/ 755834 h 1390100"/>
              <a:gd name="connsiteX38" fmla="*/ 237849 w 1432383"/>
              <a:gd name="connsiteY38" fmla="*/ 940828 h 1390100"/>
              <a:gd name="connsiteX39" fmla="*/ 264277 w 1432383"/>
              <a:gd name="connsiteY39" fmla="*/ 940828 h 1390100"/>
              <a:gd name="connsiteX40" fmla="*/ 290705 w 1432383"/>
              <a:gd name="connsiteY40" fmla="*/ 988398 h 1390100"/>
              <a:gd name="connsiteX41" fmla="*/ 332989 w 1432383"/>
              <a:gd name="connsiteY41" fmla="*/ 993684 h 1390100"/>
              <a:gd name="connsiteX42" fmla="*/ 375273 w 1432383"/>
              <a:gd name="connsiteY42" fmla="*/ 1041254 h 1390100"/>
              <a:gd name="connsiteX43" fmla="*/ 406987 w 1432383"/>
              <a:gd name="connsiteY43" fmla="*/ 1041254 h 1390100"/>
              <a:gd name="connsiteX44" fmla="*/ 491556 w 1432383"/>
              <a:gd name="connsiteY44" fmla="*/ 1120537 h 1390100"/>
              <a:gd name="connsiteX45" fmla="*/ 528554 w 1432383"/>
              <a:gd name="connsiteY45" fmla="*/ 1115251 h 1390100"/>
              <a:gd name="connsiteX46" fmla="*/ 650122 w 1432383"/>
              <a:gd name="connsiteY46" fmla="*/ 1226248 h 1390100"/>
              <a:gd name="connsiteX47" fmla="*/ 713549 w 1432383"/>
              <a:gd name="connsiteY47" fmla="*/ 1284389 h 1390100"/>
              <a:gd name="connsiteX48" fmla="*/ 813974 w 1432383"/>
              <a:gd name="connsiteY48" fmla="*/ 1337244 h 1390100"/>
              <a:gd name="connsiteX49" fmla="*/ 813974 w 1432383"/>
              <a:gd name="connsiteY49" fmla="*/ 1384814 h 1390100"/>
              <a:gd name="connsiteX50" fmla="*/ 866830 w 1432383"/>
              <a:gd name="connsiteY50" fmla="*/ 1390100 h 1390100"/>
              <a:gd name="connsiteX51" fmla="*/ 872115 w 1432383"/>
              <a:gd name="connsiteY51" fmla="*/ 1379529 h 1390100"/>
              <a:gd name="connsiteX52" fmla="*/ 983112 w 1432383"/>
              <a:gd name="connsiteY52" fmla="*/ 1379529 h 1390100"/>
              <a:gd name="connsiteX53" fmla="*/ 1030682 w 1432383"/>
              <a:gd name="connsiteY53" fmla="*/ 1326673 h 1390100"/>
              <a:gd name="connsiteX54" fmla="*/ 1057109 w 1432383"/>
              <a:gd name="connsiteY54" fmla="*/ 1326673 h 1390100"/>
              <a:gd name="connsiteX55" fmla="*/ 1432383 w 1432383"/>
              <a:gd name="connsiteY55" fmla="*/ 1035968 h 1390100"/>
              <a:gd name="connsiteX56" fmla="*/ 1432383 w 1432383"/>
              <a:gd name="connsiteY56" fmla="*/ 1009540 h 1390100"/>
              <a:gd name="connsiteX57" fmla="*/ 1305530 w 1432383"/>
              <a:gd name="connsiteY57" fmla="*/ 940828 h 13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383" h="1390100">
                <a:moveTo>
                  <a:pt x="1305530" y="940828"/>
                </a:moveTo>
                <a:lnTo>
                  <a:pt x="1252675" y="840403"/>
                </a:lnTo>
                <a:lnTo>
                  <a:pt x="1252675" y="808689"/>
                </a:lnTo>
                <a:lnTo>
                  <a:pt x="1300245" y="761120"/>
                </a:lnTo>
                <a:lnTo>
                  <a:pt x="1289673" y="697693"/>
                </a:lnTo>
                <a:lnTo>
                  <a:pt x="1257960" y="676551"/>
                </a:lnTo>
                <a:lnTo>
                  <a:pt x="1268531" y="586696"/>
                </a:lnTo>
                <a:lnTo>
                  <a:pt x="1252675" y="565554"/>
                </a:lnTo>
                <a:lnTo>
                  <a:pt x="1252675" y="533841"/>
                </a:lnTo>
                <a:lnTo>
                  <a:pt x="1273817" y="507413"/>
                </a:lnTo>
                <a:lnTo>
                  <a:pt x="1226247" y="396417"/>
                </a:lnTo>
                <a:lnTo>
                  <a:pt x="1162820" y="301277"/>
                </a:lnTo>
                <a:lnTo>
                  <a:pt x="1120536" y="253707"/>
                </a:lnTo>
                <a:lnTo>
                  <a:pt x="1120536" y="232565"/>
                </a:lnTo>
                <a:lnTo>
                  <a:pt x="1189248" y="116283"/>
                </a:lnTo>
                <a:lnTo>
                  <a:pt x="1157535" y="21143"/>
                </a:lnTo>
                <a:lnTo>
                  <a:pt x="909114" y="21143"/>
                </a:lnTo>
                <a:lnTo>
                  <a:pt x="887972" y="0"/>
                </a:lnTo>
                <a:lnTo>
                  <a:pt x="829831" y="0"/>
                </a:lnTo>
                <a:lnTo>
                  <a:pt x="829831" y="26428"/>
                </a:lnTo>
                <a:lnTo>
                  <a:pt x="687121" y="63427"/>
                </a:lnTo>
                <a:lnTo>
                  <a:pt x="523269" y="137425"/>
                </a:lnTo>
                <a:lnTo>
                  <a:pt x="480984" y="169138"/>
                </a:lnTo>
                <a:lnTo>
                  <a:pt x="507412" y="174424"/>
                </a:lnTo>
                <a:lnTo>
                  <a:pt x="507412" y="306562"/>
                </a:lnTo>
                <a:lnTo>
                  <a:pt x="523269" y="311848"/>
                </a:lnTo>
                <a:lnTo>
                  <a:pt x="523269" y="364703"/>
                </a:lnTo>
                <a:cubicBezTo>
                  <a:pt x="490090" y="386823"/>
                  <a:pt x="504261" y="385846"/>
                  <a:pt x="486270" y="385846"/>
                </a:cubicBezTo>
                <a:lnTo>
                  <a:pt x="449271" y="385846"/>
                </a:lnTo>
                <a:lnTo>
                  <a:pt x="449271" y="364703"/>
                </a:lnTo>
                <a:lnTo>
                  <a:pt x="412272" y="364703"/>
                </a:lnTo>
                <a:lnTo>
                  <a:pt x="354131" y="412273"/>
                </a:lnTo>
                <a:lnTo>
                  <a:pt x="354131" y="438701"/>
                </a:lnTo>
                <a:lnTo>
                  <a:pt x="364702" y="459843"/>
                </a:lnTo>
                <a:lnTo>
                  <a:pt x="211421" y="560269"/>
                </a:lnTo>
                <a:lnTo>
                  <a:pt x="132138" y="560269"/>
                </a:lnTo>
                <a:lnTo>
                  <a:pt x="0" y="634266"/>
                </a:lnTo>
                <a:lnTo>
                  <a:pt x="10571" y="755834"/>
                </a:lnTo>
                <a:lnTo>
                  <a:pt x="237849" y="940828"/>
                </a:lnTo>
                <a:lnTo>
                  <a:pt x="264277" y="940828"/>
                </a:lnTo>
                <a:lnTo>
                  <a:pt x="290705" y="988398"/>
                </a:lnTo>
                <a:lnTo>
                  <a:pt x="332989" y="993684"/>
                </a:lnTo>
                <a:lnTo>
                  <a:pt x="375273" y="1041254"/>
                </a:lnTo>
                <a:lnTo>
                  <a:pt x="406987" y="1041254"/>
                </a:lnTo>
                <a:lnTo>
                  <a:pt x="491556" y="1120537"/>
                </a:lnTo>
                <a:lnTo>
                  <a:pt x="528554" y="1115251"/>
                </a:lnTo>
                <a:lnTo>
                  <a:pt x="650122" y="1226248"/>
                </a:lnTo>
                <a:lnTo>
                  <a:pt x="713549" y="1284389"/>
                </a:lnTo>
                <a:lnTo>
                  <a:pt x="813974" y="1337244"/>
                </a:lnTo>
                <a:lnTo>
                  <a:pt x="813974" y="1384814"/>
                </a:lnTo>
                <a:lnTo>
                  <a:pt x="866830" y="1390100"/>
                </a:lnTo>
                <a:lnTo>
                  <a:pt x="872115" y="1379529"/>
                </a:lnTo>
                <a:lnTo>
                  <a:pt x="983112" y="1379529"/>
                </a:lnTo>
                <a:lnTo>
                  <a:pt x="1030682" y="1326673"/>
                </a:lnTo>
                <a:lnTo>
                  <a:pt x="1057109" y="1326673"/>
                </a:lnTo>
                <a:lnTo>
                  <a:pt x="1432383" y="1035968"/>
                </a:lnTo>
                <a:lnTo>
                  <a:pt x="1432383" y="1009540"/>
                </a:lnTo>
                <a:lnTo>
                  <a:pt x="1305530" y="94082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Forme libre 62"/>
          <p:cNvSpPr/>
          <p:nvPr/>
        </p:nvSpPr>
        <p:spPr>
          <a:xfrm>
            <a:off x="3678238" y="819150"/>
            <a:ext cx="576262" cy="492125"/>
          </a:xfrm>
          <a:custGeom>
            <a:avLst/>
            <a:gdLst>
              <a:gd name="connsiteX0" fmla="*/ 243135 w 576125"/>
              <a:gd name="connsiteY0" fmla="*/ 491556 h 491556"/>
              <a:gd name="connsiteX1" fmla="*/ 0 w 576125"/>
              <a:gd name="connsiteY1" fmla="*/ 491556 h 491556"/>
              <a:gd name="connsiteX2" fmla="*/ 47570 w 576125"/>
              <a:gd name="connsiteY2" fmla="*/ 359417 h 491556"/>
              <a:gd name="connsiteX3" fmla="*/ 158567 w 576125"/>
              <a:gd name="connsiteY3" fmla="*/ 200851 h 491556"/>
              <a:gd name="connsiteX4" fmla="*/ 264278 w 576125"/>
              <a:gd name="connsiteY4" fmla="*/ 5286 h 491556"/>
              <a:gd name="connsiteX5" fmla="*/ 576125 w 576125"/>
              <a:gd name="connsiteY5" fmla="*/ 0 h 491556"/>
              <a:gd name="connsiteX6" fmla="*/ 576125 w 576125"/>
              <a:gd name="connsiteY6" fmla="*/ 137424 h 491556"/>
              <a:gd name="connsiteX7" fmla="*/ 332990 w 576125"/>
              <a:gd name="connsiteY7" fmla="*/ 137424 h 491556"/>
              <a:gd name="connsiteX8" fmla="*/ 332990 w 576125"/>
              <a:gd name="connsiteY8" fmla="*/ 332990 h 491556"/>
              <a:gd name="connsiteX9" fmla="*/ 243135 w 576125"/>
              <a:gd name="connsiteY9" fmla="*/ 391131 h 491556"/>
              <a:gd name="connsiteX10" fmla="*/ 243135 w 576125"/>
              <a:gd name="connsiteY10" fmla="*/ 491556 h 4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125" h="491556">
                <a:moveTo>
                  <a:pt x="243135" y="491556"/>
                </a:moveTo>
                <a:lnTo>
                  <a:pt x="0" y="491556"/>
                </a:lnTo>
                <a:lnTo>
                  <a:pt x="47570" y="359417"/>
                </a:lnTo>
                <a:lnTo>
                  <a:pt x="158567" y="200851"/>
                </a:lnTo>
                <a:lnTo>
                  <a:pt x="264278" y="5286"/>
                </a:lnTo>
                <a:lnTo>
                  <a:pt x="576125" y="0"/>
                </a:lnTo>
                <a:lnTo>
                  <a:pt x="576125" y="137424"/>
                </a:lnTo>
                <a:lnTo>
                  <a:pt x="332990" y="137424"/>
                </a:lnTo>
                <a:lnTo>
                  <a:pt x="332990" y="332990"/>
                </a:lnTo>
                <a:lnTo>
                  <a:pt x="243135" y="391131"/>
                </a:lnTo>
                <a:lnTo>
                  <a:pt x="243135" y="49155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Forme libre 63"/>
          <p:cNvSpPr/>
          <p:nvPr/>
        </p:nvSpPr>
        <p:spPr>
          <a:xfrm>
            <a:off x="3959225" y="185738"/>
            <a:ext cx="814388" cy="633412"/>
          </a:xfrm>
          <a:custGeom>
            <a:avLst/>
            <a:gdLst>
              <a:gd name="connsiteX0" fmla="*/ 237850 w 813975"/>
              <a:gd name="connsiteY0" fmla="*/ 459843 h 634266"/>
              <a:gd name="connsiteX1" fmla="*/ 248421 w 813975"/>
              <a:gd name="connsiteY1" fmla="*/ 354132 h 634266"/>
              <a:gd name="connsiteX2" fmla="*/ 280134 w 813975"/>
              <a:gd name="connsiteY2" fmla="*/ 243135 h 634266"/>
              <a:gd name="connsiteX3" fmla="*/ 465129 w 813975"/>
              <a:gd name="connsiteY3" fmla="*/ 121568 h 634266"/>
              <a:gd name="connsiteX4" fmla="*/ 528555 w 813975"/>
              <a:gd name="connsiteY4" fmla="*/ 0 h 634266"/>
              <a:gd name="connsiteX5" fmla="*/ 544412 w 813975"/>
              <a:gd name="connsiteY5" fmla="*/ 0 h 634266"/>
              <a:gd name="connsiteX6" fmla="*/ 591982 w 813975"/>
              <a:gd name="connsiteY6" fmla="*/ 31714 h 634266"/>
              <a:gd name="connsiteX7" fmla="*/ 618410 w 813975"/>
              <a:gd name="connsiteY7" fmla="*/ 68712 h 634266"/>
              <a:gd name="connsiteX8" fmla="*/ 798118 w 813975"/>
              <a:gd name="connsiteY8" fmla="*/ 89855 h 634266"/>
              <a:gd name="connsiteX9" fmla="*/ 798118 w 813975"/>
              <a:gd name="connsiteY9" fmla="*/ 216708 h 634266"/>
              <a:gd name="connsiteX10" fmla="*/ 813975 w 813975"/>
              <a:gd name="connsiteY10" fmla="*/ 227279 h 634266"/>
              <a:gd name="connsiteX11" fmla="*/ 813975 w 813975"/>
              <a:gd name="connsiteY11" fmla="*/ 280134 h 634266"/>
              <a:gd name="connsiteX12" fmla="*/ 792833 w 813975"/>
              <a:gd name="connsiteY12" fmla="*/ 301277 h 634266"/>
              <a:gd name="connsiteX13" fmla="*/ 745263 w 813975"/>
              <a:gd name="connsiteY13" fmla="*/ 301277 h 634266"/>
              <a:gd name="connsiteX14" fmla="*/ 739977 w 813975"/>
              <a:gd name="connsiteY14" fmla="*/ 280134 h 634266"/>
              <a:gd name="connsiteX15" fmla="*/ 708264 w 813975"/>
              <a:gd name="connsiteY15" fmla="*/ 280134 h 634266"/>
              <a:gd name="connsiteX16" fmla="*/ 644837 w 813975"/>
              <a:gd name="connsiteY16" fmla="*/ 322419 h 634266"/>
              <a:gd name="connsiteX17" fmla="*/ 639552 w 813975"/>
              <a:gd name="connsiteY17" fmla="*/ 343561 h 634266"/>
              <a:gd name="connsiteX18" fmla="*/ 655408 w 813975"/>
              <a:gd name="connsiteY18" fmla="*/ 375274 h 634266"/>
              <a:gd name="connsiteX19" fmla="*/ 507413 w 813975"/>
              <a:gd name="connsiteY19" fmla="*/ 475700 h 634266"/>
              <a:gd name="connsiteX20" fmla="*/ 422844 w 813975"/>
              <a:gd name="connsiteY20" fmla="*/ 475700 h 634266"/>
              <a:gd name="connsiteX21" fmla="*/ 290706 w 813975"/>
              <a:gd name="connsiteY21" fmla="*/ 549697 h 634266"/>
              <a:gd name="connsiteX22" fmla="*/ 290706 w 813975"/>
              <a:gd name="connsiteY22" fmla="*/ 634266 h 634266"/>
              <a:gd name="connsiteX23" fmla="*/ 0 w 813975"/>
              <a:gd name="connsiteY23" fmla="*/ 634266 h 634266"/>
              <a:gd name="connsiteX24" fmla="*/ 95140 w 813975"/>
              <a:gd name="connsiteY24" fmla="*/ 560268 h 634266"/>
              <a:gd name="connsiteX25" fmla="*/ 105711 w 813975"/>
              <a:gd name="connsiteY25" fmla="*/ 565554 h 634266"/>
              <a:gd name="connsiteX26" fmla="*/ 237850 w 813975"/>
              <a:gd name="connsiteY26" fmla="*/ 459843 h 6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975" h="634266">
                <a:moveTo>
                  <a:pt x="237850" y="459843"/>
                </a:moveTo>
                <a:lnTo>
                  <a:pt x="248421" y="354132"/>
                </a:lnTo>
                <a:lnTo>
                  <a:pt x="280134" y="243135"/>
                </a:lnTo>
                <a:lnTo>
                  <a:pt x="465129" y="121568"/>
                </a:lnTo>
                <a:lnTo>
                  <a:pt x="528555" y="0"/>
                </a:lnTo>
                <a:lnTo>
                  <a:pt x="544412" y="0"/>
                </a:lnTo>
                <a:lnTo>
                  <a:pt x="591982" y="31714"/>
                </a:lnTo>
                <a:lnTo>
                  <a:pt x="618410" y="68712"/>
                </a:lnTo>
                <a:lnTo>
                  <a:pt x="798118" y="89855"/>
                </a:lnTo>
                <a:lnTo>
                  <a:pt x="798118" y="216708"/>
                </a:lnTo>
                <a:lnTo>
                  <a:pt x="813975" y="227279"/>
                </a:lnTo>
                <a:lnTo>
                  <a:pt x="813975" y="280134"/>
                </a:lnTo>
                <a:lnTo>
                  <a:pt x="792833" y="301277"/>
                </a:lnTo>
                <a:lnTo>
                  <a:pt x="745263" y="301277"/>
                </a:lnTo>
                <a:lnTo>
                  <a:pt x="739977" y="280134"/>
                </a:lnTo>
                <a:lnTo>
                  <a:pt x="708264" y="280134"/>
                </a:lnTo>
                <a:lnTo>
                  <a:pt x="644837" y="322419"/>
                </a:lnTo>
                <a:lnTo>
                  <a:pt x="639552" y="343561"/>
                </a:lnTo>
                <a:lnTo>
                  <a:pt x="655408" y="375274"/>
                </a:lnTo>
                <a:lnTo>
                  <a:pt x="507413" y="475700"/>
                </a:lnTo>
                <a:lnTo>
                  <a:pt x="422844" y="475700"/>
                </a:lnTo>
                <a:lnTo>
                  <a:pt x="290706" y="549697"/>
                </a:lnTo>
                <a:lnTo>
                  <a:pt x="290706" y="634266"/>
                </a:lnTo>
                <a:lnTo>
                  <a:pt x="0" y="634266"/>
                </a:lnTo>
                <a:lnTo>
                  <a:pt x="95140" y="560268"/>
                </a:lnTo>
                <a:lnTo>
                  <a:pt x="105711" y="565554"/>
                </a:lnTo>
                <a:lnTo>
                  <a:pt x="237850" y="459843"/>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Forme libre 64"/>
          <p:cNvSpPr/>
          <p:nvPr/>
        </p:nvSpPr>
        <p:spPr>
          <a:xfrm>
            <a:off x="5364163" y="68263"/>
            <a:ext cx="292100" cy="539750"/>
          </a:xfrm>
          <a:custGeom>
            <a:avLst/>
            <a:gdLst>
              <a:gd name="connsiteX0" fmla="*/ 73998 w 290706"/>
              <a:gd name="connsiteY0" fmla="*/ 147996 h 539126"/>
              <a:gd name="connsiteX1" fmla="*/ 36999 w 290706"/>
              <a:gd name="connsiteY1" fmla="*/ 47570 h 539126"/>
              <a:gd name="connsiteX2" fmla="*/ 110997 w 290706"/>
              <a:gd name="connsiteY2" fmla="*/ 21142 h 539126"/>
              <a:gd name="connsiteX3" fmla="*/ 174423 w 290706"/>
              <a:gd name="connsiteY3" fmla="*/ 0 h 539126"/>
              <a:gd name="connsiteX4" fmla="*/ 211422 w 290706"/>
              <a:gd name="connsiteY4" fmla="*/ 36999 h 539126"/>
              <a:gd name="connsiteX5" fmla="*/ 227279 w 290706"/>
              <a:gd name="connsiteY5" fmla="*/ 58141 h 539126"/>
              <a:gd name="connsiteX6" fmla="*/ 216708 w 290706"/>
              <a:gd name="connsiteY6" fmla="*/ 95140 h 539126"/>
              <a:gd name="connsiteX7" fmla="*/ 232565 w 290706"/>
              <a:gd name="connsiteY7" fmla="*/ 126853 h 539126"/>
              <a:gd name="connsiteX8" fmla="*/ 237850 w 290706"/>
              <a:gd name="connsiteY8" fmla="*/ 163852 h 539126"/>
              <a:gd name="connsiteX9" fmla="*/ 221993 w 290706"/>
              <a:gd name="connsiteY9" fmla="*/ 174423 h 539126"/>
              <a:gd name="connsiteX10" fmla="*/ 227279 w 290706"/>
              <a:gd name="connsiteY10" fmla="*/ 195565 h 539126"/>
              <a:gd name="connsiteX11" fmla="*/ 206137 w 290706"/>
              <a:gd name="connsiteY11" fmla="*/ 243135 h 539126"/>
              <a:gd name="connsiteX12" fmla="*/ 290706 w 290706"/>
              <a:gd name="connsiteY12" fmla="*/ 338275 h 539126"/>
              <a:gd name="connsiteX13" fmla="*/ 243136 w 290706"/>
              <a:gd name="connsiteY13" fmla="*/ 412273 h 539126"/>
              <a:gd name="connsiteX14" fmla="*/ 216708 w 290706"/>
              <a:gd name="connsiteY14" fmla="*/ 406987 h 539126"/>
              <a:gd name="connsiteX15" fmla="*/ 190280 w 290706"/>
              <a:gd name="connsiteY15" fmla="*/ 428130 h 539126"/>
              <a:gd name="connsiteX16" fmla="*/ 190280 w 290706"/>
              <a:gd name="connsiteY16" fmla="*/ 496842 h 539126"/>
              <a:gd name="connsiteX17" fmla="*/ 158567 w 290706"/>
              <a:gd name="connsiteY17" fmla="*/ 539126 h 539126"/>
              <a:gd name="connsiteX18" fmla="*/ 110997 w 290706"/>
              <a:gd name="connsiteY18" fmla="*/ 428130 h 539126"/>
              <a:gd name="connsiteX19" fmla="*/ 47570 w 290706"/>
              <a:gd name="connsiteY19" fmla="*/ 332990 h 539126"/>
              <a:gd name="connsiteX20" fmla="*/ 0 w 290706"/>
              <a:gd name="connsiteY20" fmla="*/ 290705 h 539126"/>
              <a:gd name="connsiteX21" fmla="*/ 0 w 290706"/>
              <a:gd name="connsiteY21" fmla="*/ 269563 h 539126"/>
              <a:gd name="connsiteX22" fmla="*/ 73998 w 290706"/>
              <a:gd name="connsiteY22" fmla="*/ 147996 h 5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706" h="539126">
                <a:moveTo>
                  <a:pt x="73998" y="147996"/>
                </a:moveTo>
                <a:lnTo>
                  <a:pt x="36999" y="47570"/>
                </a:lnTo>
                <a:lnTo>
                  <a:pt x="110997" y="21142"/>
                </a:lnTo>
                <a:lnTo>
                  <a:pt x="174423" y="0"/>
                </a:lnTo>
                <a:lnTo>
                  <a:pt x="211422" y="36999"/>
                </a:lnTo>
                <a:lnTo>
                  <a:pt x="227279" y="58141"/>
                </a:lnTo>
                <a:lnTo>
                  <a:pt x="216708" y="95140"/>
                </a:lnTo>
                <a:lnTo>
                  <a:pt x="232565" y="126853"/>
                </a:lnTo>
                <a:lnTo>
                  <a:pt x="237850" y="163852"/>
                </a:lnTo>
                <a:lnTo>
                  <a:pt x="221993" y="174423"/>
                </a:lnTo>
                <a:lnTo>
                  <a:pt x="227279" y="195565"/>
                </a:lnTo>
                <a:lnTo>
                  <a:pt x="206137" y="243135"/>
                </a:lnTo>
                <a:lnTo>
                  <a:pt x="290706" y="338275"/>
                </a:lnTo>
                <a:lnTo>
                  <a:pt x="243136" y="412273"/>
                </a:lnTo>
                <a:lnTo>
                  <a:pt x="216708" y="406987"/>
                </a:lnTo>
                <a:lnTo>
                  <a:pt x="190280" y="428130"/>
                </a:lnTo>
                <a:lnTo>
                  <a:pt x="190280" y="496842"/>
                </a:lnTo>
                <a:lnTo>
                  <a:pt x="158567" y="539126"/>
                </a:lnTo>
                <a:lnTo>
                  <a:pt x="110997" y="428130"/>
                </a:lnTo>
                <a:lnTo>
                  <a:pt x="47570" y="332990"/>
                </a:lnTo>
                <a:lnTo>
                  <a:pt x="0" y="290705"/>
                </a:lnTo>
                <a:lnTo>
                  <a:pt x="0" y="269563"/>
                </a:lnTo>
                <a:lnTo>
                  <a:pt x="73998" y="147996"/>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44" name="ZoneTexte 66"/>
          <p:cNvSpPr txBox="1">
            <a:spLocks noChangeArrowheads="1"/>
          </p:cNvSpPr>
          <p:nvPr/>
        </p:nvSpPr>
        <p:spPr bwMode="auto">
          <a:xfrm>
            <a:off x="0" y="142875"/>
            <a:ext cx="2714625" cy="923925"/>
          </a:xfrm>
          <a:prstGeom prst="rect">
            <a:avLst/>
          </a:prstGeom>
          <a:noFill/>
          <a:ln w="9525">
            <a:noFill/>
            <a:miter lim="800000"/>
            <a:headEnd/>
            <a:tailEnd/>
          </a:ln>
        </p:spPr>
        <p:txBody>
          <a:bodyPr>
            <a:spAutoFit/>
          </a:bodyPr>
          <a:lstStyle/>
          <a:p>
            <a:pPr algn="ctr"/>
            <a:r>
              <a:rPr lang="fr-FR" b="1"/>
              <a:t>Doc 19 </a:t>
            </a:r>
          </a:p>
          <a:p>
            <a:pPr algn="ctr"/>
            <a:r>
              <a:rPr lang="fr-FR" b="1"/>
              <a:t>La décolonisation du Maroc et de la Tunisie</a:t>
            </a:r>
          </a:p>
        </p:txBody>
      </p:sp>
      <p:sp>
        <p:nvSpPr>
          <p:cNvPr id="68" name="Rectangle 67"/>
          <p:cNvSpPr/>
          <p:nvPr/>
        </p:nvSpPr>
        <p:spPr>
          <a:xfrm>
            <a:off x="2714625" y="5715000"/>
            <a:ext cx="64293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46" name="ZoneTexte 68"/>
          <p:cNvSpPr txBox="1">
            <a:spLocks noChangeArrowheads="1"/>
          </p:cNvSpPr>
          <p:nvPr/>
        </p:nvSpPr>
        <p:spPr bwMode="auto">
          <a:xfrm>
            <a:off x="2714625" y="5786438"/>
            <a:ext cx="3929063" cy="276225"/>
          </a:xfrm>
          <a:prstGeom prst="rect">
            <a:avLst/>
          </a:prstGeom>
          <a:noFill/>
          <a:ln w="9525">
            <a:noFill/>
            <a:miter lim="800000"/>
            <a:headEnd/>
            <a:tailEnd/>
          </a:ln>
        </p:spPr>
        <p:txBody>
          <a:bodyPr>
            <a:spAutoFit/>
          </a:bodyPr>
          <a:lstStyle/>
          <a:p>
            <a:r>
              <a:rPr lang="fr-FR" sz="1200" b="1"/>
              <a:t>Les étapes de la décolonisation</a:t>
            </a:r>
          </a:p>
        </p:txBody>
      </p:sp>
      <p:sp>
        <p:nvSpPr>
          <p:cNvPr id="70" name="Rectangle à coins arrondis 69"/>
          <p:cNvSpPr/>
          <p:nvPr/>
        </p:nvSpPr>
        <p:spPr>
          <a:xfrm>
            <a:off x="3071813" y="6357938"/>
            <a:ext cx="357187" cy="21431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48" name="ZoneTexte 70"/>
          <p:cNvSpPr txBox="1">
            <a:spLocks noChangeArrowheads="1"/>
          </p:cNvSpPr>
          <p:nvPr/>
        </p:nvSpPr>
        <p:spPr bwMode="auto">
          <a:xfrm>
            <a:off x="2786063" y="6143625"/>
            <a:ext cx="500062" cy="261938"/>
          </a:xfrm>
          <a:prstGeom prst="rect">
            <a:avLst/>
          </a:prstGeom>
          <a:noFill/>
          <a:ln w="9525">
            <a:noFill/>
            <a:miter lim="800000"/>
            <a:headEnd/>
            <a:tailEnd/>
          </a:ln>
        </p:spPr>
        <p:txBody>
          <a:bodyPr>
            <a:spAutoFit/>
          </a:bodyPr>
          <a:lstStyle/>
          <a:p>
            <a:r>
              <a:rPr lang="fr-FR" sz="1100" b="1"/>
              <a:t>1948  </a:t>
            </a:r>
          </a:p>
        </p:txBody>
      </p:sp>
      <p:sp>
        <p:nvSpPr>
          <p:cNvPr id="42049" name="ZoneTexte 71"/>
          <p:cNvSpPr txBox="1">
            <a:spLocks noChangeArrowheads="1"/>
          </p:cNvSpPr>
          <p:nvPr/>
        </p:nvSpPr>
        <p:spPr bwMode="auto">
          <a:xfrm>
            <a:off x="3214688" y="6143625"/>
            <a:ext cx="500062" cy="261938"/>
          </a:xfrm>
          <a:prstGeom prst="rect">
            <a:avLst/>
          </a:prstGeom>
          <a:noFill/>
          <a:ln w="9525">
            <a:noFill/>
            <a:miter lim="800000"/>
            <a:headEnd/>
            <a:tailEnd/>
          </a:ln>
        </p:spPr>
        <p:txBody>
          <a:bodyPr>
            <a:spAutoFit/>
          </a:bodyPr>
          <a:lstStyle/>
          <a:p>
            <a:r>
              <a:rPr lang="fr-FR" sz="1100" b="1"/>
              <a:t>1954  </a:t>
            </a:r>
          </a:p>
        </p:txBody>
      </p:sp>
      <p:sp>
        <p:nvSpPr>
          <p:cNvPr id="73" name="Rectangle à coins arrondis 72"/>
          <p:cNvSpPr/>
          <p:nvPr/>
        </p:nvSpPr>
        <p:spPr>
          <a:xfrm>
            <a:off x="4000500" y="6357938"/>
            <a:ext cx="357188" cy="2143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51" name="ZoneTexte 73"/>
          <p:cNvSpPr txBox="1">
            <a:spLocks noChangeArrowheads="1"/>
          </p:cNvSpPr>
          <p:nvPr/>
        </p:nvSpPr>
        <p:spPr bwMode="auto">
          <a:xfrm>
            <a:off x="3714750" y="6143625"/>
            <a:ext cx="500063" cy="261938"/>
          </a:xfrm>
          <a:prstGeom prst="rect">
            <a:avLst/>
          </a:prstGeom>
          <a:noFill/>
          <a:ln w="9525">
            <a:noFill/>
            <a:miter lim="800000"/>
            <a:headEnd/>
            <a:tailEnd/>
          </a:ln>
        </p:spPr>
        <p:txBody>
          <a:bodyPr>
            <a:spAutoFit/>
          </a:bodyPr>
          <a:lstStyle/>
          <a:p>
            <a:r>
              <a:rPr lang="fr-FR" sz="1100" b="1"/>
              <a:t>1955  </a:t>
            </a:r>
          </a:p>
        </p:txBody>
      </p:sp>
      <p:sp>
        <p:nvSpPr>
          <p:cNvPr id="75" name="Rectangle à coins arrondis 74"/>
          <p:cNvSpPr/>
          <p:nvPr/>
        </p:nvSpPr>
        <p:spPr>
          <a:xfrm>
            <a:off x="4929188" y="6357938"/>
            <a:ext cx="357187" cy="2143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Rectangle à coins arrondis 75"/>
          <p:cNvSpPr/>
          <p:nvPr/>
        </p:nvSpPr>
        <p:spPr>
          <a:xfrm>
            <a:off x="5786438" y="6357938"/>
            <a:ext cx="357187" cy="214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Rectangle à coins arrondis 76"/>
          <p:cNvSpPr/>
          <p:nvPr/>
        </p:nvSpPr>
        <p:spPr>
          <a:xfrm>
            <a:off x="6715125" y="6357938"/>
            <a:ext cx="357188" cy="2143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55" name="ZoneTexte 78"/>
          <p:cNvSpPr txBox="1">
            <a:spLocks noChangeArrowheads="1"/>
          </p:cNvSpPr>
          <p:nvPr/>
        </p:nvSpPr>
        <p:spPr bwMode="auto">
          <a:xfrm>
            <a:off x="4143375" y="6143625"/>
            <a:ext cx="500063" cy="261938"/>
          </a:xfrm>
          <a:prstGeom prst="rect">
            <a:avLst/>
          </a:prstGeom>
          <a:noFill/>
          <a:ln w="9525">
            <a:noFill/>
            <a:miter lim="800000"/>
            <a:headEnd/>
            <a:tailEnd/>
          </a:ln>
        </p:spPr>
        <p:txBody>
          <a:bodyPr>
            <a:spAutoFit/>
          </a:bodyPr>
          <a:lstStyle/>
          <a:p>
            <a:r>
              <a:rPr lang="fr-FR" sz="1100" b="1"/>
              <a:t>1959 </a:t>
            </a:r>
          </a:p>
        </p:txBody>
      </p:sp>
      <p:sp>
        <p:nvSpPr>
          <p:cNvPr id="42056" name="ZoneTexte 79"/>
          <p:cNvSpPr txBox="1">
            <a:spLocks noChangeArrowheads="1"/>
          </p:cNvSpPr>
          <p:nvPr/>
        </p:nvSpPr>
        <p:spPr bwMode="auto">
          <a:xfrm>
            <a:off x="4857750" y="6143625"/>
            <a:ext cx="500063" cy="261938"/>
          </a:xfrm>
          <a:prstGeom prst="rect">
            <a:avLst/>
          </a:prstGeom>
          <a:noFill/>
          <a:ln w="9525">
            <a:noFill/>
            <a:miter lim="800000"/>
            <a:headEnd/>
            <a:tailEnd/>
          </a:ln>
        </p:spPr>
        <p:txBody>
          <a:bodyPr>
            <a:spAutoFit/>
          </a:bodyPr>
          <a:lstStyle/>
          <a:p>
            <a:r>
              <a:rPr lang="fr-FR" sz="1100" b="1"/>
              <a:t>1960 </a:t>
            </a:r>
          </a:p>
        </p:txBody>
      </p:sp>
      <p:sp>
        <p:nvSpPr>
          <p:cNvPr id="42057" name="ZoneTexte 80"/>
          <p:cNvSpPr txBox="1">
            <a:spLocks noChangeArrowheads="1"/>
          </p:cNvSpPr>
          <p:nvPr/>
        </p:nvSpPr>
        <p:spPr bwMode="auto">
          <a:xfrm>
            <a:off x="5500688" y="6143625"/>
            <a:ext cx="500062" cy="261938"/>
          </a:xfrm>
          <a:prstGeom prst="rect">
            <a:avLst/>
          </a:prstGeom>
          <a:noFill/>
          <a:ln w="9525">
            <a:noFill/>
            <a:miter lim="800000"/>
            <a:headEnd/>
            <a:tailEnd/>
          </a:ln>
        </p:spPr>
        <p:txBody>
          <a:bodyPr>
            <a:spAutoFit/>
          </a:bodyPr>
          <a:lstStyle/>
          <a:p>
            <a:r>
              <a:rPr lang="fr-FR" sz="1100" b="1"/>
              <a:t>1961 </a:t>
            </a:r>
          </a:p>
        </p:txBody>
      </p:sp>
      <p:sp>
        <p:nvSpPr>
          <p:cNvPr id="42058" name="ZoneTexte 81"/>
          <p:cNvSpPr txBox="1">
            <a:spLocks noChangeArrowheads="1"/>
          </p:cNvSpPr>
          <p:nvPr/>
        </p:nvSpPr>
        <p:spPr bwMode="auto">
          <a:xfrm>
            <a:off x="5929313" y="6143625"/>
            <a:ext cx="500062" cy="261938"/>
          </a:xfrm>
          <a:prstGeom prst="rect">
            <a:avLst/>
          </a:prstGeom>
          <a:noFill/>
          <a:ln w="9525">
            <a:noFill/>
            <a:miter lim="800000"/>
            <a:headEnd/>
            <a:tailEnd/>
          </a:ln>
        </p:spPr>
        <p:txBody>
          <a:bodyPr>
            <a:spAutoFit/>
          </a:bodyPr>
          <a:lstStyle/>
          <a:p>
            <a:r>
              <a:rPr lang="fr-FR" sz="1100" b="1"/>
              <a:t>1966 </a:t>
            </a:r>
          </a:p>
        </p:txBody>
      </p:sp>
      <p:sp>
        <p:nvSpPr>
          <p:cNvPr id="42059" name="ZoneTexte 82"/>
          <p:cNvSpPr txBox="1">
            <a:spLocks noChangeArrowheads="1"/>
          </p:cNvSpPr>
          <p:nvPr/>
        </p:nvSpPr>
        <p:spPr bwMode="auto">
          <a:xfrm>
            <a:off x="6429375" y="6143625"/>
            <a:ext cx="500063" cy="261938"/>
          </a:xfrm>
          <a:prstGeom prst="rect">
            <a:avLst/>
          </a:prstGeom>
          <a:noFill/>
          <a:ln w="9525">
            <a:noFill/>
            <a:miter lim="800000"/>
            <a:headEnd/>
            <a:tailEnd/>
          </a:ln>
        </p:spPr>
        <p:txBody>
          <a:bodyPr>
            <a:spAutoFit/>
          </a:bodyPr>
          <a:lstStyle/>
          <a:p>
            <a:r>
              <a:rPr lang="fr-FR" sz="1100" b="1"/>
              <a:t>1967 </a:t>
            </a:r>
          </a:p>
        </p:txBody>
      </p:sp>
      <p:sp>
        <p:nvSpPr>
          <p:cNvPr id="42060" name="ZoneTexte 83"/>
          <p:cNvSpPr txBox="1">
            <a:spLocks noChangeArrowheads="1"/>
          </p:cNvSpPr>
          <p:nvPr/>
        </p:nvSpPr>
        <p:spPr bwMode="auto">
          <a:xfrm>
            <a:off x="6858000" y="6143625"/>
            <a:ext cx="500063" cy="261938"/>
          </a:xfrm>
          <a:prstGeom prst="rect">
            <a:avLst/>
          </a:prstGeom>
          <a:noFill/>
          <a:ln w="9525">
            <a:noFill/>
            <a:miter lim="800000"/>
            <a:headEnd/>
            <a:tailEnd/>
          </a:ln>
        </p:spPr>
        <p:txBody>
          <a:bodyPr>
            <a:spAutoFit/>
          </a:bodyPr>
          <a:lstStyle/>
          <a:p>
            <a:r>
              <a:rPr lang="fr-FR" sz="1100" b="1"/>
              <a:t>1990 </a:t>
            </a:r>
          </a:p>
        </p:txBody>
      </p:sp>
      <p:sp>
        <p:nvSpPr>
          <p:cNvPr id="85" name="Rectangle à coins arrondis 84"/>
          <p:cNvSpPr/>
          <p:nvPr/>
        </p:nvSpPr>
        <p:spPr>
          <a:xfrm>
            <a:off x="8072438" y="6357938"/>
            <a:ext cx="357187" cy="2143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062" name="ZoneTexte 85"/>
          <p:cNvSpPr txBox="1">
            <a:spLocks noChangeArrowheads="1"/>
          </p:cNvSpPr>
          <p:nvPr/>
        </p:nvSpPr>
        <p:spPr bwMode="auto">
          <a:xfrm>
            <a:off x="7358063" y="5929313"/>
            <a:ext cx="1785937" cy="430212"/>
          </a:xfrm>
          <a:prstGeom prst="rect">
            <a:avLst/>
          </a:prstGeom>
          <a:noFill/>
          <a:ln w="9525">
            <a:noFill/>
            <a:miter lim="800000"/>
            <a:headEnd/>
            <a:tailEnd/>
          </a:ln>
        </p:spPr>
        <p:txBody>
          <a:bodyPr>
            <a:spAutoFit/>
          </a:bodyPr>
          <a:lstStyle/>
          <a:p>
            <a:pPr algn="ctr"/>
            <a:r>
              <a:rPr lang="fr-FR" sz="1100" b="1"/>
              <a:t>Pays indépendants </a:t>
            </a:r>
          </a:p>
          <a:p>
            <a:pPr algn="ctr"/>
            <a:r>
              <a:rPr lang="fr-FR" sz="1100" b="1"/>
              <a:t>en 1945 </a:t>
            </a:r>
          </a:p>
        </p:txBody>
      </p:sp>
      <p:sp>
        <p:nvSpPr>
          <p:cNvPr id="42063" name="ZoneTexte 86"/>
          <p:cNvSpPr txBox="1">
            <a:spLocks noChangeArrowheads="1"/>
          </p:cNvSpPr>
          <p:nvPr/>
        </p:nvSpPr>
        <p:spPr bwMode="auto">
          <a:xfrm>
            <a:off x="4572000" y="642938"/>
            <a:ext cx="857250" cy="400050"/>
          </a:xfrm>
          <a:prstGeom prst="rect">
            <a:avLst/>
          </a:prstGeom>
          <a:noFill/>
          <a:ln w="9525">
            <a:noFill/>
            <a:miter lim="800000"/>
            <a:headEnd/>
            <a:tailEnd/>
          </a:ln>
        </p:spPr>
        <p:txBody>
          <a:bodyPr>
            <a:spAutoFit/>
          </a:bodyPr>
          <a:lstStyle/>
          <a:p>
            <a:pPr algn="ctr"/>
            <a:r>
              <a:rPr lang="fr-FR" sz="1000"/>
              <a:t>Algérie</a:t>
            </a:r>
          </a:p>
          <a:p>
            <a:pPr algn="ctr"/>
            <a:r>
              <a:rPr lang="fr-FR" sz="1000"/>
              <a:t>1962</a:t>
            </a:r>
          </a:p>
        </p:txBody>
      </p:sp>
      <p:sp>
        <p:nvSpPr>
          <p:cNvPr id="42064" name="ZoneTexte 87"/>
          <p:cNvSpPr txBox="1">
            <a:spLocks noChangeArrowheads="1"/>
          </p:cNvSpPr>
          <p:nvPr/>
        </p:nvSpPr>
        <p:spPr bwMode="auto">
          <a:xfrm>
            <a:off x="5643563" y="714375"/>
            <a:ext cx="857250" cy="400050"/>
          </a:xfrm>
          <a:prstGeom prst="rect">
            <a:avLst/>
          </a:prstGeom>
          <a:noFill/>
          <a:ln w="9525">
            <a:noFill/>
            <a:miter lim="800000"/>
            <a:headEnd/>
            <a:tailEnd/>
          </a:ln>
        </p:spPr>
        <p:txBody>
          <a:bodyPr>
            <a:spAutoFit/>
          </a:bodyPr>
          <a:lstStyle/>
          <a:p>
            <a:pPr algn="ctr"/>
            <a:r>
              <a:rPr lang="fr-FR" sz="1000">
                <a:solidFill>
                  <a:schemeClr val="bg1"/>
                </a:solidFill>
              </a:rPr>
              <a:t>Libye</a:t>
            </a:r>
          </a:p>
          <a:p>
            <a:pPr algn="ctr"/>
            <a:r>
              <a:rPr lang="fr-FR" sz="1000">
                <a:solidFill>
                  <a:schemeClr val="bg1"/>
                </a:solidFill>
              </a:rPr>
              <a:t>1951</a:t>
            </a:r>
          </a:p>
        </p:txBody>
      </p:sp>
      <p:sp>
        <p:nvSpPr>
          <p:cNvPr id="42065" name="ZoneTexte 88"/>
          <p:cNvSpPr txBox="1">
            <a:spLocks noChangeArrowheads="1"/>
          </p:cNvSpPr>
          <p:nvPr/>
        </p:nvSpPr>
        <p:spPr bwMode="auto">
          <a:xfrm>
            <a:off x="4000500" y="285750"/>
            <a:ext cx="857250" cy="400050"/>
          </a:xfrm>
          <a:prstGeom prst="rect">
            <a:avLst/>
          </a:prstGeom>
          <a:noFill/>
          <a:ln w="9525">
            <a:noFill/>
            <a:miter lim="800000"/>
            <a:headEnd/>
            <a:tailEnd/>
          </a:ln>
        </p:spPr>
        <p:txBody>
          <a:bodyPr>
            <a:spAutoFit/>
          </a:bodyPr>
          <a:lstStyle/>
          <a:p>
            <a:pPr algn="ctr"/>
            <a:r>
              <a:rPr lang="fr-FR" sz="1000"/>
              <a:t>Maroc</a:t>
            </a:r>
          </a:p>
          <a:p>
            <a:pPr algn="ctr"/>
            <a:r>
              <a:rPr lang="fr-FR" sz="1000"/>
              <a:t>1956</a:t>
            </a:r>
          </a:p>
        </p:txBody>
      </p:sp>
      <p:sp>
        <p:nvSpPr>
          <p:cNvPr id="42066" name="ZoneTexte 89"/>
          <p:cNvSpPr txBox="1">
            <a:spLocks noChangeArrowheads="1"/>
          </p:cNvSpPr>
          <p:nvPr/>
        </p:nvSpPr>
        <p:spPr bwMode="auto">
          <a:xfrm>
            <a:off x="5357813" y="0"/>
            <a:ext cx="857250" cy="400050"/>
          </a:xfrm>
          <a:prstGeom prst="rect">
            <a:avLst/>
          </a:prstGeom>
          <a:noFill/>
          <a:ln w="9525">
            <a:noFill/>
            <a:miter lim="800000"/>
            <a:headEnd/>
            <a:tailEnd/>
          </a:ln>
        </p:spPr>
        <p:txBody>
          <a:bodyPr>
            <a:spAutoFit/>
          </a:bodyPr>
          <a:lstStyle/>
          <a:p>
            <a:pPr algn="ctr"/>
            <a:r>
              <a:rPr lang="fr-FR" sz="1000"/>
              <a:t>Tunisie</a:t>
            </a:r>
          </a:p>
          <a:p>
            <a:pPr algn="ctr"/>
            <a:r>
              <a:rPr lang="fr-FR" sz="1000"/>
              <a:t>1956</a:t>
            </a:r>
          </a:p>
        </p:txBody>
      </p:sp>
      <p:sp>
        <p:nvSpPr>
          <p:cNvPr id="42067" name="ZoneTexte 90"/>
          <p:cNvSpPr txBox="1">
            <a:spLocks noChangeArrowheads="1"/>
          </p:cNvSpPr>
          <p:nvPr/>
        </p:nvSpPr>
        <p:spPr bwMode="auto">
          <a:xfrm>
            <a:off x="3071813" y="714375"/>
            <a:ext cx="857250" cy="554038"/>
          </a:xfrm>
          <a:prstGeom prst="rect">
            <a:avLst/>
          </a:prstGeom>
          <a:noFill/>
          <a:ln w="9525">
            <a:noFill/>
            <a:miter lim="800000"/>
            <a:headEnd/>
            <a:tailEnd/>
          </a:ln>
        </p:spPr>
        <p:txBody>
          <a:bodyPr>
            <a:spAutoFit/>
          </a:bodyPr>
          <a:lstStyle/>
          <a:p>
            <a:pPr algn="ctr"/>
            <a:r>
              <a:rPr lang="fr-FR" sz="1000"/>
              <a:t>Sahara Occidental</a:t>
            </a:r>
          </a:p>
          <a:p>
            <a:pPr algn="ctr"/>
            <a:r>
              <a:rPr lang="fr-FR" sz="1000"/>
              <a:t>1975</a:t>
            </a:r>
          </a:p>
        </p:txBody>
      </p:sp>
      <p:sp>
        <p:nvSpPr>
          <p:cNvPr id="42068" name="ZoneTexte 91"/>
          <p:cNvSpPr txBox="1">
            <a:spLocks noChangeArrowheads="1"/>
          </p:cNvSpPr>
          <p:nvPr/>
        </p:nvSpPr>
        <p:spPr bwMode="auto">
          <a:xfrm>
            <a:off x="6500813" y="785813"/>
            <a:ext cx="857250" cy="246062"/>
          </a:xfrm>
          <a:prstGeom prst="rect">
            <a:avLst/>
          </a:prstGeom>
          <a:noFill/>
          <a:ln w="9525">
            <a:noFill/>
            <a:miter lim="800000"/>
            <a:headEnd/>
            <a:tailEnd/>
          </a:ln>
        </p:spPr>
        <p:txBody>
          <a:bodyPr>
            <a:spAutoFit/>
          </a:bodyPr>
          <a:lstStyle/>
          <a:p>
            <a:pPr algn="ctr"/>
            <a:r>
              <a:rPr lang="fr-FR" sz="1000"/>
              <a:t>Egypte</a:t>
            </a:r>
          </a:p>
        </p:txBody>
      </p:sp>
      <p:sp>
        <p:nvSpPr>
          <p:cNvPr id="42069" name="ZoneTexte 92"/>
          <p:cNvSpPr txBox="1">
            <a:spLocks noChangeArrowheads="1"/>
          </p:cNvSpPr>
          <p:nvPr/>
        </p:nvSpPr>
        <p:spPr bwMode="auto">
          <a:xfrm>
            <a:off x="6500813" y="1643063"/>
            <a:ext cx="857250" cy="400050"/>
          </a:xfrm>
          <a:prstGeom prst="rect">
            <a:avLst/>
          </a:prstGeom>
          <a:noFill/>
          <a:ln w="9525">
            <a:noFill/>
            <a:miter lim="800000"/>
            <a:headEnd/>
            <a:tailEnd/>
          </a:ln>
        </p:spPr>
        <p:txBody>
          <a:bodyPr>
            <a:spAutoFit/>
          </a:bodyPr>
          <a:lstStyle/>
          <a:p>
            <a:pPr algn="ctr"/>
            <a:r>
              <a:rPr lang="fr-FR" sz="1000">
                <a:solidFill>
                  <a:schemeClr val="bg1"/>
                </a:solidFill>
              </a:rPr>
              <a:t>Soudan </a:t>
            </a:r>
          </a:p>
          <a:p>
            <a:pPr algn="ctr"/>
            <a:r>
              <a:rPr lang="fr-FR" sz="1000">
                <a:solidFill>
                  <a:schemeClr val="bg1"/>
                </a:solidFill>
              </a:rPr>
              <a:t>1956</a:t>
            </a:r>
          </a:p>
        </p:txBody>
      </p:sp>
      <p:sp>
        <p:nvSpPr>
          <p:cNvPr id="42070" name="ZoneTexte 93"/>
          <p:cNvSpPr txBox="1">
            <a:spLocks noChangeArrowheads="1"/>
          </p:cNvSpPr>
          <p:nvPr/>
        </p:nvSpPr>
        <p:spPr bwMode="auto">
          <a:xfrm>
            <a:off x="5072063" y="1428750"/>
            <a:ext cx="857250" cy="246063"/>
          </a:xfrm>
          <a:prstGeom prst="rect">
            <a:avLst/>
          </a:prstGeom>
          <a:noFill/>
          <a:ln w="9525">
            <a:noFill/>
            <a:miter lim="800000"/>
            <a:headEnd/>
            <a:tailEnd/>
          </a:ln>
        </p:spPr>
        <p:txBody>
          <a:bodyPr>
            <a:spAutoFit/>
          </a:bodyPr>
          <a:lstStyle/>
          <a:p>
            <a:pPr algn="ctr"/>
            <a:r>
              <a:rPr lang="fr-FR" sz="1000"/>
              <a:t>Niger</a:t>
            </a:r>
          </a:p>
        </p:txBody>
      </p:sp>
      <p:sp>
        <p:nvSpPr>
          <p:cNvPr id="42071" name="ZoneTexte 94"/>
          <p:cNvSpPr txBox="1">
            <a:spLocks noChangeArrowheads="1"/>
          </p:cNvSpPr>
          <p:nvPr/>
        </p:nvSpPr>
        <p:spPr bwMode="auto">
          <a:xfrm>
            <a:off x="5715000" y="1643063"/>
            <a:ext cx="857250" cy="246062"/>
          </a:xfrm>
          <a:prstGeom prst="rect">
            <a:avLst/>
          </a:prstGeom>
          <a:noFill/>
          <a:ln w="9525">
            <a:noFill/>
            <a:miter lim="800000"/>
            <a:headEnd/>
            <a:tailEnd/>
          </a:ln>
        </p:spPr>
        <p:txBody>
          <a:bodyPr>
            <a:spAutoFit/>
          </a:bodyPr>
          <a:lstStyle/>
          <a:p>
            <a:pPr algn="ctr"/>
            <a:r>
              <a:rPr lang="fr-FR" sz="1000"/>
              <a:t>Tchad</a:t>
            </a:r>
          </a:p>
        </p:txBody>
      </p:sp>
      <p:sp>
        <p:nvSpPr>
          <p:cNvPr id="42072" name="ZoneTexte 95"/>
          <p:cNvSpPr txBox="1">
            <a:spLocks noChangeArrowheads="1"/>
          </p:cNvSpPr>
          <p:nvPr/>
        </p:nvSpPr>
        <p:spPr bwMode="auto">
          <a:xfrm>
            <a:off x="4357688" y="1428750"/>
            <a:ext cx="857250" cy="246063"/>
          </a:xfrm>
          <a:prstGeom prst="rect">
            <a:avLst/>
          </a:prstGeom>
          <a:noFill/>
          <a:ln w="9525">
            <a:noFill/>
            <a:miter lim="800000"/>
            <a:headEnd/>
            <a:tailEnd/>
          </a:ln>
        </p:spPr>
        <p:txBody>
          <a:bodyPr>
            <a:spAutoFit/>
          </a:bodyPr>
          <a:lstStyle/>
          <a:p>
            <a:pPr algn="ctr"/>
            <a:r>
              <a:rPr lang="fr-FR" sz="1000"/>
              <a:t>Mali</a:t>
            </a:r>
          </a:p>
        </p:txBody>
      </p:sp>
      <p:sp>
        <p:nvSpPr>
          <p:cNvPr id="42073" name="ZoneTexte 96"/>
          <p:cNvSpPr txBox="1">
            <a:spLocks noChangeArrowheads="1"/>
          </p:cNvSpPr>
          <p:nvPr/>
        </p:nvSpPr>
        <p:spPr bwMode="auto">
          <a:xfrm>
            <a:off x="5000625" y="2071688"/>
            <a:ext cx="857250" cy="246062"/>
          </a:xfrm>
          <a:prstGeom prst="rect">
            <a:avLst/>
          </a:prstGeom>
          <a:noFill/>
          <a:ln w="9525">
            <a:noFill/>
            <a:miter lim="800000"/>
            <a:headEnd/>
            <a:tailEnd/>
          </a:ln>
        </p:spPr>
        <p:txBody>
          <a:bodyPr>
            <a:spAutoFit/>
          </a:bodyPr>
          <a:lstStyle/>
          <a:p>
            <a:pPr algn="ctr"/>
            <a:r>
              <a:rPr lang="fr-FR" sz="1000"/>
              <a:t>Nigeria</a:t>
            </a:r>
          </a:p>
        </p:txBody>
      </p:sp>
      <p:sp>
        <p:nvSpPr>
          <p:cNvPr id="42074" name="ZoneTexte 97"/>
          <p:cNvSpPr txBox="1">
            <a:spLocks noChangeArrowheads="1"/>
          </p:cNvSpPr>
          <p:nvPr/>
        </p:nvSpPr>
        <p:spPr bwMode="auto">
          <a:xfrm>
            <a:off x="5715000" y="2357438"/>
            <a:ext cx="1143000" cy="246062"/>
          </a:xfrm>
          <a:prstGeom prst="rect">
            <a:avLst/>
          </a:prstGeom>
          <a:noFill/>
          <a:ln w="9525">
            <a:noFill/>
            <a:miter lim="800000"/>
            <a:headEnd/>
            <a:tailEnd/>
          </a:ln>
        </p:spPr>
        <p:txBody>
          <a:bodyPr>
            <a:spAutoFit/>
          </a:bodyPr>
          <a:lstStyle/>
          <a:p>
            <a:pPr algn="ctr"/>
            <a:r>
              <a:rPr lang="fr-FR" sz="1000"/>
              <a:t>Centrafrique</a:t>
            </a:r>
          </a:p>
        </p:txBody>
      </p:sp>
      <p:sp>
        <p:nvSpPr>
          <p:cNvPr id="42075" name="ZoneTexte 98"/>
          <p:cNvSpPr txBox="1">
            <a:spLocks noChangeArrowheads="1"/>
          </p:cNvSpPr>
          <p:nvPr/>
        </p:nvSpPr>
        <p:spPr bwMode="auto">
          <a:xfrm>
            <a:off x="5214938" y="2428875"/>
            <a:ext cx="857250" cy="246063"/>
          </a:xfrm>
          <a:prstGeom prst="rect">
            <a:avLst/>
          </a:prstGeom>
          <a:noFill/>
          <a:ln w="9525">
            <a:noFill/>
            <a:miter lim="800000"/>
            <a:headEnd/>
            <a:tailEnd/>
          </a:ln>
        </p:spPr>
        <p:txBody>
          <a:bodyPr>
            <a:spAutoFit/>
          </a:bodyPr>
          <a:lstStyle/>
          <a:p>
            <a:pPr algn="ctr"/>
            <a:r>
              <a:rPr lang="fr-FR" sz="1000"/>
              <a:t>Cameroun</a:t>
            </a:r>
          </a:p>
        </p:txBody>
      </p:sp>
      <p:sp>
        <p:nvSpPr>
          <p:cNvPr id="42076" name="ZoneTexte 99"/>
          <p:cNvSpPr txBox="1">
            <a:spLocks noChangeArrowheads="1"/>
          </p:cNvSpPr>
          <p:nvPr/>
        </p:nvSpPr>
        <p:spPr bwMode="auto">
          <a:xfrm>
            <a:off x="6072188" y="3000375"/>
            <a:ext cx="857250" cy="400050"/>
          </a:xfrm>
          <a:prstGeom prst="rect">
            <a:avLst/>
          </a:prstGeom>
          <a:noFill/>
          <a:ln w="9525">
            <a:noFill/>
            <a:miter lim="800000"/>
            <a:headEnd/>
            <a:tailEnd/>
          </a:ln>
        </p:spPr>
        <p:txBody>
          <a:bodyPr>
            <a:spAutoFit/>
          </a:bodyPr>
          <a:lstStyle/>
          <a:p>
            <a:pPr algn="ctr"/>
            <a:r>
              <a:rPr lang="fr-FR" sz="1000"/>
              <a:t>Congo-Kinshasa</a:t>
            </a:r>
          </a:p>
        </p:txBody>
      </p:sp>
      <p:sp>
        <p:nvSpPr>
          <p:cNvPr id="42077" name="ZoneTexte 100"/>
          <p:cNvSpPr txBox="1">
            <a:spLocks noChangeArrowheads="1"/>
          </p:cNvSpPr>
          <p:nvPr/>
        </p:nvSpPr>
        <p:spPr bwMode="auto">
          <a:xfrm>
            <a:off x="7572375" y="4429125"/>
            <a:ext cx="1000125" cy="246063"/>
          </a:xfrm>
          <a:prstGeom prst="rect">
            <a:avLst/>
          </a:prstGeom>
          <a:noFill/>
          <a:ln w="9525">
            <a:noFill/>
            <a:miter lim="800000"/>
            <a:headEnd/>
            <a:tailEnd/>
          </a:ln>
        </p:spPr>
        <p:txBody>
          <a:bodyPr>
            <a:spAutoFit/>
          </a:bodyPr>
          <a:lstStyle/>
          <a:p>
            <a:pPr algn="ctr"/>
            <a:r>
              <a:rPr lang="fr-FR" sz="1000"/>
              <a:t>Madagascar</a:t>
            </a:r>
          </a:p>
        </p:txBody>
      </p:sp>
      <p:sp>
        <p:nvSpPr>
          <p:cNvPr id="42078" name="ZoneTexte 101"/>
          <p:cNvSpPr txBox="1">
            <a:spLocks noChangeArrowheads="1"/>
          </p:cNvSpPr>
          <p:nvPr/>
        </p:nvSpPr>
        <p:spPr bwMode="auto">
          <a:xfrm>
            <a:off x="4214813" y="1785938"/>
            <a:ext cx="1071562" cy="400050"/>
          </a:xfrm>
          <a:prstGeom prst="rect">
            <a:avLst/>
          </a:prstGeom>
          <a:noFill/>
          <a:ln w="9525">
            <a:noFill/>
            <a:miter lim="800000"/>
            <a:headEnd/>
            <a:tailEnd/>
          </a:ln>
        </p:spPr>
        <p:txBody>
          <a:bodyPr>
            <a:spAutoFit/>
          </a:bodyPr>
          <a:lstStyle/>
          <a:p>
            <a:pPr algn="ctr"/>
            <a:r>
              <a:rPr lang="fr-FR" sz="1000"/>
              <a:t>Haute-Volta</a:t>
            </a:r>
          </a:p>
          <a:p>
            <a:pPr algn="ctr"/>
            <a:r>
              <a:rPr lang="fr-FR" sz="1000"/>
              <a:t>(Burkina Faso)</a:t>
            </a:r>
          </a:p>
        </p:txBody>
      </p:sp>
      <p:sp>
        <p:nvSpPr>
          <p:cNvPr id="42079" name="ZoneTexte 102"/>
          <p:cNvSpPr txBox="1">
            <a:spLocks noChangeArrowheads="1"/>
          </p:cNvSpPr>
          <p:nvPr/>
        </p:nvSpPr>
        <p:spPr bwMode="auto">
          <a:xfrm>
            <a:off x="7929563" y="2643188"/>
            <a:ext cx="857250" cy="246062"/>
          </a:xfrm>
          <a:prstGeom prst="rect">
            <a:avLst/>
          </a:prstGeom>
          <a:noFill/>
          <a:ln w="9525">
            <a:noFill/>
            <a:miter lim="800000"/>
            <a:headEnd/>
            <a:tailEnd/>
          </a:ln>
        </p:spPr>
        <p:txBody>
          <a:bodyPr>
            <a:spAutoFit/>
          </a:bodyPr>
          <a:lstStyle/>
          <a:p>
            <a:r>
              <a:rPr lang="fr-FR" sz="1000"/>
              <a:t>Somalie</a:t>
            </a:r>
          </a:p>
        </p:txBody>
      </p:sp>
      <p:sp>
        <p:nvSpPr>
          <p:cNvPr id="42080" name="ZoneTexte 103"/>
          <p:cNvSpPr txBox="1">
            <a:spLocks noChangeArrowheads="1"/>
          </p:cNvSpPr>
          <p:nvPr/>
        </p:nvSpPr>
        <p:spPr bwMode="auto">
          <a:xfrm>
            <a:off x="7215188" y="2214563"/>
            <a:ext cx="857250" cy="246062"/>
          </a:xfrm>
          <a:prstGeom prst="rect">
            <a:avLst/>
          </a:prstGeom>
          <a:noFill/>
          <a:ln w="9525">
            <a:noFill/>
            <a:miter lim="800000"/>
            <a:headEnd/>
            <a:tailEnd/>
          </a:ln>
        </p:spPr>
        <p:txBody>
          <a:bodyPr>
            <a:spAutoFit/>
          </a:bodyPr>
          <a:lstStyle/>
          <a:p>
            <a:pPr algn="ctr"/>
            <a:r>
              <a:rPr lang="fr-FR" sz="1000"/>
              <a:t>Ethiopie</a:t>
            </a:r>
          </a:p>
        </p:txBody>
      </p:sp>
      <p:sp>
        <p:nvSpPr>
          <p:cNvPr id="42081" name="ZoneTexte 104"/>
          <p:cNvSpPr txBox="1">
            <a:spLocks noChangeArrowheads="1"/>
          </p:cNvSpPr>
          <p:nvPr/>
        </p:nvSpPr>
        <p:spPr bwMode="auto">
          <a:xfrm>
            <a:off x="6000750" y="5143500"/>
            <a:ext cx="857250" cy="400050"/>
          </a:xfrm>
          <a:prstGeom prst="rect">
            <a:avLst/>
          </a:prstGeom>
          <a:noFill/>
          <a:ln w="9525">
            <a:noFill/>
            <a:miter lim="800000"/>
            <a:headEnd/>
            <a:tailEnd/>
          </a:ln>
        </p:spPr>
        <p:txBody>
          <a:bodyPr>
            <a:spAutoFit/>
          </a:bodyPr>
          <a:lstStyle/>
          <a:p>
            <a:pPr algn="ctr"/>
            <a:r>
              <a:rPr lang="fr-FR" sz="1000"/>
              <a:t>Afrique </a:t>
            </a:r>
          </a:p>
          <a:p>
            <a:pPr algn="ctr"/>
            <a:r>
              <a:rPr lang="fr-FR" sz="1000"/>
              <a:t>du Sud</a:t>
            </a:r>
          </a:p>
        </p:txBody>
      </p:sp>
      <p:sp>
        <p:nvSpPr>
          <p:cNvPr id="42082" name="ZoneTexte 105"/>
          <p:cNvSpPr txBox="1">
            <a:spLocks noChangeArrowheads="1"/>
          </p:cNvSpPr>
          <p:nvPr/>
        </p:nvSpPr>
        <p:spPr bwMode="auto">
          <a:xfrm>
            <a:off x="3643313" y="1357313"/>
            <a:ext cx="857250" cy="246062"/>
          </a:xfrm>
          <a:prstGeom prst="rect">
            <a:avLst/>
          </a:prstGeom>
          <a:noFill/>
          <a:ln w="9525">
            <a:noFill/>
            <a:miter lim="800000"/>
            <a:headEnd/>
            <a:tailEnd/>
          </a:ln>
        </p:spPr>
        <p:txBody>
          <a:bodyPr>
            <a:spAutoFit/>
          </a:bodyPr>
          <a:lstStyle/>
          <a:p>
            <a:pPr algn="ctr"/>
            <a:r>
              <a:rPr lang="fr-FR" sz="1000"/>
              <a:t>Mauritanie</a:t>
            </a:r>
          </a:p>
        </p:txBody>
      </p:sp>
      <p:sp>
        <p:nvSpPr>
          <p:cNvPr id="42083" name="ZoneTexte 106"/>
          <p:cNvSpPr txBox="1">
            <a:spLocks noChangeArrowheads="1"/>
          </p:cNvSpPr>
          <p:nvPr/>
        </p:nvSpPr>
        <p:spPr bwMode="auto">
          <a:xfrm>
            <a:off x="3286125" y="1643063"/>
            <a:ext cx="857250" cy="246062"/>
          </a:xfrm>
          <a:prstGeom prst="rect">
            <a:avLst/>
          </a:prstGeom>
          <a:noFill/>
          <a:ln w="9525">
            <a:noFill/>
            <a:miter lim="800000"/>
            <a:headEnd/>
            <a:tailEnd/>
          </a:ln>
        </p:spPr>
        <p:txBody>
          <a:bodyPr>
            <a:spAutoFit/>
          </a:bodyPr>
          <a:lstStyle/>
          <a:p>
            <a:pPr algn="ctr"/>
            <a:r>
              <a:rPr lang="fr-FR" sz="1000"/>
              <a:t>Sénégal</a:t>
            </a:r>
          </a:p>
        </p:txBody>
      </p:sp>
      <p:sp>
        <p:nvSpPr>
          <p:cNvPr id="42084" name="ZoneTexte 107"/>
          <p:cNvSpPr txBox="1">
            <a:spLocks noChangeArrowheads="1"/>
          </p:cNvSpPr>
          <p:nvPr/>
        </p:nvSpPr>
        <p:spPr bwMode="auto">
          <a:xfrm>
            <a:off x="2571750" y="1643063"/>
            <a:ext cx="857250" cy="400050"/>
          </a:xfrm>
          <a:prstGeom prst="rect">
            <a:avLst/>
          </a:prstGeom>
          <a:noFill/>
          <a:ln w="9525">
            <a:noFill/>
            <a:miter lim="800000"/>
            <a:headEnd/>
            <a:tailEnd/>
          </a:ln>
        </p:spPr>
        <p:txBody>
          <a:bodyPr>
            <a:spAutoFit/>
          </a:bodyPr>
          <a:lstStyle/>
          <a:p>
            <a:pPr algn="ctr"/>
            <a:r>
              <a:rPr lang="fr-FR" sz="1000"/>
              <a:t>Cap Vert</a:t>
            </a:r>
          </a:p>
          <a:p>
            <a:pPr algn="ctr"/>
            <a:r>
              <a:rPr lang="fr-FR" sz="1000"/>
              <a:t>1975</a:t>
            </a:r>
          </a:p>
        </p:txBody>
      </p:sp>
      <p:sp>
        <p:nvSpPr>
          <p:cNvPr id="42085" name="ZoneTexte 108"/>
          <p:cNvSpPr txBox="1">
            <a:spLocks noChangeArrowheads="1"/>
          </p:cNvSpPr>
          <p:nvPr/>
        </p:nvSpPr>
        <p:spPr bwMode="auto">
          <a:xfrm>
            <a:off x="4000500" y="2143125"/>
            <a:ext cx="857250" cy="400050"/>
          </a:xfrm>
          <a:prstGeom prst="rect">
            <a:avLst/>
          </a:prstGeom>
          <a:noFill/>
          <a:ln w="9525">
            <a:noFill/>
            <a:miter lim="800000"/>
            <a:headEnd/>
            <a:tailEnd/>
          </a:ln>
        </p:spPr>
        <p:txBody>
          <a:bodyPr>
            <a:spAutoFit/>
          </a:bodyPr>
          <a:lstStyle/>
          <a:p>
            <a:pPr algn="ctr"/>
            <a:r>
              <a:rPr lang="fr-FR" sz="1000"/>
              <a:t>Côte d’Ivoire</a:t>
            </a:r>
          </a:p>
        </p:txBody>
      </p:sp>
      <p:sp>
        <p:nvSpPr>
          <p:cNvPr id="42086" name="ZoneTexte 109"/>
          <p:cNvSpPr txBox="1">
            <a:spLocks noChangeArrowheads="1"/>
          </p:cNvSpPr>
          <p:nvPr/>
        </p:nvSpPr>
        <p:spPr bwMode="auto">
          <a:xfrm>
            <a:off x="3643313" y="1928813"/>
            <a:ext cx="857250" cy="400050"/>
          </a:xfrm>
          <a:prstGeom prst="rect">
            <a:avLst/>
          </a:prstGeom>
          <a:noFill/>
          <a:ln w="9525">
            <a:noFill/>
            <a:miter lim="800000"/>
            <a:headEnd/>
            <a:tailEnd/>
          </a:ln>
        </p:spPr>
        <p:txBody>
          <a:bodyPr>
            <a:spAutoFit/>
          </a:bodyPr>
          <a:lstStyle/>
          <a:p>
            <a:pPr algn="ctr"/>
            <a:r>
              <a:rPr lang="fr-FR" sz="1000">
                <a:solidFill>
                  <a:schemeClr val="bg1"/>
                </a:solidFill>
              </a:rPr>
              <a:t>Guinée</a:t>
            </a:r>
          </a:p>
          <a:p>
            <a:pPr algn="ctr"/>
            <a:r>
              <a:rPr lang="fr-FR" sz="1000">
                <a:solidFill>
                  <a:schemeClr val="bg1"/>
                </a:solidFill>
              </a:rPr>
              <a:t>1958</a:t>
            </a:r>
          </a:p>
        </p:txBody>
      </p:sp>
      <p:sp>
        <p:nvSpPr>
          <p:cNvPr id="42087" name="ZoneTexte 110"/>
          <p:cNvSpPr txBox="1">
            <a:spLocks noChangeArrowheads="1"/>
          </p:cNvSpPr>
          <p:nvPr/>
        </p:nvSpPr>
        <p:spPr bwMode="auto">
          <a:xfrm>
            <a:off x="2928938" y="1285875"/>
            <a:ext cx="857250" cy="400050"/>
          </a:xfrm>
          <a:prstGeom prst="rect">
            <a:avLst/>
          </a:prstGeom>
          <a:noFill/>
          <a:ln w="9525">
            <a:noFill/>
            <a:miter lim="800000"/>
            <a:headEnd/>
            <a:tailEnd/>
          </a:ln>
        </p:spPr>
        <p:txBody>
          <a:bodyPr>
            <a:spAutoFit/>
          </a:bodyPr>
          <a:lstStyle/>
          <a:p>
            <a:pPr algn="ctr"/>
            <a:r>
              <a:rPr lang="fr-FR" sz="1000"/>
              <a:t>Gambie</a:t>
            </a:r>
          </a:p>
          <a:p>
            <a:pPr algn="ctr"/>
            <a:r>
              <a:rPr lang="fr-FR" sz="1000"/>
              <a:t>1965</a:t>
            </a:r>
          </a:p>
        </p:txBody>
      </p:sp>
      <p:cxnSp>
        <p:nvCxnSpPr>
          <p:cNvPr id="113" name="Connecteur en angle 112"/>
          <p:cNvCxnSpPr>
            <a:stCxn id="42087" idx="2"/>
          </p:cNvCxnSpPr>
          <p:nvPr/>
        </p:nvCxnSpPr>
        <p:spPr>
          <a:xfrm rot="16200000" flipH="1">
            <a:off x="3378994" y="1664494"/>
            <a:ext cx="242888" cy="285750"/>
          </a:xfrm>
          <a:prstGeom prst="bentConnector2">
            <a:avLst/>
          </a:prstGeom>
        </p:spPr>
        <p:style>
          <a:lnRef idx="1">
            <a:schemeClr val="dk1"/>
          </a:lnRef>
          <a:fillRef idx="0">
            <a:schemeClr val="dk1"/>
          </a:fillRef>
          <a:effectRef idx="0">
            <a:schemeClr val="dk1"/>
          </a:effectRef>
          <a:fontRef idx="minor">
            <a:schemeClr val="tx1"/>
          </a:fontRef>
        </p:style>
      </p:cxnSp>
      <p:sp>
        <p:nvSpPr>
          <p:cNvPr id="42089" name="ZoneTexte 121"/>
          <p:cNvSpPr txBox="1">
            <a:spLocks noChangeArrowheads="1"/>
          </p:cNvSpPr>
          <p:nvPr/>
        </p:nvSpPr>
        <p:spPr bwMode="auto">
          <a:xfrm>
            <a:off x="2500313" y="1928813"/>
            <a:ext cx="1500187" cy="400050"/>
          </a:xfrm>
          <a:prstGeom prst="rect">
            <a:avLst/>
          </a:prstGeom>
          <a:noFill/>
          <a:ln w="9525">
            <a:noFill/>
            <a:miter lim="800000"/>
            <a:headEnd/>
            <a:tailEnd/>
          </a:ln>
        </p:spPr>
        <p:txBody>
          <a:bodyPr>
            <a:spAutoFit/>
          </a:bodyPr>
          <a:lstStyle/>
          <a:p>
            <a:pPr algn="ctr"/>
            <a:r>
              <a:rPr lang="fr-FR" sz="1000"/>
              <a:t>Guinée-Bissau</a:t>
            </a:r>
          </a:p>
          <a:p>
            <a:pPr algn="ctr"/>
            <a:r>
              <a:rPr lang="fr-FR" sz="1000"/>
              <a:t> 1974</a:t>
            </a:r>
          </a:p>
        </p:txBody>
      </p:sp>
      <p:sp>
        <p:nvSpPr>
          <p:cNvPr id="42090" name="ZoneTexte 122"/>
          <p:cNvSpPr txBox="1">
            <a:spLocks noChangeArrowheads="1"/>
          </p:cNvSpPr>
          <p:nvPr/>
        </p:nvSpPr>
        <p:spPr bwMode="auto">
          <a:xfrm>
            <a:off x="3643313" y="2571750"/>
            <a:ext cx="1357312" cy="246063"/>
          </a:xfrm>
          <a:prstGeom prst="rect">
            <a:avLst/>
          </a:prstGeom>
          <a:noFill/>
          <a:ln w="9525">
            <a:noFill/>
            <a:miter lim="800000"/>
            <a:headEnd/>
            <a:tailEnd/>
          </a:ln>
        </p:spPr>
        <p:txBody>
          <a:bodyPr>
            <a:spAutoFit/>
          </a:bodyPr>
          <a:lstStyle/>
          <a:p>
            <a:pPr algn="ctr"/>
            <a:r>
              <a:rPr lang="fr-FR" sz="1000"/>
              <a:t>Ghana 1957</a:t>
            </a:r>
          </a:p>
        </p:txBody>
      </p:sp>
      <p:cxnSp>
        <p:nvCxnSpPr>
          <p:cNvPr id="125" name="Connecteur en angle 124"/>
          <p:cNvCxnSpPr/>
          <p:nvPr/>
        </p:nvCxnSpPr>
        <p:spPr>
          <a:xfrm rot="5400000" flipH="1" flipV="1">
            <a:off x="4643438" y="2571750"/>
            <a:ext cx="142875" cy="142875"/>
          </a:xfrm>
          <a:prstGeom prst="bentConnector3">
            <a:avLst>
              <a:gd name="adj1" fmla="val 3334"/>
            </a:avLst>
          </a:prstGeom>
        </p:spPr>
        <p:style>
          <a:lnRef idx="1">
            <a:schemeClr val="dk1"/>
          </a:lnRef>
          <a:fillRef idx="0">
            <a:schemeClr val="dk1"/>
          </a:fillRef>
          <a:effectRef idx="0">
            <a:schemeClr val="dk1"/>
          </a:effectRef>
          <a:fontRef idx="minor">
            <a:schemeClr val="tx1"/>
          </a:fontRef>
        </p:style>
      </p:cxnSp>
      <p:sp>
        <p:nvSpPr>
          <p:cNvPr id="42092" name="ZoneTexte 131"/>
          <p:cNvSpPr txBox="1">
            <a:spLocks noChangeArrowheads="1"/>
          </p:cNvSpPr>
          <p:nvPr/>
        </p:nvSpPr>
        <p:spPr bwMode="auto">
          <a:xfrm>
            <a:off x="3286125" y="2428875"/>
            <a:ext cx="1285875" cy="246063"/>
          </a:xfrm>
          <a:prstGeom prst="rect">
            <a:avLst/>
          </a:prstGeom>
          <a:noFill/>
          <a:ln w="9525">
            <a:noFill/>
            <a:miter lim="800000"/>
            <a:headEnd/>
            <a:tailEnd/>
          </a:ln>
        </p:spPr>
        <p:txBody>
          <a:bodyPr>
            <a:spAutoFit/>
          </a:bodyPr>
          <a:lstStyle/>
          <a:p>
            <a:pPr algn="ctr"/>
            <a:r>
              <a:rPr lang="fr-FR" sz="1000"/>
              <a:t>Liberia</a:t>
            </a:r>
          </a:p>
        </p:txBody>
      </p:sp>
      <p:sp>
        <p:nvSpPr>
          <p:cNvPr id="42093" name="ZoneTexte 132"/>
          <p:cNvSpPr txBox="1">
            <a:spLocks noChangeArrowheads="1"/>
          </p:cNvSpPr>
          <p:nvPr/>
        </p:nvSpPr>
        <p:spPr bwMode="auto">
          <a:xfrm>
            <a:off x="2786063" y="2286000"/>
            <a:ext cx="1357312" cy="246063"/>
          </a:xfrm>
          <a:prstGeom prst="rect">
            <a:avLst/>
          </a:prstGeom>
          <a:noFill/>
          <a:ln w="9525">
            <a:noFill/>
            <a:miter lim="800000"/>
            <a:headEnd/>
            <a:tailEnd/>
          </a:ln>
        </p:spPr>
        <p:txBody>
          <a:bodyPr>
            <a:spAutoFit/>
          </a:bodyPr>
          <a:lstStyle/>
          <a:p>
            <a:pPr algn="ctr"/>
            <a:r>
              <a:rPr lang="fr-FR" sz="1000"/>
              <a:t>Sierra Leone 1961</a:t>
            </a:r>
          </a:p>
        </p:txBody>
      </p:sp>
      <p:sp>
        <p:nvSpPr>
          <p:cNvPr id="42094" name="ZoneTexte 133"/>
          <p:cNvSpPr txBox="1">
            <a:spLocks noChangeArrowheads="1"/>
          </p:cNvSpPr>
          <p:nvPr/>
        </p:nvSpPr>
        <p:spPr bwMode="auto">
          <a:xfrm>
            <a:off x="3929063" y="2857500"/>
            <a:ext cx="1214437" cy="246063"/>
          </a:xfrm>
          <a:prstGeom prst="rect">
            <a:avLst/>
          </a:prstGeom>
          <a:noFill/>
          <a:ln w="9525">
            <a:noFill/>
            <a:miter lim="800000"/>
            <a:headEnd/>
            <a:tailEnd/>
          </a:ln>
        </p:spPr>
        <p:txBody>
          <a:bodyPr>
            <a:spAutoFit/>
          </a:bodyPr>
          <a:lstStyle/>
          <a:p>
            <a:pPr algn="ctr"/>
            <a:r>
              <a:rPr lang="fr-FR" sz="1000"/>
              <a:t>Dahomey (Bénin)</a:t>
            </a:r>
          </a:p>
        </p:txBody>
      </p:sp>
      <p:cxnSp>
        <p:nvCxnSpPr>
          <p:cNvPr id="136" name="Connecteur droit 135"/>
          <p:cNvCxnSpPr/>
          <p:nvPr/>
        </p:nvCxnSpPr>
        <p:spPr>
          <a:xfrm rot="5400000">
            <a:off x="4787106" y="2713832"/>
            <a:ext cx="428625" cy="1588"/>
          </a:xfrm>
          <a:prstGeom prst="line">
            <a:avLst/>
          </a:prstGeom>
        </p:spPr>
        <p:style>
          <a:lnRef idx="1">
            <a:schemeClr val="dk1"/>
          </a:lnRef>
          <a:fillRef idx="0">
            <a:schemeClr val="dk1"/>
          </a:fillRef>
          <a:effectRef idx="0">
            <a:schemeClr val="dk1"/>
          </a:effectRef>
          <a:fontRef idx="minor">
            <a:schemeClr val="tx1"/>
          </a:fontRef>
        </p:style>
      </p:cxnSp>
      <p:cxnSp>
        <p:nvCxnSpPr>
          <p:cNvPr id="146" name="Connecteur droit 145"/>
          <p:cNvCxnSpPr/>
          <p:nvPr/>
        </p:nvCxnSpPr>
        <p:spPr>
          <a:xfrm rot="5400000">
            <a:off x="4787107" y="26423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2097" name="ZoneTexte 147"/>
          <p:cNvSpPr txBox="1">
            <a:spLocks noChangeArrowheads="1"/>
          </p:cNvSpPr>
          <p:nvPr/>
        </p:nvSpPr>
        <p:spPr bwMode="auto">
          <a:xfrm>
            <a:off x="4357688" y="2714625"/>
            <a:ext cx="857250" cy="246063"/>
          </a:xfrm>
          <a:prstGeom prst="rect">
            <a:avLst/>
          </a:prstGeom>
          <a:noFill/>
          <a:ln w="9525">
            <a:noFill/>
            <a:miter lim="800000"/>
            <a:headEnd/>
            <a:tailEnd/>
          </a:ln>
        </p:spPr>
        <p:txBody>
          <a:bodyPr>
            <a:spAutoFit/>
          </a:bodyPr>
          <a:lstStyle/>
          <a:p>
            <a:pPr algn="ctr"/>
            <a:r>
              <a:rPr lang="fr-FR" sz="1000"/>
              <a:t>Togo</a:t>
            </a:r>
          </a:p>
        </p:txBody>
      </p:sp>
      <p:sp>
        <p:nvSpPr>
          <p:cNvPr id="42098" name="ZoneTexte 148"/>
          <p:cNvSpPr txBox="1">
            <a:spLocks noChangeArrowheads="1"/>
          </p:cNvSpPr>
          <p:nvPr/>
        </p:nvSpPr>
        <p:spPr bwMode="auto">
          <a:xfrm>
            <a:off x="3857625" y="3000375"/>
            <a:ext cx="1357313" cy="400050"/>
          </a:xfrm>
          <a:prstGeom prst="rect">
            <a:avLst/>
          </a:prstGeom>
          <a:noFill/>
          <a:ln w="9525">
            <a:noFill/>
            <a:miter lim="800000"/>
            <a:headEnd/>
            <a:tailEnd/>
          </a:ln>
        </p:spPr>
        <p:txBody>
          <a:bodyPr>
            <a:spAutoFit/>
          </a:bodyPr>
          <a:lstStyle/>
          <a:p>
            <a:pPr algn="ctr"/>
            <a:r>
              <a:rPr lang="fr-FR" sz="1000"/>
              <a:t>Guinée équatoriale 1968</a:t>
            </a:r>
          </a:p>
        </p:txBody>
      </p:sp>
      <p:cxnSp>
        <p:nvCxnSpPr>
          <p:cNvPr id="151" name="Connecteur droit 150"/>
          <p:cNvCxnSpPr>
            <a:stCxn id="9" idx="3"/>
          </p:cNvCxnSpPr>
          <p:nvPr/>
        </p:nvCxnSpPr>
        <p:spPr>
          <a:xfrm rot="5400000">
            <a:off x="5072062" y="2774951"/>
            <a:ext cx="296863" cy="296862"/>
          </a:xfrm>
          <a:prstGeom prst="line">
            <a:avLst/>
          </a:prstGeom>
        </p:spPr>
        <p:style>
          <a:lnRef idx="1">
            <a:schemeClr val="dk1"/>
          </a:lnRef>
          <a:fillRef idx="0">
            <a:schemeClr val="dk1"/>
          </a:fillRef>
          <a:effectRef idx="0">
            <a:schemeClr val="dk1"/>
          </a:effectRef>
          <a:fontRef idx="minor">
            <a:schemeClr val="tx1"/>
          </a:fontRef>
        </p:style>
      </p:cxnSp>
      <p:cxnSp>
        <p:nvCxnSpPr>
          <p:cNvPr id="153" name="Connecteur droit 152"/>
          <p:cNvCxnSpPr>
            <a:stCxn id="33" idx="0"/>
          </p:cNvCxnSpPr>
          <p:nvPr/>
        </p:nvCxnSpPr>
        <p:spPr>
          <a:xfrm flipH="1" flipV="1">
            <a:off x="5286375" y="2857500"/>
            <a:ext cx="236538" cy="33338"/>
          </a:xfrm>
          <a:prstGeom prst="line">
            <a:avLst/>
          </a:prstGeom>
        </p:spPr>
        <p:style>
          <a:lnRef idx="1">
            <a:schemeClr val="dk1"/>
          </a:lnRef>
          <a:fillRef idx="0">
            <a:schemeClr val="dk1"/>
          </a:fillRef>
          <a:effectRef idx="0">
            <a:schemeClr val="dk1"/>
          </a:effectRef>
          <a:fontRef idx="minor">
            <a:schemeClr val="tx1"/>
          </a:fontRef>
        </p:style>
      </p:cxnSp>
      <p:sp>
        <p:nvSpPr>
          <p:cNvPr id="42101" name="ZoneTexte 154"/>
          <p:cNvSpPr txBox="1">
            <a:spLocks noChangeArrowheads="1"/>
          </p:cNvSpPr>
          <p:nvPr/>
        </p:nvSpPr>
        <p:spPr bwMode="auto">
          <a:xfrm>
            <a:off x="5214938" y="2857500"/>
            <a:ext cx="857250" cy="246063"/>
          </a:xfrm>
          <a:prstGeom prst="rect">
            <a:avLst/>
          </a:prstGeom>
          <a:noFill/>
          <a:ln w="9525">
            <a:noFill/>
            <a:miter lim="800000"/>
            <a:headEnd/>
            <a:tailEnd/>
          </a:ln>
        </p:spPr>
        <p:txBody>
          <a:bodyPr>
            <a:spAutoFit/>
          </a:bodyPr>
          <a:lstStyle/>
          <a:p>
            <a:pPr algn="ctr"/>
            <a:r>
              <a:rPr lang="fr-FR" sz="1000"/>
              <a:t>Gabon</a:t>
            </a:r>
          </a:p>
        </p:txBody>
      </p:sp>
      <p:sp>
        <p:nvSpPr>
          <p:cNvPr id="42102" name="ZoneTexte 155"/>
          <p:cNvSpPr txBox="1">
            <a:spLocks noChangeArrowheads="1"/>
          </p:cNvSpPr>
          <p:nvPr/>
        </p:nvSpPr>
        <p:spPr bwMode="auto">
          <a:xfrm>
            <a:off x="5214938" y="3071813"/>
            <a:ext cx="1071562" cy="400050"/>
          </a:xfrm>
          <a:prstGeom prst="rect">
            <a:avLst/>
          </a:prstGeom>
          <a:noFill/>
          <a:ln w="9525">
            <a:noFill/>
            <a:miter lim="800000"/>
            <a:headEnd/>
            <a:tailEnd/>
          </a:ln>
        </p:spPr>
        <p:txBody>
          <a:bodyPr>
            <a:spAutoFit/>
          </a:bodyPr>
          <a:lstStyle/>
          <a:p>
            <a:pPr algn="ctr"/>
            <a:r>
              <a:rPr lang="fr-FR" sz="1000"/>
              <a:t>Congo-Brazzaville</a:t>
            </a:r>
          </a:p>
        </p:txBody>
      </p:sp>
      <p:sp>
        <p:nvSpPr>
          <p:cNvPr id="42103" name="ZoneTexte 156"/>
          <p:cNvSpPr txBox="1">
            <a:spLocks noChangeArrowheads="1"/>
          </p:cNvSpPr>
          <p:nvPr/>
        </p:nvSpPr>
        <p:spPr bwMode="auto">
          <a:xfrm>
            <a:off x="3571875" y="3357563"/>
            <a:ext cx="2000250" cy="246062"/>
          </a:xfrm>
          <a:prstGeom prst="rect">
            <a:avLst/>
          </a:prstGeom>
          <a:noFill/>
          <a:ln w="9525">
            <a:noFill/>
            <a:miter lim="800000"/>
            <a:headEnd/>
            <a:tailEnd/>
          </a:ln>
        </p:spPr>
        <p:txBody>
          <a:bodyPr>
            <a:spAutoFit/>
          </a:bodyPr>
          <a:lstStyle/>
          <a:p>
            <a:pPr algn="ctr"/>
            <a:r>
              <a:rPr lang="fr-FR" sz="1000"/>
              <a:t>São Tomé-et-Principe 1975</a:t>
            </a:r>
          </a:p>
        </p:txBody>
      </p:sp>
      <p:cxnSp>
        <p:nvCxnSpPr>
          <p:cNvPr id="158" name="Connecteur droit 157"/>
          <p:cNvCxnSpPr/>
          <p:nvPr/>
        </p:nvCxnSpPr>
        <p:spPr>
          <a:xfrm rot="5400000">
            <a:off x="5072857" y="32138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2105" name="ZoneTexte 158"/>
          <p:cNvSpPr txBox="1">
            <a:spLocks noChangeArrowheads="1"/>
          </p:cNvSpPr>
          <p:nvPr/>
        </p:nvSpPr>
        <p:spPr bwMode="auto">
          <a:xfrm>
            <a:off x="5643563" y="3714750"/>
            <a:ext cx="857250" cy="400050"/>
          </a:xfrm>
          <a:prstGeom prst="rect">
            <a:avLst/>
          </a:prstGeom>
          <a:noFill/>
          <a:ln w="9525">
            <a:noFill/>
            <a:miter lim="800000"/>
            <a:headEnd/>
            <a:tailEnd/>
          </a:ln>
        </p:spPr>
        <p:txBody>
          <a:bodyPr>
            <a:spAutoFit/>
          </a:bodyPr>
          <a:lstStyle/>
          <a:p>
            <a:pPr algn="ctr"/>
            <a:r>
              <a:rPr lang="fr-FR" sz="1000"/>
              <a:t>Angola 1975</a:t>
            </a:r>
          </a:p>
        </p:txBody>
      </p:sp>
      <p:sp>
        <p:nvSpPr>
          <p:cNvPr id="42106" name="ZoneTexte 159"/>
          <p:cNvSpPr txBox="1">
            <a:spLocks noChangeArrowheads="1"/>
          </p:cNvSpPr>
          <p:nvPr/>
        </p:nvSpPr>
        <p:spPr bwMode="auto">
          <a:xfrm>
            <a:off x="5572125" y="4286250"/>
            <a:ext cx="857250" cy="400050"/>
          </a:xfrm>
          <a:prstGeom prst="rect">
            <a:avLst/>
          </a:prstGeom>
          <a:noFill/>
          <a:ln w="9525">
            <a:noFill/>
            <a:miter lim="800000"/>
            <a:headEnd/>
            <a:tailEnd/>
          </a:ln>
        </p:spPr>
        <p:txBody>
          <a:bodyPr>
            <a:spAutoFit/>
          </a:bodyPr>
          <a:lstStyle/>
          <a:p>
            <a:pPr algn="ctr"/>
            <a:r>
              <a:rPr lang="fr-FR" sz="1000"/>
              <a:t>Namibie 1990</a:t>
            </a:r>
          </a:p>
        </p:txBody>
      </p:sp>
      <p:sp>
        <p:nvSpPr>
          <p:cNvPr id="42107" name="ZoneTexte 160"/>
          <p:cNvSpPr txBox="1">
            <a:spLocks noChangeArrowheads="1"/>
          </p:cNvSpPr>
          <p:nvPr/>
        </p:nvSpPr>
        <p:spPr bwMode="auto">
          <a:xfrm>
            <a:off x="6143625" y="4572000"/>
            <a:ext cx="857250" cy="400050"/>
          </a:xfrm>
          <a:prstGeom prst="rect">
            <a:avLst/>
          </a:prstGeom>
          <a:noFill/>
          <a:ln w="9525">
            <a:noFill/>
            <a:miter lim="800000"/>
            <a:headEnd/>
            <a:tailEnd/>
          </a:ln>
        </p:spPr>
        <p:txBody>
          <a:bodyPr>
            <a:spAutoFit/>
          </a:bodyPr>
          <a:lstStyle/>
          <a:p>
            <a:pPr algn="ctr"/>
            <a:r>
              <a:rPr lang="fr-FR" sz="1000"/>
              <a:t>Botswana 1975</a:t>
            </a:r>
          </a:p>
        </p:txBody>
      </p:sp>
      <p:sp>
        <p:nvSpPr>
          <p:cNvPr id="42108" name="ZoneTexte 161"/>
          <p:cNvSpPr txBox="1">
            <a:spLocks noChangeArrowheads="1"/>
          </p:cNvSpPr>
          <p:nvPr/>
        </p:nvSpPr>
        <p:spPr bwMode="auto">
          <a:xfrm>
            <a:off x="6215063" y="3929063"/>
            <a:ext cx="857250" cy="400050"/>
          </a:xfrm>
          <a:prstGeom prst="rect">
            <a:avLst/>
          </a:prstGeom>
          <a:noFill/>
          <a:ln w="9525">
            <a:noFill/>
            <a:miter lim="800000"/>
            <a:headEnd/>
            <a:tailEnd/>
          </a:ln>
        </p:spPr>
        <p:txBody>
          <a:bodyPr>
            <a:spAutoFit/>
          </a:bodyPr>
          <a:lstStyle/>
          <a:p>
            <a:pPr algn="ctr"/>
            <a:r>
              <a:rPr lang="fr-FR" sz="1000"/>
              <a:t>Zambie 1964</a:t>
            </a:r>
          </a:p>
        </p:txBody>
      </p:sp>
      <p:sp>
        <p:nvSpPr>
          <p:cNvPr id="42109" name="ZoneTexte 162"/>
          <p:cNvSpPr txBox="1">
            <a:spLocks noChangeArrowheads="1"/>
          </p:cNvSpPr>
          <p:nvPr/>
        </p:nvSpPr>
        <p:spPr bwMode="auto">
          <a:xfrm>
            <a:off x="6500813" y="4286250"/>
            <a:ext cx="857250" cy="400050"/>
          </a:xfrm>
          <a:prstGeom prst="rect">
            <a:avLst/>
          </a:prstGeom>
          <a:noFill/>
          <a:ln w="9525">
            <a:noFill/>
            <a:miter lim="800000"/>
            <a:headEnd/>
            <a:tailEnd/>
          </a:ln>
        </p:spPr>
        <p:txBody>
          <a:bodyPr>
            <a:spAutoFit/>
          </a:bodyPr>
          <a:lstStyle/>
          <a:p>
            <a:pPr algn="ctr"/>
            <a:r>
              <a:rPr lang="fr-FR" sz="1000"/>
              <a:t>Zimbabwe </a:t>
            </a:r>
          </a:p>
          <a:p>
            <a:pPr algn="ctr"/>
            <a:r>
              <a:rPr lang="fr-FR" sz="1000"/>
              <a:t>1980</a:t>
            </a:r>
          </a:p>
        </p:txBody>
      </p:sp>
      <p:sp>
        <p:nvSpPr>
          <p:cNvPr id="42110" name="ZoneTexte 163"/>
          <p:cNvSpPr txBox="1">
            <a:spLocks noChangeArrowheads="1"/>
          </p:cNvSpPr>
          <p:nvPr/>
        </p:nvSpPr>
        <p:spPr bwMode="auto">
          <a:xfrm>
            <a:off x="7000875" y="4143375"/>
            <a:ext cx="1000125" cy="400050"/>
          </a:xfrm>
          <a:prstGeom prst="rect">
            <a:avLst/>
          </a:prstGeom>
          <a:noFill/>
          <a:ln w="9525">
            <a:noFill/>
            <a:miter lim="800000"/>
            <a:headEnd/>
            <a:tailEnd/>
          </a:ln>
        </p:spPr>
        <p:txBody>
          <a:bodyPr>
            <a:spAutoFit/>
          </a:bodyPr>
          <a:lstStyle/>
          <a:p>
            <a:pPr algn="ctr"/>
            <a:r>
              <a:rPr lang="fr-FR" sz="1000"/>
              <a:t>Mozambique 1975</a:t>
            </a:r>
          </a:p>
        </p:txBody>
      </p:sp>
      <p:sp>
        <p:nvSpPr>
          <p:cNvPr id="42111" name="ZoneTexte 164"/>
          <p:cNvSpPr txBox="1">
            <a:spLocks noChangeArrowheads="1"/>
          </p:cNvSpPr>
          <p:nvPr/>
        </p:nvSpPr>
        <p:spPr bwMode="auto">
          <a:xfrm>
            <a:off x="6858000" y="3286125"/>
            <a:ext cx="857250" cy="400050"/>
          </a:xfrm>
          <a:prstGeom prst="rect">
            <a:avLst/>
          </a:prstGeom>
          <a:noFill/>
          <a:ln w="9525">
            <a:noFill/>
            <a:miter lim="800000"/>
            <a:headEnd/>
            <a:tailEnd/>
          </a:ln>
        </p:spPr>
        <p:txBody>
          <a:bodyPr>
            <a:spAutoFit/>
          </a:bodyPr>
          <a:lstStyle/>
          <a:p>
            <a:pPr algn="ctr"/>
            <a:r>
              <a:rPr lang="fr-FR" sz="1000"/>
              <a:t>Tanzanie 1961</a:t>
            </a:r>
          </a:p>
        </p:txBody>
      </p:sp>
      <p:sp>
        <p:nvSpPr>
          <p:cNvPr id="42112" name="ZoneTexte 165"/>
          <p:cNvSpPr txBox="1">
            <a:spLocks noChangeArrowheads="1"/>
          </p:cNvSpPr>
          <p:nvPr/>
        </p:nvSpPr>
        <p:spPr bwMode="auto">
          <a:xfrm>
            <a:off x="7143750" y="2714625"/>
            <a:ext cx="857250" cy="400050"/>
          </a:xfrm>
          <a:prstGeom prst="rect">
            <a:avLst/>
          </a:prstGeom>
          <a:noFill/>
          <a:ln w="9525">
            <a:noFill/>
            <a:miter lim="800000"/>
            <a:headEnd/>
            <a:tailEnd/>
          </a:ln>
        </p:spPr>
        <p:txBody>
          <a:bodyPr>
            <a:spAutoFit/>
          </a:bodyPr>
          <a:lstStyle/>
          <a:p>
            <a:pPr algn="ctr"/>
            <a:r>
              <a:rPr lang="fr-FR" sz="1000"/>
              <a:t>Kenya</a:t>
            </a:r>
          </a:p>
          <a:p>
            <a:pPr algn="ctr"/>
            <a:r>
              <a:rPr lang="fr-FR" sz="1000"/>
              <a:t>1963</a:t>
            </a:r>
          </a:p>
        </p:txBody>
      </p:sp>
      <p:sp>
        <p:nvSpPr>
          <p:cNvPr id="42113" name="ZoneTexte 166"/>
          <p:cNvSpPr txBox="1">
            <a:spLocks noChangeArrowheads="1"/>
          </p:cNvSpPr>
          <p:nvPr/>
        </p:nvSpPr>
        <p:spPr bwMode="auto">
          <a:xfrm>
            <a:off x="6715125" y="2643188"/>
            <a:ext cx="857250" cy="400050"/>
          </a:xfrm>
          <a:prstGeom prst="rect">
            <a:avLst/>
          </a:prstGeom>
          <a:noFill/>
          <a:ln w="9525">
            <a:noFill/>
            <a:miter lim="800000"/>
            <a:headEnd/>
            <a:tailEnd/>
          </a:ln>
        </p:spPr>
        <p:txBody>
          <a:bodyPr>
            <a:spAutoFit/>
          </a:bodyPr>
          <a:lstStyle/>
          <a:p>
            <a:pPr algn="ctr"/>
            <a:r>
              <a:rPr lang="fr-FR" sz="1000"/>
              <a:t>Ouganda</a:t>
            </a:r>
          </a:p>
          <a:p>
            <a:pPr algn="ctr"/>
            <a:r>
              <a:rPr lang="fr-FR" sz="1000"/>
              <a:t>1962</a:t>
            </a:r>
          </a:p>
        </p:txBody>
      </p:sp>
      <p:sp>
        <p:nvSpPr>
          <p:cNvPr id="42114" name="ZoneTexte 167"/>
          <p:cNvSpPr txBox="1">
            <a:spLocks noChangeArrowheads="1"/>
          </p:cNvSpPr>
          <p:nvPr/>
        </p:nvSpPr>
        <p:spPr bwMode="auto">
          <a:xfrm>
            <a:off x="6858000" y="3643313"/>
            <a:ext cx="857250" cy="400050"/>
          </a:xfrm>
          <a:prstGeom prst="rect">
            <a:avLst/>
          </a:prstGeom>
          <a:noFill/>
          <a:ln w="9525">
            <a:noFill/>
            <a:miter lim="800000"/>
            <a:headEnd/>
            <a:tailEnd/>
          </a:ln>
        </p:spPr>
        <p:txBody>
          <a:bodyPr>
            <a:spAutoFit/>
          </a:bodyPr>
          <a:lstStyle/>
          <a:p>
            <a:pPr algn="ctr"/>
            <a:r>
              <a:rPr lang="fr-FR" sz="1000"/>
              <a:t>Malawi</a:t>
            </a:r>
          </a:p>
          <a:p>
            <a:pPr algn="ctr"/>
            <a:r>
              <a:rPr lang="fr-FR" sz="1000"/>
              <a:t>1964</a:t>
            </a:r>
          </a:p>
        </p:txBody>
      </p:sp>
      <p:sp>
        <p:nvSpPr>
          <p:cNvPr id="42115" name="ZoneTexte 168"/>
          <p:cNvSpPr txBox="1">
            <a:spLocks noChangeArrowheads="1"/>
          </p:cNvSpPr>
          <p:nvPr/>
        </p:nvSpPr>
        <p:spPr bwMode="auto">
          <a:xfrm>
            <a:off x="7858125" y="3429000"/>
            <a:ext cx="857250" cy="400050"/>
          </a:xfrm>
          <a:prstGeom prst="rect">
            <a:avLst/>
          </a:prstGeom>
          <a:noFill/>
          <a:ln w="9525">
            <a:noFill/>
            <a:miter lim="800000"/>
            <a:headEnd/>
            <a:tailEnd/>
          </a:ln>
        </p:spPr>
        <p:txBody>
          <a:bodyPr>
            <a:spAutoFit/>
          </a:bodyPr>
          <a:lstStyle/>
          <a:p>
            <a:pPr algn="ctr"/>
            <a:r>
              <a:rPr lang="fr-FR" sz="1000"/>
              <a:t>Comores</a:t>
            </a:r>
          </a:p>
          <a:p>
            <a:pPr algn="ctr"/>
            <a:r>
              <a:rPr lang="fr-FR" sz="1000"/>
              <a:t>1976</a:t>
            </a:r>
          </a:p>
        </p:txBody>
      </p:sp>
      <p:sp>
        <p:nvSpPr>
          <p:cNvPr id="170" name="Ellipse 169"/>
          <p:cNvSpPr/>
          <p:nvPr/>
        </p:nvSpPr>
        <p:spPr>
          <a:xfrm>
            <a:off x="8786813" y="3357563"/>
            <a:ext cx="71437"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117" name="ZoneTexte 170"/>
          <p:cNvSpPr txBox="1">
            <a:spLocks noChangeArrowheads="1"/>
          </p:cNvSpPr>
          <p:nvPr/>
        </p:nvSpPr>
        <p:spPr bwMode="auto">
          <a:xfrm>
            <a:off x="8072438" y="3143250"/>
            <a:ext cx="1071562" cy="400050"/>
          </a:xfrm>
          <a:prstGeom prst="rect">
            <a:avLst/>
          </a:prstGeom>
          <a:noFill/>
          <a:ln w="9525">
            <a:noFill/>
            <a:miter lim="800000"/>
            <a:headEnd/>
            <a:tailEnd/>
          </a:ln>
        </p:spPr>
        <p:txBody>
          <a:bodyPr>
            <a:spAutoFit/>
          </a:bodyPr>
          <a:lstStyle/>
          <a:p>
            <a:pPr algn="ctr"/>
            <a:r>
              <a:rPr lang="fr-FR" sz="1000"/>
              <a:t>Seychelles 1976</a:t>
            </a:r>
          </a:p>
        </p:txBody>
      </p:sp>
      <p:sp>
        <p:nvSpPr>
          <p:cNvPr id="42118" name="ZoneTexte 171"/>
          <p:cNvSpPr txBox="1">
            <a:spLocks noChangeArrowheads="1"/>
          </p:cNvSpPr>
          <p:nvPr/>
        </p:nvSpPr>
        <p:spPr bwMode="auto">
          <a:xfrm>
            <a:off x="8286750" y="4572000"/>
            <a:ext cx="857250" cy="400050"/>
          </a:xfrm>
          <a:prstGeom prst="rect">
            <a:avLst/>
          </a:prstGeom>
          <a:noFill/>
          <a:ln w="9525">
            <a:noFill/>
            <a:miter lim="800000"/>
            <a:headEnd/>
            <a:tailEnd/>
          </a:ln>
        </p:spPr>
        <p:txBody>
          <a:bodyPr>
            <a:spAutoFit/>
          </a:bodyPr>
          <a:lstStyle/>
          <a:p>
            <a:pPr algn="ctr"/>
            <a:r>
              <a:rPr lang="fr-FR" sz="1000"/>
              <a:t>Maurice 1968</a:t>
            </a:r>
          </a:p>
        </p:txBody>
      </p:sp>
      <p:sp>
        <p:nvSpPr>
          <p:cNvPr id="42119" name="ZoneTexte 172"/>
          <p:cNvSpPr txBox="1">
            <a:spLocks noChangeArrowheads="1"/>
          </p:cNvSpPr>
          <p:nvPr/>
        </p:nvSpPr>
        <p:spPr bwMode="auto">
          <a:xfrm>
            <a:off x="7000875" y="5357813"/>
            <a:ext cx="1571625" cy="246062"/>
          </a:xfrm>
          <a:prstGeom prst="rect">
            <a:avLst/>
          </a:prstGeom>
          <a:noFill/>
          <a:ln w="9525">
            <a:noFill/>
            <a:miter lim="800000"/>
            <a:headEnd/>
            <a:tailEnd/>
          </a:ln>
        </p:spPr>
        <p:txBody>
          <a:bodyPr>
            <a:spAutoFit/>
          </a:bodyPr>
          <a:lstStyle/>
          <a:p>
            <a:r>
              <a:rPr lang="fr-FR" sz="1000"/>
              <a:t>Lesotho 1966</a:t>
            </a:r>
          </a:p>
        </p:txBody>
      </p:sp>
      <p:cxnSp>
        <p:nvCxnSpPr>
          <p:cNvPr id="175" name="Connecteur droit 174"/>
          <p:cNvCxnSpPr/>
          <p:nvPr/>
        </p:nvCxnSpPr>
        <p:spPr>
          <a:xfrm>
            <a:off x="6786563" y="5286375"/>
            <a:ext cx="285750" cy="142875"/>
          </a:xfrm>
          <a:prstGeom prst="line">
            <a:avLst/>
          </a:prstGeom>
        </p:spPr>
        <p:style>
          <a:lnRef idx="1">
            <a:schemeClr val="dk1"/>
          </a:lnRef>
          <a:fillRef idx="0">
            <a:schemeClr val="dk1"/>
          </a:fillRef>
          <a:effectRef idx="0">
            <a:schemeClr val="dk1"/>
          </a:effectRef>
          <a:fontRef idx="minor">
            <a:schemeClr val="tx1"/>
          </a:fontRef>
        </p:style>
      </p:cxnSp>
      <p:cxnSp>
        <p:nvCxnSpPr>
          <p:cNvPr id="179" name="Connecteur droit 178"/>
          <p:cNvCxnSpPr/>
          <p:nvPr/>
        </p:nvCxnSpPr>
        <p:spPr>
          <a:xfrm>
            <a:off x="7072313" y="5072063"/>
            <a:ext cx="285750" cy="142875"/>
          </a:xfrm>
          <a:prstGeom prst="line">
            <a:avLst/>
          </a:prstGeom>
        </p:spPr>
        <p:style>
          <a:lnRef idx="1">
            <a:schemeClr val="dk1"/>
          </a:lnRef>
          <a:fillRef idx="0">
            <a:schemeClr val="dk1"/>
          </a:fillRef>
          <a:effectRef idx="0">
            <a:schemeClr val="dk1"/>
          </a:effectRef>
          <a:fontRef idx="minor">
            <a:schemeClr val="tx1"/>
          </a:fontRef>
        </p:style>
      </p:cxnSp>
      <p:sp>
        <p:nvSpPr>
          <p:cNvPr id="42122" name="ZoneTexte 179"/>
          <p:cNvSpPr txBox="1">
            <a:spLocks noChangeArrowheads="1"/>
          </p:cNvSpPr>
          <p:nvPr/>
        </p:nvSpPr>
        <p:spPr bwMode="auto">
          <a:xfrm>
            <a:off x="7358063" y="5143500"/>
            <a:ext cx="1571625" cy="246063"/>
          </a:xfrm>
          <a:prstGeom prst="rect">
            <a:avLst/>
          </a:prstGeom>
          <a:noFill/>
          <a:ln w="9525">
            <a:noFill/>
            <a:miter lim="800000"/>
            <a:headEnd/>
            <a:tailEnd/>
          </a:ln>
        </p:spPr>
        <p:txBody>
          <a:bodyPr>
            <a:spAutoFit/>
          </a:bodyPr>
          <a:lstStyle/>
          <a:p>
            <a:r>
              <a:rPr lang="fr-FR" sz="1000"/>
              <a:t>Swaziland 1968</a:t>
            </a:r>
          </a:p>
        </p:txBody>
      </p:sp>
      <p:sp>
        <p:nvSpPr>
          <p:cNvPr id="42123" name="ZoneTexte 180"/>
          <p:cNvSpPr txBox="1">
            <a:spLocks noChangeArrowheads="1"/>
          </p:cNvSpPr>
          <p:nvPr/>
        </p:nvSpPr>
        <p:spPr bwMode="auto">
          <a:xfrm>
            <a:off x="6929438" y="3000375"/>
            <a:ext cx="1000125" cy="246063"/>
          </a:xfrm>
          <a:prstGeom prst="rect">
            <a:avLst/>
          </a:prstGeom>
          <a:noFill/>
          <a:ln w="9525">
            <a:noFill/>
            <a:miter lim="800000"/>
            <a:headEnd/>
            <a:tailEnd/>
          </a:ln>
        </p:spPr>
        <p:txBody>
          <a:bodyPr>
            <a:spAutoFit/>
          </a:bodyPr>
          <a:lstStyle/>
          <a:p>
            <a:r>
              <a:rPr lang="fr-FR" sz="1000"/>
              <a:t>Rwanda 1962</a:t>
            </a:r>
          </a:p>
        </p:txBody>
      </p:sp>
      <p:sp>
        <p:nvSpPr>
          <p:cNvPr id="42124" name="ZoneTexte 181"/>
          <p:cNvSpPr txBox="1">
            <a:spLocks noChangeArrowheads="1"/>
          </p:cNvSpPr>
          <p:nvPr/>
        </p:nvSpPr>
        <p:spPr bwMode="auto">
          <a:xfrm>
            <a:off x="6929438" y="3143250"/>
            <a:ext cx="1000125" cy="246063"/>
          </a:xfrm>
          <a:prstGeom prst="rect">
            <a:avLst/>
          </a:prstGeom>
          <a:noFill/>
          <a:ln w="9525">
            <a:noFill/>
            <a:miter lim="800000"/>
            <a:headEnd/>
            <a:tailEnd/>
          </a:ln>
        </p:spPr>
        <p:txBody>
          <a:bodyPr>
            <a:spAutoFit/>
          </a:bodyPr>
          <a:lstStyle/>
          <a:p>
            <a:r>
              <a:rPr lang="fr-FR" sz="1000"/>
              <a:t>Burundi 1962</a:t>
            </a:r>
          </a:p>
        </p:txBody>
      </p:sp>
      <p:sp>
        <p:nvSpPr>
          <p:cNvPr id="42125" name="ZoneTexte 182"/>
          <p:cNvSpPr txBox="1">
            <a:spLocks noChangeArrowheads="1"/>
          </p:cNvSpPr>
          <p:nvPr/>
        </p:nvSpPr>
        <p:spPr bwMode="auto">
          <a:xfrm>
            <a:off x="7572375" y="1500188"/>
            <a:ext cx="1571625" cy="246062"/>
          </a:xfrm>
          <a:prstGeom prst="rect">
            <a:avLst/>
          </a:prstGeom>
          <a:noFill/>
          <a:ln w="9525">
            <a:noFill/>
            <a:miter lim="800000"/>
            <a:headEnd/>
            <a:tailEnd/>
          </a:ln>
        </p:spPr>
        <p:txBody>
          <a:bodyPr>
            <a:spAutoFit/>
          </a:bodyPr>
          <a:lstStyle/>
          <a:p>
            <a:r>
              <a:rPr lang="fr-FR" sz="1000"/>
              <a:t>Erythrée 1977</a:t>
            </a:r>
          </a:p>
        </p:txBody>
      </p:sp>
      <p:sp>
        <p:nvSpPr>
          <p:cNvPr id="42126" name="ZoneTexte 183"/>
          <p:cNvSpPr txBox="1">
            <a:spLocks noChangeArrowheads="1"/>
          </p:cNvSpPr>
          <p:nvPr/>
        </p:nvSpPr>
        <p:spPr bwMode="auto">
          <a:xfrm>
            <a:off x="7858125" y="1857375"/>
            <a:ext cx="1571625" cy="246063"/>
          </a:xfrm>
          <a:prstGeom prst="rect">
            <a:avLst/>
          </a:prstGeom>
          <a:noFill/>
          <a:ln w="9525">
            <a:noFill/>
            <a:miter lim="800000"/>
            <a:headEnd/>
            <a:tailEnd/>
          </a:ln>
        </p:spPr>
        <p:txBody>
          <a:bodyPr>
            <a:spAutoFit/>
          </a:bodyPr>
          <a:lstStyle/>
          <a:p>
            <a:r>
              <a:rPr lang="fr-FR" sz="1000"/>
              <a:t>Djibouti 1977</a:t>
            </a:r>
          </a:p>
        </p:txBody>
      </p:sp>
      <p:sp>
        <p:nvSpPr>
          <p:cNvPr id="42127" name="ZoneTexte 184"/>
          <p:cNvSpPr txBox="1">
            <a:spLocks noChangeArrowheads="1"/>
          </p:cNvSpPr>
          <p:nvPr/>
        </p:nvSpPr>
        <p:spPr bwMode="auto">
          <a:xfrm>
            <a:off x="2714625" y="5357813"/>
            <a:ext cx="2857500" cy="307975"/>
          </a:xfrm>
          <a:prstGeom prst="rect">
            <a:avLst/>
          </a:prstGeom>
          <a:noFill/>
          <a:ln w="9525">
            <a:noFill/>
            <a:miter lim="800000"/>
            <a:headEnd/>
            <a:tailEnd/>
          </a:ln>
        </p:spPr>
        <p:txBody>
          <a:bodyPr>
            <a:spAutoFit/>
          </a:bodyPr>
          <a:lstStyle/>
          <a:p>
            <a:r>
              <a:rPr lang="fr-FR" sz="1400" b="1"/>
              <a:t>HISTGEOGRAPHIE.COM</a:t>
            </a:r>
          </a:p>
        </p:txBody>
      </p:sp>
      <p:sp>
        <p:nvSpPr>
          <p:cNvPr id="42128" name="ZoneTexte 146"/>
          <p:cNvSpPr txBox="1">
            <a:spLocks noChangeArrowheads="1"/>
          </p:cNvSpPr>
          <p:nvPr/>
        </p:nvSpPr>
        <p:spPr bwMode="auto">
          <a:xfrm rot="-5400000">
            <a:off x="-726281" y="3369469"/>
            <a:ext cx="6715125" cy="261937"/>
          </a:xfrm>
          <a:prstGeom prst="rect">
            <a:avLst/>
          </a:prstGeom>
          <a:noFill/>
          <a:ln w="9525">
            <a:noFill/>
            <a:miter lim="800000"/>
            <a:headEnd/>
            <a:tailEnd/>
          </a:ln>
        </p:spPr>
        <p:txBody>
          <a:bodyPr>
            <a:spAutoFit/>
          </a:bodyPr>
          <a:lstStyle/>
          <a:p>
            <a:r>
              <a:rPr lang="fr-FR" sz="1100"/>
              <a:t>Source: La fin des colonies Afrique 1960, </a:t>
            </a:r>
            <a:r>
              <a:rPr lang="fr-FR" sz="1100" u="sng"/>
              <a:t>L’Histoire</a:t>
            </a:r>
            <a:r>
              <a:rPr lang="fr-FR" sz="1100"/>
              <a:t> n°350,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4"/>
                                        </p:tgtEl>
                                        <p:attrNameLst>
                                          <p:attrName>style.color</p:attrName>
                                        </p:attrNameLst>
                                      </p:cBhvr>
                                      <p:to>
                                        <a:schemeClr val="bg1"/>
                                      </p:to>
                                    </p:animClr>
                                    <p:animClr clrSpc="rgb" dir="cw">
                                      <p:cBhvr>
                                        <p:cTn id="7" dur="500" fill="hold"/>
                                        <p:tgtEl>
                                          <p:spTgt spid="64"/>
                                        </p:tgtEl>
                                        <p:attrNameLst>
                                          <p:attrName>fillcolor</p:attrName>
                                        </p:attrNameLst>
                                      </p:cBhvr>
                                      <p:to>
                                        <a:schemeClr val="bg1"/>
                                      </p:to>
                                    </p:animClr>
                                    <p:set>
                                      <p:cBhvr>
                                        <p:cTn id="8" dur="500" fill="hold"/>
                                        <p:tgtEl>
                                          <p:spTgt spid="64"/>
                                        </p:tgtEl>
                                        <p:attrNameLst>
                                          <p:attrName>fill.type</p:attrName>
                                        </p:attrNameLst>
                                      </p:cBhvr>
                                      <p:to>
                                        <p:strVal val="solid"/>
                                      </p:to>
                                    </p:set>
                                    <p:set>
                                      <p:cBhvr>
                                        <p:cTn id="9" dur="500" fill="hold"/>
                                        <p:tgtEl>
                                          <p:spTgt spid="64"/>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65"/>
                                        </p:tgtEl>
                                        <p:attrNameLst>
                                          <p:attrName>style.color</p:attrName>
                                        </p:attrNameLst>
                                      </p:cBhvr>
                                      <p:to>
                                        <a:schemeClr val="bg1"/>
                                      </p:to>
                                    </p:animClr>
                                    <p:animClr clrSpc="rgb" dir="cw">
                                      <p:cBhvr>
                                        <p:cTn id="12" dur="500" fill="hold"/>
                                        <p:tgtEl>
                                          <p:spTgt spid="65"/>
                                        </p:tgtEl>
                                        <p:attrNameLst>
                                          <p:attrName>fillcolor</p:attrName>
                                        </p:attrNameLst>
                                      </p:cBhvr>
                                      <p:to>
                                        <a:schemeClr val="bg1"/>
                                      </p:to>
                                    </p:animClr>
                                    <p:set>
                                      <p:cBhvr>
                                        <p:cTn id="13" dur="500" fill="hold"/>
                                        <p:tgtEl>
                                          <p:spTgt spid="65"/>
                                        </p:tgtEl>
                                        <p:attrNameLst>
                                          <p:attrName>fill.type</p:attrName>
                                        </p:attrNameLst>
                                      </p:cBhvr>
                                      <p:to>
                                        <p:strVal val="solid"/>
                                      </p:to>
                                    </p:set>
                                    <p:set>
                                      <p:cBhvr>
                                        <p:cTn id="14" dur="500" fill="hold"/>
                                        <p:tgtEl>
                                          <p:spTgt spid="6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defRPr/>
            </a:pPr>
            <a:endParaRPr lang="fr-FR"/>
          </a:p>
        </p:txBody>
      </p:sp>
      <p:sp>
        <p:nvSpPr>
          <p:cNvPr id="43011" name="Sous-titre 4"/>
          <p:cNvSpPr>
            <a:spLocks noGrp="1"/>
          </p:cNvSpPr>
          <p:nvPr>
            <p:ph type="subTitle" idx="1"/>
          </p:nvPr>
        </p:nvSpPr>
        <p:spPr/>
        <p:txBody>
          <a:bodyPr/>
          <a:lstStyle/>
          <a:p>
            <a:r>
              <a:rPr lang="fr-FR" b="1" smtClean="0">
                <a:solidFill>
                  <a:srgbClr val="00B050"/>
                </a:solidFill>
              </a:rPr>
              <a:t>C) L’émancipation de l’Afrique noire : troisième phase de la décolonisation</a:t>
            </a:r>
            <a:endParaRPr lang="fr-FR" smtClean="0">
              <a:solidFill>
                <a:srgbClr val="00B050"/>
              </a:solidFill>
            </a:endParaRPr>
          </a:p>
          <a:p>
            <a:endParaRPr lang="fr-FR" smtClean="0">
              <a:solidFill>
                <a:srgbClr val="00B050"/>
              </a:solidFill>
            </a:endParaRP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457200" y="1500188"/>
            <a:ext cx="8229600" cy="4625975"/>
          </a:xfrm>
        </p:spPr>
        <p:txBody>
          <a:bodyPr/>
          <a:lstStyle/>
          <a:p>
            <a:pPr eaLnBrk="1" hangingPunct="1">
              <a:buFont typeface="Wingdings 2" pitchFamily="18" charset="2"/>
              <a:buNone/>
            </a:pPr>
            <a:r>
              <a:rPr lang="fr-FR" sz="1800" smtClean="0"/>
              <a:t>« Nous parlons volontiers de deux mondes en présence, de leur guerre possible, de leur coexistence […], oubliant trop souvent qu’il en existe un troisième, le plus important et, en somme, le premier dans la chronologie. C’est l’ensemble de ceux que l’on appelle, en style Nations unies, les pays sous-développés. […] Et peut-être, à sa vive lueur, le monde n°1, pourrait-il, même en dehors de toute solidarité humaine, ne pas rester insensible à une poussée lente et irrésistible, humble et féroce, vers la vie. Car enfin ce Tiers Monde ignoré, exploité, méprisé comme le Tiers Etat, veut, lui aussi, être quelque chose. »</a:t>
            </a:r>
          </a:p>
          <a:p>
            <a:pPr eaLnBrk="1" hangingPunct="1">
              <a:buFont typeface="Wingdings 2" pitchFamily="18" charset="2"/>
              <a:buNone/>
            </a:pPr>
            <a:endParaRPr lang="fr-FR" sz="1600" smtClean="0"/>
          </a:p>
          <a:p>
            <a:pPr algn="r" eaLnBrk="1" hangingPunct="1">
              <a:buFont typeface="Wingdings 2" pitchFamily="18" charset="2"/>
              <a:buNone/>
            </a:pPr>
            <a:r>
              <a:rPr lang="fr-FR" sz="1600" smtClean="0"/>
              <a:t>Alfred Sauvy (économiste et démographe français), in </a:t>
            </a:r>
            <a:r>
              <a:rPr lang="fr-FR" sz="1600" u="sng" smtClean="0"/>
              <a:t>Le Nouvel Observateur </a:t>
            </a:r>
            <a:r>
              <a:rPr lang="fr-FR" sz="1600" smtClean="0"/>
              <a:t>n°118 (page 14), 14 août 1952.</a:t>
            </a:r>
          </a:p>
        </p:txBody>
      </p:sp>
      <p:sp>
        <p:nvSpPr>
          <p:cNvPr id="2" name="Titre 1"/>
          <p:cNvSpPr>
            <a:spLocks noGrp="1"/>
          </p:cNvSpPr>
          <p:nvPr>
            <p:ph type="title"/>
          </p:nvPr>
        </p:nvSpPr>
        <p:spPr/>
        <p:txBody>
          <a:bodyPr>
            <a:normAutofit fontScale="90000"/>
          </a:bodyPr>
          <a:lstStyle/>
          <a:p>
            <a:pPr eaLnBrk="1" fontAlgn="auto" hangingPunct="1">
              <a:spcAft>
                <a:spcPts val="0"/>
              </a:spcAft>
              <a:defRPr/>
            </a:pPr>
            <a:r>
              <a:rPr lang="fr-FR" b="1" dirty="0" smtClean="0"/>
              <a:t>Doc 2 La naissance de la notion de Tiers Monde</a:t>
            </a:r>
            <a:endParaRPr lang="fr-FR" b="1" dirty="0"/>
          </a:p>
        </p:txBody>
      </p:sp>
      <p:sp>
        <p:nvSpPr>
          <p:cNvPr id="4" name="ZoneTexte 3"/>
          <p:cNvSpPr txBox="1">
            <a:spLocks noChangeArrowheads="1"/>
          </p:cNvSpPr>
          <p:nvPr/>
        </p:nvSpPr>
        <p:spPr bwMode="auto">
          <a:xfrm>
            <a:off x="0" y="5572125"/>
            <a:ext cx="9144000" cy="646113"/>
          </a:xfrm>
          <a:prstGeom prst="rect">
            <a:avLst/>
          </a:prstGeom>
          <a:noFill/>
          <a:ln w="9525">
            <a:noFill/>
            <a:miter lim="800000"/>
            <a:headEnd/>
            <a:tailEnd/>
          </a:ln>
        </p:spPr>
        <p:txBody>
          <a:bodyPr>
            <a:spAutoFit/>
          </a:bodyPr>
          <a:lstStyle/>
          <a:p>
            <a:pPr marL="342900" indent="-342900">
              <a:buFontTx/>
              <a:buAutoNum type="arabicParenR"/>
            </a:pPr>
            <a:r>
              <a:rPr lang="fr-FR" b="1">
                <a:solidFill>
                  <a:srgbClr val="FF0000"/>
                </a:solidFill>
                <a:latin typeface="Gill Sans MT" pitchFamily="34" charset="0"/>
              </a:rPr>
              <a:t>Comment Alfred Sauvy définit-il le Tiers Monde?</a:t>
            </a:r>
          </a:p>
          <a:p>
            <a:pPr marL="342900" indent="-342900">
              <a:buFontTx/>
              <a:buAutoNum type="arabicParenR"/>
            </a:pPr>
            <a:r>
              <a:rPr lang="fr-FR" b="1">
                <a:solidFill>
                  <a:srgbClr val="FF0000"/>
                </a:solidFill>
                <a:latin typeface="Gill Sans MT" pitchFamily="34" charset="0"/>
              </a:rPr>
              <a:t>Pourquoi le compare-t-il au Tiers Etat?</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2714625" y="0"/>
            <a:ext cx="6429375"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7858125" y="3959225"/>
            <a:ext cx="517525" cy="992188"/>
          </a:xfrm>
          <a:custGeom>
            <a:avLst/>
            <a:gdLst>
              <a:gd name="connsiteX0" fmla="*/ 362310 w 517585"/>
              <a:gd name="connsiteY0" fmla="*/ 629728 h 992037"/>
              <a:gd name="connsiteX1" fmla="*/ 483079 w 517585"/>
              <a:gd name="connsiteY1" fmla="*/ 301924 h 992037"/>
              <a:gd name="connsiteX2" fmla="*/ 517585 w 517585"/>
              <a:gd name="connsiteY2" fmla="*/ 189781 h 992037"/>
              <a:gd name="connsiteX3" fmla="*/ 508959 w 517585"/>
              <a:gd name="connsiteY3" fmla="*/ 112143 h 992037"/>
              <a:gd name="connsiteX4" fmla="*/ 508959 w 517585"/>
              <a:gd name="connsiteY4" fmla="*/ 112143 h 992037"/>
              <a:gd name="connsiteX5" fmla="*/ 500332 w 517585"/>
              <a:gd name="connsiteY5" fmla="*/ 43132 h 992037"/>
              <a:gd name="connsiteX6" fmla="*/ 474453 w 517585"/>
              <a:gd name="connsiteY6" fmla="*/ 43132 h 992037"/>
              <a:gd name="connsiteX7" fmla="*/ 474453 w 517585"/>
              <a:gd name="connsiteY7" fmla="*/ 25879 h 992037"/>
              <a:gd name="connsiteX8" fmla="*/ 457200 w 517585"/>
              <a:gd name="connsiteY8" fmla="*/ 25879 h 992037"/>
              <a:gd name="connsiteX9" fmla="*/ 457200 w 517585"/>
              <a:gd name="connsiteY9" fmla="*/ 0 h 992037"/>
              <a:gd name="connsiteX10" fmla="*/ 439947 w 517585"/>
              <a:gd name="connsiteY10" fmla="*/ 8626 h 992037"/>
              <a:gd name="connsiteX11" fmla="*/ 396815 w 517585"/>
              <a:gd name="connsiteY11" fmla="*/ 129396 h 992037"/>
              <a:gd name="connsiteX12" fmla="*/ 353683 w 517585"/>
              <a:gd name="connsiteY12" fmla="*/ 129396 h 992037"/>
              <a:gd name="connsiteX13" fmla="*/ 258793 w 517585"/>
              <a:gd name="connsiteY13" fmla="*/ 250166 h 992037"/>
              <a:gd name="connsiteX14" fmla="*/ 189781 w 517585"/>
              <a:gd name="connsiteY14" fmla="*/ 267418 h 992037"/>
              <a:gd name="connsiteX15" fmla="*/ 129396 w 517585"/>
              <a:gd name="connsiteY15" fmla="*/ 267418 h 992037"/>
              <a:gd name="connsiteX16" fmla="*/ 103517 w 517585"/>
              <a:gd name="connsiteY16" fmla="*/ 362309 h 992037"/>
              <a:gd name="connsiteX17" fmla="*/ 103517 w 517585"/>
              <a:gd name="connsiteY17" fmla="*/ 474452 h 992037"/>
              <a:gd name="connsiteX18" fmla="*/ 112144 w 517585"/>
              <a:gd name="connsiteY18" fmla="*/ 500332 h 992037"/>
              <a:gd name="connsiteX19" fmla="*/ 112144 w 517585"/>
              <a:gd name="connsiteY19" fmla="*/ 595222 h 992037"/>
              <a:gd name="connsiteX20" fmla="*/ 60385 w 517585"/>
              <a:gd name="connsiteY20" fmla="*/ 646981 h 992037"/>
              <a:gd name="connsiteX21" fmla="*/ 0 w 517585"/>
              <a:gd name="connsiteY21" fmla="*/ 750498 h 992037"/>
              <a:gd name="connsiteX22" fmla="*/ 8627 w 517585"/>
              <a:gd name="connsiteY22" fmla="*/ 854015 h 992037"/>
              <a:gd name="connsiteX23" fmla="*/ 34506 w 517585"/>
              <a:gd name="connsiteY23" fmla="*/ 862641 h 992037"/>
              <a:gd name="connsiteX24" fmla="*/ 34506 w 517585"/>
              <a:gd name="connsiteY24" fmla="*/ 931652 h 992037"/>
              <a:gd name="connsiteX25" fmla="*/ 94891 w 517585"/>
              <a:gd name="connsiteY25" fmla="*/ 992037 h 992037"/>
              <a:gd name="connsiteX26" fmla="*/ 181155 w 517585"/>
              <a:gd name="connsiteY26" fmla="*/ 983411 h 992037"/>
              <a:gd name="connsiteX27" fmla="*/ 250166 w 517585"/>
              <a:gd name="connsiteY27" fmla="*/ 957532 h 992037"/>
              <a:gd name="connsiteX28" fmla="*/ 310551 w 517585"/>
              <a:gd name="connsiteY28" fmla="*/ 836762 h 992037"/>
              <a:gd name="connsiteX29" fmla="*/ 319178 w 517585"/>
              <a:gd name="connsiteY29" fmla="*/ 715992 h 992037"/>
              <a:gd name="connsiteX30" fmla="*/ 362310 w 517585"/>
              <a:gd name="connsiteY30" fmla="*/ 629728 h 9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85" h="992037">
                <a:moveTo>
                  <a:pt x="362310" y="629728"/>
                </a:moveTo>
                <a:lnTo>
                  <a:pt x="483079" y="301924"/>
                </a:lnTo>
                <a:lnTo>
                  <a:pt x="517585" y="189781"/>
                </a:lnTo>
                <a:lnTo>
                  <a:pt x="508959" y="112143"/>
                </a:lnTo>
                <a:lnTo>
                  <a:pt x="508959" y="112143"/>
                </a:lnTo>
                <a:lnTo>
                  <a:pt x="500332" y="43132"/>
                </a:lnTo>
                <a:lnTo>
                  <a:pt x="474453" y="43132"/>
                </a:lnTo>
                <a:lnTo>
                  <a:pt x="474453" y="25879"/>
                </a:lnTo>
                <a:lnTo>
                  <a:pt x="457200" y="25879"/>
                </a:lnTo>
                <a:lnTo>
                  <a:pt x="457200" y="0"/>
                </a:lnTo>
                <a:lnTo>
                  <a:pt x="439947" y="8626"/>
                </a:lnTo>
                <a:lnTo>
                  <a:pt x="396815" y="129396"/>
                </a:lnTo>
                <a:lnTo>
                  <a:pt x="353683" y="129396"/>
                </a:lnTo>
                <a:lnTo>
                  <a:pt x="258793" y="250166"/>
                </a:lnTo>
                <a:lnTo>
                  <a:pt x="189781" y="267418"/>
                </a:lnTo>
                <a:lnTo>
                  <a:pt x="129396" y="267418"/>
                </a:lnTo>
                <a:lnTo>
                  <a:pt x="103517" y="362309"/>
                </a:lnTo>
                <a:lnTo>
                  <a:pt x="103517" y="474452"/>
                </a:lnTo>
                <a:lnTo>
                  <a:pt x="112144" y="500332"/>
                </a:lnTo>
                <a:lnTo>
                  <a:pt x="112144" y="595222"/>
                </a:lnTo>
                <a:lnTo>
                  <a:pt x="60385" y="646981"/>
                </a:lnTo>
                <a:lnTo>
                  <a:pt x="0" y="750498"/>
                </a:lnTo>
                <a:lnTo>
                  <a:pt x="8627" y="854015"/>
                </a:lnTo>
                <a:lnTo>
                  <a:pt x="34506" y="862641"/>
                </a:lnTo>
                <a:lnTo>
                  <a:pt x="34506" y="931652"/>
                </a:lnTo>
                <a:lnTo>
                  <a:pt x="94891" y="992037"/>
                </a:lnTo>
                <a:lnTo>
                  <a:pt x="181155" y="983411"/>
                </a:lnTo>
                <a:lnTo>
                  <a:pt x="250166" y="957532"/>
                </a:lnTo>
                <a:lnTo>
                  <a:pt x="310551" y="836762"/>
                </a:lnTo>
                <a:lnTo>
                  <a:pt x="319178" y="715992"/>
                </a:lnTo>
                <a:lnTo>
                  <a:pt x="362310" y="6297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8858250" y="4500563"/>
            <a:ext cx="71438"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8072438" y="3714750"/>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5357813" y="271462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5214938" y="3000375"/>
            <a:ext cx="71437"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llipse 10"/>
          <p:cNvSpPr/>
          <p:nvPr/>
        </p:nvSpPr>
        <p:spPr>
          <a:xfrm>
            <a:off x="3143250" y="1857375"/>
            <a:ext cx="71438" cy="71438"/>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3629025" y="76200"/>
            <a:ext cx="4838700" cy="5562600"/>
          </a:xfrm>
          <a:custGeom>
            <a:avLst/>
            <a:gdLst>
              <a:gd name="connsiteX0" fmla="*/ 2200275 w 4838700"/>
              <a:gd name="connsiteY0" fmla="*/ 4572000 h 5562600"/>
              <a:gd name="connsiteX1" fmla="*/ 2076450 w 4838700"/>
              <a:gd name="connsiteY1" fmla="*/ 4305300 h 5562600"/>
              <a:gd name="connsiteX2" fmla="*/ 2047875 w 4838700"/>
              <a:gd name="connsiteY2" fmla="*/ 4114800 h 5562600"/>
              <a:gd name="connsiteX3" fmla="*/ 2105025 w 4838700"/>
              <a:gd name="connsiteY3" fmla="*/ 3943350 h 5562600"/>
              <a:gd name="connsiteX4" fmla="*/ 2200275 w 4838700"/>
              <a:gd name="connsiteY4" fmla="*/ 3771900 h 5562600"/>
              <a:gd name="connsiteX5" fmla="*/ 2171700 w 4838700"/>
              <a:gd name="connsiteY5" fmla="*/ 3657600 h 5562600"/>
              <a:gd name="connsiteX6" fmla="*/ 2133600 w 4838700"/>
              <a:gd name="connsiteY6" fmla="*/ 3629025 h 5562600"/>
              <a:gd name="connsiteX7" fmla="*/ 2152650 w 4838700"/>
              <a:gd name="connsiteY7" fmla="*/ 3533775 h 5562600"/>
              <a:gd name="connsiteX8" fmla="*/ 2152650 w 4838700"/>
              <a:gd name="connsiteY8" fmla="*/ 3514725 h 5562600"/>
              <a:gd name="connsiteX9" fmla="*/ 2114550 w 4838700"/>
              <a:gd name="connsiteY9" fmla="*/ 3409950 h 5562600"/>
              <a:gd name="connsiteX10" fmla="*/ 2066925 w 4838700"/>
              <a:gd name="connsiteY10" fmla="*/ 3343275 h 5562600"/>
              <a:gd name="connsiteX11" fmla="*/ 2047875 w 4838700"/>
              <a:gd name="connsiteY11" fmla="*/ 3267075 h 5562600"/>
              <a:gd name="connsiteX12" fmla="*/ 2038350 w 4838700"/>
              <a:gd name="connsiteY12" fmla="*/ 3209925 h 5562600"/>
              <a:gd name="connsiteX13" fmla="*/ 1885950 w 4838700"/>
              <a:gd name="connsiteY13" fmla="*/ 3057525 h 5562600"/>
              <a:gd name="connsiteX14" fmla="*/ 1847850 w 4838700"/>
              <a:gd name="connsiteY14" fmla="*/ 2971800 h 5562600"/>
              <a:gd name="connsiteX15" fmla="*/ 1876425 w 4838700"/>
              <a:gd name="connsiteY15" fmla="*/ 2867025 h 5562600"/>
              <a:gd name="connsiteX16" fmla="*/ 1895475 w 4838700"/>
              <a:gd name="connsiteY16" fmla="*/ 2809875 h 5562600"/>
              <a:gd name="connsiteX17" fmla="*/ 1905000 w 4838700"/>
              <a:gd name="connsiteY17" fmla="*/ 2714625 h 5562600"/>
              <a:gd name="connsiteX18" fmla="*/ 1905000 w 4838700"/>
              <a:gd name="connsiteY18" fmla="*/ 2638425 h 5562600"/>
              <a:gd name="connsiteX19" fmla="*/ 1857375 w 4838700"/>
              <a:gd name="connsiteY19" fmla="*/ 2571750 h 5562600"/>
              <a:gd name="connsiteX20" fmla="*/ 1819275 w 4838700"/>
              <a:gd name="connsiteY20" fmla="*/ 2552700 h 5562600"/>
              <a:gd name="connsiteX21" fmla="*/ 1762125 w 4838700"/>
              <a:gd name="connsiteY21" fmla="*/ 2514600 h 5562600"/>
              <a:gd name="connsiteX22" fmla="*/ 1666875 w 4838700"/>
              <a:gd name="connsiteY22" fmla="*/ 2533650 h 5562600"/>
              <a:gd name="connsiteX23" fmla="*/ 1666875 w 4838700"/>
              <a:gd name="connsiteY23" fmla="*/ 2552700 h 5562600"/>
              <a:gd name="connsiteX24" fmla="*/ 1600200 w 4838700"/>
              <a:gd name="connsiteY24" fmla="*/ 2552700 h 5562600"/>
              <a:gd name="connsiteX25" fmla="*/ 1600200 w 4838700"/>
              <a:gd name="connsiteY25" fmla="*/ 2457450 h 5562600"/>
              <a:gd name="connsiteX26" fmla="*/ 1552575 w 4838700"/>
              <a:gd name="connsiteY26" fmla="*/ 2419350 h 5562600"/>
              <a:gd name="connsiteX27" fmla="*/ 1485900 w 4838700"/>
              <a:gd name="connsiteY27" fmla="*/ 2381250 h 5562600"/>
              <a:gd name="connsiteX28" fmla="*/ 1428750 w 4838700"/>
              <a:gd name="connsiteY28" fmla="*/ 2371725 h 5562600"/>
              <a:gd name="connsiteX29" fmla="*/ 1323975 w 4838700"/>
              <a:gd name="connsiteY29" fmla="*/ 2409825 h 5562600"/>
              <a:gd name="connsiteX30" fmla="*/ 1152525 w 4838700"/>
              <a:gd name="connsiteY30" fmla="*/ 2476500 h 5562600"/>
              <a:gd name="connsiteX31" fmla="*/ 1028700 w 4838700"/>
              <a:gd name="connsiteY31" fmla="*/ 2514600 h 5562600"/>
              <a:gd name="connsiteX32" fmla="*/ 1000125 w 4838700"/>
              <a:gd name="connsiteY32" fmla="*/ 2514600 h 5562600"/>
              <a:gd name="connsiteX33" fmla="*/ 1000125 w 4838700"/>
              <a:gd name="connsiteY33" fmla="*/ 2486025 h 5562600"/>
              <a:gd name="connsiteX34" fmla="*/ 933450 w 4838700"/>
              <a:gd name="connsiteY34" fmla="*/ 2476500 h 5562600"/>
              <a:gd name="connsiteX35" fmla="*/ 781050 w 4838700"/>
              <a:gd name="connsiteY35" fmla="*/ 2514600 h 5562600"/>
              <a:gd name="connsiteX36" fmla="*/ 676275 w 4838700"/>
              <a:gd name="connsiteY36" fmla="*/ 2524125 h 5562600"/>
              <a:gd name="connsiteX37" fmla="*/ 666750 w 4838700"/>
              <a:gd name="connsiteY37" fmla="*/ 2533650 h 5562600"/>
              <a:gd name="connsiteX38" fmla="*/ 542925 w 4838700"/>
              <a:gd name="connsiteY38" fmla="*/ 2514600 h 5562600"/>
              <a:gd name="connsiteX39" fmla="*/ 466725 w 4838700"/>
              <a:gd name="connsiteY39" fmla="*/ 2447925 h 5562600"/>
              <a:gd name="connsiteX40" fmla="*/ 295275 w 4838700"/>
              <a:gd name="connsiteY40" fmla="*/ 2286000 h 5562600"/>
              <a:gd name="connsiteX41" fmla="*/ 257175 w 4838700"/>
              <a:gd name="connsiteY41" fmla="*/ 2162175 h 5562600"/>
              <a:gd name="connsiteX42" fmla="*/ 152400 w 4838700"/>
              <a:gd name="connsiteY42" fmla="*/ 2038350 h 5562600"/>
              <a:gd name="connsiteX43" fmla="*/ 152400 w 4838700"/>
              <a:gd name="connsiteY43" fmla="*/ 2000250 h 5562600"/>
              <a:gd name="connsiteX44" fmla="*/ 114300 w 4838700"/>
              <a:gd name="connsiteY44" fmla="*/ 1981200 h 5562600"/>
              <a:gd name="connsiteX45" fmla="*/ 76200 w 4838700"/>
              <a:gd name="connsiteY45" fmla="*/ 1981200 h 5562600"/>
              <a:gd name="connsiteX46" fmla="*/ 28575 w 4838700"/>
              <a:gd name="connsiteY46" fmla="*/ 1914525 h 5562600"/>
              <a:gd name="connsiteX47" fmla="*/ 28575 w 4838700"/>
              <a:gd name="connsiteY47" fmla="*/ 1914525 h 5562600"/>
              <a:gd name="connsiteX48" fmla="*/ 38100 w 4838700"/>
              <a:gd name="connsiteY48" fmla="*/ 1838325 h 5562600"/>
              <a:gd name="connsiteX49" fmla="*/ 47625 w 4838700"/>
              <a:gd name="connsiteY49" fmla="*/ 1819275 h 5562600"/>
              <a:gd name="connsiteX50" fmla="*/ 28575 w 4838700"/>
              <a:gd name="connsiteY50" fmla="*/ 1762125 h 5562600"/>
              <a:gd name="connsiteX51" fmla="*/ 0 w 4838700"/>
              <a:gd name="connsiteY51" fmla="*/ 1733550 h 5562600"/>
              <a:gd name="connsiteX52" fmla="*/ 0 w 4838700"/>
              <a:gd name="connsiteY52" fmla="*/ 1685925 h 5562600"/>
              <a:gd name="connsiteX53" fmla="*/ 47625 w 4838700"/>
              <a:gd name="connsiteY53" fmla="*/ 1666875 h 5562600"/>
              <a:gd name="connsiteX54" fmla="*/ 76200 w 4838700"/>
              <a:gd name="connsiteY54" fmla="*/ 1581150 h 5562600"/>
              <a:gd name="connsiteX55" fmla="*/ 85725 w 4838700"/>
              <a:gd name="connsiteY55" fmla="*/ 1533525 h 5562600"/>
              <a:gd name="connsiteX56" fmla="*/ 104775 w 4838700"/>
              <a:gd name="connsiteY56" fmla="*/ 1514475 h 5562600"/>
              <a:gd name="connsiteX57" fmla="*/ 95250 w 4838700"/>
              <a:gd name="connsiteY57" fmla="*/ 1457325 h 5562600"/>
              <a:gd name="connsiteX58" fmla="*/ 85725 w 4838700"/>
              <a:gd name="connsiteY58" fmla="*/ 1438275 h 5562600"/>
              <a:gd name="connsiteX59" fmla="*/ 85725 w 4838700"/>
              <a:gd name="connsiteY59" fmla="*/ 1333500 h 5562600"/>
              <a:gd name="connsiteX60" fmla="*/ 47625 w 4838700"/>
              <a:gd name="connsiteY60" fmla="*/ 1238250 h 5562600"/>
              <a:gd name="connsiteX61" fmla="*/ 95250 w 4838700"/>
              <a:gd name="connsiteY61" fmla="*/ 1114425 h 5562600"/>
              <a:gd name="connsiteX62" fmla="*/ 161925 w 4838700"/>
              <a:gd name="connsiteY62" fmla="*/ 1019175 h 5562600"/>
              <a:gd name="connsiteX63" fmla="*/ 323850 w 4838700"/>
              <a:gd name="connsiteY63" fmla="*/ 752475 h 5562600"/>
              <a:gd name="connsiteX64" fmla="*/ 428625 w 4838700"/>
              <a:gd name="connsiteY64" fmla="*/ 666750 h 5562600"/>
              <a:gd name="connsiteX65" fmla="*/ 438150 w 4838700"/>
              <a:gd name="connsiteY65" fmla="*/ 676275 h 5562600"/>
              <a:gd name="connsiteX66" fmla="*/ 561975 w 4838700"/>
              <a:gd name="connsiteY66" fmla="*/ 581025 h 5562600"/>
              <a:gd name="connsiteX67" fmla="*/ 571500 w 4838700"/>
              <a:gd name="connsiteY67" fmla="*/ 476250 h 5562600"/>
              <a:gd name="connsiteX68" fmla="*/ 609600 w 4838700"/>
              <a:gd name="connsiteY68" fmla="*/ 361950 h 5562600"/>
              <a:gd name="connsiteX69" fmla="*/ 733425 w 4838700"/>
              <a:gd name="connsiteY69" fmla="*/ 276225 h 5562600"/>
              <a:gd name="connsiteX70" fmla="*/ 790575 w 4838700"/>
              <a:gd name="connsiteY70" fmla="*/ 238125 h 5562600"/>
              <a:gd name="connsiteX71" fmla="*/ 857250 w 4838700"/>
              <a:gd name="connsiteY71" fmla="*/ 114300 h 5562600"/>
              <a:gd name="connsiteX72" fmla="*/ 876300 w 4838700"/>
              <a:gd name="connsiteY72" fmla="*/ 114300 h 5562600"/>
              <a:gd name="connsiteX73" fmla="*/ 914400 w 4838700"/>
              <a:gd name="connsiteY73" fmla="*/ 142875 h 5562600"/>
              <a:gd name="connsiteX74" fmla="*/ 942975 w 4838700"/>
              <a:gd name="connsiteY74" fmla="*/ 180975 h 5562600"/>
              <a:gd name="connsiteX75" fmla="*/ 1085850 w 4838700"/>
              <a:gd name="connsiteY75" fmla="*/ 200025 h 5562600"/>
              <a:gd name="connsiteX76" fmla="*/ 1162050 w 4838700"/>
              <a:gd name="connsiteY76" fmla="*/ 152400 h 5562600"/>
              <a:gd name="connsiteX77" fmla="*/ 1304925 w 4838700"/>
              <a:gd name="connsiteY77" fmla="*/ 85725 h 5562600"/>
              <a:gd name="connsiteX78" fmla="*/ 1447800 w 4838700"/>
              <a:gd name="connsiteY78" fmla="*/ 47625 h 5562600"/>
              <a:gd name="connsiteX79" fmla="*/ 1447800 w 4838700"/>
              <a:gd name="connsiteY79" fmla="*/ 28575 h 5562600"/>
              <a:gd name="connsiteX80" fmla="*/ 1514475 w 4838700"/>
              <a:gd name="connsiteY80" fmla="*/ 28575 h 5562600"/>
              <a:gd name="connsiteX81" fmla="*/ 1533525 w 4838700"/>
              <a:gd name="connsiteY81" fmla="*/ 47625 h 5562600"/>
              <a:gd name="connsiteX82" fmla="*/ 1771650 w 4838700"/>
              <a:gd name="connsiteY82" fmla="*/ 47625 h 5562600"/>
              <a:gd name="connsiteX83" fmla="*/ 1828800 w 4838700"/>
              <a:gd name="connsiteY83" fmla="*/ 19050 h 5562600"/>
              <a:gd name="connsiteX84" fmla="*/ 1905000 w 4838700"/>
              <a:gd name="connsiteY84" fmla="*/ 0 h 5562600"/>
              <a:gd name="connsiteX85" fmla="*/ 1943100 w 4838700"/>
              <a:gd name="connsiteY85" fmla="*/ 28575 h 5562600"/>
              <a:gd name="connsiteX86" fmla="*/ 1962150 w 4838700"/>
              <a:gd name="connsiteY86" fmla="*/ 57150 h 5562600"/>
              <a:gd name="connsiteX87" fmla="*/ 1943100 w 4838700"/>
              <a:gd name="connsiteY87" fmla="*/ 85725 h 5562600"/>
              <a:gd name="connsiteX88" fmla="*/ 1971675 w 4838700"/>
              <a:gd name="connsiteY88" fmla="*/ 133350 h 5562600"/>
              <a:gd name="connsiteX89" fmla="*/ 1971675 w 4838700"/>
              <a:gd name="connsiteY89" fmla="*/ 152400 h 5562600"/>
              <a:gd name="connsiteX90" fmla="*/ 1952625 w 4838700"/>
              <a:gd name="connsiteY90" fmla="*/ 171450 h 5562600"/>
              <a:gd name="connsiteX91" fmla="*/ 1962150 w 4838700"/>
              <a:gd name="connsiteY91" fmla="*/ 190500 h 5562600"/>
              <a:gd name="connsiteX92" fmla="*/ 1943100 w 4838700"/>
              <a:gd name="connsiteY92" fmla="*/ 238125 h 5562600"/>
              <a:gd name="connsiteX93" fmla="*/ 2028825 w 4838700"/>
              <a:gd name="connsiteY93" fmla="*/ 333375 h 5562600"/>
              <a:gd name="connsiteX94" fmla="*/ 2095500 w 4838700"/>
              <a:gd name="connsiteY94" fmla="*/ 333375 h 5562600"/>
              <a:gd name="connsiteX95" fmla="*/ 2095500 w 4838700"/>
              <a:gd name="connsiteY95" fmla="*/ 352425 h 5562600"/>
              <a:gd name="connsiteX96" fmla="*/ 2190750 w 4838700"/>
              <a:gd name="connsiteY96" fmla="*/ 352425 h 5562600"/>
              <a:gd name="connsiteX97" fmla="*/ 2190750 w 4838700"/>
              <a:gd name="connsiteY97" fmla="*/ 371475 h 5562600"/>
              <a:gd name="connsiteX98" fmla="*/ 2257425 w 4838700"/>
              <a:gd name="connsiteY98" fmla="*/ 371475 h 5562600"/>
              <a:gd name="connsiteX99" fmla="*/ 2257425 w 4838700"/>
              <a:gd name="connsiteY99" fmla="*/ 409575 h 5562600"/>
              <a:gd name="connsiteX100" fmla="*/ 2295525 w 4838700"/>
              <a:gd name="connsiteY100" fmla="*/ 438150 h 5562600"/>
              <a:gd name="connsiteX101" fmla="*/ 2295525 w 4838700"/>
              <a:gd name="connsiteY101" fmla="*/ 476250 h 5562600"/>
              <a:gd name="connsiteX102" fmla="*/ 2381250 w 4838700"/>
              <a:gd name="connsiteY102" fmla="*/ 485775 h 5562600"/>
              <a:gd name="connsiteX103" fmla="*/ 2409825 w 4838700"/>
              <a:gd name="connsiteY103" fmla="*/ 514350 h 5562600"/>
              <a:gd name="connsiteX104" fmla="*/ 2466975 w 4838700"/>
              <a:gd name="connsiteY104" fmla="*/ 504825 h 5562600"/>
              <a:gd name="connsiteX105" fmla="*/ 2533650 w 4838700"/>
              <a:gd name="connsiteY105" fmla="*/ 561975 h 5562600"/>
              <a:gd name="connsiteX106" fmla="*/ 2619375 w 4838700"/>
              <a:gd name="connsiteY106" fmla="*/ 485775 h 5562600"/>
              <a:gd name="connsiteX107" fmla="*/ 2619375 w 4838700"/>
              <a:gd name="connsiteY107" fmla="*/ 457200 h 5562600"/>
              <a:gd name="connsiteX108" fmla="*/ 2590800 w 4838700"/>
              <a:gd name="connsiteY108" fmla="*/ 447675 h 5562600"/>
              <a:gd name="connsiteX109" fmla="*/ 2600325 w 4838700"/>
              <a:gd name="connsiteY109" fmla="*/ 409575 h 5562600"/>
              <a:gd name="connsiteX110" fmla="*/ 2628900 w 4838700"/>
              <a:gd name="connsiteY110" fmla="*/ 361950 h 5562600"/>
              <a:gd name="connsiteX111" fmla="*/ 2743200 w 4838700"/>
              <a:gd name="connsiteY111" fmla="*/ 352425 h 5562600"/>
              <a:gd name="connsiteX112" fmla="*/ 2933700 w 4838700"/>
              <a:gd name="connsiteY112" fmla="*/ 447675 h 5562600"/>
              <a:gd name="connsiteX113" fmla="*/ 3028950 w 4838700"/>
              <a:gd name="connsiteY113" fmla="*/ 457200 h 5562600"/>
              <a:gd name="connsiteX114" fmla="*/ 3038475 w 4838700"/>
              <a:gd name="connsiteY114" fmla="*/ 476250 h 5562600"/>
              <a:gd name="connsiteX115" fmla="*/ 3105150 w 4838700"/>
              <a:gd name="connsiteY115" fmla="*/ 476250 h 5562600"/>
              <a:gd name="connsiteX116" fmla="*/ 3124200 w 4838700"/>
              <a:gd name="connsiteY116" fmla="*/ 485775 h 5562600"/>
              <a:gd name="connsiteX117" fmla="*/ 3219450 w 4838700"/>
              <a:gd name="connsiteY117" fmla="*/ 485775 h 5562600"/>
              <a:gd name="connsiteX118" fmla="*/ 3248025 w 4838700"/>
              <a:gd name="connsiteY118" fmla="*/ 504825 h 5562600"/>
              <a:gd name="connsiteX119" fmla="*/ 3314700 w 4838700"/>
              <a:gd name="connsiteY119" fmla="*/ 476250 h 5562600"/>
              <a:gd name="connsiteX120" fmla="*/ 3352800 w 4838700"/>
              <a:gd name="connsiteY120" fmla="*/ 466725 h 5562600"/>
              <a:gd name="connsiteX121" fmla="*/ 3400425 w 4838700"/>
              <a:gd name="connsiteY121" fmla="*/ 466725 h 5562600"/>
              <a:gd name="connsiteX122" fmla="*/ 3419475 w 4838700"/>
              <a:gd name="connsiteY122" fmla="*/ 495300 h 5562600"/>
              <a:gd name="connsiteX123" fmla="*/ 3429000 w 4838700"/>
              <a:gd name="connsiteY123" fmla="*/ 495300 h 5562600"/>
              <a:gd name="connsiteX124" fmla="*/ 3438525 w 4838700"/>
              <a:gd name="connsiteY124" fmla="*/ 485775 h 5562600"/>
              <a:gd name="connsiteX125" fmla="*/ 3457575 w 4838700"/>
              <a:gd name="connsiteY125" fmla="*/ 485775 h 5562600"/>
              <a:gd name="connsiteX126" fmla="*/ 3476625 w 4838700"/>
              <a:gd name="connsiteY126" fmla="*/ 514350 h 5562600"/>
              <a:gd name="connsiteX127" fmla="*/ 3495675 w 4838700"/>
              <a:gd name="connsiteY127" fmla="*/ 485775 h 5562600"/>
              <a:gd name="connsiteX128" fmla="*/ 3552825 w 4838700"/>
              <a:gd name="connsiteY128" fmla="*/ 485775 h 5562600"/>
              <a:gd name="connsiteX129" fmla="*/ 3562350 w 4838700"/>
              <a:gd name="connsiteY129" fmla="*/ 533400 h 5562600"/>
              <a:gd name="connsiteX130" fmla="*/ 3609975 w 4838700"/>
              <a:gd name="connsiteY130" fmla="*/ 600075 h 5562600"/>
              <a:gd name="connsiteX131" fmla="*/ 3600450 w 4838700"/>
              <a:gd name="connsiteY131" fmla="*/ 647700 h 5562600"/>
              <a:gd name="connsiteX132" fmla="*/ 3600450 w 4838700"/>
              <a:gd name="connsiteY132" fmla="*/ 723900 h 5562600"/>
              <a:gd name="connsiteX133" fmla="*/ 3486150 w 4838700"/>
              <a:gd name="connsiteY133" fmla="*/ 590550 h 5562600"/>
              <a:gd name="connsiteX134" fmla="*/ 3467100 w 4838700"/>
              <a:gd name="connsiteY134" fmla="*/ 609600 h 5562600"/>
              <a:gd name="connsiteX135" fmla="*/ 3448050 w 4838700"/>
              <a:gd name="connsiteY135" fmla="*/ 619125 h 5562600"/>
              <a:gd name="connsiteX136" fmla="*/ 3448050 w 4838700"/>
              <a:gd name="connsiteY136" fmla="*/ 638175 h 5562600"/>
              <a:gd name="connsiteX137" fmla="*/ 3476625 w 4838700"/>
              <a:gd name="connsiteY137" fmla="*/ 666750 h 5562600"/>
              <a:gd name="connsiteX138" fmla="*/ 3600450 w 4838700"/>
              <a:gd name="connsiteY138" fmla="*/ 885825 h 5562600"/>
              <a:gd name="connsiteX139" fmla="*/ 3657600 w 4838700"/>
              <a:gd name="connsiteY139" fmla="*/ 981075 h 5562600"/>
              <a:gd name="connsiteX140" fmla="*/ 3695700 w 4838700"/>
              <a:gd name="connsiteY140" fmla="*/ 1095375 h 5562600"/>
              <a:gd name="connsiteX141" fmla="*/ 3781425 w 4838700"/>
              <a:gd name="connsiteY141" fmla="*/ 1190625 h 5562600"/>
              <a:gd name="connsiteX142" fmla="*/ 3781425 w 4838700"/>
              <a:gd name="connsiteY142" fmla="*/ 1219200 h 5562600"/>
              <a:gd name="connsiteX143" fmla="*/ 3800475 w 4838700"/>
              <a:gd name="connsiteY143" fmla="*/ 1228725 h 5562600"/>
              <a:gd name="connsiteX144" fmla="*/ 3810000 w 4838700"/>
              <a:gd name="connsiteY144" fmla="*/ 1371600 h 5562600"/>
              <a:gd name="connsiteX145" fmla="*/ 3895725 w 4838700"/>
              <a:gd name="connsiteY145" fmla="*/ 1495425 h 5562600"/>
              <a:gd name="connsiteX146" fmla="*/ 3933825 w 4838700"/>
              <a:gd name="connsiteY146" fmla="*/ 1543050 h 5562600"/>
              <a:gd name="connsiteX147" fmla="*/ 3962400 w 4838700"/>
              <a:gd name="connsiteY147" fmla="*/ 1571625 h 5562600"/>
              <a:gd name="connsiteX148" fmla="*/ 3990975 w 4838700"/>
              <a:gd name="connsiteY148" fmla="*/ 1676400 h 5562600"/>
              <a:gd name="connsiteX149" fmla="*/ 4067175 w 4838700"/>
              <a:gd name="connsiteY149" fmla="*/ 1733550 h 5562600"/>
              <a:gd name="connsiteX150" fmla="*/ 4181475 w 4838700"/>
              <a:gd name="connsiteY150" fmla="*/ 1819275 h 5562600"/>
              <a:gd name="connsiteX151" fmla="*/ 4219575 w 4838700"/>
              <a:gd name="connsiteY151" fmla="*/ 1885950 h 5562600"/>
              <a:gd name="connsiteX152" fmla="*/ 4257675 w 4838700"/>
              <a:gd name="connsiteY152" fmla="*/ 1924050 h 5562600"/>
              <a:gd name="connsiteX153" fmla="*/ 4286250 w 4838700"/>
              <a:gd name="connsiteY153" fmla="*/ 2057400 h 5562600"/>
              <a:gd name="connsiteX154" fmla="*/ 4410075 w 4838700"/>
              <a:gd name="connsiteY154" fmla="*/ 2095500 h 5562600"/>
              <a:gd name="connsiteX155" fmla="*/ 4562475 w 4838700"/>
              <a:gd name="connsiteY155" fmla="*/ 2066925 h 5562600"/>
              <a:gd name="connsiteX156" fmla="*/ 4714875 w 4838700"/>
              <a:gd name="connsiteY156" fmla="*/ 2019300 h 5562600"/>
              <a:gd name="connsiteX157" fmla="*/ 4810125 w 4838700"/>
              <a:gd name="connsiteY157" fmla="*/ 1981200 h 5562600"/>
              <a:gd name="connsiteX158" fmla="*/ 4810125 w 4838700"/>
              <a:gd name="connsiteY158" fmla="*/ 2047875 h 5562600"/>
              <a:gd name="connsiteX159" fmla="*/ 4838700 w 4838700"/>
              <a:gd name="connsiteY159" fmla="*/ 2047875 h 5562600"/>
              <a:gd name="connsiteX160" fmla="*/ 4838700 w 4838700"/>
              <a:gd name="connsiteY160" fmla="*/ 2114550 h 5562600"/>
              <a:gd name="connsiteX161" fmla="*/ 4752975 w 4838700"/>
              <a:gd name="connsiteY161" fmla="*/ 2305050 h 5562600"/>
              <a:gd name="connsiteX162" fmla="*/ 4562475 w 4838700"/>
              <a:gd name="connsiteY162" fmla="*/ 2647950 h 5562600"/>
              <a:gd name="connsiteX163" fmla="*/ 4391025 w 4838700"/>
              <a:gd name="connsiteY163" fmla="*/ 2771775 h 5562600"/>
              <a:gd name="connsiteX164" fmla="*/ 4238625 w 4838700"/>
              <a:gd name="connsiteY164" fmla="*/ 2905125 h 5562600"/>
              <a:gd name="connsiteX165" fmla="*/ 4219575 w 4838700"/>
              <a:gd name="connsiteY165" fmla="*/ 2971800 h 5562600"/>
              <a:gd name="connsiteX166" fmla="*/ 4048125 w 4838700"/>
              <a:gd name="connsiteY166" fmla="*/ 3133725 h 5562600"/>
              <a:gd name="connsiteX167" fmla="*/ 3981450 w 4838700"/>
              <a:gd name="connsiteY167" fmla="*/ 3295650 h 5562600"/>
              <a:gd name="connsiteX168" fmla="*/ 3962400 w 4838700"/>
              <a:gd name="connsiteY168" fmla="*/ 3419475 h 5562600"/>
              <a:gd name="connsiteX169" fmla="*/ 4000500 w 4838700"/>
              <a:gd name="connsiteY169" fmla="*/ 3609975 h 5562600"/>
              <a:gd name="connsiteX170" fmla="*/ 4076700 w 4838700"/>
              <a:gd name="connsiteY170" fmla="*/ 3714750 h 5562600"/>
              <a:gd name="connsiteX171" fmla="*/ 4067175 w 4838700"/>
              <a:gd name="connsiteY171" fmla="*/ 3886200 h 5562600"/>
              <a:gd name="connsiteX172" fmla="*/ 4076700 w 4838700"/>
              <a:gd name="connsiteY172" fmla="*/ 3886200 h 5562600"/>
              <a:gd name="connsiteX173" fmla="*/ 4076700 w 4838700"/>
              <a:gd name="connsiteY173" fmla="*/ 3971925 h 5562600"/>
              <a:gd name="connsiteX174" fmla="*/ 4114800 w 4838700"/>
              <a:gd name="connsiteY174" fmla="*/ 3981450 h 5562600"/>
              <a:gd name="connsiteX175" fmla="*/ 4029075 w 4838700"/>
              <a:gd name="connsiteY175" fmla="*/ 4162425 h 5562600"/>
              <a:gd name="connsiteX176" fmla="*/ 3790950 w 4838700"/>
              <a:gd name="connsiteY176" fmla="*/ 4257675 h 5562600"/>
              <a:gd name="connsiteX177" fmla="*/ 3771900 w 4838700"/>
              <a:gd name="connsiteY177" fmla="*/ 4343400 h 5562600"/>
              <a:gd name="connsiteX178" fmla="*/ 3638550 w 4838700"/>
              <a:gd name="connsiteY178" fmla="*/ 4438650 h 5562600"/>
              <a:gd name="connsiteX179" fmla="*/ 3638550 w 4838700"/>
              <a:gd name="connsiteY179" fmla="*/ 4505325 h 5562600"/>
              <a:gd name="connsiteX180" fmla="*/ 3695700 w 4838700"/>
              <a:gd name="connsiteY180" fmla="*/ 4676775 h 5562600"/>
              <a:gd name="connsiteX181" fmla="*/ 3686175 w 4838700"/>
              <a:gd name="connsiteY181" fmla="*/ 4791075 h 5562600"/>
              <a:gd name="connsiteX182" fmla="*/ 3562350 w 4838700"/>
              <a:gd name="connsiteY182" fmla="*/ 4838700 h 5562600"/>
              <a:gd name="connsiteX183" fmla="*/ 3486150 w 4838700"/>
              <a:gd name="connsiteY183" fmla="*/ 4857750 h 5562600"/>
              <a:gd name="connsiteX184" fmla="*/ 3467100 w 4838700"/>
              <a:gd name="connsiteY184" fmla="*/ 4972050 h 5562600"/>
              <a:gd name="connsiteX185" fmla="*/ 3505200 w 4838700"/>
              <a:gd name="connsiteY185" fmla="*/ 5057775 h 5562600"/>
              <a:gd name="connsiteX186" fmla="*/ 3400425 w 4838700"/>
              <a:gd name="connsiteY186" fmla="*/ 5105400 h 5562600"/>
              <a:gd name="connsiteX187" fmla="*/ 3400425 w 4838700"/>
              <a:gd name="connsiteY187" fmla="*/ 5172075 h 5562600"/>
              <a:gd name="connsiteX188" fmla="*/ 3276600 w 4838700"/>
              <a:gd name="connsiteY188" fmla="*/ 5305425 h 5562600"/>
              <a:gd name="connsiteX189" fmla="*/ 3124200 w 4838700"/>
              <a:gd name="connsiteY189" fmla="*/ 5457825 h 5562600"/>
              <a:gd name="connsiteX190" fmla="*/ 3086100 w 4838700"/>
              <a:gd name="connsiteY190" fmla="*/ 5467350 h 5562600"/>
              <a:gd name="connsiteX191" fmla="*/ 2952750 w 4838700"/>
              <a:gd name="connsiteY191" fmla="*/ 5562600 h 5562600"/>
              <a:gd name="connsiteX192" fmla="*/ 2876550 w 4838700"/>
              <a:gd name="connsiteY192" fmla="*/ 5543550 h 5562600"/>
              <a:gd name="connsiteX193" fmla="*/ 2800350 w 4838700"/>
              <a:gd name="connsiteY193" fmla="*/ 5534025 h 5562600"/>
              <a:gd name="connsiteX194" fmla="*/ 2657475 w 4838700"/>
              <a:gd name="connsiteY194" fmla="*/ 5553075 h 5562600"/>
              <a:gd name="connsiteX195" fmla="*/ 2514600 w 4838700"/>
              <a:gd name="connsiteY195" fmla="*/ 5553075 h 5562600"/>
              <a:gd name="connsiteX196" fmla="*/ 2486025 w 4838700"/>
              <a:gd name="connsiteY196" fmla="*/ 5467350 h 5562600"/>
              <a:gd name="connsiteX197" fmla="*/ 2514600 w 4838700"/>
              <a:gd name="connsiteY197" fmla="*/ 5362575 h 5562600"/>
              <a:gd name="connsiteX198" fmla="*/ 2428875 w 4838700"/>
              <a:gd name="connsiteY198" fmla="*/ 5286375 h 5562600"/>
              <a:gd name="connsiteX199" fmla="*/ 2409825 w 4838700"/>
              <a:gd name="connsiteY199" fmla="*/ 5181600 h 5562600"/>
              <a:gd name="connsiteX200" fmla="*/ 2352675 w 4838700"/>
              <a:gd name="connsiteY200" fmla="*/ 5095875 h 5562600"/>
              <a:gd name="connsiteX201" fmla="*/ 2276475 w 4838700"/>
              <a:gd name="connsiteY201" fmla="*/ 5038725 h 5562600"/>
              <a:gd name="connsiteX202" fmla="*/ 2257425 w 4838700"/>
              <a:gd name="connsiteY202" fmla="*/ 4781550 h 5562600"/>
              <a:gd name="connsiteX203" fmla="*/ 2200275 w 4838700"/>
              <a:gd name="connsiteY203" fmla="*/ 457200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838700" h="5562600">
                <a:moveTo>
                  <a:pt x="2200275" y="4572000"/>
                </a:moveTo>
                <a:lnTo>
                  <a:pt x="2076450" y="4305300"/>
                </a:lnTo>
                <a:lnTo>
                  <a:pt x="2047875" y="4114800"/>
                </a:lnTo>
                <a:lnTo>
                  <a:pt x="2105025" y="3943350"/>
                </a:lnTo>
                <a:lnTo>
                  <a:pt x="2200275" y="3771900"/>
                </a:lnTo>
                <a:lnTo>
                  <a:pt x="2171700" y="3657600"/>
                </a:lnTo>
                <a:lnTo>
                  <a:pt x="2133600" y="3629025"/>
                </a:lnTo>
                <a:cubicBezTo>
                  <a:pt x="2153339" y="3540201"/>
                  <a:pt x="2152650" y="3572572"/>
                  <a:pt x="2152650" y="3533775"/>
                </a:cubicBezTo>
                <a:lnTo>
                  <a:pt x="2152650" y="3514725"/>
                </a:lnTo>
                <a:cubicBezTo>
                  <a:pt x="2123240" y="3406887"/>
                  <a:pt x="2160276" y="3409950"/>
                  <a:pt x="2114550" y="3409950"/>
                </a:cubicBezTo>
                <a:lnTo>
                  <a:pt x="2066925" y="3343275"/>
                </a:lnTo>
                <a:cubicBezTo>
                  <a:pt x="2045867" y="3280101"/>
                  <a:pt x="2047875" y="3306205"/>
                  <a:pt x="2047875" y="3267075"/>
                </a:cubicBezTo>
                <a:lnTo>
                  <a:pt x="2038350" y="3209925"/>
                </a:lnTo>
                <a:lnTo>
                  <a:pt x="1885950" y="3057525"/>
                </a:lnTo>
                <a:lnTo>
                  <a:pt x="1847850" y="2971800"/>
                </a:lnTo>
                <a:lnTo>
                  <a:pt x="1876425" y="2867025"/>
                </a:lnTo>
                <a:lnTo>
                  <a:pt x="1895475" y="2809875"/>
                </a:lnTo>
                <a:lnTo>
                  <a:pt x="1905000" y="2714625"/>
                </a:lnTo>
                <a:lnTo>
                  <a:pt x="1905000" y="2638425"/>
                </a:lnTo>
                <a:lnTo>
                  <a:pt x="1857375" y="2571750"/>
                </a:lnTo>
                <a:lnTo>
                  <a:pt x="1819275" y="2552700"/>
                </a:lnTo>
                <a:lnTo>
                  <a:pt x="1762125" y="2514600"/>
                </a:lnTo>
                <a:cubicBezTo>
                  <a:pt x="1663716" y="2524441"/>
                  <a:pt x="1666875" y="2492217"/>
                  <a:pt x="1666875" y="2533650"/>
                </a:cubicBezTo>
                <a:lnTo>
                  <a:pt x="1666875" y="2552700"/>
                </a:lnTo>
                <a:lnTo>
                  <a:pt x="1600200" y="2552700"/>
                </a:lnTo>
                <a:lnTo>
                  <a:pt x="1600200" y="2457450"/>
                </a:lnTo>
                <a:lnTo>
                  <a:pt x="1552575" y="2419350"/>
                </a:lnTo>
                <a:lnTo>
                  <a:pt x="1485900" y="2381250"/>
                </a:lnTo>
                <a:lnTo>
                  <a:pt x="1428750" y="2371725"/>
                </a:lnTo>
                <a:lnTo>
                  <a:pt x="1323975" y="2409825"/>
                </a:lnTo>
                <a:lnTo>
                  <a:pt x="1152525" y="2476500"/>
                </a:lnTo>
                <a:lnTo>
                  <a:pt x="1028700" y="2514600"/>
                </a:lnTo>
                <a:lnTo>
                  <a:pt x="1000125" y="2514600"/>
                </a:lnTo>
                <a:lnTo>
                  <a:pt x="1000125" y="2486025"/>
                </a:lnTo>
                <a:lnTo>
                  <a:pt x="933450" y="2476500"/>
                </a:lnTo>
                <a:lnTo>
                  <a:pt x="781050" y="2514600"/>
                </a:lnTo>
                <a:lnTo>
                  <a:pt x="676275" y="2524125"/>
                </a:lnTo>
                <a:lnTo>
                  <a:pt x="666750" y="2533650"/>
                </a:lnTo>
                <a:lnTo>
                  <a:pt x="542925" y="2514600"/>
                </a:lnTo>
                <a:lnTo>
                  <a:pt x="466725" y="2447925"/>
                </a:lnTo>
                <a:lnTo>
                  <a:pt x="295275" y="2286000"/>
                </a:lnTo>
                <a:lnTo>
                  <a:pt x="257175" y="2162175"/>
                </a:lnTo>
                <a:lnTo>
                  <a:pt x="152400" y="2038350"/>
                </a:lnTo>
                <a:lnTo>
                  <a:pt x="152400" y="2000250"/>
                </a:lnTo>
                <a:lnTo>
                  <a:pt x="114300" y="1981200"/>
                </a:lnTo>
                <a:lnTo>
                  <a:pt x="76200" y="1981200"/>
                </a:lnTo>
                <a:lnTo>
                  <a:pt x="28575" y="1914525"/>
                </a:lnTo>
                <a:lnTo>
                  <a:pt x="28575" y="1914525"/>
                </a:lnTo>
                <a:lnTo>
                  <a:pt x="38100" y="1838325"/>
                </a:lnTo>
                <a:lnTo>
                  <a:pt x="47625" y="1819275"/>
                </a:lnTo>
                <a:lnTo>
                  <a:pt x="28575" y="1762125"/>
                </a:lnTo>
                <a:lnTo>
                  <a:pt x="0" y="1733550"/>
                </a:lnTo>
                <a:lnTo>
                  <a:pt x="0" y="1685925"/>
                </a:lnTo>
                <a:lnTo>
                  <a:pt x="47625" y="1666875"/>
                </a:lnTo>
                <a:cubicBezTo>
                  <a:pt x="67364" y="1578051"/>
                  <a:pt x="37403" y="1581150"/>
                  <a:pt x="76200" y="1581150"/>
                </a:cubicBezTo>
                <a:lnTo>
                  <a:pt x="85725" y="1533525"/>
                </a:lnTo>
                <a:lnTo>
                  <a:pt x="104775" y="1514475"/>
                </a:lnTo>
                <a:lnTo>
                  <a:pt x="95250" y="1457325"/>
                </a:lnTo>
                <a:lnTo>
                  <a:pt x="85725" y="1438275"/>
                </a:lnTo>
                <a:lnTo>
                  <a:pt x="85725" y="1333500"/>
                </a:lnTo>
                <a:lnTo>
                  <a:pt x="47625" y="1238250"/>
                </a:lnTo>
                <a:lnTo>
                  <a:pt x="95250" y="1114425"/>
                </a:lnTo>
                <a:lnTo>
                  <a:pt x="161925" y="1019175"/>
                </a:lnTo>
                <a:lnTo>
                  <a:pt x="323850" y="752475"/>
                </a:lnTo>
                <a:lnTo>
                  <a:pt x="428625" y="666750"/>
                </a:lnTo>
                <a:lnTo>
                  <a:pt x="438150" y="676275"/>
                </a:lnTo>
                <a:lnTo>
                  <a:pt x="561975" y="581025"/>
                </a:lnTo>
                <a:lnTo>
                  <a:pt x="571500" y="476250"/>
                </a:lnTo>
                <a:lnTo>
                  <a:pt x="609600" y="361950"/>
                </a:lnTo>
                <a:lnTo>
                  <a:pt x="733425" y="276225"/>
                </a:lnTo>
                <a:lnTo>
                  <a:pt x="790575" y="238125"/>
                </a:lnTo>
                <a:lnTo>
                  <a:pt x="857250" y="114300"/>
                </a:lnTo>
                <a:lnTo>
                  <a:pt x="876300" y="114300"/>
                </a:lnTo>
                <a:lnTo>
                  <a:pt x="914400" y="142875"/>
                </a:lnTo>
                <a:lnTo>
                  <a:pt x="942975" y="180975"/>
                </a:lnTo>
                <a:lnTo>
                  <a:pt x="1085850" y="200025"/>
                </a:lnTo>
                <a:lnTo>
                  <a:pt x="1162050" y="152400"/>
                </a:lnTo>
                <a:lnTo>
                  <a:pt x="1304925" y="85725"/>
                </a:lnTo>
                <a:lnTo>
                  <a:pt x="1447800" y="47625"/>
                </a:lnTo>
                <a:lnTo>
                  <a:pt x="1447800" y="28575"/>
                </a:lnTo>
                <a:lnTo>
                  <a:pt x="1514475" y="28575"/>
                </a:lnTo>
                <a:lnTo>
                  <a:pt x="1533525" y="47625"/>
                </a:lnTo>
                <a:lnTo>
                  <a:pt x="1771650" y="47625"/>
                </a:lnTo>
                <a:lnTo>
                  <a:pt x="1828800" y="19050"/>
                </a:lnTo>
                <a:lnTo>
                  <a:pt x="1905000" y="0"/>
                </a:lnTo>
                <a:lnTo>
                  <a:pt x="1943100" y="28575"/>
                </a:lnTo>
                <a:lnTo>
                  <a:pt x="1962150" y="57150"/>
                </a:lnTo>
                <a:lnTo>
                  <a:pt x="1943100" y="85725"/>
                </a:lnTo>
                <a:lnTo>
                  <a:pt x="1971675" y="133350"/>
                </a:lnTo>
                <a:lnTo>
                  <a:pt x="1971675" y="152400"/>
                </a:lnTo>
                <a:lnTo>
                  <a:pt x="1952625" y="171450"/>
                </a:lnTo>
                <a:lnTo>
                  <a:pt x="1962150" y="190500"/>
                </a:lnTo>
                <a:lnTo>
                  <a:pt x="1943100" y="238125"/>
                </a:lnTo>
                <a:lnTo>
                  <a:pt x="2028825" y="333375"/>
                </a:lnTo>
                <a:lnTo>
                  <a:pt x="2095500" y="333375"/>
                </a:lnTo>
                <a:lnTo>
                  <a:pt x="2095500" y="352425"/>
                </a:lnTo>
                <a:lnTo>
                  <a:pt x="2190750" y="352425"/>
                </a:lnTo>
                <a:lnTo>
                  <a:pt x="2190750" y="371475"/>
                </a:lnTo>
                <a:lnTo>
                  <a:pt x="2257425" y="371475"/>
                </a:lnTo>
                <a:lnTo>
                  <a:pt x="2257425" y="409575"/>
                </a:lnTo>
                <a:lnTo>
                  <a:pt x="2295525" y="438150"/>
                </a:lnTo>
                <a:lnTo>
                  <a:pt x="2295525" y="476250"/>
                </a:lnTo>
                <a:lnTo>
                  <a:pt x="2381250" y="485775"/>
                </a:lnTo>
                <a:lnTo>
                  <a:pt x="2409825" y="514350"/>
                </a:lnTo>
                <a:lnTo>
                  <a:pt x="2466975" y="504825"/>
                </a:lnTo>
                <a:lnTo>
                  <a:pt x="2533650" y="561975"/>
                </a:lnTo>
                <a:lnTo>
                  <a:pt x="2619375" y="485775"/>
                </a:lnTo>
                <a:lnTo>
                  <a:pt x="2619375" y="457200"/>
                </a:lnTo>
                <a:lnTo>
                  <a:pt x="2590800" y="447675"/>
                </a:lnTo>
                <a:lnTo>
                  <a:pt x="2600325" y="409575"/>
                </a:lnTo>
                <a:lnTo>
                  <a:pt x="2628900" y="361950"/>
                </a:lnTo>
                <a:lnTo>
                  <a:pt x="2743200" y="352425"/>
                </a:lnTo>
                <a:lnTo>
                  <a:pt x="2933700" y="447675"/>
                </a:lnTo>
                <a:lnTo>
                  <a:pt x="3028950" y="457200"/>
                </a:lnTo>
                <a:lnTo>
                  <a:pt x="3038475" y="476250"/>
                </a:lnTo>
                <a:lnTo>
                  <a:pt x="3105150" y="476250"/>
                </a:lnTo>
                <a:lnTo>
                  <a:pt x="3124200" y="485775"/>
                </a:lnTo>
                <a:lnTo>
                  <a:pt x="3219450" y="485775"/>
                </a:lnTo>
                <a:lnTo>
                  <a:pt x="3248025" y="504825"/>
                </a:lnTo>
                <a:lnTo>
                  <a:pt x="3314700" y="476250"/>
                </a:lnTo>
                <a:lnTo>
                  <a:pt x="3352800" y="466725"/>
                </a:lnTo>
                <a:lnTo>
                  <a:pt x="3400425" y="466725"/>
                </a:lnTo>
                <a:lnTo>
                  <a:pt x="3419475" y="495300"/>
                </a:lnTo>
                <a:lnTo>
                  <a:pt x="3429000" y="495300"/>
                </a:lnTo>
                <a:lnTo>
                  <a:pt x="3438525" y="485775"/>
                </a:lnTo>
                <a:lnTo>
                  <a:pt x="3457575" y="485775"/>
                </a:lnTo>
                <a:lnTo>
                  <a:pt x="3476625" y="514350"/>
                </a:lnTo>
                <a:lnTo>
                  <a:pt x="3495675" y="485775"/>
                </a:lnTo>
                <a:lnTo>
                  <a:pt x="3552825" y="485775"/>
                </a:lnTo>
                <a:lnTo>
                  <a:pt x="3562350" y="533400"/>
                </a:lnTo>
                <a:lnTo>
                  <a:pt x="3609975" y="600075"/>
                </a:lnTo>
                <a:lnTo>
                  <a:pt x="3600450" y="647700"/>
                </a:lnTo>
                <a:lnTo>
                  <a:pt x="3600450" y="723900"/>
                </a:lnTo>
                <a:lnTo>
                  <a:pt x="3486150" y="590550"/>
                </a:lnTo>
                <a:lnTo>
                  <a:pt x="3467100" y="609600"/>
                </a:lnTo>
                <a:lnTo>
                  <a:pt x="3448050" y="619125"/>
                </a:lnTo>
                <a:lnTo>
                  <a:pt x="3448050" y="638175"/>
                </a:lnTo>
                <a:lnTo>
                  <a:pt x="3476625" y="666750"/>
                </a:lnTo>
                <a:lnTo>
                  <a:pt x="3600450" y="885825"/>
                </a:lnTo>
                <a:lnTo>
                  <a:pt x="3657600" y="981075"/>
                </a:lnTo>
                <a:lnTo>
                  <a:pt x="3695700" y="1095375"/>
                </a:lnTo>
                <a:lnTo>
                  <a:pt x="3781425" y="1190625"/>
                </a:lnTo>
                <a:lnTo>
                  <a:pt x="3781425" y="1219200"/>
                </a:lnTo>
                <a:lnTo>
                  <a:pt x="3800475" y="1228725"/>
                </a:lnTo>
                <a:lnTo>
                  <a:pt x="3810000" y="1371600"/>
                </a:lnTo>
                <a:lnTo>
                  <a:pt x="3895725" y="1495425"/>
                </a:lnTo>
                <a:lnTo>
                  <a:pt x="3933825" y="1543050"/>
                </a:lnTo>
                <a:lnTo>
                  <a:pt x="3962400" y="1571625"/>
                </a:lnTo>
                <a:lnTo>
                  <a:pt x="3990975" y="1676400"/>
                </a:lnTo>
                <a:lnTo>
                  <a:pt x="4067175" y="1733550"/>
                </a:lnTo>
                <a:lnTo>
                  <a:pt x="4181475" y="1819275"/>
                </a:lnTo>
                <a:lnTo>
                  <a:pt x="4219575" y="1885950"/>
                </a:lnTo>
                <a:lnTo>
                  <a:pt x="4257675" y="1924050"/>
                </a:lnTo>
                <a:lnTo>
                  <a:pt x="4286250" y="2057400"/>
                </a:lnTo>
                <a:lnTo>
                  <a:pt x="4410075" y="2095500"/>
                </a:lnTo>
                <a:lnTo>
                  <a:pt x="4562475" y="2066925"/>
                </a:lnTo>
                <a:lnTo>
                  <a:pt x="4714875" y="2019300"/>
                </a:lnTo>
                <a:lnTo>
                  <a:pt x="4810125" y="1981200"/>
                </a:lnTo>
                <a:lnTo>
                  <a:pt x="4810125" y="2047875"/>
                </a:lnTo>
                <a:lnTo>
                  <a:pt x="4838700" y="2047875"/>
                </a:lnTo>
                <a:lnTo>
                  <a:pt x="4838700" y="2114550"/>
                </a:lnTo>
                <a:lnTo>
                  <a:pt x="4752975" y="2305050"/>
                </a:lnTo>
                <a:lnTo>
                  <a:pt x="4562475" y="2647950"/>
                </a:lnTo>
                <a:lnTo>
                  <a:pt x="4391025" y="2771775"/>
                </a:lnTo>
                <a:lnTo>
                  <a:pt x="4238625" y="2905125"/>
                </a:lnTo>
                <a:lnTo>
                  <a:pt x="4219575" y="2971800"/>
                </a:lnTo>
                <a:lnTo>
                  <a:pt x="4048125" y="3133725"/>
                </a:lnTo>
                <a:lnTo>
                  <a:pt x="3981450" y="3295650"/>
                </a:lnTo>
                <a:lnTo>
                  <a:pt x="3962400" y="3419475"/>
                </a:lnTo>
                <a:lnTo>
                  <a:pt x="4000500" y="3609975"/>
                </a:lnTo>
                <a:lnTo>
                  <a:pt x="4076700" y="3714750"/>
                </a:lnTo>
                <a:lnTo>
                  <a:pt x="4067175" y="3886200"/>
                </a:lnTo>
                <a:lnTo>
                  <a:pt x="4076700" y="3886200"/>
                </a:lnTo>
                <a:lnTo>
                  <a:pt x="4076700" y="3971925"/>
                </a:lnTo>
                <a:lnTo>
                  <a:pt x="4114800" y="3981450"/>
                </a:lnTo>
                <a:lnTo>
                  <a:pt x="4029075" y="4162425"/>
                </a:lnTo>
                <a:lnTo>
                  <a:pt x="3790950" y="4257675"/>
                </a:lnTo>
                <a:lnTo>
                  <a:pt x="3771900" y="4343400"/>
                </a:lnTo>
                <a:lnTo>
                  <a:pt x="3638550" y="4438650"/>
                </a:lnTo>
                <a:lnTo>
                  <a:pt x="3638550" y="4505325"/>
                </a:lnTo>
                <a:lnTo>
                  <a:pt x="3695700" y="4676775"/>
                </a:lnTo>
                <a:lnTo>
                  <a:pt x="3686175" y="4791075"/>
                </a:lnTo>
                <a:lnTo>
                  <a:pt x="3562350" y="4838700"/>
                </a:lnTo>
                <a:lnTo>
                  <a:pt x="3486150" y="4857750"/>
                </a:lnTo>
                <a:lnTo>
                  <a:pt x="3467100" y="4972050"/>
                </a:lnTo>
                <a:lnTo>
                  <a:pt x="3505200" y="5057775"/>
                </a:lnTo>
                <a:lnTo>
                  <a:pt x="3400425" y="5105400"/>
                </a:lnTo>
                <a:lnTo>
                  <a:pt x="3400425" y="5172075"/>
                </a:lnTo>
                <a:lnTo>
                  <a:pt x="3276600" y="5305425"/>
                </a:lnTo>
                <a:cubicBezTo>
                  <a:pt x="3122024" y="5469662"/>
                  <a:pt x="3124200" y="5541471"/>
                  <a:pt x="3124200" y="5457825"/>
                </a:cubicBezTo>
                <a:lnTo>
                  <a:pt x="3086100" y="5467350"/>
                </a:lnTo>
                <a:lnTo>
                  <a:pt x="2952750" y="5562600"/>
                </a:lnTo>
                <a:lnTo>
                  <a:pt x="2876550" y="5543550"/>
                </a:lnTo>
                <a:lnTo>
                  <a:pt x="2800350" y="5534025"/>
                </a:lnTo>
                <a:lnTo>
                  <a:pt x="2657475" y="5553075"/>
                </a:lnTo>
                <a:lnTo>
                  <a:pt x="2514600" y="5553075"/>
                </a:lnTo>
                <a:lnTo>
                  <a:pt x="2486025" y="5467350"/>
                </a:lnTo>
                <a:lnTo>
                  <a:pt x="2514600" y="5362575"/>
                </a:lnTo>
                <a:lnTo>
                  <a:pt x="2428875" y="5286375"/>
                </a:lnTo>
                <a:lnTo>
                  <a:pt x="2409825" y="5181600"/>
                </a:lnTo>
                <a:lnTo>
                  <a:pt x="2352675" y="5095875"/>
                </a:lnTo>
                <a:lnTo>
                  <a:pt x="2276475" y="5038725"/>
                </a:lnTo>
                <a:lnTo>
                  <a:pt x="2257425" y="4781550"/>
                </a:lnTo>
                <a:lnTo>
                  <a:pt x="2200275" y="4572000"/>
                </a:lnTo>
                <a:close/>
              </a:path>
            </a:pathLst>
          </a:custGeom>
          <a:solidFill>
            <a:schemeClr val="bg1">
              <a:lumMod val="85000"/>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042" name="ZoneTexte 13"/>
          <p:cNvSpPr txBox="1">
            <a:spLocks noChangeArrowheads="1"/>
          </p:cNvSpPr>
          <p:nvPr/>
        </p:nvSpPr>
        <p:spPr bwMode="auto">
          <a:xfrm>
            <a:off x="2857500" y="3929063"/>
            <a:ext cx="1714500" cy="261937"/>
          </a:xfrm>
          <a:prstGeom prst="rect">
            <a:avLst/>
          </a:prstGeom>
          <a:noFill/>
          <a:ln w="9525">
            <a:noFill/>
            <a:miter lim="800000"/>
            <a:headEnd/>
            <a:tailEnd/>
          </a:ln>
        </p:spPr>
        <p:txBody>
          <a:bodyPr>
            <a:spAutoFit/>
          </a:bodyPr>
          <a:lstStyle/>
          <a:p>
            <a:r>
              <a:rPr lang="fr-FR" sz="1100" i="1">
                <a:solidFill>
                  <a:srgbClr val="0070C0"/>
                </a:solidFill>
              </a:rPr>
              <a:t>OCEAN ATLANTIQUE</a:t>
            </a:r>
          </a:p>
        </p:txBody>
      </p:sp>
      <p:sp>
        <p:nvSpPr>
          <p:cNvPr id="44043" name="ZoneTexte 14"/>
          <p:cNvSpPr txBox="1">
            <a:spLocks noChangeArrowheads="1"/>
          </p:cNvSpPr>
          <p:nvPr/>
        </p:nvSpPr>
        <p:spPr bwMode="auto">
          <a:xfrm>
            <a:off x="7715250" y="3000375"/>
            <a:ext cx="1714500" cy="261938"/>
          </a:xfrm>
          <a:prstGeom prst="rect">
            <a:avLst/>
          </a:prstGeom>
          <a:noFill/>
          <a:ln w="9525">
            <a:noFill/>
            <a:miter lim="800000"/>
            <a:headEnd/>
            <a:tailEnd/>
          </a:ln>
        </p:spPr>
        <p:txBody>
          <a:bodyPr>
            <a:spAutoFit/>
          </a:bodyPr>
          <a:lstStyle/>
          <a:p>
            <a:pPr algn="ctr"/>
            <a:r>
              <a:rPr lang="fr-FR" sz="1100" i="1">
                <a:solidFill>
                  <a:srgbClr val="0070C0"/>
                </a:solidFill>
              </a:rPr>
              <a:t>OCEAN INDIEN</a:t>
            </a:r>
          </a:p>
        </p:txBody>
      </p:sp>
      <p:sp>
        <p:nvSpPr>
          <p:cNvPr id="16" name="Forme libre 15"/>
          <p:cNvSpPr/>
          <p:nvPr/>
        </p:nvSpPr>
        <p:spPr>
          <a:xfrm>
            <a:off x="5994400" y="4683125"/>
            <a:ext cx="1135063" cy="950913"/>
          </a:xfrm>
          <a:custGeom>
            <a:avLst/>
            <a:gdLst>
              <a:gd name="connsiteX0" fmla="*/ 708263 w 1136393"/>
              <a:gd name="connsiteY0" fmla="*/ 169137 h 951398"/>
              <a:gd name="connsiteX1" fmla="*/ 882686 w 1136393"/>
              <a:gd name="connsiteY1" fmla="*/ 0 h 951398"/>
              <a:gd name="connsiteX2" fmla="*/ 977826 w 1136393"/>
              <a:gd name="connsiteY2" fmla="*/ 5285 h 951398"/>
              <a:gd name="connsiteX3" fmla="*/ 1057110 w 1136393"/>
              <a:gd name="connsiteY3" fmla="*/ 26427 h 951398"/>
              <a:gd name="connsiteX4" fmla="*/ 1041253 w 1136393"/>
              <a:gd name="connsiteY4" fmla="*/ 105711 h 951398"/>
              <a:gd name="connsiteX5" fmla="*/ 1041253 w 1136393"/>
              <a:gd name="connsiteY5" fmla="*/ 137424 h 951398"/>
              <a:gd name="connsiteX6" fmla="*/ 1057110 w 1136393"/>
              <a:gd name="connsiteY6" fmla="*/ 142709 h 951398"/>
              <a:gd name="connsiteX7" fmla="*/ 1057110 w 1136393"/>
              <a:gd name="connsiteY7" fmla="*/ 200850 h 951398"/>
              <a:gd name="connsiteX8" fmla="*/ 1072966 w 1136393"/>
              <a:gd name="connsiteY8" fmla="*/ 211421 h 951398"/>
              <a:gd name="connsiteX9" fmla="*/ 1072966 w 1136393"/>
              <a:gd name="connsiteY9" fmla="*/ 285419 h 951398"/>
              <a:gd name="connsiteX10" fmla="*/ 1094108 w 1136393"/>
              <a:gd name="connsiteY10" fmla="*/ 375274 h 951398"/>
              <a:gd name="connsiteX11" fmla="*/ 1109965 w 1136393"/>
              <a:gd name="connsiteY11" fmla="*/ 369988 h 951398"/>
              <a:gd name="connsiteX12" fmla="*/ 1136393 w 1136393"/>
              <a:gd name="connsiteY12" fmla="*/ 449271 h 951398"/>
              <a:gd name="connsiteX13" fmla="*/ 1035967 w 1136393"/>
              <a:gd name="connsiteY13" fmla="*/ 496841 h 951398"/>
              <a:gd name="connsiteX14" fmla="*/ 1035967 w 1136393"/>
              <a:gd name="connsiteY14" fmla="*/ 565553 h 951398"/>
              <a:gd name="connsiteX15" fmla="*/ 835116 w 1136393"/>
              <a:gd name="connsiteY15" fmla="*/ 787546 h 951398"/>
              <a:gd name="connsiteX16" fmla="*/ 761119 w 1136393"/>
              <a:gd name="connsiteY16" fmla="*/ 877401 h 951398"/>
              <a:gd name="connsiteX17" fmla="*/ 761119 w 1136393"/>
              <a:gd name="connsiteY17" fmla="*/ 845687 h 951398"/>
              <a:gd name="connsiteX18" fmla="*/ 724120 w 1136393"/>
              <a:gd name="connsiteY18" fmla="*/ 856258 h 951398"/>
              <a:gd name="connsiteX19" fmla="*/ 586696 w 1136393"/>
              <a:gd name="connsiteY19" fmla="*/ 951398 h 951398"/>
              <a:gd name="connsiteX20" fmla="*/ 459842 w 1136393"/>
              <a:gd name="connsiteY20" fmla="*/ 930256 h 951398"/>
              <a:gd name="connsiteX21" fmla="*/ 391130 w 1136393"/>
              <a:gd name="connsiteY21" fmla="*/ 930256 h 951398"/>
              <a:gd name="connsiteX22" fmla="*/ 269563 w 1136393"/>
              <a:gd name="connsiteY22" fmla="*/ 940827 h 951398"/>
              <a:gd name="connsiteX23" fmla="*/ 147995 w 1136393"/>
              <a:gd name="connsiteY23" fmla="*/ 940827 h 951398"/>
              <a:gd name="connsiteX24" fmla="*/ 121567 w 1136393"/>
              <a:gd name="connsiteY24" fmla="*/ 850973 h 951398"/>
              <a:gd name="connsiteX25" fmla="*/ 153281 w 1136393"/>
              <a:gd name="connsiteY25" fmla="*/ 739976 h 951398"/>
              <a:gd name="connsiteX26" fmla="*/ 63426 w 1136393"/>
              <a:gd name="connsiteY26" fmla="*/ 676550 h 951398"/>
              <a:gd name="connsiteX27" fmla="*/ 47570 w 1136393"/>
              <a:gd name="connsiteY27" fmla="*/ 570839 h 951398"/>
              <a:gd name="connsiteX28" fmla="*/ 0 w 1136393"/>
              <a:gd name="connsiteY28" fmla="*/ 496841 h 951398"/>
              <a:gd name="connsiteX29" fmla="*/ 15856 w 1136393"/>
              <a:gd name="connsiteY29" fmla="*/ 486270 h 951398"/>
              <a:gd name="connsiteX30" fmla="*/ 63426 w 1136393"/>
              <a:gd name="connsiteY30" fmla="*/ 517983 h 951398"/>
              <a:gd name="connsiteX31" fmla="*/ 110996 w 1136393"/>
              <a:gd name="connsiteY31" fmla="*/ 539126 h 951398"/>
              <a:gd name="connsiteX32" fmla="*/ 153281 w 1136393"/>
              <a:gd name="connsiteY32" fmla="*/ 539126 h 951398"/>
              <a:gd name="connsiteX33" fmla="*/ 237849 w 1136393"/>
              <a:gd name="connsiteY33" fmla="*/ 502127 h 951398"/>
              <a:gd name="connsiteX34" fmla="*/ 232564 w 1136393"/>
              <a:gd name="connsiteY34" fmla="*/ 227278 h 951398"/>
              <a:gd name="connsiteX35" fmla="*/ 274848 w 1136393"/>
              <a:gd name="connsiteY35" fmla="*/ 227278 h 951398"/>
              <a:gd name="connsiteX36" fmla="*/ 285419 w 1136393"/>
              <a:gd name="connsiteY36" fmla="*/ 280134 h 951398"/>
              <a:gd name="connsiteX37" fmla="*/ 311847 w 1136393"/>
              <a:gd name="connsiteY37" fmla="*/ 295990 h 951398"/>
              <a:gd name="connsiteX38" fmla="*/ 311847 w 1136393"/>
              <a:gd name="connsiteY38" fmla="*/ 348846 h 951398"/>
              <a:gd name="connsiteX39" fmla="*/ 290705 w 1136393"/>
              <a:gd name="connsiteY39" fmla="*/ 369988 h 951398"/>
              <a:gd name="connsiteX40" fmla="*/ 322418 w 1136393"/>
              <a:gd name="connsiteY40" fmla="*/ 385845 h 951398"/>
              <a:gd name="connsiteX41" fmla="*/ 348846 w 1136393"/>
              <a:gd name="connsiteY41" fmla="*/ 369988 h 951398"/>
              <a:gd name="connsiteX42" fmla="*/ 417558 w 1136393"/>
              <a:gd name="connsiteY42" fmla="*/ 327704 h 951398"/>
              <a:gd name="connsiteX43" fmla="*/ 417558 w 1136393"/>
              <a:gd name="connsiteY43" fmla="*/ 322418 h 951398"/>
              <a:gd name="connsiteX44" fmla="*/ 417558 w 1136393"/>
              <a:gd name="connsiteY44" fmla="*/ 274848 h 951398"/>
              <a:gd name="connsiteX45" fmla="*/ 454557 w 1136393"/>
              <a:gd name="connsiteY45" fmla="*/ 232564 h 951398"/>
              <a:gd name="connsiteX46" fmla="*/ 480985 w 1136393"/>
              <a:gd name="connsiteY46" fmla="*/ 237849 h 951398"/>
              <a:gd name="connsiteX47" fmla="*/ 570839 w 1136393"/>
              <a:gd name="connsiteY47" fmla="*/ 290705 h 951398"/>
              <a:gd name="connsiteX48" fmla="*/ 639551 w 1136393"/>
              <a:gd name="connsiteY48" fmla="*/ 258991 h 951398"/>
              <a:gd name="connsiteX49" fmla="*/ 639551 w 1136393"/>
              <a:gd name="connsiteY49" fmla="*/ 200850 h 951398"/>
              <a:gd name="connsiteX50" fmla="*/ 708263 w 1136393"/>
              <a:gd name="connsiteY50" fmla="*/ 169137 h 9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6393" h="951398">
                <a:moveTo>
                  <a:pt x="708263" y="169137"/>
                </a:moveTo>
                <a:lnTo>
                  <a:pt x="882686" y="0"/>
                </a:lnTo>
                <a:lnTo>
                  <a:pt x="977826" y="5285"/>
                </a:lnTo>
                <a:lnTo>
                  <a:pt x="1057110" y="26427"/>
                </a:lnTo>
                <a:lnTo>
                  <a:pt x="1041253" y="105711"/>
                </a:lnTo>
                <a:lnTo>
                  <a:pt x="1041253" y="137424"/>
                </a:lnTo>
                <a:lnTo>
                  <a:pt x="1057110" y="142709"/>
                </a:lnTo>
                <a:lnTo>
                  <a:pt x="1057110" y="200850"/>
                </a:lnTo>
                <a:lnTo>
                  <a:pt x="1072966" y="211421"/>
                </a:lnTo>
                <a:lnTo>
                  <a:pt x="1072966" y="285419"/>
                </a:lnTo>
                <a:lnTo>
                  <a:pt x="1094108" y="375274"/>
                </a:lnTo>
                <a:lnTo>
                  <a:pt x="1109965" y="369988"/>
                </a:lnTo>
                <a:lnTo>
                  <a:pt x="1136393" y="449271"/>
                </a:lnTo>
                <a:lnTo>
                  <a:pt x="1035967" y="496841"/>
                </a:lnTo>
                <a:lnTo>
                  <a:pt x="1035967" y="565553"/>
                </a:lnTo>
                <a:lnTo>
                  <a:pt x="835116" y="787546"/>
                </a:lnTo>
                <a:lnTo>
                  <a:pt x="761119" y="877401"/>
                </a:lnTo>
                <a:lnTo>
                  <a:pt x="761119" y="845687"/>
                </a:lnTo>
                <a:lnTo>
                  <a:pt x="724120" y="856258"/>
                </a:lnTo>
                <a:lnTo>
                  <a:pt x="586696" y="951398"/>
                </a:lnTo>
                <a:lnTo>
                  <a:pt x="459842" y="930256"/>
                </a:lnTo>
                <a:lnTo>
                  <a:pt x="391130" y="930256"/>
                </a:lnTo>
                <a:lnTo>
                  <a:pt x="269563" y="940827"/>
                </a:lnTo>
                <a:lnTo>
                  <a:pt x="147995" y="940827"/>
                </a:lnTo>
                <a:lnTo>
                  <a:pt x="121567" y="850973"/>
                </a:lnTo>
                <a:lnTo>
                  <a:pt x="153281" y="739976"/>
                </a:lnTo>
                <a:lnTo>
                  <a:pt x="63426" y="676550"/>
                </a:lnTo>
                <a:lnTo>
                  <a:pt x="47570" y="570839"/>
                </a:lnTo>
                <a:lnTo>
                  <a:pt x="0" y="496841"/>
                </a:lnTo>
                <a:lnTo>
                  <a:pt x="15856" y="486270"/>
                </a:lnTo>
                <a:lnTo>
                  <a:pt x="63426" y="517983"/>
                </a:lnTo>
                <a:lnTo>
                  <a:pt x="110996" y="539126"/>
                </a:lnTo>
                <a:lnTo>
                  <a:pt x="153281" y="539126"/>
                </a:lnTo>
                <a:lnTo>
                  <a:pt x="237849" y="502127"/>
                </a:lnTo>
                <a:cubicBezTo>
                  <a:pt x="236087" y="410511"/>
                  <a:pt x="234326" y="318894"/>
                  <a:pt x="232564" y="227278"/>
                </a:cubicBezTo>
                <a:lnTo>
                  <a:pt x="274848" y="227278"/>
                </a:lnTo>
                <a:lnTo>
                  <a:pt x="285419" y="280134"/>
                </a:lnTo>
                <a:lnTo>
                  <a:pt x="311847" y="295990"/>
                </a:lnTo>
                <a:lnTo>
                  <a:pt x="311847" y="348846"/>
                </a:lnTo>
                <a:lnTo>
                  <a:pt x="290705" y="369988"/>
                </a:lnTo>
                <a:lnTo>
                  <a:pt x="322418" y="385845"/>
                </a:lnTo>
                <a:lnTo>
                  <a:pt x="348846" y="369988"/>
                </a:lnTo>
                <a:lnTo>
                  <a:pt x="417558" y="327704"/>
                </a:lnTo>
                <a:lnTo>
                  <a:pt x="417558" y="322418"/>
                </a:lnTo>
                <a:lnTo>
                  <a:pt x="417558" y="274848"/>
                </a:lnTo>
                <a:lnTo>
                  <a:pt x="454557" y="232564"/>
                </a:lnTo>
                <a:lnTo>
                  <a:pt x="480985" y="237849"/>
                </a:lnTo>
                <a:lnTo>
                  <a:pt x="570839" y="290705"/>
                </a:lnTo>
                <a:lnTo>
                  <a:pt x="639551" y="258991"/>
                </a:lnTo>
                <a:lnTo>
                  <a:pt x="639551" y="200850"/>
                </a:lnTo>
                <a:lnTo>
                  <a:pt x="708263" y="1691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16"/>
          <p:cNvSpPr/>
          <p:nvPr/>
        </p:nvSpPr>
        <p:spPr>
          <a:xfrm>
            <a:off x="5697538" y="4281488"/>
            <a:ext cx="909637" cy="941387"/>
          </a:xfrm>
          <a:custGeom>
            <a:avLst/>
            <a:gdLst>
              <a:gd name="connsiteX0" fmla="*/ 132139 w 909114"/>
              <a:gd name="connsiteY0" fmla="*/ 364703 h 940828"/>
              <a:gd name="connsiteX1" fmla="*/ 10571 w 909114"/>
              <a:gd name="connsiteY1" fmla="*/ 105711 h 940828"/>
              <a:gd name="connsiteX2" fmla="*/ 0 w 909114"/>
              <a:gd name="connsiteY2" fmla="*/ 26428 h 940828"/>
              <a:gd name="connsiteX3" fmla="*/ 31713 w 909114"/>
              <a:gd name="connsiteY3" fmla="*/ 31713 h 940828"/>
              <a:gd name="connsiteX4" fmla="*/ 58141 w 909114"/>
              <a:gd name="connsiteY4" fmla="*/ 0 h 940828"/>
              <a:gd name="connsiteX5" fmla="*/ 121568 w 909114"/>
              <a:gd name="connsiteY5" fmla="*/ 0 h 940828"/>
              <a:gd name="connsiteX6" fmla="*/ 163852 w 909114"/>
              <a:gd name="connsiteY6" fmla="*/ 31713 h 940828"/>
              <a:gd name="connsiteX7" fmla="*/ 322418 w 909114"/>
              <a:gd name="connsiteY7" fmla="*/ 36999 h 940828"/>
              <a:gd name="connsiteX8" fmla="*/ 327704 w 909114"/>
              <a:gd name="connsiteY8" fmla="*/ 21142 h 940828"/>
              <a:gd name="connsiteX9" fmla="*/ 438701 w 909114"/>
              <a:gd name="connsiteY9" fmla="*/ 21142 h 940828"/>
              <a:gd name="connsiteX10" fmla="*/ 470414 w 909114"/>
              <a:gd name="connsiteY10" fmla="*/ 47570 h 940828"/>
              <a:gd name="connsiteX11" fmla="*/ 570839 w 909114"/>
              <a:gd name="connsiteY11" fmla="*/ 63426 h 940828"/>
              <a:gd name="connsiteX12" fmla="*/ 623695 w 909114"/>
              <a:gd name="connsiteY12" fmla="*/ 89854 h 940828"/>
              <a:gd name="connsiteX13" fmla="*/ 702978 w 909114"/>
              <a:gd name="connsiteY13" fmla="*/ 63426 h 940828"/>
              <a:gd name="connsiteX14" fmla="*/ 787547 w 909114"/>
              <a:gd name="connsiteY14" fmla="*/ 42284 h 940828"/>
              <a:gd name="connsiteX15" fmla="*/ 903829 w 909114"/>
              <a:gd name="connsiteY15" fmla="*/ 47570 h 940828"/>
              <a:gd name="connsiteX16" fmla="*/ 909114 w 909114"/>
              <a:gd name="connsiteY16" fmla="*/ 63426 h 940828"/>
              <a:gd name="connsiteX17" fmla="*/ 877401 w 909114"/>
              <a:gd name="connsiteY17" fmla="*/ 110996 h 940828"/>
              <a:gd name="connsiteX18" fmla="*/ 835117 w 909114"/>
              <a:gd name="connsiteY18" fmla="*/ 105711 h 940828"/>
              <a:gd name="connsiteX19" fmla="*/ 819260 w 909114"/>
              <a:gd name="connsiteY19" fmla="*/ 116282 h 940828"/>
              <a:gd name="connsiteX20" fmla="*/ 787547 w 909114"/>
              <a:gd name="connsiteY20" fmla="*/ 105711 h 940828"/>
              <a:gd name="connsiteX21" fmla="*/ 692407 w 909114"/>
              <a:gd name="connsiteY21" fmla="*/ 100425 h 940828"/>
              <a:gd name="connsiteX22" fmla="*/ 692407 w 909114"/>
              <a:gd name="connsiteY22" fmla="*/ 100425 h 940828"/>
              <a:gd name="connsiteX23" fmla="*/ 613124 w 909114"/>
              <a:gd name="connsiteY23" fmla="*/ 110996 h 940828"/>
              <a:gd name="connsiteX24" fmla="*/ 613124 w 909114"/>
              <a:gd name="connsiteY24" fmla="*/ 317133 h 940828"/>
              <a:gd name="connsiteX25" fmla="*/ 528555 w 909114"/>
              <a:gd name="connsiteY25" fmla="*/ 496841 h 940828"/>
              <a:gd name="connsiteX26" fmla="*/ 533840 w 909114"/>
              <a:gd name="connsiteY26" fmla="*/ 898543 h 940828"/>
              <a:gd name="connsiteX27" fmla="*/ 454557 w 909114"/>
              <a:gd name="connsiteY27" fmla="*/ 940828 h 940828"/>
              <a:gd name="connsiteX28" fmla="*/ 401702 w 909114"/>
              <a:gd name="connsiteY28" fmla="*/ 940828 h 940828"/>
              <a:gd name="connsiteX29" fmla="*/ 311847 w 909114"/>
              <a:gd name="connsiteY29" fmla="*/ 887972 h 940828"/>
              <a:gd name="connsiteX30" fmla="*/ 290705 w 909114"/>
              <a:gd name="connsiteY30" fmla="*/ 887972 h 940828"/>
              <a:gd name="connsiteX31" fmla="*/ 206136 w 909114"/>
              <a:gd name="connsiteY31" fmla="*/ 824545 h 940828"/>
              <a:gd name="connsiteX32" fmla="*/ 184994 w 909114"/>
              <a:gd name="connsiteY32" fmla="*/ 565554 h 940828"/>
              <a:gd name="connsiteX33" fmla="*/ 132139 w 909114"/>
              <a:gd name="connsiteY33" fmla="*/ 364703 h 9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114" h="940828">
                <a:moveTo>
                  <a:pt x="132139" y="364703"/>
                </a:moveTo>
                <a:lnTo>
                  <a:pt x="10571" y="105711"/>
                </a:lnTo>
                <a:lnTo>
                  <a:pt x="0" y="26428"/>
                </a:lnTo>
                <a:lnTo>
                  <a:pt x="31713" y="31713"/>
                </a:lnTo>
                <a:lnTo>
                  <a:pt x="58141" y="0"/>
                </a:lnTo>
                <a:lnTo>
                  <a:pt x="121568" y="0"/>
                </a:lnTo>
                <a:lnTo>
                  <a:pt x="163852" y="31713"/>
                </a:lnTo>
                <a:lnTo>
                  <a:pt x="322418" y="36999"/>
                </a:lnTo>
                <a:lnTo>
                  <a:pt x="327704" y="21142"/>
                </a:lnTo>
                <a:lnTo>
                  <a:pt x="438701" y="21142"/>
                </a:lnTo>
                <a:lnTo>
                  <a:pt x="470414" y="47570"/>
                </a:lnTo>
                <a:lnTo>
                  <a:pt x="570839" y="63426"/>
                </a:lnTo>
                <a:lnTo>
                  <a:pt x="623695" y="89854"/>
                </a:lnTo>
                <a:lnTo>
                  <a:pt x="702978" y="63426"/>
                </a:lnTo>
                <a:lnTo>
                  <a:pt x="787547" y="42284"/>
                </a:lnTo>
                <a:lnTo>
                  <a:pt x="903829" y="47570"/>
                </a:lnTo>
                <a:lnTo>
                  <a:pt x="909114" y="63426"/>
                </a:lnTo>
                <a:lnTo>
                  <a:pt x="877401" y="110996"/>
                </a:lnTo>
                <a:lnTo>
                  <a:pt x="835117" y="105711"/>
                </a:lnTo>
                <a:lnTo>
                  <a:pt x="819260" y="116282"/>
                </a:lnTo>
                <a:lnTo>
                  <a:pt x="787547" y="105711"/>
                </a:lnTo>
                <a:lnTo>
                  <a:pt x="692407" y="100425"/>
                </a:lnTo>
                <a:lnTo>
                  <a:pt x="692407" y="100425"/>
                </a:lnTo>
                <a:lnTo>
                  <a:pt x="613124" y="110996"/>
                </a:lnTo>
                <a:lnTo>
                  <a:pt x="613124" y="317133"/>
                </a:lnTo>
                <a:lnTo>
                  <a:pt x="528555" y="496841"/>
                </a:lnTo>
                <a:cubicBezTo>
                  <a:pt x="530317" y="630742"/>
                  <a:pt x="532078" y="764642"/>
                  <a:pt x="533840" y="898543"/>
                </a:cubicBezTo>
                <a:lnTo>
                  <a:pt x="454557" y="940828"/>
                </a:lnTo>
                <a:lnTo>
                  <a:pt x="401702" y="940828"/>
                </a:lnTo>
                <a:lnTo>
                  <a:pt x="311847" y="887972"/>
                </a:lnTo>
                <a:lnTo>
                  <a:pt x="290705" y="887972"/>
                </a:lnTo>
                <a:lnTo>
                  <a:pt x="206136" y="824545"/>
                </a:lnTo>
                <a:lnTo>
                  <a:pt x="184994" y="565554"/>
                </a:lnTo>
                <a:lnTo>
                  <a:pt x="132139" y="36470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6221413" y="4354513"/>
            <a:ext cx="649287" cy="709612"/>
          </a:xfrm>
          <a:custGeom>
            <a:avLst/>
            <a:gdLst>
              <a:gd name="connsiteX0" fmla="*/ 650123 w 650123"/>
              <a:gd name="connsiteY0" fmla="*/ 327705 h 708264"/>
              <a:gd name="connsiteX1" fmla="*/ 613124 w 650123"/>
              <a:gd name="connsiteY1" fmla="*/ 285420 h 708264"/>
              <a:gd name="connsiteX2" fmla="*/ 565554 w 650123"/>
              <a:gd name="connsiteY2" fmla="*/ 269563 h 708264"/>
              <a:gd name="connsiteX3" fmla="*/ 560269 w 650123"/>
              <a:gd name="connsiteY3" fmla="*/ 211422 h 708264"/>
              <a:gd name="connsiteX4" fmla="*/ 465129 w 650123"/>
              <a:gd name="connsiteY4" fmla="*/ 126854 h 708264"/>
              <a:gd name="connsiteX5" fmla="*/ 454558 w 650123"/>
              <a:gd name="connsiteY5" fmla="*/ 84569 h 708264"/>
              <a:gd name="connsiteX6" fmla="*/ 380560 w 650123"/>
              <a:gd name="connsiteY6" fmla="*/ 0 h 708264"/>
              <a:gd name="connsiteX7" fmla="*/ 354132 w 650123"/>
              <a:gd name="connsiteY7" fmla="*/ 31714 h 708264"/>
              <a:gd name="connsiteX8" fmla="*/ 301277 w 650123"/>
              <a:gd name="connsiteY8" fmla="*/ 31714 h 708264"/>
              <a:gd name="connsiteX9" fmla="*/ 301277 w 650123"/>
              <a:gd name="connsiteY9" fmla="*/ 42285 h 708264"/>
              <a:gd name="connsiteX10" fmla="*/ 280134 w 650123"/>
              <a:gd name="connsiteY10" fmla="*/ 42285 h 708264"/>
              <a:gd name="connsiteX11" fmla="*/ 269563 w 650123"/>
              <a:gd name="connsiteY11" fmla="*/ 31714 h 708264"/>
              <a:gd name="connsiteX12" fmla="*/ 169138 w 650123"/>
              <a:gd name="connsiteY12" fmla="*/ 21143 h 708264"/>
              <a:gd name="connsiteX13" fmla="*/ 89855 w 650123"/>
              <a:gd name="connsiteY13" fmla="*/ 42285 h 708264"/>
              <a:gd name="connsiteX14" fmla="*/ 95140 w 650123"/>
              <a:gd name="connsiteY14" fmla="*/ 248421 h 708264"/>
              <a:gd name="connsiteX15" fmla="*/ 0 w 650123"/>
              <a:gd name="connsiteY15" fmla="*/ 417559 h 708264"/>
              <a:gd name="connsiteX16" fmla="*/ 5286 w 650123"/>
              <a:gd name="connsiteY16" fmla="*/ 554983 h 708264"/>
              <a:gd name="connsiteX17" fmla="*/ 47570 w 650123"/>
              <a:gd name="connsiteY17" fmla="*/ 554983 h 708264"/>
              <a:gd name="connsiteX18" fmla="*/ 58141 w 650123"/>
              <a:gd name="connsiteY18" fmla="*/ 607839 h 708264"/>
              <a:gd name="connsiteX19" fmla="*/ 79284 w 650123"/>
              <a:gd name="connsiteY19" fmla="*/ 623695 h 708264"/>
              <a:gd name="connsiteX20" fmla="*/ 79284 w 650123"/>
              <a:gd name="connsiteY20" fmla="*/ 676551 h 708264"/>
              <a:gd name="connsiteX21" fmla="*/ 68712 w 650123"/>
              <a:gd name="connsiteY21" fmla="*/ 697693 h 708264"/>
              <a:gd name="connsiteX22" fmla="*/ 89855 w 650123"/>
              <a:gd name="connsiteY22" fmla="*/ 708264 h 708264"/>
              <a:gd name="connsiteX23" fmla="*/ 190280 w 650123"/>
              <a:gd name="connsiteY23" fmla="*/ 660694 h 708264"/>
              <a:gd name="connsiteX24" fmla="*/ 190280 w 650123"/>
              <a:gd name="connsiteY24" fmla="*/ 597268 h 708264"/>
              <a:gd name="connsiteX25" fmla="*/ 221993 w 650123"/>
              <a:gd name="connsiteY25" fmla="*/ 560269 h 708264"/>
              <a:gd name="connsiteX26" fmla="*/ 280134 w 650123"/>
              <a:gd name="connsiteY26" fmla="*/ 570840 h 708264"/>
              <a:gd name="connsiteX27" fmla="*/ 338275 w 650123"/>
              <a:gd name="connsiteY27" fmla="*/ 607839 h 708264"/>
              <a:gd name="connsiteX28" fmla="*/ 417559 w 650123"/>
              <a:gd name="connsiteY28" fmla="*/ 586696 h 708264"/>
              <a:gd name="connsiteX29" fmla="*/ 406988 w 650123"/>
              <a:gd name="connsiteY29" fmla="*/ 523270 h 708264"/>
              <a:gd name="connsiteX30" fmla="*/ 475700 w 650123"/>
              <a:gd name="connsiteY30" fmla="*/ 491557 h 708264"/>
              <a:gd name="connsiteX31" fmla="*/ 650123 w 650123"/>
              <a:gd name="connsiteY31" fmla="*/ 327705 h 7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0123" h="708264">
                <a:moveTo>
                  <a:pt x="650123" y="327705"/>
                </a:moveTo>
                <a:lnTo>
                  <a:pt x="613124" y="285420"/>
                </a:lnTo>
                <a:lnTo>
                  <a:pt x="565554" y="269563"/>
                </a:lnTo>
                <a:lnTo>
                  <a:pt x="560269" y="211422"/>
                </a:lnTo>
                <a:lnTo>
                  <a:pt x="465129" y="126854"/>
                </a:lnTo>
                <a:lnTo>
                  <a:pt x="454558" y="84569"/>
                </a:lnTo>
                <a:lnTo>
                  <a:pt x="380560" y="0"/>
                </a:lnTo>
                <a:lnTo>
                  <a:pt x="354132" y="31714"/>
                </a:lnTo>
                <a:lnTo>
                  <a:pt x="301277" y="31714"/>
                </a:lnTo>
                <a:lnTo>
                  <a:pt x="301277" y="42285"/>
                </a:lnTo>
                <a:lnTo>
                  <a:pt x="280134" y="42285"/>
                </a:lnTo>
                <a:lnTo>
                  <a:pt x="269563" y="31714"/>
                </a:lnTo>
                <a:lnTo>
                  <a:pt x="169138" y="21143"/>
                </a:lnTo>
                <a:lnTo>
                  <a:pt x="89855" y="42285"/>
                </a:lnTo>
                <a:lnTo>
                  <a:pt x="95140" y="248421"/>
                </a:lnTo>
                <a:lnTo>
                  <a:pt x="0" y="417559"/>
                </a:lnTo>
                <a:lnTo>
                  <a:pt x="5286" y="554983"/>
                </a:lnTo>
                <a:lnTo>
                  <a:pt x="47570" y="554983"/>
                </a:lnTo>
                <a:lnTo>
                  <a:pt x="58141" y="607839"/>
                </a:lnTo>
                <a:lnTo>
                  <a:pt x="79284" y="623695"/>
                </a:lnTo>
                <a:lnTo>
                  <a:pt x="79284" y="676551"/>
                </a:lnTo>
                <a:lnTo>
                  <a:pt x="68712" y="697693"/>
                </a:lnTo>
                <a:lnTo>
                  <a:pt x="89855" y="708264"/>
                </a:lnTo>
                <a:lnTo>
                  <a:pt x="190280" y="660694"/>
                </a:lnTo>
                <a:lnTo>
                  <a:pt x="190280" y="597268"/>
                </a:lnTo>
                <a:lnTo>
                  <a:pt x="221993" y="560269"/>
                </a:lnTo>
                <a:lnTo>
                  <a:pt x="280134" y="570840"/>
                </a:lnTo>
                <a:lnTo>
                  <a:pt x="338275" y="607839"/>
                </a:lnTo>
                <a:lnTo>
                  <a:pt x="417559" y="586696"/>
                </a:lnTo>
                <a:lnTo>
                  <a:pt x="406988" y="523270"/>
                </a:lnTo>
                <a:lnTo>
                  <a:pt x="475700" y="491557"/>
                </a:lnTo>
                <a:lnTo>
                  <a:pt x="650123" y="32770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orme libre 18"/>
          <p:cNvSpPr/>
          <p:nvPr/>
        </p:nvSpPr>
        <p:spPr>
          <a:xfrm>
            <a:off x="6934200" y="3811588"/>
            <a:ext cx="809625" cy="1246187"/>
          </a:xfrm>
          <a:custGeom>
            <a:avLst/>
            <a:gdLst>
              <a:gd name="connsiteX0" fmla="*/ 211422 w 808689"/>
              <a:gd name="connsiteY0" fmla="*/ 718835 h 1247390"/>
              <a:gd name="connsiteX1" fmla="*/ 253707 w 808689"/>
              <a:gd name="connsiteY1" fmla="*/ 570839 h 1247390"/>
              <a:gd name="connsiteX2" fmla="*/ 232565 w 808689"/>
              <a:gd name="connsiteY2" fmla="*/ 502127 h 1247390"/>
              <a:gd name="connsiteX3" fmla="*/ 174424 w 808689"/>
              <a:gd name="connsiteY3" fmla="*/ 433415 h 1247390"/>
              <a:gd name="connsiteX4" fmla="*/ 0 w 808689"/>
              <a:gd name="connsiteY4" fmla="*/ 369988 h 1247390"/>
              <a:gd name="connsiteX5" fmla="*/ 110997 w 808689"/>
              <a:gd name="connsiteY5" fmla="*/ 295991 h 1247390"/>
              <a:gd name="connsiteX6" fmla="*/ 121568 w 808689"/>
              <a:gd name="connsiteY6" fmla="*/ 295991 h 1247390"/>
              <a:gd name="connsiteX7" fmla="*/ 200851 w 808689"/>
              <a:gd name="connsiteY7" fmla="*/ 248421 h 1247390"/>
              <a:gd name="connsiteX8" fmla="*/ 221994 w 808689"/>
              <a:gd name="connsiteY8" fmla="*/ 248421 h 1247390"/>
              <a:gd name="connsiteX9" fmla="*/ 306562 w 808689"/>
              <a:gd name="connsiteY9" fmla="*/ 280134 h 1247390"/>
              <a:gd name="connsiteX10" fmla="*/ 348847 w 808689"/>
              <a:gd name="connsiteY10" fmla="*/ 332990 h 1247390"/>
              <a:gd name="connsiteX11" fmla="*/ 343561 w 808689"/>
              <a:gd name="connsiteY11" fmla="*/ 369988 h 1247390"/>
              <a:gd name="connsiteX12" fmla="*/ 322419 w 808689"/>
              <a:gd name="connsiteY12" fmla="*/ 391131 h 1247390"/>
              <a:gd name="connsiteX13" fmla="*/ 322419 w 808689"/>
              <a:gd name="connsiteY13" fmla="*/ 422844 h 1247390"/>
              <a:gd name="connsiteX14" fmla="*/ 385846 w 808689"/>
              <a:gd name="connsiteY14" fmla="*/ 449272 h 1247390"/>
              <a:gd name="connsiteX15" fmla="*/ 438701 w 808689"/>
              <a:gd name="connsiteY15" fmla="*/ 375274 h 1247390"/>
              <a:gd name="connsiteX16" fmla="*/ 438701 w 808689"/>
              <a:gd name="connsiteY16" fmla="*/ 327704 h 1247390"/>
              <a:gd name="connsiteX17" fmla="*/ 428130 w 808689"/>
              <a:gd name="connsiteY17" fmla="*/ 311847 h 1247390"/>
              <a:gd name="connsiteX18" fmla="*/ 428130 w 808689"/>
              <a:gd name="connsiteY18" fmla="*/ 243135 h 1247390"/>
              <a:gd name="connsiteX19" fmla="*/ 354132 w 808689"/>
              <a:gd name="connsiteY19" fmla="*/ 184994 h 1247390"/>
              <a:gd name="connsiteX20" fmla="*/ 332990 w 808689"/>
              <a:gd name="connsiteY20" fmla="*/ 174423 h 1247390"/>
              <a:gd name="connsiteX21" fmla="*/ 332990 w 808689"/>
              <a:gd name="connsiteY21" fmla="*/ 121568 h 1247390"/>
              <a:gd name="connsiteX22" fmla="*/ 364703 w 808689"/>
              <a:gd name="connsiteY22" fmla="*/ 58141 h 1247390"/>
              <a:gd name="connsiteX23" fmla="*/ 470414 w 808689"/>
              <a:gd name="connsiteY23" fmla="*/ 58141 h 1247390"/>
              <a:gd name="connsiteX24" fmla="*/ 491557 w 808689"/>
              <a:gd name="connsiteY24" fmla="*/ 73998 h 1247390"/>
              <a:gd name="connsiteX25" fmla="*/ 576125 w 808689"/>
              <a:gd name="connsiteY25" fmla="*/ 73998 h 1247390"/>
              <a:gd name="connsiteX26" fmla="*/ 597268 w 808689"/>
              <a:gd name="connsiteY26" fmla="*/ 52855 h 1247390"/>
              <a:gd name="connsiteX27" fmla="*/ 766405 w 808689"/>
              <a:gd name="connsiteY27" fmla="*/ 0 h 1247390"/>
              <a:gd name="connsiteX28" fmla="*/ 766405 w 808689"/>
              <a:gd name="connsiteY28" fmla="*/ 142710 h 1247390"/>
              <a:gd name="connsiteX29" fmla="*/ 771691 w 808689"/>
              <a:gd name="connsiteY29" fmla="*/ 153281 h 1247390"/>
              <a:gd name="connsiteX30" fmla="*/ 771691 w 808689"/>
              <a:gd name="connsiteY30" fmla="*/ 237850 h 1247390"/>
              <a:gd name="connsiteX31" fmla="*/ 808689 w 808689"/>
              <a:gd name="connsiteY31" fmla="*/ 243135 h 1247390"/>
              <a:gd name="connsiteX32" fmla="*/ 724121 w 808689"/>
              <a:gd name="connsiteY32" fmla="*/ 428129 h 1247390"/>
              <a:gd name="connsiteX33" fmla="*/ 480985 w 808689"/>
              <a:gd name="connsiteY33" fmla="*/ 517984 h 1247390"/>
              <a:gd name="connsiteX34" fmla="*/ 470414 w 808689"/>
              <a:gd name="connsiteY34" fmla="*/ 607838 h 1247390"/>
              <a:gd name="connsiteX35" fmla="*/ 332990 w 808689"/>
              <a:gd name="connsiteY35" fmla="*/ 697692 h 1247390"/>
              <a:gd name="connsiteX36" fmla="*/ 332990 w 808689"/>
              <a:gd name="connsiteY36" fmla="*/ 750548 h 1247390"/>
              <a:gd name="connsiteX37" fmla="*/ 385846 w 808689"/>
              <a:gd name="connsiteY37" fmla="*/ 935542 h 1247390"/>
              <a:gd name="connsiteX38" fmla="*/ 380560 w 808689"/>
              <a:gd name="connsiteY38" fmla="*/ 1057110 h 1247390"/>
              <a:gd name="connsiteX39" fmla="*/ 179709 w 808689"/>
              <a:gd name="connsiteY39" fmla="*/ 1120536 h 1247390"/>
              <a:gd name="connsiteX40" fmla="*/ 158567 w 808689"/>
              <a:gd name="connsiteY40" fmla="*/ 1247390 h 1247390"/>
              <a:gd name="connsiteX41" fmla="*/ 132139 w 808689"/>
              <a:gd name="connsiteY41" fmla="*/ 1157535 h 1247390"/>
              <a:gd name="connsiteX42" fmla="*/ 132139 w 808689"/>
              <a:gd name="connsiteY42" fmla="*/ 1083537 h 1247390"/>
              <a:gd name="connsiteX43" fmla="*/ 121568 w 808689"/>
              <a:gd name="connsiteY43" fmla="*/ 1062395 h 1247390"/>
              <a:gd name="connsiteX44" fmla="*/ 116283 w 808689"/>
              <a:gd name="connsiteY44" fmla="*/ 1014825 h 1247390"/>
              <a:gd name="connsiteX45" fmla="*/ 100426 w 808689"/>
              <a:gd name="connsiteY45" fmla="*/ 998969 h 1247390"/>
              <a:gd name="connsiteX46" fmla="*/ 110997 w 808689"/>
              <a:gd name="connsiteY46" fmla="*/ 903829 h 1247390"/>
              <a:gd name="connsiteX47" fmla="*/ 163852 w 808689"/>
              <a:gd name="connsiteY47" fmla="*/ 850973 h 1247390"/>
              <a:gd name="connsiteX48" fmla="*/ 211422 w 808689"/>
              <a:gd name="connsiteY48" fmla="*/ 718835 h 124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8689" h="1247390">
                <a:moveTo>
                  <a:pt x="211422" y="718835"/>
                </a:moveTo>
                <a:lnTo>
                  <a:pt x="253707" y="570839"/>
                </a:lnTo>
                <a:lnTo>
                  <a:pt x="232565" y="502127"/>
                </a:lnTo>
                <a:lnTo>
                  <a:pt x="174424" y="433415"/>
                </a:lnTo>
                <a:lnTo>
                  <a:pt x="0" y="369988"/>
                </a:lnTo>
                <a:lnTo>
                  <a:pt x="110997" y="295991"/>
                </a:lnTo>
                <a:lnTo>
                  <a:pt x="121568" y="295991"/>
                </a:lnTo>
                <a:lnTo>
                  <a:pt x="200851" y="248421"/>
                </a:lnTo>
                <a:lnTo>
                  <a:pt x="221994" y="248421"/>
                </a:lnTo>
                <a:lnTo>
                  <a:pt x="306562" y="280134"/>
                </a:lnTo>
                <a:lnTo>
                  <a:pt x="348847" y="332990"/>
                </a:lnTo>
                <a:lnTo>
                  <a:pt x="343561" y="369988"/>
                </a:lnTo>
                <a:lnTo>
                  <a:pt x="322419" y="391131"/>
                </a:lnTo>
                <a:lnTo>
                  <a:pt x="322419" y="422844"/>
                </a:lnTo>
                <a:lnTo>
                  <a:pt x="385846" y="449272"/>
                </a:lnTo>
                <a:lnTo>
                  <a:pt x="438701" y="375274"/>
                </a:lnTo>
                <a:lnTo>
                  <a:pt x="438701" y="327704"/>
                </a:lnTo>
                <a:lnTo>
                  <a:pt x="428130" y="311847"/>
                </a:lnTo>
                <a:lnTo>
                  <a:pt x="428130" y="243135"/>
                </a:lnTo>
                <a:cubicBezTo>
                  <a:pt x="358073" y="183856"/>
                  <a:pt x="389421" y="184994"/>
                  <a:pt x="354132" y="184994"/>
                </a:cubicBezTo>
                <a:lnTo>
                  <a:pt x="332990" y="174423"/>
                </a:lnTo>
                <a:lnTo>
                  <a:pt x="332990" y="121568"/>
                </a:lnTo>
                <a:lnTo>
                  <a:pt x="364703" y="58141"/>
                </a:lnTo>
                <a:lnTo>
                  <a:pt x="470414" y="58141"/>
                </a:lnTo>
                <a:lnTo>
                  <a:pt x="491557" y="73998"/>
                </a:lnTo>
                <a:lnTo>
                  <a:pt x="576125" y="73998"/>
                </a:lnTo>
                <a:lnTo>
                  <a:pt x="597268" y="52855"/>
                </a:lnTo>
                <a:lnTo>
                  <a:pt x="766405" y="0"/>
                </a:lnTo>
                <a:lnTo>
                  <a:pt x="766405" y="142710"/>
                </a:lnTo>
                <a:lnTo>
                  <a:pt x="771691" y="153281"/>
                </a:lnTo>
                <a:lnTo>
                  <a:pt x="771691" y="237850"/>
                </a:lnTo>
                <a:lnTo>
                  <a:pt x="808689" y="243135"/>
                </a:lnTo>
                <a:lnTo>
                  <a:pt x="724121" y="428129"/>
                </a:lnTo>
                <a:lnTo>
                  <a:pt x="480985" y="517984"/>
                </a:lnTo>
                <a:lnTo>
                  <a:pt x="470414" y="607838"/>
                </a:lnTo>
                <a:lnTo>
                  <a:pt x="332990" y="697692"/>
                </a:lnTo>
                <a:lnTo>
                  <a:pt x="332990" y="750548"/>
                </a:lnTo>
                <a:lnTo>
                  <a:pt x="385846" y="935542"/>
                </a:lnTo>
                <a:lnTo>
                  <a:pt x="380560" y="1057110"/>
                </a:lnTo>
                <a:lnTo>
                  <a:pt x="179709" y="1120536"/>
                </a:lnTo>
                <a:lnTo>
                  <a:pt x="158567" y="1247390"/>
                </a:lnTo>
                <a:lnTo>
                  <a:pt x="132139" y="1157535"/>
                </a:lnTo>
                <a:lnTo>
                  <a:pt x="132139" y="1083537"/>
                </a:lnTo>
                <a:lnTo>
                  <a:pt x="121568" y="1062395"/>
                </a:lnTo>
                <a:lnTo>
                  <a:pt x="116283" y="1014825"/>
                </a:lnTo>
                <a:lnTo>
                  <a:pt x="100426" y="998969"/>
                </a:lnTo>
                <a:lnTo>
                  <a:pt x="110997" y="903829"/>
                </a:lnTo>
                <a:lnTo>
                  <a:pt x="163852" y="850973"/>
                </a:lnTo>
                <a:lnTo>
                  <a:pt x="211422" y="718835"/>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orme libre 19"/>
          <p:cNvSpPr/>
          <p:nvPr/>
        </p:nvSpPr>
        <p:spPr>
          <a:xfrm>
            <a:off x="6723063" y="5195888"/>
            <a:ext cx="142875" cy="152400"/>
          </a:xfrm>
          <a:custGeom>
            <a:avLst/>
            <a:gdLst>
              <a:gd name="connsiteX0" fmla="*/ 0 w 142710"/>
              <a:gd name="connsiteY0" fmla="*/ 73997 h 153281"/>
              <a:gd name="connsiteX1" fmla="*/ 42285 w 142710"/>
              <a:gd name="connsiteY1" fmla="*/ 21142 h 153281"/>
              <a:gd name="connsiteX2" fmla="*/ 84569 w 142710"/>
              <a:gd name="connsiteY2" fmla="*/ 0 h 153281"/>
              <a:gd name="connsiteX3" fmla="*/ 121568 w 142710"/>
              <a:gd name="connsiteY3" fmla="*/ 26428 h 153281"/>
              <a:gd name="connsiteX4" fmla="*/ 142710 w 142710"/>
              <a:gd name="connsiteY4" fmla="*/ 68712 h 153281"/>
              <a:gd name="connsiteX5" fmla="*/ 142710 w 142710"/>
              <a:gd name="connsiteY5" fmla="*/ 84569 h 153281"/>
              <a:gd name="connsiteX6" fmla="*/ 89855 w 142710"/>
              <a:gd name="connsiteY6" fmla="*/ 126853 h 153281"/>
              <a:gd name="connsiteX7" fmla="*/ 89855 w 142710"/>
              <a:gd name="connsiteY7" fmla="*/ 153281 h 153281"/>
              <a:gd name="connsiteX8" fmla="*/ 42285 w 142710"/>
              <a:gd name="connsiteY8" fmla="*/ 153281 h 153281"/>
              <a:gd name="connsiteX9" fmla="*/ 0 w 142710"/>
              <a:gd name="connsiteY9" fmla="*/ 73997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10" h="153281">
                <a:moveTo>
                  <a:pt x="0" y="73997"/>
                </a:moveTo>
                <a:lnTo>
                  <a:pt x="42285" y="21142"/>
                </a:lnTo>
                <a:lnTo>
                  <a:pt x="84569" y="0"/>
                </a:lnTo>
                <a:lnTo>
                  <a:pt x="121568" y="26428"/>
                </a:lnTo>
                <a:lnTo>
                  <a:pt x="142710" y="68712"/>
                </a:lnTo>
                <a:lnTo>
                  <a:pt x="142710" y="84569"/>
                </a:lnTo>
                <a:lnTo>
                  <a:pt x="89855" y="126853"/>
                </a:lnTo>
                <a:lnTo>
                  <a:pt x="89855" y="153281"/>
                </a:lnTo>
                <a:lnTo>
                  <a:pt x="42285" y="153281"/>
                </a:lnTo>
                <a:lnTo>
                  <a:pt x="0" y="7399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orme libre 20"/>
          <p:cNvSpPr/>
          <p:nvPr/>
        </p:nvSpPr>
        <p:spPr>
          <a:xfrm>
            <a:off x="6977063" y="4973638"/>
            <a:ext cx="115887" cy="131762"/>
          </a:xfrm>
          <a:custGeom>
            <a:avLst/>
            <a:gdLst>
              <a:gd name="connsiteX0" fmla="*/ 116282 w 116282"/>
              <a:gd name="connsiteY0" fmla="*/ 79283 h 132138"/>
              <a:gd name="connsiteX1" fmla="*/ 84569 w 116282"/>
              <a:gd name="connsiteY1" fmla="*/ 0 h 132138"/>
              <a:gd name="connsiteX2" fmla="*/ 31713 w 116282"/>
              <a:gd name="connsiteY2" fmla="*/ 0 h 132138"/>
              <a:gd name="connsiteX3" fmla="*/ 0 w 116282"/>
              <a:gd name="connsiteY3" fmla="*/ 31713 h 132138"/>
              <a:gd name="connsiteX4" fmla="*/ 0 w 116282"/>
              <a:gd name="connsiteY4" fmla="*/ 95140 h 132138"/>
              <a:gd name="connsiteX5" fmla="*/ 36999 w 116282"/>
              <a:gd name="connsiteY5" fmla="*/ 116282 h 132138"/>
              <a:gd name="connsiteX6" fmla="*/ 79283 w 116282"/>
              <a:gd name="connsiteY6" fmla="*/ 132138 h 132138"/>
              <a:gd name="connsiteX7" fmla="*/ 116282 w 116282"/>
              <a:gd name="connsiteY7" fmla="*/ 79283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2" h="132138">
                <a:moveTo>
                  <a:pt x="116282" y="79283"/>
                </a:moveTo>
                <a:lnTo>
                  <a:pt x="84569" y="0"/>
                </a:lnTo>
                <a:lnTo>
                  <a:pt x="31713" y="0"/>
                </a:lnTo>
                <a:lnTo>
                  <a:pt x="0" y="31713"/>
                </a:lnTo>
                <a:lnTo>
                  <a:pt x="0" y="95140"/>
                </a:lnTo>
                <a:lnTo>
                  <a:pt x="36999" y="116282"/>
                </a:lnTo>
                <a:lnTo>
                  <a:pt x="79283" y="132138"/>
                </a:lnTo>
                <a:lnTo>
                  <a:pt x="116282" y="79283"/>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Forme libre 21"/>
          <p:cNvSpPr/>
          <p:nvPr/>
        </p:nvSpPr>
        <p:spPr>
          <a:xfrm>
            <a:off x="5676900" y="3440113"/>
            <a:ext cx="866775" cy="930275"/>
          </a:xfrm>
          <a:custGeom>
            <a:avLst/>
            <a:gdLst>
              <a:gd name="connsiteX0" fmla="*/ 0 w 866830"/>
              <a:gd name="connsiteY0" fmla="*/ 739977 h 930257"/>
              <a:gd name="connsiteX1" fmla="*/ 58141 w 866830"/>
              <a:gd name="connsiteY1" fmla="*/ 576125 h 930257"/>
              <a:gd name="connsiteX2" fmla="*/ 153281 w 866830"/>
              <a:gd name="connsiteY2" fmla="*/ 391131 h 930257"/>
              <a:gd name="connsiteX3" fmla="*/ 126853 w 866830"/>
              <a:gd name="connsiteY3" fmla="*/ 285420 h 930257"/>
              <a:gd name="connsiteX4" fmla="*/ 89854 w 866830"/>
              <a:gd name="connsiteY4" fmla="*/ 258992 h 930257"/>
              <a:gd name="connsiteX5" fmla="*/ 100425 w 866830"/>
              <a:gd name="connsiteY5" fmla="*/ 174424 h 930257"/>
              <a:gd name="connsiteX6" fmla="*/ 100425 w 866830"/>
              <a:gd name="connsiteY6" fmla="*/ 105711 h 930257"/>
              <a:gd name="connsiteX7" fmla="*/ 89854 w 866830"/>
              <a:gd name="connsiteY7" fmla="*/ 42285 h 930257"/>
              <a:gd name="connsiteX8" fmla="*/ 68712 w 866830"/>
              <a:gd name="connsiteY8" fmla="*/ 42285 h 930257"/>
              <a:gd name="connsiteX9" fmla="*/ 36999 w 866830"/>
              <a:gd name="connsiteY9" fmla="*/ 0 h 930257"/>
              <a:gd name="connsiteX10" fmla="*/ 338275 w 866830"/>
              <a:gd name="connsiteY10" fmla="*/ 0 h 930257"/>
              <a:gd name="connsiteX11" fmla="*/ 364703 w 866830"/>
              <a:gd name="connsiteY11" fmla="*/ 47570 h 930257"/>
              <a:gd name="connsiteX12" fmla="*/ 385845 w 866830"/>
              <a:gd name="connsiteY12" fmla="*/ 121568 h 930257"/>
              <a:gd name="connsiteX13" fmla="*/ 428129 w 866830"/>
              <a:gd name="connsiteY13" fmla="*/ 163853 h 930257"/>
              <a:gd name="connsiteX14" fmla="*/ 475699 w 866830"/>
              <a:gd name="connsiteY14" fmla="*/ 163853 h 930257"/>
              <a:gd name="connsiteX15" fmla="*/ 528555 w 866830"/>
              <a:gd name="connsiteY15" fmla="*/ 137425 h 930257"/>
              <a:gd name="connsiteX16" fmla="*/ 565554 w 866830"/>
              <a:gd name="connsiteY16" fmla="*/ 52856 h 930257"/>
              <a:gd name="connsiteX17" fmla="*/ 613123 w 866830"/>
              <a:gd name="connsiteY17" fmla="*/ 52856 h 930257"/>
              <a:gd name="connsiteX18" fmla="*/ 623695 w 866830"/>
              <a:gd name="connsiteY18" fmla="*/ 79284 h 930257"/>
              <a:gd name="connsiteX19" fmla="*/ 676550 w 866830"/>
              <a:gd name="connsiteY19" fmla="*/ 84569 h 930257"/>
              <a:gd name="connsiteX20" fmla="*/ 713549 w 866830"/>
              <a:gd name="connsiteY20" fmla="*/ 100426 h 930257"/>
              <a:gd name="connsiteX21" fmla="*/ 713549 w 866830"/>
              <a:gd name="connsiteY21" fmla="*/ 274849 h 930257"/>
              <a:gd name="connsiteX22" fmla="*/ 729406 w 866830"/>
              <a:gd name="connsiteY22" fmla="*/ 274849 h 930257"/>
              <a:gd name="connsiteX23" fmla="*/ 729406 w 866830"/>
              <a:gd name="connsiteY23" fmla="*/ 359418 h 930257"/>
              <a:gd name="connsiteX24" fmla="*/ 745262 w 866830"/>
              <a:gd name="connsiteY24" fmla="*/ 348847 h 930257"/>
              <a:gd name="connsiteX25" fmla="*/ 745262 w 866830"/>
              <a:gd name="connsiteY25" fmla="*/ 380560 h 930257"/>
              <a:gd name="connsiteX26" fmla="*/ 803403 w 866830"/>
              <a:gd name="connsiteY26" fmla="*/ 385846 h 930257"/>
              <a:gd name="connsiteX27" fmla="*/ 808689 w 866830"/>
              <a:gd name="connsiteY27" fmla="*/ 364703 h 930257"/>
              <a:gd name="connsiteX28" fmla="*/ 845688 w 866830"/>
              <a:gd name="connsiteY28" fmla="*/ 369989 h 930257"/>
              <a:gd name="connsiteX29" fmla="*/ 856259 w 866830"/>
              <a:gd name="connsiteY29" fmla="*/ 401702 h 930257"/>
              <a:gd name="connsiteX30" fmla="*/ 866830 w 866830"/>
              <a:gd name="connsiteY30" fmla="*/ 512699 h 930257"/>
              <a:gd name="connsiteX31" fmla="*/ 835117 w 866830"/>
              <a:gd name="connsiteY31" fmla="*/ 554983 h 930257"/>
              <a:gd name="connsiteX32" fmla="*/ 729406 w 866830"/>
              <a:gd name="connsiteY32" fmla="*/ 549698 h 930257"/>
              <a:gd name="connsiteX33" fmla="*/ 702978 w 866830"/>
              <a:gd name="connsiteY33" fmla="*/ 607839 h 930257"/>
              <a:gd name="connsiteX34" fmla="*/ 702978 w 866830"/>
              <a:gd name="connsiteY34" fmla="*/ 782262 h 930257"/>
              <a:gd name="connsiteX35" fmla="*/ 739977 w 866830"/>
              <a:gd name="connsiteY35" fmla="*/ 808690 h 930257"/>
              <a:gd name="connsiteX36" fmla="*/ 782261 w 866830"/>
              <a:gd name="connsiteY36" fmla="*/ 887973 h 930257"/>
              <a:gd name="connsiteX37" fmla="*/ 644837 w 866830"/>
              <a:gd name="connsiteY37" fmla="*/ 930257 h 930257"/>
              <a:gd name="connsiteX38" fmla="*/ 581410 w 866830"/>
              <a:gd name="connsiteY38" fmla="*/ 903829 h 930257"/>
              <a:gd name="connsiteX39" fmla="*/ 486270 w 866830"/>
              <a:gd name="connsiteY39" fmla="*/ 887973 h 930257"/>
              <a:gd name="connsiteX40" fmla="*/ 459843 w 866830"/>
              <a:gd name="connsiteY40" fmla="*/ 861545 h 930257"/>
              <a:gd name="connsiteX41" fmla="*/ 348846 w 866830"/>
              <a:gd name="connsiteY41" fmla="*/ 861545 h 930257"/>
              <a:gd name="connsiteX42" fmla="*/ 338275 w 866830"/>
              <a:gd name="connsiteY42" fmla="*/ 877402 h 930257"/>
              <a:gd name="connsiteX43" fmla="*/ 174423 w 866830"/>
              <a:gd name="connsiteY43" fmla="*/ 866831 h 930257"/>
              <a:gd name="connsiteX44" fmla="*/ 147995 w 866830"/>
              <a:gd name="connsiteY44" fmla="*/ 840403 h 930257"/>
              <a:gd name="connsiteX45" fmla="*/ 73997 w 866830"/>
              <a:gd name="connsiteY45" fmla="*/ 840403 h 930257"/>
              <a:gd name="connsiteX46" fmla="*/ 63426 w 866830"/>
              <a:gd name="connsiteY46" fmla="*/ 866831 h 930257"/>
              <a:gd name="connsiteX47" fmla="*/ 21142 w 866830"/>
              <a:gd name="connsiteY47" fmla="*/ 866831 h 930257"/>
              <a:gd name="connsiteX48" fmla="*/ 0 w 866830"/>
              <a:gd name="connsiteY48" fmla="*/ 739977 h 93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6830" h="930257">
                <a:moveTo>
                  <a:pt x="0" y="739977"/>
                </a:moveTo>
                <a:lnTo>
                  <a:pt x="58141" y="576125"/>
                </a:lnTo>
                <a:lnTo>
                  <a:pt x="153281" y="391131"/>
                </a:lnTo>
                <a:lnTo>
                  <a:pt x="126853" y="285420"/>
                </a:lnTo>
                <a:lnTo>
                  <a:pt x="89854" y="258992"/>
                </a:lnTo>
                <a:lnTo>
                  <a:pt x="100425" y="174424"/>
                </a:lnTo>
                <a:lnTo>
                  <a:pt x="100425" y="105711"/>
                </a:lnTo>
                <a:lnTo>
                  <a:pt x="89854" y="42285"/>
                </a:lnTo>
                <a:lnTo>
                  <a:pt x="68712" y="42285"/>
                </a:lnTo>
                <a:lnTo>
                  <a:pt x="36999" y="0"/>
                </a:lnTo>
                <a:lnTo>
                  <a:pt x="338275" y="0"/>
                </a:lnTo>
                <a:lnTo>
                  <a:pt x="364703" y="47570"/>
                </a:lnTo>
                <a:lnTo>
                  <a:pt x="385845" y="121568"/>
                </a:lnTo>
                <a:lnTo>
                  <a:pt x="428129" y="163853"/>
                </a:lnTo>
                <a:lnTo>
                  <a:pt x="475699" y="163853"/>
                </a:lnTo>
                <a:lnTo>
                  <a:pt x="528555" y="137425"/>
                </a:lnTo>
                <a:lnTo>
                  <a:pt x="565554" y="52856"/>
                </a:lnTo>
                <a:lnTo>
                  <a:pt x="613123" y="52856"/>
                </a:lnTo>
                <a:lnTo>
                  <a:pt x="623695" y="79284"/>
                </a:lnTo>
                <a:lnTo>
                  <a:pt x="676550" y="84569"/>
                </a:lnTo>
                <a:lnTo>
                  <a:pt x="713549" y="100426"/>
                </a:lnTo>
                <a:lnTo>
                  <a:pt x="713549" y="274849"/>
                </a:lnTo>
                <a:lnTo>
                  <a:pt x="729406" y="274849"/>
                </a:lnTo>
                <a:lnTo>
                  <a:pt x="729406" y="359418"/>
                </a:lnTo>
                <a:lnTo>
                  <a:pt x="745262" y="348847"/>
                </a:lnTo>
                <a:lnTo>
                  <a:pt x="745262" y="380560"/>
                </a:lnTo>
                <a:lnTo>
                  <a:pt x="803403" y="385846"/>
                </a:lnTo>
                <a:lnTo>
                  <a:pt x="808689" y="364703"/>
                </a:lnTo>
                <a:lnTo>
                  <a:pt x="845688" y="369989"/>
                </a:lnTo>
                <a:lnTo>
                  <a:pt x="856259" y="401702"/>
                </a:lnTo>
                <a:lnTo>
                  <a:pt x="866830" y="512699"/>
                </a:lnTo>
                <a:lnTo>
                  <a:pt x="835117" y="554983"/>
                </a:lnTo>
                <a:lnTo>
                  <a:pt x="729406" y="549698"/>
                </a:lnTo>
                <a:lnTo>
                  <a:pt x="702978" y="607839"/>
                </a:lnTo>
                <a:lnTo>
                  <a:pt x="702978" y="782262"/>
                </a:lnTo>
                <a:lnTo>
                  <a:pt x="739977" y="808690"/>
                </a:lnTo>
                <a:lnTo>
                  <a:pt x="782261" y="887973"/>
                </a:lnTo>
                <a:lnTo>
                  <a:pt x="644837" y="930257"/>
                </a:lnTo>
                <a:lnTo>
                  <a:pt x="581410" y="903829"/>
                </a:lnTo>
                <a:lnTo>
                  <a:pt x="486270" y="887973"/>
                </a:lnTo>
                <a:lnTo>
                  <a:pt x="459843" y="861545"/>
                </a:lnTo>
                <a:lnTo>
                  <a:pt x="348846" y="861545"/>
                </a:lnTo>
                <a:lnTo>
                  <a:pt x="338275" y="877402"/>
                </a:lnTo>
                <a:lnTo>
                  <a:pt x="174423" y="866831"/>
                </a:lnTo>
                <a:lnTo>
                  <a:pt x="147995" y="840403"/>
                </a:lnTo>
                <a:lnTo>
                  <a:pt x="73997" y="840403"/>
                </a:lnTo>
                <a:lnTo>
                  <a:pt x="63426" y="866831"/>
                </a:lnTo>
                <a:lnTo>
                  <a:pt x="21142" y="866831"/>
                </a:lnTo>
                <a:lnTo>
                  <a:pt x="0" y="739977"/>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Forme libre 22"/>
          <p:cNvSpPr/>
          <p:nvPr/>
        </p:nvSpPr>
        <p:spPr>
          <a:xfrm>
            <a:off x="6602413" y="4181475"/>
            <a:ext cx="585787" cy="528638"/>
          </a:xfrm>
          <a:custGeom>
            <a:avLst/>
            <a:gdLst>
              <a:gd name="connsiteX0" fmla="*/ 544411 w 586696"/>
              <a:gd name="connsiteY0" fmla="*/ 332990 h 528555"/>
              <a:gd name="connsiteX1" fmla="*/ 502127 w 586696"/>
              <a:gd name="connsiteY1" fmla="*/ 475700 h 528555"/>
              <a:gd name="connsiteX2" fmla="*/ 449272 w 586696"/>
              <a:gd name="connsiteY2" fmla="*/ 528555 h 528555"/>
              <a:gd name="connsiteX3" fmla="*/ 359417 w 586696"/>
              <a:gd name="connsiteY3" fmla="*/ 507413 h 528555"/>
              <a:gd name="connsiteX4" fmla="*/ 258992 w 586696"/>
              <a:gd name="connsiteY4" fmla="*/ 507413 h 528555"/>
              <a:gd name="connsiteX5" fmla="*/ 232564 w 586696"/>
              <a:gd name="connsiteY5" fmla="*/ 459843 h 528555"/>
              <a:gd name="connsiteX6" fmla="*/ 179709 w 586696"/>
              <a:gd name="connsiteY6" fmla="*/ 443986 h 528555"/>
              <a:gd name="connsiteX7" fmla="*/ 174423 w 586696"/>
              <a:gd name="connsiteY7" fmla="*/ 375274 h 528555"/>
              <a:gd name="connsiteX8" fmla="*/ 84569 w 586696"/>
              <a:gd name="connsiteY8" fmla="*/ 306562 h 528555"/>
              <a:gd name="connsiteX9" fmla="*/ 68712 w 586696"/>
              <a:gd name="connsiteY9" fmla="*/ 248421 h 528555"/>
              <a:gd name="connsiteX10" fmla="*/ 0 w 586696"/>
              <a:gd name="connsiteY10" fmla="*/ 174423 h 528555"/>
              <a:gd name="connsiteX11" fmla="*/ 52855 w 586696"/>
              <a:gd name="connsiteY11" fmla="*/ 158567 h 528555"/>
              <a:gd name="connsiteX12" fmla="*/ 79283 w 586696"/>
              <a:gd name="connsiteY12" fmla="*/ 184995 h 528555"/>
              <a:gd name="connsiteX13" fmla="*/ 153281 w 586696"/>
              <a:gd name="connsiteY13" fmla="*/ 163852 h 528555"/>
              <a:gd name="connsiteX14" fmla="*/ 195565 w 586696"/>
              <a:gd name="connsiteY14" fmla="*/ 137425 h 528555"/>
              <a:gd name="connsiteX15" fmla="*/ 264277 w 586696"/>
              <a:gd name="connsiteY15" fmla="*/ 63427 h 528555"/>
              <a:gd name="connsiteX16" fmla="*/ 253706 w 586696"/>
              <a:gd name="connsiteY16" fmla="*/ 15857 h 528555"/>
              <a:gd name="connsiteX17" fmla="*/ 332989 w 586696"/>
              <a:gd name="connsiteY17" fmla="*/ 0 h 528555"/>
              <a:gd name="connsiteX18" fmla="*/ 507413 w 586696"/>
              <a:gd name="connsiteY18" fmla="*/ 63427 h 528555"/>
              <a:gd name="connsiteX19" fmla="*/ 565554 w 586696"/>
              <a:gd name="connsiteY19" fmla="*/ 126854 h 528555"/>
              <a:gd name="connsiteX20" fmla="*/ 586696 w 586696"/>
              <a:gd name="connsiteY20" fmla="*/ 200851 h 528555"/>
              <a:gd name="connsiteX21" fmla="*/ 544411 w 586696"/>
              <a:gd name="connsiteY21" fmla="*/ 332990 h 5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696" h="528555">
                <a:moveTo>
                  <a:pt x="544411" y="332990"/>
                </a:moveTo>
                <a:lnTo>
                  <a:pt x="502127" y="475700"/>
                </a:lnTo>
                <a:lnTo>
                  <a:pt x="449272" y="528555"/>
                </a:lnTo>
                <a:lnTo>
                  <a:pt x="359417" y="507413"/>
                </a:lnTo>
                <a:lnTo>
                  <a:pt x="258992" y="507413"/>
                </a:lnTo>
                <a:lnTo>
                  <a:pt x="232564" y="459843"/>
                </a:lnTo>
                <a:lnTo>
                  <a:pt x="179709" y="443986"/>
                </a:lnTo>
                <a:lnTo>
                  <a:pt x="174423" y="375274"/>
                </a:lnTo>
                <a:lnTo>
                  <a:pt x="84569" y="306562"/>
                </a:lnTo>
                <a:lnTo>
                  <a:pt x="68712" y="248421"/>
                </a:lnTo>
                <a:lnTo>
                  <a:pt x="0" y="174423"/>
                </a:lnTo>
                <a:lnTo>
                  <a:pt x="52855" y="158567"/>
                </a:lnTo>
                <a:lnTo>
                  <a:pt x="79283" y="184995"/>
                </a:lnTo>
                <a:lnTo>
                  <a:pt x="153281" y="163852"/>
                </a:lnTo>
                <a:lnTo>
                  <a:pt x="195565" y="137425"/>
                </a:lnTo>
                <a:lnTo>
                  <a:pt x="264277" y="63427"/>
                </a:lnTo>
                <a:lnTo>
                  <a:pt x="253706" y="15857"/>
                </a:lnTo>
                <a:lnTo>
                  <a:pt x="332989" y="0"/>
                </a:lnTo>
                <a:lnTo>
                  <a:pt x="507413" y="63427"/>
                </a:lnTo>
                <a:lnTo>
                  <a:pt x="565554" y="126854"/>
                </a:lnTo>
                <a:lnTo>
                  <a:pt x="586696" y="200851"/>
                </a:lnTo>
                <a:lnTo>
                  <a:pt x="544411" y="33299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Forme libre 23"/>
          <p:cNvSpPr/>
          <p:nvPr/>
        </p:nvSpPr>
        <p:spPr>
          <a:xfrm>
            <a:off x="6929438" y="3038475"/>
            <a:ext cx="771525" cy="846138"/>
          </a:xfrm>
          <a:custGeom>
            <a:avLst/>
            <a:gdLst>
              <a:gd name="connsiteX0" fmla="*/ 702978 w 771690"/>
              <a:gd name="connsiteY0" fmla="*/ 644837 h 845688"/>
              <a:gd name="connsiteX1" fmla="*/ 660694 w 771690"/>
              <a:gd name="connsiteY1" fmla="*/ 449271 h 845688"/>
              <a:gd name="connsiteX2" fmla="*/ 687121 w 771690"/>
              <a:gd name="connsiteY2" fmla="*/ 306562 h 845688"/>
              <a:gd name="connsiteX3" fmla="*/ 607838 w 771690"/>
              <a:gd name="connsiteY3" fmla="*/ 195565 h 845688"/>
              <a:gd name="connsiteX4" fmla="*/ 597267 w 771690"/>
              <a:gd name="connsiteY4" fmla="*/ 142710 h 845688"/>
              <a:gd name="connsiteX5" fmla="*/ 428129 w 771690"/>
              <a:gd name="connsiteY5" fmla="*/ 58141 h 845688"/>
              <a:gd name="connsiteX6" fmla="*/ 290705 w 771690"/>
              <a:gd name="connsiteY6" fmla="*/ 0 h 845688"/>
              <a:gd name="connsiteX7" fmla="*/ 184994 w 771690"/>
              <a:gd name="connsiteY7" fmla="*/ 0 h 845688"/>
              <a:gd name="connsiteX8" fmla="*/ 184994 w 771690"/>
              <a:gd name="connsiteY8" fmla="*/ 26427 h 845688"/>
              <a:gd name="connsiteX9" fmla="*/ 132139 w 771690"/>
              <a:gd name="connsiteY9" fmla="*/ 26427 h 845688"/>
              <a:gd name="connsiteX10" fmla="*/ 105711 w 771690"/>
              <a:gd name="connsiteY10" fmla="*/ 68712 h 845688"/>
              <a:gd name="connsiteX11" fmla="*/ 105711 w 771690"/>
              <a:gd name="connsiteY11" fmla="*/ 84569 h 845688"/>
              <a:gd name="connsiteX12" fmla="*/ 73998 w 771690"/>
              <a:gd name="connsiteY12" fmla="*/ 121567 h 845688"/>
              <a:gd name="connsiteX13" fmla="*/ 89854 w 771690"/>
              <a:gd name="connsiteY13" fmla="*/ 137424 h 845688"/>
              <a:gd name="connsiteX14" fmla="*/ 95140 w 771690"/>
              <a:gd name="connsiteY14" fmla="*/ 195565 h 845688"/>
              <a:gd name="connsiteX15" fmla="*/ 68712 w 771690"/>
              <a:gd name="connsiteY15" fmla="*/ 248421 h 845688"/>
              <a:gd name="connsiteX16" fmla="*/ 0 w 771690"/>
              <a:gd name="connsiteY16" fmla="*/ 280134 h 845688"/>
              <a:gd name="connsiteX17" fmla="*/ 0 w 771690"/>
              <a:gd name="connsiteY17" fmla="*/ 375274 h 845688"/>
              <a:gd name="connsiteX18" fmla="*/ 100425 w 771690"/>
              <a:gd name="connsiteY18" fmla="*/ 570839 h 845688"/>
              <a:gd name="connsiteX19" fmla="*/ 195565 w 771690"/>
              <a:gd name="connsiteY19" fmla="*/ 639551 h 845688"/>
              <a:gd name="connsiteX20" fmla="*/ 216707 w 771690"/>
              <a:gd name="connsiteY20" fmla="*/ 639551 h 845688"/>
              <a:gd name="connsiteX21" fmla="*/ 253706 w 771690"/>
              <a:gd name="connsiteY21" fmla="*/ 687121 h 845688"/>
              <a:gd name="connsiteX22" fmla="*/ 280134 w 771690"/>
              <a:gd name="connsiteY22" fmla="*/ 671264 h 845688"/>
              <a:gd name="connsiteX23" fmla="*/ 322418 w 771690"/>
              <a:gd name="connsiteY23" fmla="*/ 671264 h 845688"/>
              <a:gd name="connsiteX24" fmla="*/ 338275 w 771690"/>
              <a:gd name="connsiteY24" fmla="*/ 724120 h 845688"/>
              <a:gd name="connsiteX25" fmla="*/ 369988 w 771690"/>
              <a:gd name="connsiteY25" fmla="*/ 734691 h 845688"/>
              <a:gd name="connsiteX26" fmla="*/ 375274 w 771690"/>
              <a:gd name="connsiteY26" fmla="*/ 824545 h 845688"/>
              <a:gd name="connsiteX27" fmla="*/ 475699 w 771690"/>
              <a:gd name="connsiteY27" fmla="*/ 829831 h 845688"/>
              <a:gd name="connsiteX28" fmla="*/ 507413 w 771690"/>
              <a:gd name="connsiteY28" fmla="*/ 845688 h 845688"/>
              <a:gd name="connsiteX29" fmla="*/ 586696 w 771690"/>
              <a:gd name="connsiteY29" fmla="*/ 845688 h 845688"/>
              <a:gd name="connsiteX30" fmla="*/ 597267 w 771690"/>
              <a:gd name="connsiteY30" fmla="*/ 829831 h 845688"/>
              <a:gd name="connsiteX31" fmla="*/ 771690 w 771690"/>
              <a:gd name="connsiteY31" fmla="*/ 766404 h 845688"/>
              <a:gd name="connsiteX32" fmla="*/ 771690 w 771690"/>
              <a:gd name="connsiteY32" fmla="*/ 739977 h 845688"/>
              <a:gd name="connsiteX33" fmla="*/ 702978 w 771690"/>
              <a:gd name="connsiteY33" fmla="*/ 644837 h 8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690" h="845688">
                <a:moveTo>
                  <a:pt x="702978" y="644837"/>
                </a:moveTo>
                <a:lnTo>
                  <a:pt x="660694" y="449271"/>
                </a:lnTo>
                <a:lnTo>
                  <a:pt x="687121" y="306562"/>
                </a:lnTo>
                <a:lnTo>
                  <a:pt x="607838" y="195565"/>
                </a:lnTo>
                <a:lnTo>
                  <a:pt x="597267" y="142710"/>
                </a:lnTo>
                <a:lnTo>
                  <a:pt x="428129" y="58141"/>
                </a:lnTo>
                <a:lnTo>
                  <a:pt x="290705" y="0"/>
                </a:lnTo>
                <a:lnTo>
                  <a:pt x="184994" y="0"/>
                </a:lnTo>
                <a:lnTo>
                  <a:pt x="184994" y="26427"/>
                </a:lnTo>
                <a:lnTo>
                  <a:pt x="132139" y="26427"/>
                </a:lnTo>
                <a:lnTo>
                  <a:pt x="105711" y="68712"/>
                </a:lnTo>
                <a:lnTo>
                  <a:pt x="105711" y="84569"/>
                </a:lnTo>
                <a:lnTo>
                  <a:pt x="73998" y="121567"/>
                </a:lnTo>
                <a:lnTo>
                  <a:pt x="89854" y="137424"/>
                </a:lnTo>
                <a:lnTo>
                  <a:pt x="95140" y="195565"/>
                </a:lnTo>
                <a:lnTo>
                  <a:pt x="68712" y="248421"/>
                </a:lnTo>
                <a:lnTo>
                  <a:pt x="0" y="280134"/>
                </a:lnTo>
                <a:lnTo>
                  <a:pt x="0" y="375274"/>
                </a:lnTo>
                <a:lnTo>
                  <a:pt x="100425" y="570839"/>
                </a:lnTo>
                <a:lnTo>
                  <a:pt x="195565" y="639551"/>
                </a:lnTo>
                <a:lnTo>
                  <a:pt x="216707" y="639551"/>
                </a:lnTo>
                <a:lnTo>
                  <a:pt x="253706" y="687121"/>
                </a:lnTo>
                <a:lnTo>
                  <a:pt x="280134" y="671264"/>
                </a:lnTo>
                <a:lnTo>
                  <a:pt x="322418" y="671264"/>
                </a:lnTo>
                <a:lnTo>
                  <a:pt x="338275" y="724120"/>
                </a:lnTo>
                <a:lnTo>
                  <a:pt x="369988" y="734691"/>
                </a:lnTo>
                <a:lnTo>
                  <a:pt x="375274" y="824545"/>
                </a:lnTo>
                <a:lnTo>
                  <a:pt x="475699" y="829831"/>
                </a:lnTo>
                <a:lnTo>
                  <a:pt x="507413" y="845688"/>
                </a:lnTo>
                <a:lnTo>
                  <a:pt x="586696" y="845688"/>
                </a:lnTo>
                <a:lnTo>
                  <a:pt x="597267" y="829831"/>
                </a:lnTo>
                <a:lnTo>
                  <a:pt x="771690" y="766404"/>
                </a:lnTo>
                <a:lnTo>
                  <a:pt x="771690" y="739977"/>
                </a:lnTo>
                <a:lnTo>
                  <a:pt x="702978" y="64483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orme libre 24"/>
          <p:cNvSpPr/>
          <p:nvPr/>
        </p:nvSpPr>
        <p:spPr>
          <a:xfrm>
            <a:off x="6380163" y="3605213"/>
            <a:ext cx="823912" cy="755650"/>
          </a:xfrm>
          <a:custGeom>
            <a:avLst/>
            <a:gdLst>
              <a:gd name="connsiteX0" fmla="*/ 755833 w 824545"/>
              <a:gd name="connsiteY0" fmla="*/ 454557 h 755833"/>
              <a:gd name="connsiteX1" fmla="*/ 803403 w 824545"/>
              <a:gd name="connsiteY1" fmla="*/ 412272 h 755833"/>
              <a:gd name="connsiteX2" fmla="*/ 813974 w 824545"/>
              <a:gd name="connsiteY2" fmla="*/ 285419 h 755833"/>
              <a:gd name="connsiteX3" fmla="*/ 824545 w 824545"/>
              <a:gd name="connsiteY3" fmla="*/ 253706 h 755833"/>
              <a:gd name="connsiteX4" fmla="*/ 803403 w 824545"/>
              <a:gd name="connsiteY4" fmla="*/ 206136 h 755833"/>
              <a:gd name="connsiteX5" fmla="*/ 787547 w 824545"/>
              <a:gd name="connsiteY5" fmla="*/ 184994 h 755833"/>
              <a:gd name="connsiteX6" fmla="*/ 803403 w 824545"/>
              <a:gd name="connsiteY6" fmla="*/ 110996 h 755833"/>
              <a:gd name="connsiteX7" fmla="*/ 766404 w 824545"/>
              <a:gd name="connsiteY7" fmla="*/ 73997 h 755833"/>
              <a:gd name="connsiteX8" fmla="*/ 745262 w 824545"/>
              <a:gd name="connsiteY8" fmla="*/ 73997 h 755833"/>
              <a:gd name="connsiteX9" fmla="*/ 634266 w 824545"/>
              <a:gd name="connsiteY9" fmla="*/ 0 h 755833"/>
              <a:gd name="connsiteX10" fmla="*/ 560268 w 824545"/>
              <a:gd name="connsiteY10" fmla="*/ 5285 h 755833"/>
              <a:gd name="connsiteX11" fmla="*/ 475699 w 824545"/>
              <a:gd name="connsiteY11" fmla="*/ 47569 h 755833"/>
              <a:gd name="connsiteX12" fmla="*/ 475699 w 824545"/>
              <a:gd name="connsiteY12" fmla="*/ 79283 h 755833"/>
              <a:gd name="connsiteX13" fmla="*/ 502127 w 824545"/>
              <a:gd name="connsiteY13" fmla="*/ 89854 h 755833"/>
              <a:gd name="connsiteX14" fmla="*/ 502127 w 824545"/>
              <a:gd name="connsiteY14" fmla="*/ 110996 h 755833"/>
              <a:gd name="connsiteX15" fmla="*/ 465128 w 824545"/>
              <a:gd name="connsiteY15" fmla="*/ 158566 h 755833"/>
              <a:gd name="connsiteX16" fmla="*/ 465128 w 824545"/>
              <a:gd name="connsiteY16" fmla="*/ 237849 h 755833"/>
              <a:gd name="connsiteX17" fmla="*/ 486270 w 824545"/>
              <a:gd name="connsiteY17" fmla="*/ 248420 h 755833"/>
              <a:gd name="connsiteX18" fmla="*/ 486270 w 824545"/>
              <a:gd name="connsiteY18" fmla="*/ 285419 h 755833"/>
              <a:gd name="connsiteX19" fmla="*/ 565554 w 824545"/>
              <a:gd name="connsiteY19" fmla="*/ 327704 h 755833"/>
              <a:gd name="connsiteX20" fmla="*/ 591981 w 824545"/>
              <a:gd name="connsiteY20" fmla="*/ 369988 h 755833"/>
              <a:gd name="connsiteX21" fmla="*/ 554982 w 824545"/>
              <a:gd name="connsiteY21" fmla="*/ 391130 h 755833"/>
              <a:gd name="connsiteX22" fmla="*/ 539126 w 824545"/>
              <a:gd name="connsiteY22" fmla="*/ 401701 h 755833"/>
              <a:gd name="connsiteX23" fmla="*/ 459843 w 824545"/>
              <a:gd name="connsiteY23" fmla="*/ 375273 h 755833"/>
              <a:gd name="connsiteX24" fmla="*/ 428129 w 824545"/>
              <a:gd name="connsiteY24" fmla="*/ 332989 h 755833"/>
              <a:gd name="connsiteX25" fmla="*/ 428129 w 824545"/>
              <a:gd name="connsiteY25" fmla="*/ 295990 h 755833"/>
              <a:gd name="connsiteX26" fmla="*/ 396416 w 824545"/>
              <a:gd name="connsiteY26" fmla="*/ 269563 h 755833"/>
              <a:gd name="connsiteX27" fmla="*/ 375274 w 824545"/>
              <a:gd name="connsiteY27" fmla="*/ 269563 h 755833"/>
              <a:gd name="connsiteX28" fmla="*/ 359417 w 824545"/>
              <a:gd name="connsiteY28" fmla="*/ 290705 h 755833"/>
              <a:gd name="connsiteX29" fmla="*/ 343560 w 824545"/>
              <a:gd name="connsiteY29" fmla="*/ 290705 h 755833"/>
              <a:gd name="connsiteX30" fmla="*/ 264277 w 824545"/>
              <a:gd name="connsiteY30" fmla="*/ 243135 h 755833"/>
              <a:gd name="connsiteX31" fmla="*/ 153281 w 824545"/>
              <a:gd name="connsiteY31" fmla="*/ 243135 h 755833"/>
              <a:gd name="connsiteX32" fmla="*/ 163852 w 824545"/>
              <a:gd name="connsiteY32" fmla="*/ 348846 h 755833"/>
              <a:gd name="connsiteX33" fmla="*/ 142710 w 824545"/>
              <a:gd name="connsiteY33" fmla="*/ 385845 h 755833"/>
              <a:gd name="connsiteX34" fmla="*/ 26428 w 824545"/>
              <a:gd name="connsiteY34" fmla="*/ 385845 h 755833"/>
              <a:gd name="connsiteX35" fmla="*/ 0 w 824545"/>
              <a:gd name="connsiteY35" fmla="*/ 443986 h 755833"/>
              <a:gd name="connsiteX36" fmla="*/ 0 w 824545"/>
              <a:gd name="connsiteY36" fmla="*/ 618409 h 755833"/>
              <a:gd name="connsiteX37" fmla="*/ 31713 w 824545"/>
              <a:gd name="connsiteY37" fmla="*/ 639551 h 755833"/>
              <a:gd name="connsiteX38" fmla="*/ 84569 w 824545"/>
              <a:gd name="connsiteY38" fmla="*/ 724120 h 755833"/>
              <a:gd name="connsiteX39" fmla="*/ 105711 w 824545"/>
              <a:gd name="connsiteY39" fmla="*/ 718834 h 755833"/>
              <a:gd name="connsiteX40" fmla="*/ 227278 w 824545"/>
              <a:gd name="connsiteY40" fmla="*/ 718834 h 755833"/>
              <a:gd name="connsiteX41" fmla="*/ 227278 w 824545"/>
              <a:gd name="connsiteY41" fmla="*/ 745262 h 755833"/>
              <a:gd name="connsiteX42" fmla="*/ 274848 w 824545"/>
              <a:gd name="connsiteY42" fmla="*/ 734691 h 755833"/>
              <a:gd name="connsiteX43" fmla="*/ 306562 w 824545"/>
              <a:gd name="connsiteY43" fmla="*/ 755833 h 755833"/>
              <a:gd name="connsiteX44" fmla="*/ 391130 w 824545"/>
              <a:gd name="connsiteY44" fmla="*/ 724120 h 755833"/>
              <a:gd name="connsiteX45" fmla="*/ 486270 w 824545"/>
              <a:gd name="connsiteY45" fmla="*/ 639551 h 755833"/>
              <a:gd name="connsiteX46" fmla="*/ 475699 w 824545"/>
              <a:gd name="connsiteY46" fmla="*/ 591981 h 755833"/>
              <a:gd name="connsiteX47" fmla="*/ 560268 w 824545"/>
              <a:gd name="connsiteY47" fmla="*/ 576124 h 755833"/>
              <a:gd name="connsiteX48" fmla="*/ 755833 w 824545"/>
              <a:gd name="connsiteY48" fmla="*/ 454557 h 75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4545" h="755833">
                <a:moveTo>
                  <a:pt x="755833" y="454557"/>
                </a:moveTo>
                <a:lnTo>
                  <a:pt x="803403" y="412272"/>
                </a:lnTo>
                <a:lnTo>
                  <a:pt x="813974" y="285419"/>
                </a:lnTo>
                <a:lnTo>
                  <a:pt x="824545" y="253706"/>
                </a:lnTo>
                <a:lnTo>
                  <a:pt x="803403" y="206136"/>
                </a:lnTo>
                <a:lnTo>
                  <a:pt x="787547" y="184994"/>
                </a:lnTo>
                <a:lnTo>
                  <a:pt x="803403" y="110996"/>
                </a:lnTo>
                <a:lnTo>
                  <a:pt x="766404" y="73997"/>
                </a:lnTo>
                <a:lnTo>
                  <a:pt x="745262" y="73997"/>
                </a:lnTo>
                <a:lnTo>
                  <a:pt x="634266" y="0"/>
                </a:lnTo>
                <a:lnTo>
                  <a:pt x="560268" y="5285"/>
                </a:lnTo>
                <a:lnTo>
                  <a:pt x="475699" y="47569"/>
                </a:lnTo>
                <a:lnTo>
                  <a:pt x="475699" y="79283"/>
                </a:lnTo>
                <a:lnTo>
                  <a:pt x="502127" y="89854"/>
                </a:lnTo>
                <a:lnTo>
                  <a:pt x="502127" y="110996"/>
                </a:lnTo>
                <a:lnTo>
                  <a:pt x="465128" y="158566"/>
                </a:lnTo>
                <a:lnTo>
                  <a:pt x="465128" y="237849"/>
                </a:lnTo>
                <a:lnTo>
                  <a:pt x="486270" y="248420"/>
                </a:lnTo>
                <a:lnTo>
                  <a:pt x="486270" y="285419"/>
                </a:lnTo>
                <a:lnTo>
                  <a:pt x="565554" y="327704"/>
                </a:lnTo>
                <a:lnTo>
                  <a:pt x="591981" y="369988"/>
                </a:lnTo>
                <a:lnTo>
                  <a:pt x="554982" y="391130"/>
                </a:lnTo>
                <a:lnTo>
                  <a:pt x="539126" y="401701"/>
                </a:lnTo>
                <a:lnTo>
                  <a:pt x="459843" y="375273"/>
                </a:lnTo>
                <a:lnTo>
                  <a:pt x="428129" y="332989"/>
                </a:lnTo>
                <a:lnTo>
                  <a:pt x="428129" y="295990"/>
                </a:lnTo>
                <a:lnTo>
                  <a:pt x="396416" y="269563"/>
                </a:lnTo>
                <a:lnTo>
                  <a:pt x="375274" y="269563"/>
                </a:lnTo>
                <a:lnTo>
                  <a:pt x="359417" y="290705"/>
                </a:lnTo>
                <a:lnTo>
                  <a:pt x="343560" y="290705"/>
                </a:lnTo>
                <a:lnTo>
                  <a:pt x="264277" y="243135"/>
                </a:lnTo>
                <a:lnTo>
                  <a:pt x="153281" y="243135"/>
                </a:lnTo>
                <a:lnTo>
                  <a:pt x="163852" y="348846"/>
                </a:lnTo>
                <a:lnTo>
                  <a:pt x="142710" y="385845"/>
                </a:lnTo>
                <a:lnTo>
                  <a:pt x="26428" y="385845"/>
                </a:lnTo>
                <a:lnTo>
                  <a:pt x="0" y="443986"/>
                </a:lnTo>
                <a:lnTo>
                  <a:pt x="0" y="618409"/>
                </a:lnTo>
                <a:lnTo>
                  <a:pt x="31713" y="639551"/>
                </a:lnTo>
                <a:lnTo>
                  <a:pt x="84569" y="724120"/>
                </a:lnTo>
                <a:lnTo>
                  <a:pt x="105711" y="718834"/>
                </a:lnTo>
                <a:lnTo>
                  <a:pt x="227278" y="718834"/>
                </a:lnTo>
                <a:lnTo>
                  <a:pt x="227278" y="745262"/>
                </a:lnTo>
                <a:lnTo>
                  <a:pt x="274848" y="734691"/>
                </a:lnTo>
                <a:lnTo>
                  <a:pt x="306562" y="755833"/>
                </a:lnTo>
                <a:lnTo>
                  <a:pt x="391130" y="724120"/>
                </a:lnTo>
                <a:lnTo>
                  <a:pt x="486270" y="639551"/>
                </a:lnTo>
                <a:lnTo>
                  <a:pt x="475699" y="591981"/>
                </a:lnTo>
                <a:lnTo>
                  <a:pt x="560268" y="576124"/>
                </a:lnTo>
                <a:lnTo>
                  <a:pt x="755833" y="45455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orme libre 25"/>
          <p:cNvSpPr/>
          <p:nvPr/>
        </p:nvSpPr>
        <p:spPr>
          <a:xfrm>
            <a:off x="7145338" y="3705225"/>
            <a:ext cx="222250" cy="555625"/>
          </a:xfrm>
          <a:custGeom>
            <a:avLst/>
            <a:gdLst>
              <a:gd name="connsiteX0" fmla="*/ 211422 w 221993"/>
              <a:gd name="connsiteY0" fmla="*/ 348846 h 554983"/>
              <a:gd name="connsiteX1" fmla="*/ 163852 w 221993"/>
              <a:gd name="connsiteY1" fmla="*/ 290705 h 554983"/>
              <a:gd name="connsiteX2" fmla="*/ 121568 w 221993"/>
              <a:gd name="connsiteY2" fmla="*/ 280134 h 554983"/>
              <a:gd name="connsiteX3" fmla="*/ 121568 w 221993"/>
              <a:gd name="connsiteY3" fmla="*/ 227279 h 554983"/>
              <a:gd name="connsiteX4" fmla="*/ 158567 w 221993"/>
              <a:gd name="connsiteY4" fmla="*/ 158566 h 554983"/>
              <a:gd name="connsiteX5" fmla="*/ 153281 w 221993"/>
              <a:gd name="connsiteY5" fmla="*/ 68712 h 554983"/>
              <a:gd name="connsiteX6" fmla="*/ 121568 w 221993"/>
              <a:gd name="connsiteY6" fmla="*/ 52855 h 554983"/>
              <a:gd name="connsiteX7" fmla="*/ 105711 w 221993"/>
              <a:gd name="connsiteY7" fmla="*/ 5285 h 554983"/>
              <a:gd name="connsiteX8" fmla="*/ 58141 w 221993"/>
              <a:gd name="connsiteY8" fmla="*/ 0 h 554983"/>
              <a:gd name="connsiteX9" fmla="*/ 36999 w 221993"/>
              <a:gd name="connsiteY9" fmla="*/ 21142 h 554983"/>
              <a:gd name="connsiteX10" fmla="*/ 21143 w 221993"/>
              <a:gd name="connsiteY10" fmla="*/ 79283 h 554983"/>
              <a:gd name="connsiteX11" fmla="*/ 58141 w 221993"/>
              <a:gd name="connsiteY11" fmla="*/ 153281 h 554983"/>
              <a:gd name="connsiteX12" fmla="*/ 47570 w 221993"/>
              <a:gd name="connsiteY12" fmla="*/ 184994 h 554983"/>
              <a:gd name="connsiteX13" fmla="*/ 36999 w 221993"/>
              <a:gd name="connsiteY13" fmla="*/ 322418 h 554983"/>
              <a:gd name="connsiteX14" fmla="*/ 0 w 221993"/>
              <a:gd name="connsiteY14" fmla="*/ 354132 h 554983"/>
              <a:gd name="connsiteX15" fmla="*/ 100426 w 221993"/>
              <a:gd name="connsiteY15" fmla="*/ 385845 h 554983"/>
              <a:gd name="connsiteX16" fmla="*/ 132139 w 221993"/>
              <a:gd name="connsiteY16" fmla="*/ 433415 h 554983"/>
              <a:gd name="connsiteX17" fmla="*/ 132139 w 221993"/>
              <a:gd name="connsiteY17" fmla="*/ 475699 h 554983"/>
              <a:gd name="connsiteX18" fmla="*/ 110997 w 221993"/>
              <a:gd name="connsiteY18" fmla="*/ 496842 h 554983"/>
              <a:gd name="connsiteX19" fmla="*/ 116283 w 221993"/>
              <a:gd name="connsiteY19" fmla="*/ 528555 h 554983"/>
              <a:gd name="connsiteX20" fmla="*/ 174424 w 221993"/>
              <a:gd name="connsiteY20" fmla="*/ 554983 h 554983"/>
              <a:gd name="connsiteX21" fmla="*/ 221993 w 221993"/>
              <a:gd name="connsiteY21" fmla="*/ 475699 h 554983"/>
              <a:gd name="connsiteX22" fmla="*/ 221993 w 221993"/>
              <a:gd name="connsiteY22" fmla="*/ 428129 h 554983"/>
              <a:gd name="connsiteX23" fmla="*/ 216708 w 221993"/>
              <a:gd name="connsiteY23" fmla="*/ 422844 h 554983"/>
              <a:gd name="connsiteX24" fmla="*/ 211422 w 221993"/>
              <a:gd name="connsiteY24" fmla="*/ 348846 h 5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1993" h="554983">
                <a:moveTo>
                  <a:pt x="211422" y="348846"/>
                </a:moveTo>
                <a:lnTo>
                  <a:pt x="163852" y="290705"/>
                </a:lnTo>
                <a:lnTo>
                  <a:pt x="121568" y="280134"/>
                </a:lnTo>
                <a:lnTo>
                  <a:pt x="121568" y="227279"/>
                </a:lnTo>
                <a:lnTo>
                  <a:pt x="158567" y="158566"/>
                </a:lnTo>
                <a:lnTo>
                  <a:pt x="153281" y="68712"/>
                </a:lnTo>
                <a:lnTo>
                  <a:pt x="121568" y="52855"/>
                </a:lnTo>
                <a:lnTo>
                  <a:pt x="105711" y="5285"/>
                </a:lnTo>
                <a:lnTo>
                  <a:pt x="58141" y="0"/>
                </a:lnTo>
                <a:lnTo>
                  <a:pt x="36999" y="21142"/>
                </a:lnTo>
                <a:lnTo>
                  <a:pt x="21143" y="79283"/>
                </a:lnTo>
                <a:lnTo>
                  <a:pt x="58141" y="153281"/>
                </a:lnTo>
                <a:lnTo>
                  <a:pt x="47570" y="184994"/>
                </a:lnTo>
                <a:lnTo>
                  <a:pt x="36999" y="322418"/>
                </a:lnTo>
                <a:lnTo>
                  <a:pt x="0" y="354132"/>
                </a:lnTo>
                <a:lnTo>
                  <a:pt x="100426" y="385845"/>
                </a:lnTo>
                <a:lnTo>
                  <a:pt x="132139" y="433415"/>
                </a:lnTo>
                <a:lnTo>
                  <a:pt x="132139" y="475699"/>
                </a:lnTo>
                <a:lnTo>
                  <a:pt x="110997" y="496842"/>
                </a:lnTo>
                <a:lnTo>
                  <a:pt x="116283" y="528555"/>
                </a:lnTo>
                <a:lnTo>
                  <a:pt x="174424" y="554983"/>
                </a:lnTo>
                <a:lnTo>
                  <a:pt x="221993" y="475699"/>
                </a:lnTo>
                <a:lnTo>
                  <a:pt x="221993" y="428129"/>
                </a:lnTo>
                <a:lnTo>
                  <a:pt x="216708" y="422844"/>
                </a:lnTo>
                <a:lnTo>
                  <a:pt x="211422" y="34884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Forme libre 26"/>
          <p:cNvSpPr/>
          <p:nvPr/>
        </p:nvSpPr>
        <p:spPr>
          <a:xfrm>
            <a:off x="6892925" y="3160713"/>
            <a:ext cx="127000" cy="158750"/>
          </a:xfrm>
          <a:custGeom>
            <a:avLst/>
            <a:gdLst>
              <a:gd name="connsiteX0" fmla="*/ 42284 w 126853"/>
              <a:gd name="connsiteY0" fmla="*/ 158567 h 158567"/>
              <a:gd name="connsiteX1" fmla="*/ 0 w 126853"/>
              <a:gd name="connsiteY1" fmla="*/ 105711 h 158567"/>
              <a:gd name="connsiteX2" fmla="*/ 0 w 126853"/>
              <a:gd name="connsiteY2" fmla="*/ 63427 h 158567"/>
              <a:gd name="connsiteX3" fmla="*/ 52856 w 126853"/>
              <a:gd name="connsiteY3" fmla="*/ 15857 h 158567"/>
              <a:gd name="connsiteX4" fmla="*/ 110997 w 126853"/>
              <a:gd name="connsiteY4" fmla="*/ 0 h 158567"/>
              <a:gd name="connsiteX5" fmla="*/ 126853 w 126853"/>
              <a:gd name="connsiteY5" fmla="*/ 10571 h 158567"/>
              <a:gd name="connsiteX6" fmla="*/ 126853 w 126853"/>
              <a:gd name="connsiteY6" fmla="*/ 73998 h 158567"/>
              <a:gd name="connsiteX7" fmla="*/ 110997 w 126853"/>
              <a:gd name="connsiteY7" fmla="*/ 126854 h 158567"/>
              <a:gd name="connsiteX8" fmla="*/ 42284 w 126853"/>
              <a:gd name="connsiteY8" fmla="*/ 158567 h 1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53" h="158567">
                <a:moveTo>
                  <a:pt x="42284" y="158567"/>
                </a:moveTo>
                <a:lnTo>
                  <a:pt x="0" y="105711"/>
                </a:lnTo>
                <a:lnTo>
                  <a:pt x="0" y="63427"/>
                </a:lnTo>
                <a:lnTo>
                  <a:pt x="52856" y="15857"/>
                </a:lnTo>
                <a:lnTo>
                  <a:pt x="110997" y="0"/>
                </a:lnTo>
                <a:lnTo>
                  <a:pt x="126853" y="10571"/>
                </a:lnTo>
                <a:lnTo>
                  <a:pt x="126853" y="73998"/>
                </a:lnTo>
                <a:lnTo>
                  <a:pt x="110997" y="126854"/>
                </a:lnTo>
                <a:lnTo>
                  <a:pt x="42284" y="15856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Forme libre 27"/>
          <p:cNvSpPr/>
          <p:nvPr/>
        </p:nvSpPr>
        <p:spPr>
          <a:xfrm>
            <a:off x="6902450" y="3070225"/>
            <a:ext cx="142875" cy="122238"/>
          </a:xfrm>
          <a:custGeom>
            <a:avLst/>
            <a:gdLst>
              <a:gd name="connsiteX0" fmla="*/ 142710 w 142710"/>
              <a:gd name="connsiteY0" fmla="*/ 5286 h 121568"/>
              <a:gd name="connsiteX1" fmla="*/ 36999 w 142710"/>
              <a:gd name="connsiteY1" fmla="*/ 0 h 121568"/>
              <a:gd name="connsiteX2" fmla="*/ 0 w 142710"/>
              <a:gd name="connsiteY2" fmla="*/ 52856 h 121568"/>
              <a:gd name="connsiteX3" fmla="*/ 0 w 142710"/>
              <a:gd name="connsiteY3" fmla="*/ 100425 h 121568"/>
              <a:gd name="connsiteX4" fmla="*/ 21142 w 142710"/>
              <a:gd name="connsiteY4" fmla="*/ 121568 h 121568"/>
              <a:gd name="connsiteX5" fmla="*/ 36999 w 142710"/>
              <a:gd name="connsiteY5" fmla="*/ 105711 h 121568"/>
              <a:gd name="connsiteX6" fmla="*/ 105711 w 142710"/>
              <a:gd name="connsiteY6" fmla="*/ 84569 h 121568"/>
              <a:gd name="connsiteX7" fmla="*/ 132139 w 142710"/>
              <a:gd name="connsiteY7" fmla="*/ 58141 h 121568"/>
              <a:gd name="connsiteX8" fmla="*/ 142710 w 142710"/>
              <a:gd name="connsiteY8" fmla="*/ 5286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10" h="121568">
                <a:moveTo>
                  <a:pt x="142710" y="5286"/>
                </a:moveTo>
                <a:lnTo>
                  <a:pt x="36999" y="0"/>
                </a:lnTo>
                <a:lnTo>
                  <a:pt x="0" y="52856"/>
                </a:lnTo>
                <a:lnTo>
                  <a:pt x="0" y="100425"/>
                </a:lnTo>
                <a:lnTo>
                  <a:pt x="21142" y="121568"/>
                </a:lnTo>
                <a:lnTo>
                  <a:pt x="36999" y="105711"/>
                </a:lnTo>
                <a:lnTo>
                  <a:pt x="105711" y="84569"/>
                </a:lnTo>
                <a:lnTo>
                  <a:pt x="132139" y="58141"/>
                </a:lnTo>
                <a:lnTo>
                  <a:pt x="142710" y="528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Forme libre 28"/>
          <p:cNvSpPr/>
          <p:nvPr/>
        </p:nvSpPr>
        <p:spPr>
          <a:xfrm>
            <a:off x="5688013" y="2557463"/>
            <a:ext cx="1363662" cy="1449387"/>
          </a:xfrm>
          <a:custGeom>
            <a:avLst/>
            <a:gdLst>
              <a:gd name="connsiteX0" fmla="*/ 1331958 w 1363672"/>
              <a:gd name="connsiteY0" fmla="*/ 1041253 h 1448240"/>
              <a:gd name="connsiteX1" fmla="*/ 1242104 w 1363672"/>
              <a:gd name="connsiteY1" fmla="*/ 845688 h 1448240"/>
              <a:gd name="connsiteX2" fmla="*/ 1242104 w 1363672"/>
              <a:gd name="connsiteY2" fmla="*/ 750548 h 1448240"/>
              <a:gd name="connsiteX3" fmla="*/ 1205105 w 1363672"/>
              <a:gd name="connsiteY3" fmla="*/ 702978 h 1448240"/>
              <a:gd name="connsiteX4" fmla="*/ 1199820 w 1363672"/>
              <a:gd name="connsiteY4" fmla="*/ 671265 h 1448240"/>
              <a:gd name="connsiteX5" fmla="*/ 1236818 w 1363672"/>
              <a:gd name="connsiteY5" fmla="*/ 628980 h 1448240"/>
              <a:gd name="connsiteX6" fmla="*/ 1215676 w 1363672"/>
              <a:gd name="connsiteY6" fmla="*/ 607838 h 1448240"/>
              <a:gd name="connsiteX7" fmla="*/ 1215676 w 1363672"/>
              <a:gd name="connsiteY7" fmla="*/ 560268 h 1448240"/>
              <a:gd name="connsiteX8" fmla="*/ 1247389 w 1363672"/>
              <a:gd name="connsiteY8" fmla="*/ 512698 h 1448240"/>
              <a:gd name="connsiteX9" fmla="*/ 1305531 w 1363672"/>
              <a:gd name="connsiteY9" fmla="*/ 512698 h 1448240"/>
              <a:gd name="connsiteX10" fmla="*/ 1279103 w 1363672"/>
              <a:gd name="connsiteY10" fmla="*/ 443986 h 1448240"/>
              <a:gd name="connsiteX11" fmla="*/ 1268532 w 1363672"/>
              <a:gd name="connsiteY11" fmla="*/ 396416 h 1448240"/>
              <a:gd name="connsiteX12" fmla="*/ 1363672 w 1363672"/>
              <a:gd name="connsiteY12" fmla="*/ 237849 h 1448240"/>
              <a:gd name="connsiteX13" fmla="*/ 1342529 w 1363672"/>
              <a:gd name="connsiteY13" fmla="*/ 121567 h 1448240"/>
              <a:gd name="connsiteX14" fmla="*/ 1273817 w 1363672"/>
              <a:gd name="connsiteY14" fmla="*/ 84569 h 1448240"/>
              <a:gd name="connsiteX15" fmla="*/ 1247389 w 1363672"/>
              <a:gd name="connsiteY15" fmla="*/ 52855 h 1448240"/>
              <a:gd name="connsiteX16" fmla="*/ 1215676 w 1363672"/>
              <a:gd name="connsiteY16" fmla="*/ 52855 h 1448240"/>
              <a:gd name="connsiteX17" fmla="*/ 1183963 w 1363672"/>
              <a:gd name="connsiteY17" fmla="*/ 95140 h 1448240"/>
              <a:gd name="connsiteX18" fmla="*/ 1125822 w 1363672"/>
              <a:gd name="connsiteY18" fmla="*/ 95140 h 1448240"/>
              <a:gd name="connsiteX19" fmla="*/ 1104680 w 1363672"/>
              <a:gd name="connsiteY19" fmla="*/ 26428 h 1448240"/>
              <a:gd name="connsiteX20" fmla="*/ 1078252 w 1363672"/>
              <a:gd name="connsiteY20" fmla="*/ 5285 h 1448240"/>
              <a:gd name="connsiteX21" fmla="*/ 1051824 w 1363672"/>
              <a:gd name="connsiteY21" fmla="*/ 0 h 1448240"/>
              <a:gd name="connsiteX22" fmla="*/ 1020111 w 1363672"/>
              <a:gd name="connsiteY22" fmla="*/ 42284 h 1448240"/>
              <a:gd name="connsiteX23" fmla="*/ 983112 w 1363672"/>
              <a:gd name="connsiteY23" fmla="*/ 42284 h 1448240"/>
              <a:gd name="connsiteX24" fmla="*/ 956684 w 1363672"/>
              <a:gd name="connsiteY24" fmla="*/ 10571 h 1448240"/>
              <a:gd name="connsiteX25" fmla="*/ 919685 w 1363672"/>
              <a:gd name="connsiteY25" fmla="*/ 15856 h 1448240"/>
              <a:gd name="connsiteX26" fmla="*/ 856259 w 1363672"/>
              <a:gd name="connsiteY26" fmla="*/ 47570 h 1448240"/>
              <a:gd name="connsiteX27" fmla="*/ 739977 w 1363672"/>
              <a:gd name="connsiteY27" fmla="*/ 84569 h 1448240"/>
              <a:gd name="connsiteX28" fmla="*/ 665979 w 1363672"/>
              <a:gd name="connsiteY28" fmla="*/ 84569 h 1448240"/>
              <a:gd name="connsiteX29" fmla="*/ 560268 w 1363672"/>
              <a:gd name="connsiteY29" fmla="*/ 21142 h 1448240"/>
              <a:gd name="connsiteX30" fmla="*/ 533840 w 1363672"/>
              <a:gd name="connsiteY30" fmla="*/ 21142 h 1448240"/>
              <a:gd name="connsiteX31" fmla="*/ 475699 w 1363672"/>
              <a:gd name="connsiteY31" fmla="*/ 63426 h 1448240"/>
              <a:gd name="connsiteX32" fmla="*/ 475699 w 1363672"/>
              <a:gd name="connsiteY32" fmla="*/ 89854 h 1448240"/>
              <a:gd name="connsiteX33" fmla="*/ 496841 w 1363672"/>
              <a:gd name="connsiteY33" fmla="*/ 126853 h 1448240"/>
              <a:gd name="connsiteX34" fmla="*/ 454557 w 1363672"/>
              <a:gd name="connsiteY34" fmla="*/ 227278 h 1448240"/>
              <a:gd name="connsiteX35" fmla="*/ 412273 w 1363672"/>
              <a:gd name="connsiteY35" fmla="*/ 301276 h 1448240"/>
              <a:gd name="connsiteX36" fmla="*/ 412273 w 1363672"/>
              <a:gd name="connsiteY36" fmla="*/ 348846 h 1448240"/>
              <a:gd name="connsiteX37" fmla="*/ 433415 w 1363672"/>
              <a:gd name="connsiteY37" fmla="*/ 369988 h 1448240"/>
              <a:gd name="connsiteX38" fmla="*/ 433415 w 1363672"/>
              <a:gd name="connsiteY38" fmla="*/ 401702 h 1448240"/>
              <a:gd name="connsiteX39" fmla="*/ 354132 w 1363672"/>
              <a:gd name="connsiteY39" fmla="*/ 528555 h 1448240"/>
              <a:gd name="connsiteX40" fmla="*/ 317133 w 1363672"/>
              <a:gd name="connsiteY40" fmla="*/ 618409 h 1448240"/>
              <a:gd name="connsiteX41" fmla="*/ 295991 w 1363672"/>
              <a:gd name="connsiteY41" fmla="*/ 687121 h 1448240"/>
              <a:gd name="connsiteX42" fmla="*/ 264277 w 1363672"/>
              <a:gd name="connsiteY42" fmla="*/ 697692 h 1448240"/>
              <a:gd name="connsiteX43" fmla="*/ 264277 w 1363672"/>
              <a:gd name="connsiteY43" fmla="*/ 745262 h 1448240"/>
              <a:gd name="connsiteX44" fmla="*/ 169137 w 1363672"/>
              <a:gd name="connsiteY44" fmla="*/ 787547 h 1448240"/>
              <a:gd name="connsiteX45" fmla="*/ 121567 w 1363672"/>
              <a:gd name="connsiteY45" fmla="*/ 792832 h 1448240"/>
              <a:gd name="connsiteX46" fmla="*/ 105711 w 1363672"/>
              <a:gd name="connsiteY46" fmla="*/ 771690 h 1448240"/>
              <a:gd name="connsiteX47" fmla="*/ 68712 w 1363672"/>
              <a:gd name="connsiteY47" fmla="*/ 782261 h 1448240"/>
              <a:gd name="connsiteX48" fmla="*/ 0 w 1363672"/>
              <a:gd name="connsiteY48" fmla="*/ 829831 h 1448240"/>
              <a:gd name="connsiteX49" fmla="*/ 21142 w 1363672"/>
              <a:gd name="connsiteY49" fmla="*/ 877401 h 1448240"/>
              <a:gd name="connsiteX50" fmla="*/ 327704 w 1363672"/>
              <a:gd name="connsiteY50" fmla="*/ 877401 h 1448240"/>
              <a:gd name="connsiteX51" fmla="*/ 359417 w 1363672"/>
              <a:gd name="connsiteY51" fmla="*/ 951399 h 1448240"/>
              <a:gd name="connsiteX52" fmla="*/ 380559 w 1363672"/>
              <a:gd name="connsiteY52" fmla="*/ 1009540 h 1448240"/>
              <a:gd name="connsiteX53" fmla="*/ 412273 w 1363672"/>
              <a:gd name="connsiteY53" fmla="*/ 1041253 h 1448240"/>
              <a:gd name="connsiteX54" fmla="*/ 475699 w 1363672"/>
              <a:gd name="connsiteY54" fmla="*/ 1046539 h 1448240"/>
              <a:gd name="connsiteX55" fmla="*/ 517984 w 1363672"/>
              <a:gd name="connsiteY55" fmla="*/ 1014825 h 1448240"/>
              <a:gd name="connsiteX56" fmla="*/ 549697 w 1363672"/>
              <a:gd name="connsiteY56" fmla="*/ 935542 h 1448240"/>
              <a:gd name="connsiteX57" fmla="*/ 602552 w 1363672"/>
              <a:gd name="connsiteY57" fmla="*/ 935542 h 1448240"/>
              <a:gd name="connsiteX58" fmla="*/ 613124 w 1363672"/>
              <a:gd name="connsiteY58" fmla="*/ 961970 h 1448240"/>
              <a:gd name="connsiteX59" fmla="*/ 660694 w 1363672"/>
              <a:gd name="connsiteY59" fmla="*/ 967255 h 1448240"/>
              <a:gd name="connsiteX60" fmla="*/ 702978 w 1363672"/>
              <a:gd name="connsiteY60" fmla="*/ 977826 h 1448240"/>
              <a:gd name="connsiteX61" fmla="*/ 697692 w 1363672"/>
              <a:gd name="connsiteY61" fmla="*/ 1157535 h 1448240"/>
              <a:gd name="connsiteX62" fmla="*/ 718835 w 1363672"/>
              <a:gd name="connsiteY62" fmla="*/ 1157535 h 1448240"/>
              <a:gd name="connsiteX63" fmla="*/ 713549 w 1363672"/>
              <a:gd name="connsiteY63" fmla="*/ 1236818 h 1448240"/>
              <a:gd name="connsiteX64" fmla="*/ 729406 w 1363672"/>
              <a:gd name="connsiteY64" fmla="*/ 1231533 h 1448240"/>
              <a:gd name="connsiteX65" fmla="*/ 734691 w 1363672"/>
              <a:gd name="connsiteY65" fmla="*/ 1236818 h 1448240"/>
              <a:gd name="connsiteX66" fmla="*/ 734691 w 1363672"/>
              <a:gd name="connsiteY66" fmla="*/ 1263246 h 1448240"/>
              <a:gd name="connsiteX67" fmla="*/ 787547 w 1363672"/>
              <a:gd name="connsiteY67" fmla="*/ 1268532 h 1448240"/>
              <a:gd name="connsiteX68" fmla="*/ 798118 w 1363672"/>
              <a:gd name="connsiteY68" fmla="*/ 1242104 h 1448240"/>
              <a:gd name="connsiteX69" fmla="*/ 829831 w 1363672"/>
              <a:gd name="connsiteY69" fmla="*/ 1257960 h 1448240"/>
              <a:gd name="connsiteX70" fmla="*/ 845688 w 1363672"/>
              <a:gd name="connsiteY70" fmla="*/ 1284388 h 1448240"/>
              <a:gd name="connsiteX71" fmla="*/ 951399 w 1363672"/>
              <a:gd name="connsiteY71" fmla="*/ 1289674 h 1448240"/>
              <a:gd name="connsiteX72" fmla="*/ 1035967 w 1363672"/>
              <a:gd name="connsiteY72" fmla="*/ 1331958 h 1448240"/>
              <a:gd name="connsiteX73" fmla="*/ 1046539 w 1363672"/>
              <a:gd name="connsiteY73" fmla="*/ 1337244 h 1448240"/>
              <a:gd name="connsiteX74" fmla="*/ 1067681 w 1363672"/>
              <a:gd name="connsiteY74" fmla="*/ 1316102 h 1448240"/>
              <a:gd name="connsiteX75" fmla="*/ 1088823 w 1363672"/>
              <a:gd name="connsiteY75" fmla="*/ 1316102 h 1448240"/>
              <a:gd name="connsiteX76" fmla="*/ 1115251 w 1363672"/>
              <a:gd name="connsiteY76" fmla="*/ 1337244 h 1448240"/>
              <a:gd name="connsiteX77" fmla="*/ 1120536 w 1363672"/>
              <a:gd name="connsiteY77" fmla="*/ 1379528 h 1448240"/>
              <a:gd name="connsiteX78" fmla="*/ 1152250 w 1363672"/>
              <a:gd name="connsiteY78" fmla="*/ 1427098 h 1448240"/>
              <a:gd name="connsiteX79" fmla="*/ 1226247 w 1363672"/>
              <a:gd name="connsiteY79" fmla="*/ 1448240 h 1448240"/>
              <a:gd name="connsiteX80" fmla="*/ 1279103 w 1363672"/>
              <a:gd name="connsiteY80" fmla="*/ 1411241 h 1448240"/>
              <a:gd name="connsiteX81" fmla="*/ 1257961 w 1363672"/>
              <a:gd name="connsiteY81" fmla="*/ 1374243 h 1448240"/>
              <a:gd name="connsiteX82" fmla="*/ 1173392 w 1363672"/>
              <a:gd name="connsiteY82" fmla="*/ 1326673 h 1448240"/>
              <a:gd name="connsiteX83" fmla="*/ 1173392 w 1363672"/>
              <a:gd name="connsiteY83" fmla="*/ 1289674 h 1448240"/>
              <a:gd name="connsiteX84" fmla="*/ 1157535 w 1363672"/>
              <a:gd name="connsiteY84" fmla="*/ 1289674 h 1448240"/>
              <a:gd name="connsiteX85" fmla="*/ 1157535 w 1363672"/>
              <a:gd name="connsiteY85" fmla="*/ 1199819 h 1448240"/>
              <a:gd name="connsiteX86" fmla="*/ 1189248 w 1363672"/>
              <a:gd name="connsiteY86" fmla="*/ 1157535 h 1448240"/>
              <a:gd name="connsiteX87" fmla="*/ 1189248 w 1363672"/>
              <a:gd name="connsiteY87" fmla="*/ 1136393 h 1448240"/>
              <a:gd name="connsiteX88" fmla="*/ 1168106 w 1363672"/>
              <a:gd name="connsiteY88" fmla="*/ 1120536 h 1448240"/>
              <a:gd name="connsiteX89" fmla="*/ 1168106 w 1363672"/>
              <a:gd name="connsiteY89" fmla="*/ 1094108 h 1448240"/>
              <a:gd name="connsiteX90" fmla="*/ 1252675 w 1363672"/>
              <a:gd name="connsiteY90" fmla="*/ 1046539 h 1448240"/>
              <a:gd name="connsiteX91" fmla="*/ 1331958 w 1363672"/>
              <a:gd name="connsiteY91" fmla="*/ 1041253 h 14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63672" h="1448240">
                <a:moveTo>
                  <a:pt x="1331958" y="1041253"/>
                </a:moveTo>
                <a:lnTo>
                  <a:pt x="1242104" y="845688"/>
                </a:lnTo>
                <a:lnTo>
                  <a:pt x="1242104" y="750548"/>
                </a:lnTo>
                <a:lnTo>
                  <a:pt x="1205105" y="702978"/>
                </a:lnTo>
                <a:lnTo>
                  <a:pt x="1199820" y="671265"/>
                </a:lnTo>
                <a:lnTo>
                  <a:pt x="1236818" y="628980"/>
                </a:lnTo>
                <a:lnTo>
                  <a:pt x="1215676" y="607838"/>
                </a:lnTo>
                <a:lnTo>
                  <a:pt x="1215676" y="560268"/>
                </a:lnTo>
                <a:lnTo>
                  <a:pt x="1247389" y="512698"/>
                </a:lnTo>
                <a:lnTo>
                  <a:pt x="1305531" y="512698"/>
                </a:lnTo>
                <a:lnTo>
                  <a:pt x="1279103" y="443986"/>
                </a:lnTo>
                <a:lnTo>
                  <a:pt x="1268532" y="396416"/>
                </a:lnTo>
                <a:lnTo>
                  <a:pt x="1363672" y="237849"/>
                </a:lnTo>
                <a:lnTo>
                  <a:pt x="1342529" y="121567"/>
                </a:lnTo>
                <a:lnTo>
                  <a:pt x="1273817" y="84569"/>
                </a:lnTo>
                <a:lnTo>
                  <a:pt x="1247389" y="52855"/>
                </a:lnTo>
                <a:lnTo>
                  <a:pt x="1215676" y="52855"/>
                </a:lnTo>
                <a:lnTo>
                  <a:pt x="1183963" y="95140"/>
                </a:lnTo>
                <a:lnTo>
                  <a:pt x="1125822" y="95140"/>
                </a:lnTo>
                <a:lnTo>
                  <a:pt x="1104680" y="26428"/>
                </a:lnTo>
                <a:lnTo>
                  <a:pt x="1078252" y="5285"/>
                </a:lnTo>
                <a:lnTo>
                  <a:pt x="1051824" y="0"/>
                </a:lnTo>
                <a:lnTo>
                  <a:pt x="1020111" y="42284"/>
                </a:lnTo>
                <a:lnTo>
                  <a:pt x="983112" y="42284"/>
                </a:lnTo>
                <a:lnTo>
                  <a:pt x="956684" y="10571"/>
                </a:lnTo>
                <a:lnTo>
                  <a:pt x="919685" y="15856"/>
                </a:lnTo>
                <a:lnTo>
                  <a:pt x="856259" y="47570"/>
                </a:lnTo>
                <a:lnTo>
                  <a:pt x="739977" y="84569"/>
                </a:lnTo>
                <a:lnTo>
                  <a:pt x="665979" y="84569"/>
                </a:lnTo>
                <a:lnTo>
                  <a:pt x="560268" y="21142"/>
                </a:lnTo>
                <a:lnTo>
                  <a:pt x="533840" y="21142"/>
                </a:lnTo>
                <a:lnTo>
                  <a:pt x="475699" y="63426"/>
                </a:lnTo>
                <a:lnTo>
                  <a:pt x="475699" y="89854"/>
                </a:lnTo>
                <a:lnTo>
                  <a:pt x="496841" y="126853"/>
                </a:lnTo>
                <a:lnTo>
                  <a:pt x="454557" y="227278"/>
                </a:lnTo>
                <a:lnTo>
                  <a:pt x="412273" y="301276"/>
                </a:lnTo>
                <a:lnTo>
                  <a:pt x="412273" y="348846"/>
                </a:lnTo>
                <a:lnTo>
                  <a:pt x="433415" y="369988"/>
                </a:lnTo>
                <a:lnTo>
                  <a:pt x="433415" y="401702"/>
                </a:lnTo>
                <a:lnTo>
                  <a:pt x="354132" y="528555"/>
                </a:lnTo>
                <a:lnTo>
                  <a:pt x="317133" y="618409"/>
                </a:lnTo>
                <a:lnTo>
                  <a:pt x="295991" y="687121"/>
                </a:lnTo>
                <a:lnTo>
                  <a:pt x="264277" y="697692"/>
                </a:lnTo>
                <a:lnTo>
                  <a:pt x="264277" y="745262"/>
                </a:lnTo>
                <a:lnTo>
                  <a:pt x="169137" y="787547"/>
                </a:lnTo>
                <a:lnTo>
                  <a:pt x="121567" y="792832"/>
                </a:lnTo>
                <a:lnTo>
                  <a:pt x="105711" y="771690"/>
                </a:lnTo>
                <a:lnTo>
                  <a:pt x="68712" y="782261"/>
                </a:lnTo>
                <a:lnTo>
                  <a:pt x="0" y="829831"/>
                </a:lnTo>
                <a:lnTo>
                  <a:pt x="21142" y="877401"/>
                </a:lnTo>
                <a:lnTo>
                  <a:pt x="327704" y="877401"/>
                </a:lnTo>
                <a:lnTo>
                  <a:pt x="359417" y="951399"/>
                </a:lnTo>
                <a:lnTo>
                  <a:pt x="380559" y="1009540"/>
                </a:lnTo>
                <a:lnTo>
                  <a:pt x="412273" y="1041253"/>
                </a:lnTo>
                <a:lnTo>
                  <a:pt x="475699" y="1046539"/>
                </a:lnTo>
                <a:lnTo>
                  <a:pt x="517984" y="1014825"/>
                </a:lnTo>
                <a:lnTo>
                  <a:pt x="549697" y="935542"/>
                </a:lnTo>
                <a:lnTo>
                  <a:pt x="602552" y="935542"/>
                </a:lnTo>
                <a:lnTo>
                  <a:pt x="613124" y="961970"/>
                </a:lnTo>
                <a:lnTo>
                  <a:pt x="660694" y="967255"/>
                </a:lnTo>
                <a:lnTo>
                  <a:pt x="702978" y="977826"/>
                </a:lnTo>
                <a:lnTo>
                  <a:pt x="697692" y="1157535"/>
                </a:lnTo>
                <a:lnTo>
                  <a:pt x="718835" y="1157535"/>
                </a:lnTo>
                <a:lnTo>
                  <a:pt x="713549" y="1236818"/>
                </a:lnTo>
                <a:lnTo>
                  <a:pt x="729406" y="1231533"/>
                </a:lnTo>
                <a:lnTo>
                  <a:pt x="734691" y="1236818"/>
                </a:lnTo>
                <a:lnTo>
                  <a:pt x="734691" y="1263246"/>
                </a:lnTo>
                <a:lnTo>
                  <a:pt x="787547" y="1268532"/>
                </a:lnTo>
                <a:lnTo>
                  <a:pt x="798118" y="1242104"/>
                </a:lnTo>
                <a:lnTo>
                  <a:pt x="829831" y="1257960"/>
                </a:lnTo>
                <a:lnTo>
                  <a:pt x="845688" y="1284388"/>
                </a:lnTo>
                <a:lnTo>
                  <a:pt x="951399" y="1289674"/>
                </a:lnTo>
                <a:lnTo>
                  <a:pt x="1035967" y="1331958"/>
                </a:lnTo>
                <a:lnTo>
                  <a:pt x="1046539" y="1337244"/>
                </a:lnTo>
                <a:lnTo>
                  <a:pt x="1067681" y="1316102"/>
                </a:lnTo>
                <a:lnTo>
                  <a:pt x="1088823" y="1316102"/>
                </a:lnTo>
                <a:lnTo>
                  <a:pt x="1115251" y="1337244"/>
                </a:lnTo>
                <a:lnTo>
                  <a:pt x="1120536" y="1379528"/>
                </a:lnTo>
                <a:lnTo>
                  <a:pt x="1152250" y="1427098"/>
                </a:lnTo>
                <a:lnTo>
                  <a:pt x="1226247" y="1448240"/>
                </a:lnTo>
                <a:lnTo>
                  <a:pt x="1279103" y="1411241"/>
                </a:lnTo>
                <a:lnTo>
                  <a:pt x="1257961" y="1374243"/>
                </a:lnTo>
                <a:lnTo>
                  <a:pt x="1173392" y="1326673"/>
                </a:lnTo>
                <a:lnTo>
                  <a:pt x="1173392" y="1289674"/>
                </a:lnTo>
                <a:lnTo>
                  <a:pt x="1157535" y="1289674"/>
                </a:lnTo>
                <a:lnTo>
                  <a:pt x="1157535" y="1199819"/>
                </a:lnTo>
                <a:cubicBezTo>
                  <a:pt x="1195694" y="1156209"/>
                  <a:pt x="1213263" y="1157535"/>
                  <a:pt x="1189248" y="1157535"/>
                </a:cubicBezTo>
                <a:lnTo>
                  <a:pt x="1189248" y="1136393"/>
                </a:lnTo>
                <a:lnTo>
                  <a:pt x="1168106" y="1120536"/>
                </a:lnTo>
                <a:lnTo>
                  <a:pt x="1168106" y="1094108"/>
                </a:lnTo>
                <a:lnTo>
                  <a:pt x="1252675" y="1046539"/>
                </a:lnTo>
                <a:lnTo>
                  <a:pt x="1331958" y="104125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orme libre 29"/>
          <p:cNvSpPr/>
          <p:nvPr/>
        </p:nvSpPr>
        <p:spPr>
          <a:xfrm>
            <a:off x="7231063" y="2589213"/>
            <a:ext cx="598487" cy="766762"/>
          </a:xfrm>
          <a:custGeom>
            <a:avLst/>
            <a:gdLst>
              <a:gd name="connsiteX0" fmla="*/ 454557 w 598244"/>
              <a:gd name="connsiteY0" fmla="*/ 607838 h 766405"/>
              <a:gd name="connsiteX1" fmla="*/ 565554 w 598244"/>
              <a:gd name="connsiteY1" fmla="*/ 496842 h 766405"/>
              <a:gd name="connsiteX2" fmla="*/ 523270 w 598244"/>
              <a:gd name="connsiteY2" fmla="*/ 369989 h 766405"/>
              <a:gd name="connsiteX3" fmla="*/ 502127 w 598244"/>
              <a:gd name="connsiteY3" fmla="*/ 343561 h 766405"/>
              <a:gd name="connsiteX4" fmla="*/ 502127 w 598244"/>
              <a:gd name="connsiteY4" fmla="*/ 258992 h 766405"/>
              <a:gd name="connsiteX5" fmla="*/ 523270 w 598244"/>
              <a:gd name="connsiteY5" fmla="*/ 227279 h 766405"/>
              <a:gd name="connsiteX6" fmla="*/ 523270 w 598244"/>
              <a:gd name="connsiteY6" fmla="*/ 190280 h 766405"/>
              <a:gd name="connsiteX7" fmla="*/ 597267 w 598244"/>
              <a:gd name="connsiteY7" fmla="*/ 84569 h 766405"/>
              <a:gd name="connsiteX8" fmla="*/ 549697 w 598244"/>
              <a:gd name="connsiteY8" fmla="*/ 52856 h 766405"/>
              <a:gd name="connsiteX9" fmla="*/ 496842 w 598244"/>
              <a:gd name="connsiteY9" fmla="*/ 52856 h 766405"/>
              <a:gd name="connsiteX10" fmla="*/ 470414 w 598244"/>
              <a:gd name="connsiteY10" fmla="*/ 79283 h 766405"/>
              <a:gd name="connsiteX11" fmla="*/ 380560 w 598244"/>
              <a:gd name="connsiteY11" fmla="*/ 110997 h 766405"/>
              <a:gd name="connsiteX12" fmla="*/ 348846 w 598244"/>
              <a:gd name="connsiteY12" fmla="*/ 110997 h 766405"/>
              <a:gd name="connsiteX13" fmla="*/ 158567 w 598244"/>
              <a:gd name="connsiteY13" fmla="*/ 0 h 766405"/>
              <a:gd name="connsiteX14" fmla="*/ 110997 w 598244"/>
              <a:gd name="connsiteY14" fmla="*/ 5286 h 766405"/>
              <a:gd name="connsiteX15" fmla="*/ 110997 w 598244"/>
              <a:gd name="connsiteY15" fmla="*/ 31713 h 766405"/>
              <a:gd name="connsiteX16" fmla="*/ 52856 w 598244"/>
              <a:gd name="connsiteY16" fmla="*/ 26428 h 766405"/>
              <a:gd name="connsiteX17" fmla="*/ 36999 w 598244"/>
              <a:gd name="connsiteY17" fmla="*/ 79283 h 766405"/>
              <a:gd name="connsiteX18" fmla="*/ 63427 w 598244"/>
              <a:gd name="connsiteY18" fmla="*/ 121568 h 766405"/>
              <a:gd name="connsiteX19" fmla="*/ 63427 w 598244"/>
              <a:gd name="connsiteY19" fmla="*/ 153281 h 766405"/>
              <a:gd name="connsiteX20" fmla="*/ 89855 w 598244"/>
              <a:gd name="connsiteY20" fmla="*/ 227279 h 766405"/>
              <a:gd name="connsiteX21" fmla="*/ 42285 w 598244"/>
              <a:gd name="connsiteY21" fmla="*/ 327704 h 766405"/>
              <a:gd name="connsiteX22" fmla="*/ 0 w 598244"/>
              <a:gd name="connsiteY22" fmla="*/ 454557 h 766405"/>
              <a:gd name="connsiteX23" fmla="*/ 295991 w 598244"/>
              <a:gd name="connsiteY23" fmla="*/ 591982 h 766405"/>
              <a:gd name="connsiteX24" fmla="*/ 301277 w 598244"/>
              <a:gd name="connsiteY24" fmla="*/ 644837 h 766405"/>
              <a:gd name="connsiteX25" fmla="*/ 391131 w 598244"/>
              <a:gd name="connsiteY25" fmla="*/ 766405 h 766405"/>
              <a:gd name="connsiteX26" fmla="*/ 454557 w 598244"/>
              <a:gd name="connsiteY26" fmla="*/ 607838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8244" h="766405">
                <a:moveTo>
                  <a:pt x="454557" y="607838"/>
                </a:moveTo>
                <a:lnTo>
                  <a:pt x="565554" y="496842"/>
                </a:lnTo>
                <a:lnTo>
                  <a:pt x="523270" y="369989"/>
                </a:lnTo>
                <a:lnTo>
                  <a:pt x="502127" y="343561"/>
                </a:lnTo>
                <a:lnTo>
                  <a:pt x="502127" y="258992"/>
                </a:lnTo>
                <a:lnTo>
                  <a:pt x="523270" y="227279"/>
                </a:lnTo>
                <a:lnTo>
                  <a:pt x="523270" y="190280"/>
                </a:lnTo>
                <a:cubicBezTo>
                  <a:pt x="598244" y="77817"/>
                  <a:pt x="597267" y="34816"/>
                  <a:pt x="597267" y="84569"/>
                </a:cubicBezTo>
                <a:lnTo>
                  <a:pt x="549697" y="52856"/>
                </a:lnTo>
                <a:lnTo>
                  <a:pt x="496842" y="52856"/>
                </a:lnTo>
                <a:lnTo>
                  <a:pt x="470414" y="79283"/>
                </a:lnTo>
                <a:lnTo>
                  <a:pt x="380560" y="110997"/>
                </a:lnTo>
                <a:lnTo>
                  <a:pt x="348846" y="110997"/>
                </a:lnTo>
                <a:lnTo>
                  <a:pt x="158567" y="0"/>
                </a:lnTo>
                <a:lnTo>
                  <a:pt x="110997" y="5286"/>
                </a:lnTo>
                <a:lnTo>
                  <a:pt x="110997" y="31713"/>
                </a:lnTo>
                <a:lnTo>
                  <a:pt x="52856" y="26428"/>
                </a:lnTo>
                <a:lnTo>
                  <a:pt x="36999" y="79283"/>
                </a:lnTo>
                <a:lnTo>
                  <a:pt x="63427" y="121568"/>
                </a:lnTo>
                <a:lnTo>
                  <a:pt x="63427" y="153281"/>
                </a:lnTo>
                <a:lnTo>
                  <a:pt x="89855" y="227279"/>
                </a:lnTo>
                <a:lnTo>
                  <a:pt x="42285" y="327704"/>
                </a:lnTo>
                <a:lnTo>
                  <a:pt x="0" y="454557"/>
                </a:lnTo>
                <a:lnTo>
                  <a:pt x="295991" y="591982"/>
                </a:lnTo>
                <a:lnTo>
                  <a:pt x="301277" y="644837"/>
                </a:lnTo>
                <a:lnTo>
                  <a:pt x="391131" y="766405"/>
                </a:lnTo>
                <a:lnTo>
                  <a:pt x="454557" y="607838"/>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orme libre 30"/>
          <p:cNvSpPr/>
          <p:nvPr/>
        </p:nvSpPr>
        <p:spPr>
          <a:xfrm>
            <a:off x="6956425" y="2659063"/>
            <a:ext cx="363538" cy="417512"/>
          </a:xfrm>
          <a:custGeom>
            <a:avLst/>
            <a:gdLst>
              <a:gd name="connsiteX0" fmla="*/ 274848 w 364703"/>
              <a:gd name="connsiteY0" fmla="*/ 385845 h 417559"/>
              <a:gd name="connsiteX1" fmla="*/ 311847 w 364703"/>
              <a:gd name="connsiteY1" fmla="*/ 258992 h 417559"/>
              <a:gd name="connsiteX2" fmla="*/ 364703 w 364703"/>
              <a:gd name="connsiteY2" fmla="*/ 158567 h 417559"/>
              <a:gd name="connsiteX3" fmla="*/ 332989 w 364703"/>
              <a:gd name="connsiteY3" fmla="*/ 84569 h 417559"/>
              <a:gd name="connsiteX4" fmla="*/ 332989 w 364703"/>
              <a:gd name="connsiteY4" fmla="*/ 42285 h 417559"/>
              <a:gd name="connsiteX5" fmla="*/ 295990 w 364703"/>
              <a:gd name="connsiteY5" fmla="*/ 0 h 417559"/>
              <a:gd name="connsiteX6" fmla="*/ 216707 w 364703"/>
              <a:gd name="connsiteY6" fmla="*/ 0 h 417559"/>
              <a:gd name="connsiteX7" fmla="*/ 216707 w 364703"/>
              <a:gd name="connsiteY7" fmla="*/ 15857 h 417559"/>
              <a:gd name="connsiteX8" fmla="*/ 68712 w 364703"/>
              <a:gd name="connsiteY8" fmla="*/ 26428 h 417559"/>
              <a:gd name="connsiteX9" fmla="*/ 95140 w 364703"/>
              <a:gd name="connsiteY9" fmla="*/ 137424 h 417559"/>
              <a:gd name="connsiteX10" fmla="*/ 0 w 364703"/>
              <a:gd name="connsiteY10" fmla="*/ 290705 h 417559"/>
              <a:gd name="connsiteX11" fmla="*/ 31713 w 364703"/>
              <a:gd name="connsiteY11" fmla="*/ 417559 h 417559"/>
              <a:gd name="connsiteX12" fmla="*/ 100425 w 364703"/>
              <a:gd name="connsiteY12" fmla="*/ 417559 h 417559"/>
              <a:gd name="connsiteX13" fmla="*/ 105711 w 364703"/>
              <a:gd name="connsiteY13" fmla="*/ 401702 h 417559"/>
              <a:gd name="connsiteX14" fmla="*/ 158566 w 364703"/>
              <a:gd name="connsiteY14" fmla="*/ 401702 h 417559"/>
              <a:gd name="connsiteX15" fmla="*/ 158566 w 364703"/>
              <a:gd name="connsiteY15" fmla="*/ 380560 h 417559"/>
              <a:gd name="connsiteX16" fmla="*/ 274848 w 364703"/>
              <a:gd name="connsiteY16" fmla="*/ 385845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703" h="417559">
                <a:moveTo>
                  <a:pt x="274848" y="385845"/>
                </a:moveTo>
                <a:lnTo>
                  <a:pt x="311847" y="258992"/>
                </a:lnTo>
                <a:lnTo>
                  <a:pt x="364703" y="158567"/>
                </a:lnTo>
                <a:lnTo>
                  <a:pt x="332989" y="84569"/>
                </a:lnTo>
                <a:lnTo>
                  <a:pt x="332989" y="42285"/>
                </a:lnTo>
                <a:lnTo>
                  <a:pt x="295990" y="0"/>
                </a:lnTo>
                <a:lnTo>
                  <a:pt x="216707" y="0"/>
                </a:lnTo>
                <a:lnTo>
                  <a:pt x="216707" y="15857"/>
                </a:lnTo>
                <a:lnTo>
                  <a:pt x="68712" y="26428"/>
                </a:lnTo>
                <a:lnTo>
                  <a:pt x="95140" y="137424"/>
                </a:lnTo>
                <a:lnTo>
                  <a:pt x="0" y="290705"/>
                </a:lnTo>
                <a:lnTo>
                  <a:pt x="31713" y="417559"/>
                </a:lnTo>
                <a:lnTo>
                  <a:pt x="100425" y="417559"/>
                </a:lnTo>
                <a:lnTo>
                  <a:pt x="105711" y="401702"/>
                </a:lnTo>
                <a:lnTo>
                  <a:pt x="158566" y="401702"/>
                </a:lnTo>
                <a:lnTo>
                  <a:pt x="158566" y="380560"/>
                </a:lnTo>
                <a:lnTo>
                  <a:pt x="274848" y="385845"/>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Forme libre 31"/>
          <p:cNvSpPr/>
          <p:nvPr/>
        </p:nvSpPr>
        <p:spPr>
          <a:xfrm>
            <a:off x="5640388" y="2695575"/>
            <a:ext cx="538162" cy="692150"/>
          </a:xfrm>
          <a:custGeom>
            <a:avLst/>
            <a:gdLst>
              <a:gd name="connsiteX0" fmla="*/ 0 w 539126"/>
              <a:gd name="connsiteY0" fmla="*/ 554983 h 692407"/>
              <a:gd name="connsiteX1" fmla="*/ 47570 w 539126"/>
              <a:gd name="connsiteY1" fmla="*/ 517984 h 692407"/>
              <a:gd name="connsiteX2" fmla="*/ 21142 w 539126"/>
              <a:gd name="connsiteY2" fmla="*/ 496842 h 692407"/>
              <a:gd name="connsiteX3" fmla="*/ 21142 w 539126"/>
              <a:gd name="connsiteY3" fmla="*/ 475699 h 692407"/>
              <a:gd name="connsiteX4" fmla="*/ 89854 w 539126"/>
              <a:gd name="connsiteY4" fmla="*/ 428130 h 692407"/>
              <a:gd name="connsiteX5" fmla="*/ 137424 w 539126"/>
              <a:gd name="connsiteY5" fmla="*/ 428130 h 692407"/>
              <a:gd name="connsiteX6" fmla="*/ 142710 w 539126"/>
              <a:gd name="connsiteY6" fmla="*/ 449272 h 692407"/>
              <a:gd name="connsiteX7" fmla="*/ 195565 w 539126"/>
              <a:gd name="connsiteY7" fmla="*/ 449272 h 692407"/>
              <a:gd name="connsiteX8" fmla="*/ 227279 w 539126"/>
              <a:gd name="connsiteY8" fmla="*/ 380560 h 692407"/>
              <a:gd name="connsiteX9" fmla="*/ 216707 w 539126"/>
              <a:gd name="connsiteY9" fmla="*/ 338275 h 692407"/>
              <a:gd name="connsiteX10" fmla="*/ 174423 w 539126"/>
              <a:gd name="connsiteY10" fmla="*/ 280134 h 692407"/>
              <a:gd name="connsiteX11" fmla="*/ 174423 w 539126"/>
              <a:gd name="connsiteY11" fmla="*/ 248421 h 692407"/>
              <a:gd name="connsiteX12" fmla="*/ 206136 w 539126"/>
              <a:gd name="connsiteY12" fmla="*/ 221993 h 692407"/>
              <a:gd name="connsiteX13" fmla="*/ 190280 w 539126"/>
              <a:gd name="connsiteY13" fmla="*/ 184994 h 692407"/>
              <a:gd name="connsiteX14" fmla="*/ 153281 w 539126"/>
              <a:gd name="connsiteY14" fmla="*/ 153281 h 692407"/>
              <a:gd name="connsiteX15" fmla="*/ 126853 w 539126"/>
              <a:gd name="connsiteY15" fmla="*/ 153281 h 692407"/>
              <a:gd name="connsiteX16" fmla="*/ 126853 w 539126"/>
              <a:gd name="connsiteY16" fmla="*/ 100425 h 692407"/>
              <a:gd name="connsiteX17" fmla="*/ 200851 w 539126"/>
              <a:gd name="connsiteY17" fmla="*/ 100425 h 692407"/>
              <a:gd name="connsiteX18" fmla="*/ 211422 w 539126"/>
              <a:gd name="connsiteY18" fmla="*/ 126853 h 692407"/>
              <a:gd name="connsiteX19" fmla="*/ 306562 w 539126"/>
              <a:gd name="connsiteY19" fmla="*/ 126853 h 692407"/>
              <a:gd name="connsiteX20" fmla="*/ 364703 w 539126"/>
              <a:gd name="connsiteY20" fmla="*/ 68712 h 692407"/>
              <a:gd name="connsiteX21" fmla="*/ 364703 w 539126"/>
              <a:gd name="connsiteY21" fmla="*/ 0 h 692407"/>
              <a:gd name="connsiteX22" fmla="*/ 539126 w 539126"/>
              <a:gd name="connsiteY22" fmla="*/ 0 h 692407"/>
              <a:gd name="connsiteX23" fmla="*/ 486270 w 539126"/>
              <a:gd name="connsiteY23" fmla="*/ 121568 h 692407"/>
              <a:gd name="connsiteX24" fmla="*/ 454557 w 539126"/>
              <a:gd name="connsiteY24" fmla="*/ 163852 h 692407"/>
              <a:gd name="connsiteX25" fmla="*/ 454557 w 539126"/>
              <a:gd name="connsiteY25" fmla="*/ 206136 h 692407"/>
              <a:gd name="connsiteX26" fmla="*/ 480985 w 539126"/>
              <a:gd name="connsiteY26" fmla="*/ 232564 h 692407"/>
              <a:gd name="connsiteX27" fmla="*/ 480985 w 539126"/>
              <a:gd name="connsiteY27" fmla="*/ 264278 h 692407"/>
              <a:gd name="connsiteX28" fmla="*/ 406987 w 539126"/>
              <a:gd name="connsiteY28" fmla="*/ 385845 h 692407"/>
              <a:gd name="connsiteX29" fmla="*/ 375274 w 539126"/>
              <a:gd name="connsiteY29" fmla="*/ 459843 h 692407"/>
              <a:gd name="connsiteX30" fmla="*/ 343561 w 539126"/>
              <a:gd name="connsiteY30" fmla="*/ 549697 h 692407"/>
              <a:gd name="connsiteX31" fmla="*/ 311847 w 539126"/>
              <a:gd name="connsiteY31" fmla="*/ 560268 h 692407"/>
              <a:gd name="connsiteX32" fmla="*/ 311847 w 539126"/>
              <a:gd name="connsiteY32" fmla="*/ 607838 h 692407"/>
              <a:gd name="connsiteX33" fmla="*/ 206136 w 539126"/>
              <a:gd name="connsiteY33" fmla="*/ 650123 h 692407"/>
              <a:gd name="connsiteX34" fmla="*/ 163852 w 539126"/>
              <a:gd name="connsiteY34" fmla="*/ 655408 h 692407"/>
              <a:gd name="connsiteX35" fmla="*/ 147995 w 539126"/>
              <a:gd name="connsiteY35" fmla="*/ 634266 h 692407"/>
              <a:gd name="connsiteX36" fmla="*/ 121568 w 539126"/>
              <a:gd name="connsiteY36" fmla="*/ 639552 h 692407"/>
              <a:gd name="connsiteX37" fmla="*/ 42284 w 539126"/>
              <a:gd name="connsiteY37" fmla="*/ 692407 h 692407"/>
              <a:gd name="connsiteX38" fmla="*/ 0 w 539126"/>
              <a:gd name="connsiteY38" fmla="*/ 554983 h 69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9126" h="692407">
                <a:moveTo>
                  <a:pt x="0" y="554983"/>
                </a:moveTo>
                <a:lnTo>
                  <a:pt x="47570" y="517984"/>
                </a:lnTo>
                <a:lnTo>
                  <a:pt x="21142" y="496842"/>
                </a:lnTo>
                <a:lnTo>
                  <a:pt x="21142" y="475699"/>
                </a:lnTo>
                <a:lnTo>
                  <a:pt x="89854" y="428130"/>
                </a:lnTo>
                <a:lnTo>
                  <a:pt x="137424" y="428130"/>
                </a:lnTo>
                <a:lnTo>
                  <a:pt x="142710" y="449272"/>
                </a:lnTo>
                <a:lnTo>
                  <a:pt x="195565" y="449272"/>
                </a:lnTo>
                <a:lnTo>
                  <a:pt x="227279" y="380560"/>
                </a:lnTo>
                <a:lnTo>
                  <a:pt x="216707" y="338275"/>
                </a:lnTo>
                <a:lnTo>
                  <a:pt x="174423" y="280134"/>
                </a:lnTo>
                <a:lnTo>
                  <a:pt x="174423" y="248421"/>
                </a:lnTo>
                <a:lnTo>
                  <a:pt x="206136" y="221993"/>
                </a:lnTo>
                <a:lnTo>
                  <a:pt x="190280" y="184994"/>
                </a:lnTo>
                <a:lnTo>
                  <a:pt x="153281" y="153281"/>
                </a:lnTo>
                <a:lnTo>
                  <a:pt x="126853" y="153281"/>
                </a:lnTo>
                <a:lnTo>
                  <a:pt x="126853" y="100425"/>
                </a:lnTo>
                <a:lnTo>
                  <a:pt x="200851" y="100425"/>
                </a:lnTo>
                <a:lnTo>
                  <a:pt x="211422" y="126853"/>
                </a:lnTo>
                <a:lnTo>
                  <a:pt x="306562" y="126853"/>
                </a:lnTo>
                <a:lnTo>
                  <a:pt x="364703" y="68712"/>
                </a:lnTo>
                <a:lnTo>
                  <a:pt x="364703" y="0"/>
                </a:lnTo>
                <a:lnTo>
                  <a:pt x="539126" y="0"/>
                </a:lnTo>
                <a:lnTo>
                  <a:pt x="486270" y="121568"/>
                </a:lnTo>
                <a:lnTo>
                  <a:pt x="454557" y="163852"/>
                </a:lnTo>
                <a:lnTo>
                  <a:pt x="454557" y="206136"/>
                </a:lnTo>
                <a:lnTo>
                  <a:pt x="480985" y="232564"/>
                </a:lnTo>
                <a:lnTo>
                  <a:pt x="480985" y="264278"/>
                </a:lnTo>
                <a:lnTo>
                  <a:pt x="406987" y="385845"/>
                </a:lnTo>
                <a:lnTo>
                  <a:pt x="375274" y="459843"/>
                </a:lnTo>
                <a:lnTo>
                  <a:pt x="343561" y="549697"/>
                </a:lnTo>
                <a:lnTo>
                  <a:pt x="311847" y="560268"/>
                </a:lnTo>
                <a:lnTo>
                  <a:pt x="311847" y="607838"/>
                </a:lnTo>
                <a:lnTo>
                  <a:pt x="206136" y="650123"/>
                </a:lnTo>
                <a:lnTo>
                  <a:pt x="163852" y="655408"/>
                </a:lnTo>
                <a:lnTo>
                  <a:pt x="147995" y="634266"/>
                </a:lnTo>
                <a:lnTo>
                  <a:pt x="121568" y="639552"/>
                </a:lnTo>
                <a:lnTo>
                  <a:pt x="42284" y="692407"/>
                </a:lnTo>
                <a:lnTo>
                  <a:pt x="0" y="554983"/>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orme libre 32"/>
          <p:cNvSpPr/>
          <p:nvPr/>
        </p:nvSpPr>
        <p:spPr>
          <a:xfrm>
            <a:off x="5522913" y="2801938"/>
            <a:ext cx="122237" cy="88900"/>
          </a:xfrm>
          <a:custGeom>
            <a:avLst/>
            <a:gdLst>
              <a:gd name="connsiteX0" fmla="*/ 0 w 121567"/>
              <a:gd name="connsiteY0" fmla="*/ 89854 h 89854"/>
              <a:gd name="connsiteX1" fmla="*/ 121567 w 121567"/>
              <a:gd name="connsiteY1" fmla="*/ 89854 h 89854"/>
              <a:gd name="connsiteX2" fmla="*/ 121567 w 121567"/>
              <a:gd name="connsiteY2" fmla="*/ 0 h 89854"/>
              <a:gd name="connsiteX3" fmla="*/ 10571 w 121567"/>
              <a:gd name="connsiteY3" fmla="*/ 0 h 89854"/>
              <a:gd name="connsiteX4" fmla="*/ 0 w 121567"/>
              <a:gd name="connsiteY4" fmla="*/ 89854 h 8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67" h="89854">
                <a:moveTo>
                  <a:pt x="0" y="89854"/>
                </a:moveTo>
                <a:lnTo>
                  <a:pt x="121567" y="89854"/>
                </a:lnTo>
                <a:lnTo>
                  <a:pt x="121567" y="0"/>
                </a:lnTo>
                <a:lnTo>
                  <a:pt x="10571" y="0"/>
                </a:lnTo>
                <a:lnTo>
                  <a:pt x="0" y="89854"/>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orme libre 33"/>
          <p:cNvSpPr/>
          <p:nvPr/>
        </p:nvSpPr>
        <p:spPr>
          <a:xfrm>
            <a:off x="5475288" y="2806700"/>
            <a:ext cx="385762" cy="444500"/>
          </a:xfrm>
          <a:custGeom>
            <a:avLst/>
            <a:gdLst>
              <a:gd name="connsiteX0" fmla="*/ 0 w 385845"/>
              <a:gd name="connsiteY0" fmla="*/ 227278 h 443986"/>
              <a:gd name="connsiteX1" fmla="*/ 47570 w 385845"/>
              <a:gd name="connsiteY1" fmla="*/ 79283 h 443986"/>
              <a:gd name="connsiteX2" fmla="*/ 163852 w 385845"/>
              <a:gd name="connsiteY2" fmla="*/ 89854 h 443986"/>
              <a:gd name="connsiteX3" fmla="*/ 169137 w 385845"/>
              <a:gd name="connsiteY3" fmla="*/ 0 h 443986"/>
              <a:gd name="connsiteX4" fmla="*/ 285420 w 385845"/>
              <a:gd name="connsiteY4" fmla="*/ 0 h 443986"/>
              <a:gd name="connsiteX5" fmla="*/ 285420 w 385845"/>
              <a:gd name="connsiteY5" fmla="*/ 36998 h 443986"/>
              <a:gd name="connsiteX6" fmla="*/ 322418 w 385845"/>
              <a:gd name="connsiteY6" fmla="*/ 42284 h 443986"/>
              <a:gd name="connsiteX7" fmla="*/ 359417 w 385845"/>
              <a:gd name="connsiteY7" fmla="*/ 79283 h 443986"/>
              <a:gd name="connsiteX8" fmla="*/ 369988 w 385845"/>
              <a:gd name="connsiteY8" fmla="*/ 116282 h 443986"/>
              <a:gd name="connsiteX9" fmla="*/ 338275 w 385845"/>
              <a:gd name="connsiteY9" fmla="*/ 142709 h 443986"/>
              <a:gd name="connsiteX10" fmla="*/ 338275 w 385845"/>
              <a:gd name="connsiteY10" fmla="*/ 169137 h 443986"/>
              <a:gd name="connsiteX11" fmla="*/ 380559 w 385845"/>
              <a:gd name="connsiteY11" fmla="*/ 227278 h 443986"/>
              <a:gd name="connsiteX12" fmla="*/ 385845 w 385845"/>
              <a:gd name="connsiteY12" fmla="*/ 274848 h 443986"/>
              <a:gd name="connsiteX13" fmla="*/ 354132 w 385845"/>
              <a:gd name="connsiteY13" fmla="*/ 338275 h 443986"/>
              <a:gd name="connsiteX14" fmla="*/ 306562 w 385845"/>
              <a:gd name="connsiteY14" fmla="*/ 338275 h 443986"/>
              <a:gd name="connsiteX15" fmla="*/ 295991 w 385845"/>
              <a:gd name="connsiteY15" fmla="*/ 311847 h 443986"/>
              <a:gd name="connsiteX16" fmla="*/ 258992 w 385845"/>
              <a:gd name="connsiteY16" fmla="*/ 317133 h 443986"/>
              <a:gd name="connsiteX17" fmla="*/ 179709 w 385845"/>
              <a:gd name="connsiteY17" fmla="*/ 369988 h 443986"/>
              <a:gd name="connsiteX18" fmla="*/ 179709 w 385845"/>
              <a:gd name="connsiteY18" fmla="*/ 369988 h 443986"/>
              <a:gd name="connsiteX19" fmla="*/ 206136 w 385845"/>
              <a:gd name="connsiteY19" fmla="*/ 406987 h 443986"/>
              <a:gd name="connsiteX20" fmla="*/ 153281 w 385845"/>
              <a:gd name="connsiteY20" fmla="*/ 443986 h 443986"/>
              <a:gd name="connsiteX21" fmla="*/ 47570 w 385845"/>
              <a:gd name="connsiteY21" fmla="*/ 332989 h 443986"/>
              <a:gd name="connsiteX22" fmla="*/ 0 w 385845"/>
              <a:gd name="connsiteY22" fmla="*/ 227278 h 4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845" h="443986">
                <a:moveTo>
                  <a:pt x="0" y="227278"/>
                </a:moveTo>
                <a:lnTo>
                  <a:pt x="47570" y="79283"/>
                </a:lnTo>
                <a:lnTo>
                  <a:pt x="163852" y="89854"/>
                </a:lnTo>
                <a:lnTo>
                  <a:pt x="169137" y="0"/>
                </a:lnTo>
                <a:lnTo>
                  <a:pt x="285420" y="0"/>
                </a:lnTo>
                <a:lnTo>
                  <a:pt x="285420" y="36998"/>
                </a:lnTo>
                <a:lnTo>
                  <a:pt x="322418" y="42284"/>
                </a:lnTo>
                <a:lnTo>
                  <a:pt x="359417" y="79283"/>
                </a:lnTo>
                <a:lnTo>
                  <a:pt x="369988" y="116282"/>
                </a:lnTo>
                <a:lnTo>
                  <a:pt x="338275" y="142709"/>
                </a:lnTo>
                <a:lnTo>
                  <a:pt x="338275" y="169137"/>
                </a:lnTo>
                <a:lnTo>
                  <a:pt x="380559" y="227278"/>
                </a:lnTo>
                <a:lnTo>
                  <a:pt x="385845" y="274848"/>
                </a:lnTo>
                <a:lnTo>
                  <a:pt x="354132" y="338275"/>
                </a:lnTo>
                <a:lnTo>
                  <a:pt x="306562" y="338275"/>
                </a:lnTo>
                <a:lnTo>
                  <a:pt x="295991" y="311847"/>
                </a:lnTo>
                <a:lnTo>
                  <a:pt x="258992" y="317133"/>
                </a:lnTo>
                <a:lnTo>
                  <a:pt x="179709" y="369988"/>
                </a:lnTo>
                <a:lnTo>
                  <a:pt x="179709" y="369988"/>
                </a:lnTo>
                <a:lnTo>
                  <a:pt x="206136" y="406987"/>
                </a:lnTo>
                <a:lnTo>
                  <a:pt x="153281" y="443986"/>
                </a:lnTo>
                <a:lnTo>
                  <a:pt x="47570" y="332989"/>
                </a:lnTo>
                <a:lnTo>
                  <a:pt x="0" y="22727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Forme libre 34"/>
          <p:cNvSpPr/>
          <p:nvPr/>
        </p:nvSpPr>
        <p:spPr>
          <a:xfrm>
            <a:off x="7732713" y="2051050"/>
            <a:ext cx="739775" cy="1035050"/>
          </a:xfrm>
          <a:custGeom>
            <a:avLst/>
            <a:gdLst>
              <a:gd name="connsiteX0" fmla="*/ 311848 w 739977"/>
              <a:gd name="connsiteY0" fmla="*/ 544412 h 1035968"/>
              <a:gd name="connsiteX1" fmla="*/ 417559 w 739977"/>
              <a:gd name="connsiteY1" fmla="*/ 406987 h 1035968"/>
              <a:gd name="connsiteX2" fmla="*/ 502128 w 739977"/>
              <a:gd name="connsiteY2" fmla="*/ 327704 h 1035968"/>
              <a:gd name="connsiteX3" fmla="*/ 475700 w 739977"/>
              <a:gd name="connsiteY3" fmla="*/ 285420 h 1035968"/>
              <a:gd name="connsiteX4" fmla="*/ 295991 w 739977"/>
              <a:gd name="connsiteY4" fmla="*/ 258992 h 1035968"/>
              <a:gd name="connsiteX5" fmla="*/ 200851 w 739977"/>
              <a:gd name="connsiteY5" fmla="*/ 200851 h 1035968"/>
              <a:gd name="connsiteX6" fmla="*/ 179709 w 739977"/>
              <a:gd name="connsiteY6" fmla="*/ 206136 h 1035968"/>
              <a:gd name="connsiteX7" fmla="*/ 153281 w 739977"/>
              <a:gd name="connsiteY7" fmla="*/ 153281 h 1035968"/>
              <a:gd name="connsiteX8" fmla="*/ 132139 w 739977"/>
              <a:gd name="connsiteY8" fmla="*/ 89854 h 1035968"/>
              <a:gd name="connsiteX9" fmla="*/ 174424 w 739977"/>
              <a:gd name="connsiteY9" fmla="*/ 47570 h 1035968"/>
              <a:gd name="connsiteX10" fmla="*/ 179709 w 739977"/>
              <a:gd name="connsiteY10" fmla="*/ 79283 h 1035968"/>
              <a:gd name="connsiteX11" fmla="*/ 317133 w 739977"/>
              <a:gd name="connsiteY11" fmla="*/ 121568 h 1035968"/>
              <a:gd name="connsiteX12" fmla="*/ 491556 w 739977"/>
              <a:gd name="connsiteY12" fmla="*/ 73998 h 1035968"/>
              <a:gd name="connsiteX13" fmla="*/ 713550 w 739977"/>
              <a:gd name="connsiteY13" fmla="*/ 0 h 1035968"/>
              <a:gd name="connsiteX14" fmla="*/ 713550 w 739977"/>
              <a:gd name="connsiteY14" fmla="*/ 63427 h 1035968"/>
              <a:gd name="connsiteX15" fmla="*/ 739977 w 739977"/>
              <a:gd name="connsiteY15" fmla="*/ 73998 h 1035968"/>
              <a:gd name="connsiteX16" fmla="*/ 739977 w 739977"/>
              <a:gd name="connsiteY16" fmla="*/ 142710 h 1035968"/>
              <a:gd name="connsiteX17" fmla="*/ 634266 w 739977"/>
              <a:gd name="connsiteY17" fmla="*/ 359417 h 1035968"/>
              <a:gd name="connsiteX18" fmla="*/ 523270 w 739977"/>
              <a:gd name="connsiteY18" fmla="*/ 554983 h 1035968"/>
              <a:gd name="connsiteX19" fmla="*/ 470414 w 739977"/>
              <a:gd name="connsiteY19" fmla="*/ 671265 h 1035968"/>
              <a:gd name="connsiteX20" fmla="*/ 274849 w 739977"/>
              <a:gd name="connsiteY20" fmla="*/ 803404 h 1035968"/>
              <a:gd name="connsiteX21" fmla="*/ 132139 w 739977"/>
              <a:gd name="connsiteY21" fmla="*/ 930257 h 1035968"/>
              <a:gd name="connsiteX22" fmla="*/ 121568 w 739977"/>
              <a:gd name="connsiteY22" fmla="*/ 993683 h 1035968"/>
              <a:gd name="connsiteX23" fmla="*/ 63427 w 739977"/>
              <a:gd name="connsiteY23" fmla="*/ 1035968 h 1035968"/>
              <a:gd name="connsiteX24" fmla="*/ 21143 w 739977"/>
              <a:gd name="connsiteY24" fmla="*/ 909115 h 1035968"/>
              <a:gd name="connsiteX25" fmla="*/ 0 w 739977"/>
              <a:gd name="connsiteY25" fmla="*/ 877401 h 1035968"/>
              <a:gd name="connsiteX26" fmla="*/ 0 w 739977"/>
              <a:gd name="connsiteY26" fmla="*/ 798118 h 1035968"/>
              <a:gd name="connsiteX27" fmla="*/ 21143 w 739977"/>
              <a:gd name="connsiteY27" fmla="*/ 766405 h 1035968"/>
              <a:gd name="connsiteX28" fmla="*/ 21143 w 739977"/>
              <a:gd name="connsiteY28" fmla="*/ 718835 h 1035968"/>
              <a:gd name="connsiteX29" fmla="*/ 84569 w 739977"/>
              <a:gd name="connsiteY29" fmla="*/ 613124 h 1035968"/>
              <a:gd name="connsiteX30" fmla="*/ 137425 w 739977"/>
              <a:gd name="connsiteY30" fmla="*/ 597267 h 1035968"/>
              <a:gd name="connsiteX31" fmla="*/ 158567 w 739977"/>
              <a:gd name="connsiteY31" fmla="*/ 565554 h 1035968"/>
              <a:gd name="connsiteX32" fmla="*/ 311848 w 739977"/>
              <a:gd name="connsiteY32" fmla="*/ 544412 h 10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9977" h="1035968">
                <a:moveTo>
                  <a:pt x="311848" y="544412"/>
                </a:moveTo>
                <a:lnTo>
                  <a:pt x="417559" y="406987"/>
                </a:lnTo>
                <a:lnTo>
                  <a:pt x="502128" y="327704"/>
                </a:lnTo>
                <a:lnTo>
                  <a:pt x="475700" y="285420"/>
                </a:lnTo>
                <a:lnTo>
                  <a:pt x="295991" y="258992"/>
                </a:lnTo>
                <a:lnTo>
                  <a:pt x="200851" y="200851"/>
                </a:lnTo>
                <a:lnTo>
                  <a:pt x="179709" y="206136"/>
                </a:lnTo>
                <a:lnTo>
                  <a:pt x="153281" y="153281"/>
                </a:lnTo>
                <a:lnTo>
                  <a:pt x="132139" y="89854"/>
                </a:lnTo>
                <a:lnTo>
                  <a:pt x="174424" y="47570"/>
                </a:lnTo>
                <a:lnTo>
                  <a:pt x="179709" y="79283"/>
                </a:lnTo>
                <a:lnTo>
                  <a:pt x="317133" y="121568"/>
                </a:lnTo>
                <a:lnTo>
                  <a:pt x="491556" y="73998"/>
                </a:lnTo>
                <a:lnTo>
                  <a:pt x="713550" y="0"/>
                </a:lnTo>
                <a:lnTo>
                  <a:pt x="713550" y="63427"/>
                </a:lnTo>
                <a:lnTo>
                  <a:pt x="739977" y="73998"/>
                </a:lnTo>
                <a:lnTo>
                  <a:pt x="739977" y="142710"/>
                </a:lnTo>
                <a:lnTo>
                  <a:pt x="634266" y="359417"/>
                </a:lnTo>
                <a:lnTo>
                  <a:pt x="523270" y="554983"/>
                </a:lnTo>
                <a:lnTo>
                  <a:pt x="470414" y="671265"/>
                </a:lnTo>
                <a:lnTo>
                  <a:pt x="274849" y="803404"/>
                </a:lnTo>
                <a:lnTo>
                  <a:pt x="132139" y="930257"/>
                </a:lnTo>
                <a:lnTo>
                  <a:pt x="121568" y="993683"/>
                </a:lnTo>
                <a:lnTo>
                  <a:pt x="63427" y="1035968"/>
                </a:lnTo>
                <a:lnTo>
                  <a:pt x="21143" y="909115"/>
                </a:lnTo>
                <a:lnTo>
                  <a:pt x="0" y="877401"/>
                </a:lnTo>
                <a:lnTo>
                  <a:pt x="0" y="798118"/>
                </a:lnTo>
                <a:lnTo>
                  <a:pt x="21143" y="766405"/>
                </a:lnTo>
                <a:lnTo>
                  <a:pt x="21143" y="718835"/>
                </a:lnTo>
                <a:lnTo>
                  <a:pt x="84569" y="613124"/>
                </a:lnTo>
                <a:lnTo>
                  <a:pt x="137425" y="597267"/>
                </a:lnTo>
                <a:lnTo>
                  <a:pt x="158567" y="565554"/>
                </a:lnTo>
                <a:lnTo>
                  <a:pt x="311848" y="544412"/>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Forme libre 35"/>
          <p:cNvSpPr/>
          <p:nvPr/>
        </p:nvSpPr>
        <p:spPr>
          <a:xfrm>
            <a:off x="7172325" y="1844675"/>
            <a:ext cx="1057275" cy="850900"/>
          </a:xfrm>
          <a:custGeom>
            <a:avLst/>
            <a:gdLst>
              <a:gd name="connsiteX0" fmla="*/ 221993 w 1057110"/>
              <a:gd name="connsiteY0" fmla="*/ 750548 h 850973"/>
              <a:gd name="connsiteX1" fmla="*/ 174423 w 1057110"/>
              <a:gd name="connsiteY1" fmla="*/ 665979 h 850973"/>
              <a:gd name="connsiteX2" fmla="*/ 142710 w 1057110"/>
              <a:gd name="connsiteY2" fmla="*/ 671264 h 850973"/>
              <a:gd name="connsiteX3" fmla="*/ 110997 w 1057110"/>
              <a:gd name="connsiteY3" fmla="*/ 565553 h 850973"/>
              <a:gd name="connsiteX4" fmla="*/ 10571 w 1057110"/>
              <a:gd name="connsiteY4" fmla="*/ 528555 h 850973"/>
              <a:gd name="connsiteX5" fmla="*/ 0 w 1057110"/>
              <a:gd name="connsiteY5" fmla="*/ 486270 h 850973"/>
              <a:gd name="connsiteX6" fmla="*/ 89855 w 1057110"/>
              <a:gd name="connsiteY6" fmla="*/ 443986 h 850973"/>
              <a:gd name="connsiteX7" fmla="*/ 105711 w 1057110"/>
              <a:gd name="connsiteY7" fmla="*/ 401701 h 850973"/>
              <a:gd name="connsiteX8" fmla="*/ 79283 w 1057110"/>
              <a:gd name="connsiteY8" fmla="*/ 380559 h 850973"/>
              <a:gd name="connsiteX9" fmla="*/ 137424 w 1057110"/>
              <a:gd name="connsiteY9" fmla="*/ 258992 h 850973"/>
              <a:gd name="connsiteX10" fmla="*/ 211422 w 1057110"/>
              <a:gd name="connsiteY10" fmla="*/ 137424 h 850973"/>
              <a:gd name="connsiteX11" fmla="*/ 211422 w 1057110"/>
              <a:gd name="connsiteY11" fmla="*/ 116282 h 850973"/>
              <a:gd name="connsiteX12" fmla="*/ 248421 w 1057110"/>
              <a:gd name="connsiteY12" fmla="*/ 100425 h 850973"/>
              <a:gd name="connsiteX13" fmla="*/ 248421 w 1057110"/>
              <a:gd name="connsiteY13" fmla="*/ 36998 h 850973"/>
              <a:gd name="connsiteX14" fmla="*/ 322419 w 1057110"/>
              <a:gd name="connsiteY14" fmla="*/ 0 h 850973"/>
              <a:gd name="connsiteX15" fmla="*/ 443986 w 1057110"/>
              <a:gd name="connsiteY15" fmla="*/ 0 h 850973"/>
              <a:gd name="connsiteX16" fmla="*/ 470414 w 1057110"/>
              <a:gd name="connsiteY16" fmla="*/ 26427 h 850973"/>
              <a:gd name="connsiteX17" fmla="*/ 528555 w 1057110"/>
              <a:gd name="connsiteY17" fmla="*/ 26427 h 850973"/>
              <a:gd name="connsiteX18" fmla="*/ 586696 w 1057110"/>
              <a:gd name="connsiteY18" fmla="*/ 73997 h 850973"/>
              <a:gd name="connsiteX19" fmla="*/ 655408 w 1057110"/>
              <a:gd name="connsiteY19" fmla="*/ 163852 h 850973"/>
              <a:gd name="connsiteX20" fmla="*/ 618409 w 1057110"/>
              <a:gd name="connsiteY20" fmla="*/ 211422 h 850973"/>
              <a:gd name="connsiteX21" fmla="*/ 634266 w 1057110"/>
              <a:gd name="connsiteY21" fmla="*/ 274848 h 850973"/>
              <a:gd name="connsiteX22" fmla="*/ 692407 w 1057110"/>
              <a:gd name="connsiteY22" fmla="*/ 301276 h 850973"/>
              <a:gd name="connsiteX23" fmla="*/ 734692 w 1057110"/>
              <a:gd name="connsiteY23" fmla="*/ 406987 h 850973"/>
              <a:gd name="connsiteX24" fmla="*/ 761119 w 1057110"/>
              <a:gd name="connsiteY24" fmla="*/ 406987 h 850973"/>
              <a:gd name="connsiteX25" fmla="*/ 856259 w 1057110"/>
              <a:gd name="connsiteY25" fmla="*/ 459842 h 850973"/>
              <a:gd name="connsiteX26" fmla="*/ 1041253 w 1057110"/>
              <a:gd name="connsiteY26" fmla="*/ 496841 h 850973"/>
              <a:gd name="connsiteX27" fmla="*/ 1057110 w 1057110"/>
              <a:gd name="connsiteY27" fmla="*/ 533840 h 850973"/>
              <a:gd name="connsiteX28" fmla="*/ 977827 w 1057110"/>
              <a:gd name="connsiteY28" fmla="*/ 618409 h 850973"/>
              <a:gd name="connsiteX29" fmla="*/ 866830 w 1057110"/>
              <a:gd name="connsiteY29" fmla="*/ 750548 h 850973"/>
              <a:gd name="connsiteX30" fmla="*/ 708264 w 1057110"/>
              <a:gd name="connsiteY30" fmla="*/ 776975 h 850973"/>
              <a:gd name="connsiteX31" fmla="*/ 702978 w 1057110"/>
              <a:gd name="connsiteY31" fmla="*/ 803403 h 850973"/>
              <a:gd name="connsiteX32" fmla="*/ 639552 w 1057110"/>
              <a:gd name="connsiteY32" fmla="*/ 819260 h 850973"/>
              <a:gd name="connsiteX33" fmla="*/ 602553 w 1057110"/>
              <a:gd name="connsiteY33" fmla="*/ 798118 h 850973"/>
              <a:gd name="connsiteX34" fmla="*/ 544412 w 1057110"/>
              <a:gd name="connsiteY34" fmla="*/ 798118 h 850973"/>
              <a:gd name="connsiteX35" fmla="*/ 523270 w 1057110"/>
              <a:gd name="connsiteY35" fmla="*/ 824545 h 850973"/>
              <a:gd name="connsiteX36" fmla="*/ 433415 w 1057110"/>
              <a:gd name="connsiteY36" fmla="*/ 850973 h 850973"/>
              <a:gd name="connsiteX37" fmla="*/ 391131 w 1057110"/>
              <a:gd name="connsiteY37" fmla="*/ 850973 h 850973"/>
              <a:gd name="connsiteX38" fmla="*/ 221993 w 1057110"/>
              <a:gd name="connsiteY38" fmla="*/ 750548 h 8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7110" h="850973">
                <a:moveTo>
                  <a:pt x="221993" y="750548"/>
                </a:moveTo>
                <a:lnTo>
                  <a:pt x="174423" y="665979"/>
                </a:lnTo>
                <a:lnTo>
                  <a:pt x="142710" y="671264"/>
                </a:lnTo>
                <a:lnTo>
                  <a:pt x="110997" y="565553"/>
                </a:lnTo>
                <a:lnTo>
                  <a:pt x="10571" y="528555"/>
                </a:lnTo>
                <a:lnTo>
                  <a:pt x="0" y="486270"/>
                </a:lnTo>
                <a:lnTo>
                  <a:pt x="89855" y="443986"/>
                </a:lnTo>
                <a:lnTo>
                  <a:pt x="105711" y="401701"/>
                </a:lnTo>
                <a:lnTo>
                  <a:pt x="79283" y="380559"/>
                </a:lnTo>
                <a:lnTo>
                  <a:pt x="137424" y="258992"/>
                </a:lnTo>
                <a:lnTo>
                  <a:pt x="211422" y="137424"/>
                </a:lnTo>
                <a:lnTo>
                  <a:pt x="211422" y="116282"/>
                </a:lnTo>
                <a:lnTo>
                  <a:pt x="248421" y="100425"/>
                </a:lnTo>
                <a:lnTo>
                  <a:pt x="248421" y="36998"/>
                </a:lnTo>
                <a:lnTo>
                  <a:pt x="322419" y="0"/>
                </a:lnTo>
                <a:lnTo>
                  <a:pt x="443986" y="0"/>
                </a:lnTo>
                <a:lnTo>
                  <a:pt x="470414" y="26427"/>
                </a:lnTo>
                <a:lnTo>
                  <a:pt x="528555" y="26427"/>
                </a:lnTo>
                <a:lnTo>
                  <a:pt x="586696" y="73997"/>
                </a:lnTo>
                <a:lnTo>
                  <a:pt x="655408" y="163852"/>
                </a:lnTo>
                <a:lnTo>
                  <a:pt x="618409" y="211422"/>
                </a:lnTo>
                <a:lnTo>
                  <a:pt x="634266" y="274848"/>
                </a:lnTo>
                <a:lnTo>
                  <a:pt x="692407" y="301276"/>
                </a:lnTo>
                <a:lnTo>
                  <a:pt x="734692" y="406987"/>
                </a:lnTo>
                <a:lnTo>
                  <a:pt x="761119" y="406987"/>
                </a:lnTo>
                <a:lnTo>
                  <a:pt x="856259" y="459842"/>
                </a:lnTo>
                <a:lnTo>
                  <a:pt x="1041253" y="496841"/>
                </a:lnTo>
                <a:lnTo>
                  <a:pt x="1057110" y="533840"/>
                </a:lnTo>
                <a:lnTo>
                  <a:pt x="977827" y="618409"/>
                </a:lnTo>
                <a:lnTo>
                  <a:pt x="866830" y="750548"/>
                </a:lnTo>
                <a:lnTo>
                  <a:pt x="708264" y="776975"/>
                </a:lnTo>
                <a:lnTo>
                  <a:pt x="702978" y="803403"/>
                </a:lnTo>
                <a:lnTo>
                  <a:pt x="639552" y="819260"/>
                </a:lnTo>
                <a:lnTo>
                  <a:pt x="602553" y="798118"/>
                </a:lnTo>
                <a:lnTo>
                  <a:pt x="544412" y="798118"/>
                </a:lnTo>
                <a:lnTo>
                  <a:pt x="523270" y="824545"/>
                </a:lnTo>
                <a:lnTo>
                  <a:pt x="433415" y="850973"/>
                </a:lnTo>
                <a:lnTo>
                  <a:pt x="391131" y="850973"/>
                </a:lnTo>
                <a:lnTo>
                  <a:pt x="221993" y="75054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Forme libre 36"/>
          <p:cNvSpPr/>
          <p:nvPr/>
        </p:nvSpPr>
        <p:spPr>
          <a:xfrm>
            <a:off x="7399338" y="1590675"/>
            <a:ext cx="492125" cy="423863"/>
          </a:xfrm>
          <a:custGeom>
            <a:avLst/>
            <a:gdLst>
              <a:gd name="connsiteX0" fmla="*/ 406987 w 491556"/>
              <a:gd name="connsiteY0" fmla="*/ 295991 h 422844"/>
              <a:gd name="connsiteX1" fmla="*/ 221993 w 491556"/>
              <a:gd name="connsiteY1" fmla="*/ 158567 h 422844"/>
              <a:gd name="connsiteX2" fmla="*/ 195565 w 491556"/>
              <a:gd name="connsiteY2" fmla="*/ 47570 h 422844"/>
              <a:gd name="connsiteX3" fmla="*/ 137424 w 491556"/>
              <a:gd name="connsiteY3" fmla="*/ 0 h 422844"/>
              <a:gd name="connsiteX4" fmla="*/ 110996 w 491556"/>
              <a:gd name="connsiteY4" fmla="*/ 42285 h 422844"/>
              <a:gd name="connsiteX5" fmla="*/ 63426 w 491556"/>
              <a:gd name="connsiteY5" fmla="*/ 52856 h 422844"/>
              <a:gd name="connsiteX6" fmla="*/ 21142 w 491556"/>
              <a:gd name="connsiteY6" fmla="*/ 116282 h 422844"/>
              <a:gd name="connsiteX7" fmla="*/ 26428 w 491556"/>
              <a:gd name="connsiteY7" fmla="*/ 169138 h 422844"/>
              <a:gd name="connsiteX8" fmla="*/ 0 w 491556"/>
              <a:gd name="connsiteY8" fmla="*/ 174423 h 422844"/>
              <a:gd name="connsiteX9" fmla="*/ 5285 w 491556"/>
              <a:gd name="connsiteY9" fmla="*/ 221993 h 422844"/>
              <a:gd name="connsiteX10" fmla="*/ 36999 w 491556"/>
              <a:gd name="connsiteY10" fmla="*/ 227279 h 422844"/>
              <a:gd name="connsiteX11" fmla="*/ 47570 w 491556"/>
              <a:gd name="connsiteY11" fmla="*/ 269563 h 422844"/>
              <a:gd name="connsiteX12" fmla="*/ 100425 w 491556"/>
              <a:gd name="connsiteY12" fmla="*/ 253707 h 422844"/>
              <a:gd name="connsiteX13" fmla="*/ 227278 w 491556"/>
              <a:gd name="connsiteY13" fmla="*/ 248421 h 422844"/>
              <a:gd name="connsiteX14" fmla="*/ 237849 w 491556"/>
              <a:gd name="connsiteY14" fmla="*/ 274849 h 422844"/>
              <a:gd name="connsiteX15" fmla="*/ 295991 w 491556"/>
              <a:gd name="connsiteY15" fmla="*/ 280134 h 422844"/>
              <a:gd name="connsiteX16" fmla="*/ 375274 w 491556"/>
              <a:gd name="connsiteY16" fmla="*/ 338275 h 422844"/>
              <a:gd name="connsiteX17" fmla="*/ 428129 w 491556"/>
              <a:gd name="connsiteY17" fmla="*/ 417559 h 422844"/>
              <a:gd name="connsiteX18" fmla="*/ 491556 w 491556"/>
              <a:gd name="connsiteY18" fmla="*/ 422844 h 422844"/>
              <a:gd name="connsiteX19" fmla="*/ 491556 w 491556"/>
              <a:gd name="connsiteY19" fmla="*/ 401702 h 422844"/>
              <a:gd name="connsiteX20" fmla="*/ 443986 w 491556"/>
              <a:gd name="connsiteY20" fmla="*/ 359418 h 422844"/>
              <a:gd name="connsiteX21" fmla="*/ 406987 w 491556"/>
              <a:gd name="connsiteY21" fmla="*/ 295991 h 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556" h="422844">
                <a:moveTo>
                  <a:pt x="406987" y="295991"/>
                </a:moveTo>
                <a:lnTo>
                  <a:pt x="221993" y="158567"/>
                </a:lnTo>
                <a:lnTo>
                  <a:pt x="195565" y="47570"/>
                </a:lnTo>
                <a:lnTo>
                  <a:pt x="137424" y="0"/>
                </a:lnTo>
                <a:lnTo>
                  <a:pt x="110996" y="42285"/>
                </a:lnTo>
                <a:lnTo>
                  <a:pt x="63426" y="52856"/>
                </a:lnTo>
                <a:lnTo>
                  <a:pt x="21142" y="116282"/>
                </a:lnTo>
                <a:lnTo>
                  <a:pt x="26428" y="169138"/>
                </a:lnTo>
                <a:lnTo>
                  <a:pt x="0" y="174423"/>
                </a:lnTo>
                <a:lnTo>
                  <a:pt x="5285" y="221993"/>
                </a:lnTo>
                <a:lnTo>
                  <a:pt x="36999" y="227279"/>
                </a:lnTo>
                <a:lnTo>
                  <a:pt x="47570" y="269563"/>
                </a:lnTo>
                <a:lnTo>
                  <a:pt x="100425" y="253707"/>
                </a:lnTo>
                <a:lnTo>
                  <a:pt x="227278" y="248421"/>
                </a:lnTo>
                <a:lnTo>
                  <a:pt x="237849" y="274849"/>
                </a:lnTo>
                <a:lnTo>
                  <a:pt x="295991" y="280134"/>
                </a:lnTo>
                <a:lnTo>
                  <a:pt x="375274" y="338275"/>
                </a:lnTo>
                <a:lnTo>
                  <a:pt x="428129" y="417559"/>
                </a:lnTo>
                <a:lnTo>
                  <a:pt x="491556" y="422844"/>
                </a:lnTo>
                <a:lnTo>
                  <a:pt x="491556" y="401702"/>
                </a:lnTo>
                <a:lnTo>
                  <a:pt x="443986" y="359418"/>
                </a:lnTo>
                <a:lnTo>
                  <a:pt x="406987" y="2959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orme libre 37"/>
          <p:cNvSpPr/>
          <p:nvPr/>
        </p:nvSpPr>
        <p:spPr>
          <a:xfrm>
            <a:off x="7785100" y="2008188"/>
            <a:ext cx="117475" cy="131762"/>
          </a:xfrm>
          <a:custGeom>
            <a:avLst/>
            <a:gdLst>
              <a:gd name="connsiteX0" fmla="*/ 116282 w 116282"/>
              <a:gd name="connsiteY0" fmla="*/ 84568 h 132138"/>
              <a:gd name="connsiteX1" fmla="*/ 105711 w 116282"/>
              <a:gd name="connsiteY1" fmla="*/ 5285 h 132138"/>
              <a:gd name="connsiteX2" fmla="*/ 42284 w 116282"/>
              <a:gd name="connsiteY2" fmla="*/ 0 h 132138"/>
              <a:gd name="connsiteX3" fmla="*/ 0 w 116282"/>
              <a:gd name="connsiteY3" fmla="*/ 47570 h 132138"/>
              <a:gd name="connsiteX4" fmla="*/ 21142 w 116282"/>
              <a:gd name="connsiteY4" fmla="*/ 116282 h 132138"/>
              <a:gd name="connsiteX5" fmla="*/ 79283 w 116282"/>
              <a:gd name="connsiteY5" fmla="*/ 132138 h 132138"/>
              <a:gd name="connsiteX6" fmla="*/ 116282 w 116282"/>
              <a:gd name="connsiteY6" fmla="*/ 84568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82" h="132138">
                <a:moveTo>
                  <a:pt x="116282" y="84568"/>
                </a:moveTo>
                <a:lnTo>
                  <a:pt x="105711" y="5285"/>
                </a:lnTo>
                <a:lnTo>
                  <a:pt x="42284" y="0"/>
                </a:lnTo>
                <a:lnTo>
                  <a:pt x="0" y="47570"/>
                </a:lnTo>
                <a:lnTo>
                  <a:pt x="21142" y="116282"/>
                </a:lnTo>
                <a:lnTo>
                  <a:pt x="79283" y="132138"/>
                </a:lnTo>
                <a:lnTo>
                  <a:pt x="116282" y="845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orme libre 38"/>
          <p:cNvSpPr/>
          <p:nvPr/>
        </p:nvSpPr>
        <p:spPr>
          <a:xfrm>
            <a:off x="6400800" y="1189038"/>
            <a:ext cx="1136650" cy="1490662"/>
          </a:xfrm>
          <a:custGeom>
            <a:avLst/>
            <a:gdLst>
              <a:gd name="connsiteX0" fmla="*/ 116282 w 1136393"/>
              <a:gd name="connsiteY0" fmla="*/ 227278 h 1490524"/>
              <a:gd name="connsiteX1" fmla="*/ 174423 w 1136393"/>
              <a:gd name="connsiteY1" fmla="*/ 227278 h 1490524"/>
              <a:gd name="connsiteX2" fmla="*/ 179709 w 1136393"/>
              <a:gd name="connsiteY2" fmla="*/ 68712 h 1490524"/>
              <a:gd name="connsiteX3" fmla="*/ 782261 w 1136393"/>
              <a:gd name="connsiteY3" fmla="*/ 68712 h 1490524"/>
              <a:gd name="connsiteX4" fmla="*/ 782261 w 1136393"/>
              <a:gd name="connsiteY4" fmla="*/ 95139 h 1490524"/>
              <a:gd name="connsiteX5" fmla="*/ 798118 w 1136393"/>
              <a:gd name="connsiteY5" fmla="*/ 95139 h 1490524"/>
              <a:gd name="connsiteX6" fmla="*/ 824546 w 1136393"/>
              <a:gd name="connsiteY6" fmla="*/ 68712 h 1490524"/>
              <a:gd name="connsiteX7" fmla="*/ 909114 w 1136393"/>
              <a:gd name="connsiteY7" fmla="*/ 0 h 1490524"/>
              <a:gd name="connsiteX8" fmla="*/ 946113 w 1136393"/>
              <a:gd name="connsiteY8" fmla="*/ 0 h 1490524"/>
              <a:gd name="connsiteX9" fmla="*/ 1014825 w 1136393"/>
              <a:gd name="connsiteY9" fmla="*/ 73997 h 1490524"/>
              <a:gd name="connsiteX10" fmla="*/ 1014825 w 1136393"/>
              <a:gd name="connsiteY10" fmla="*/ 105711 h 1490524"/>
              <a:gd name="connsiteX11" fmla="*/ 1035968 w 1136393"/>
              <a:gd name="connsiteY11" fmla="*/ 121567 h 1490524"/>
              <a:gd name="connsiteX12" fmla="*/ 1046539 w 1136393"/>
              <a:gd name="connsiteY12" fmla="*/ 253706 h 1490524"/>
              <a:gd name="connsiteX13" fmla="*/ 1136393 w 1136393"/>
              <a:gd name="connsiteY13" fmla="*/ 391130 h 1490524"/>
              <a:gd name="connsiteX14" fmla="*/ 1115251 w 1136393"/>
              <a:gd name="connsiteY14" fmla="*/ 443986 h 1490524"/>
              <a:gd name="connsiteX15" fmla="*/ 1057110 w 1136393"/>
              <a:gd name="connsiteY15" fmla="*/ 449271 h 1490524"/>
              <a:gd name="connsiteX16" fmla="*/ 1014825 w 1136393"/>
              <a:gd name="connsiteY16" fmla="*/ 523269 h 1490524"/>
              <a:gd name="connsiteX17" fmla="*/ 1025397 w 1136393"/>
              <a:gd name="connsiteY17" fmla="*/ 570839 h 1490524"/>
              <a:gd name="connsiteX18" fmla="*/ 1004254 w 1136393"/>
              <a:gd name="connsiteY18" fmla="*/ 581410 h 1490524"/>
              <a:gd name="connsiteX19" fmla="*/ 1004254 w 1136393"/>
              <a:gd name="connsiteY19" fmla="*/ 613123 h 1490524"/>
              <a:gd name="connsiteX20" fmla="*/ 1004254 w 1136393"/>
              <a:gd name="connsiteY20" fmla="*/ 623694 h 1490524"/>
              <a:gd name="connsiteX21" fmla="*/ 1030682 w 1136393"/>
              <a:gd name="connsiteY21" fmla="*/ 634265 h 1490524"/>
              <a:gd name="connsiteX22" fmla="*/ 1046539 w 1136393"/>
              <a:gd name="connsiteY22" fmla="*/ 671264 h 1490524"/>
              <a:gd name="connsiteX23" fmla="*/ 1020111 w 1136393"/>
              <a:gd name="connsiteY23" fmla="*/ 692406 h 1490524"/>
              <a:gd name="connsiteX24" fmla="*/ 1020111 w 1136393"/>
              <a:gd name="connsiteY24" fmla="*/ 755833 h 1490524"/>
              <a:gd name="connsiteX25" fmla="*/ 977827 w 1136393"/>
              <a:gd name="connsiteY25" fmla="*/ 771690 h 1490524"/>
              <a:gd name="connsiteX26" fmla="*/ 983112 w 1136393"/>
              <a:gd name="connsiteY26" fmla="*/ 787546 h 1490524"/>
              <a:gd name="connsiteX27" fmla="*/ 856259 w 1136393"/>
              <a:gd name="connsiteY27" fmla="*/ 1035967 h 1490524"/>
              <a:gd name="connsiteX28" fmla="*/ 872116 w 1136393"/>
              <a:gd name="connsiteY28" fmla="*/ 1057109 h 1490524"/>
              <a:gd name="connsiteX29" fmla="*/ 856259 w 1136393"/>
              <a:gd name="connsiteY29" fmla="*/ 1104679 h 1490524"/>
              <a:gd name="connsiteX30" fmla="*/ 766405 w 1136393"/>
              <a:gd name="connsiteY30" fmla="*/ 1146964 h 1490524"/>
              <a:gd name="connsiteX31" fmla="*/ 782261 w 1136393"/>
              <a:gd name="connsiteY31" fmla="*/ 1189248 h 1490524"/>
              <a:gd name="connsiteX32" fmla="*/ 882687 w 1136393"/>
              <a:gd name="connsiteY32" fmla="*/ 1220961 h 1490524"/>
              <a:gd name="connsiteX33" fmla="*/ 914400 w 1136393"/>
              <a:gd name="connsiteY33" fmla="*/ 1321387 h 1490524"/>
              <a:gd name="connsiteX34" fmla="*/ 946113 w 1136393"/>
              <a:gd name="connsiteY34" fmla="*/ 1321387 h 1490524"/>
              <a:gd name="connsiteX35" fmla="*/ 988398 w 1136393"/>
              <a:gd name="connsiteY35" fmla="*/ 1405956 h 1490524"/>
              <a:gd name="connsiteX36" fmla="*/ 935542 w 1136393"/>
              <a:gd name="connsiteY36" fmla="*/ 1405956 h 1490524"/>
              <a:gd name="connsiteX37" fmla="*/ 935542 w 1136393"/>
              <a:gd name="connsiteY37" fmla="*/ 1427098 h 1490524"/>
              <a:gd name="connsiteX38" fmla="*/ 877401 w 1136393"/>
              <a:gd name="connsiteY38" fmla="*/ 1427098 h 1490524"/>
              <a:gd name="connsiteX39" fmla="*/ 861545 w 1136393"/>
              <a:gd name="connsiteY39" fmla="*/ 1479953 h 1490524"/>
              <a:gd name="connsiteX40" fmla="*/ 850973 w 1136393"/>
              <a:gd name="connsiteY40" fmla="*/ 1469382 h 1490524"/>
              <a:gd name="connsiteX41" fmla="*/ 771690 w 1136393"/>
              <a:gd name="connsiteY41" fmla="*/ 1469382 h 1490524"/>
              <a:gd name="connsiteX42" fmla="*/ 771690 w 1136393"/>
              <a:gd name="connsiteY42" fmla="*/ 1479953 h 1490524"/>
              <a:gd name="connsiteX43" fmla="*/ 628980 w 1136393"/>
              <a:gd name="connsiteY43" fmla="*/ 1490524 h 1490524"/>
              <a:gd name="connsiteX44" fmla="*/ 554983 w 1136393"/>
              <a:gd name="connsiteY44" fmla="*/ 1448240 h 1490524"/>
              <a:gd name="connsiteX45" fmla="*/ 533840 w 1136393"/>
              <a:gd name="connsiteY45" fmla="*/ 1416527 h 1490524"/>
              <a:gd name="connsiteX46" fmla="*/ 502127 w 1136393"/>
              <a:gd name="connsiteY46" fmla="*/ 1421812 h 1490524"/>
              <a:gd name="connsiteX47" fmla="*/ 470414 w 1136393"/>
              <a:gd name="connsiteY47" fmla="*/ 1458811 h 1490524"/>
              <a:gd name="connsiteX48" fmla="*/ 412273 w 1136393"/>
              <a:gd name="connsiteY48" fmla="*/ 1458811 h 1490524"/>
              <a:gd name="connsiteX49" fmla="*/ 391131 w 1136393"/>
              <a:gd name="connsiteY49" fmla="*/ 1390099 h 1490524"/>
              <a:gd name="connsiteX50" fmla="*/ 369988 w 1136393"/>
              <a:gd name="connsiteY50" fmla="*/ 1368957 h 1490524"/>
              <a:gd name="connsiteX51" fmla="*/ 385845 w 1136393"/>
              <a:gd name="connsiteY51" fmla="*/ 1326672 h 1490524"/>
              <a:gd name="connsiteX52" fmla="*/ 354132 w 1136393"/>
              <a:gd name="connsiteY52" fmla="*/ 1300245 h 1490524"/>
              <a:gd name="connsiteX53" fmla="*/ 274849 w 1136393"/>
              <a:gd name="connsiteY53" fmla="*/ 1252675 h 1490524"/>
              <a:gd name="connsiteX54" fmla="*/ 264277 w 1136393"/>
              <a:gd name="connsiteY54" fmla="*/ 1220961 h 1490524"/>
              <a:gd name="connsiteX55" fmla="*/ 237850 w 1136393"/>
              <a:gd name="connsiteY55" fmla="*/ 1215676 h 1490524"/>
              <a:gd name="connsiteX56" fmla="*/ 237850 w 1136393"/>
              <a:gd name="connsiteY56" fmla="*/ 1173391 h 1490524"/>
              <a:gd name="connsiteX57" fmla="*/ 200851 w 1136393"/>
              <a:gd name="connsiteY57" fmla="*/ 1136393 h 1490524"/>
              <a:gd name="connsiteX58" fmla="*/ 142710 w 1136393"/>
              <a:gd name="connsiteY58" fmla="*/ 1136393 h 1490524"/>
              <a:gd name="connsiteX59" fmla="*/ 95140 w 1136393"/>
              <a:gd name="connsiteY59" fmla="*/ 951398 h 1490524"/>
              <a:gd name="connsiteX60" fmla="*/ 0 w 1136393"/>
              <a:gd name="connsiteY60" fmla="*/ 787546 h 1490524"/>
              <a:gd name="connsiteX61" fmla="*/ 0 w 1136393"/>
              <a:gd name="connsiteY61" fmla="*/ 718834 h 1490524"/>
              <a:gd name="connsiteX62" fmla="*/ 15857 w 1136393"/>
              <a:gd name="connsiteY62" fmla="*/ 692406 h 1490524"/>
              <a:gd name="connsiteX63" fmla="*/ 15857 w 1136393"/>
              <a:gd name="connsiteY63" fmla="*/ 655408 h 1490524"/>
              <a:gd name="connsiteX64" fmla="*/ 63427 w 1136393"/>
              <a:gd name="connsiteY64" fmla="*/ 565553 h 1490524"/>
              <a:gd name="connsiteX65" fmla="*/ 116282 w 1136393"/>
              <a:gd name="connsiteY65" fmla="*/ 565553 h 1490524"/>
              <a:gd name="connsiteX66" fmla="*/ 116282 w 1136393"/>
              <a:gd name="connsiteY66" fmla="*/ 227278 h 14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36393" h="1490524">
                <a:moveTo>
                  <a:pt x="116282" y="227278"/>
                </a:moveTo>
                <a:lnTo>
                  <a:pt x="174423" y="227278"/>
                </a:lnTo>
                <a:lnTo>
                  <a:pt x="179709" y="68712"/>
                </a:lnTo>
                <a:lnTo>
                  <a:pt x="782261" y="68712"/>
                </a:lnTo>
                <a:lnTo>
                  <a:pt x="782261" y="95139"/>
                </a:lnTo>
                <a:lnTo>
                  <a:pt x="798118" y="95139"/>
                </a:lnTo>
                <a:lnTo>
                  <a:pt x="824546" y="68712"/>
                </a:lnTo>
                <a:lnTo>
                  <a:pt x="909114" y="0"/>
                </a:lnTo>
                <a:lnTo>
                  <a:pt x="946113" y="0"/>
                </a:lnTo>
                <a:lnTo>
                  <a:pt x="1014825" y="73997"/>
                </a:lnTo>
                <a:lnTo>
                  <a:pt x="1014825" y="105711"/>
                </a:lnTo>
                <a:lnTo>
                  <a:pt x="1035968" y="121567"/>
                </a:lnTo>
                <a:lnTo>
                  <a:pt x="1046539" y="253706"/>
                </a:lnTo>
                <a:lnTo>
                  <a:pt x="1136393" y="391130"/>
                </a:lnTo>
                <a:lnTo>
                  <a:pt x="1115251" y="443986"/>
                </a:lnTo>
                <a:lnTo>
                  <a:pt x="1057110" y="449271"/>
                </a:lnTo>
                <a:lnTo>
                  <a:pt x="1014825" y="523269"/>
                </a:lnTo>
                <a:lnTo>
                  <a:pt x="1025397" y="570839"/>
                </a:lnTo>
                <a:lnTo>
                  <a:pt x="1004254" y="581410"/>
                </a:lnTo>
                <a:lnTo>
                  <a:pt x="1004254" y="613123"/>
                </a:lnTo>
                <a:lnTo>
                  <a:pt x="1004254" y="623694"/>
                </a:lnTo>
                <a:lnTo>
                  <a:pt x="1030682" y="634265"/>
                </a:lnTo>
                <a:lnTo>
                  <a:pt x="1046539" y="671264"/>
                </a:lnTo>
                <a:lnTo>
                  <a:pt x="1020111" y="692406"/>
                </a:lnTo>
                <a:lnTo>
                  <a:pt x="1020111" y="755833"/>
                </a:lnTo>
                <a:lnTo>
                  <a:pt x="977827" y="771690"/>
                </a:lnTo>
                <a:lnTo>
                  <a:pt x="983112" y="787546"/>
                </a:lnTo>
                <a:lnTo>
                  <a:pt x="856259" y="1035967"/>
                </a:lnTo>
                <a:lnTo>
                  <a:pt x="872116" y="1057109"/>
                </a:lnTo>
                <a:lnTo>
                  <a:pt x="856259" y="1104679"/>
                </a:lnTo>
                <a:lnTo>
                  <a:pt x="766405" y="1146964"/>
                </a:lnTo>
                <a:lnTo>
                  <a:pt x="782261" y="1189248"/>
                </a:lnTo>
                <a:lnTo>
                  <a:pt x="882687" y="1220961"/>
                </a:lnTo>
                <a:lnTo>
                  <a:pt x="914400" y="1321387"/>
                </a:lnTo>
                <a:lnTo>
                  <a:pt x="946113" y="1321387"/>
                </a:lnTo>
                <a:lnTo>
                  <a:pt x="988398" y="1405956"/>
                </a:lnTo>
                <a:lnTo>
                  <a:pt x="935542" y="1405956"/>
                </a:lnTo>
                <a:lnTo>
                  <a:pt x="935542" y="1427098"/>
                </a:lnTo>
                <a:lnTo>
                  <a:pt x="877401" y="1427098"/>
                </a:lnTo>
                <a:lnTo>
                  <a:pt x="861545" y="1479953"/>
                </a:lnTo>
                <a:lnTo>
                  <a:pt x="850973" y="1469382"/>
                </a:lnTo>
                <a:lnTo>
                  <a:pt x="771690" y="1469382"/>
                </a:lnTo>
                <a:lnTo>
                  <a:pt x="771690" y="1479953"/>
                </a:lnTo>
                <a:lnTo>
                  <a:pt x="628980" y="1490524"/>
                </a:lnTo>
                <a:lnTo>
                  <a:pt x="554983" y="1448240"/>
                </a:lnTo>
                <a:lnTo>
                  <a:pt x="533840" y="1416527"/>
                </a:lnTo>
                <a:lnTo>
                  <a:pt x="502127" y="1421812"/>
                </a:lnTo>
                <a:lnTo>
                  <a:pt x="470414" y="1458811"/>
                </a:lnTo>
                <a:lnTo>
                  <a:pt x="412273" y="1458811"/>
                </a:lnTo>
                <a:lnTo>
                  <a:pt x="391131" y="1390099"/>
                </a:lnTo>
                <a:lnTo>
                  <a:pt x="369988" y="1368957"/>
                </a:lnTo>
                <a:lnTo>
                  <a:pt x="385845" y="1326672"/>
                </a:lnTo>
                <a:lnTo>
                  <a:pt x="354132" y="1300245"/>
                </a:lnTo>
                <a:lnTo>
                  <a:pt x="274849" y="1252675"/>
                </a:lnTo>
                <a:lnTo>
                  <a:pt x="264277" y="1220961"/>
                </a:lnTo>
                <a:lnTo>
                  <a:pt x="237850" y="1215676"/>
                </a:lnTo>
                <a:lnTo>
                  <a:pt x="237850" y="1173391"/>
                </a:lnTo>
                <a:lnTo>
                  <a:pt x="200851" y="1136393"/>
                </a:lnTo>
                <a:lnTo>
                  <a:pt x="142710" y="1136393"/>
                </a:lnTo>
                <a:lnTo>
                  <a:pt x="95140" y="951398"/>
                </a:lnTo>
                <a:lnTo>
                  <a:pt x="0" y="787546"/>
                </a:lnTo>
                <a:lnTo>
                  <a:pt x="0" y="718834"/>
                </a:lnTo>
                <a:lnTo>
                  <a:pt x="15857" y="692406"/>
                </a:lnTo>
                <a:lnTo>
                  <a:pt x="15857" y="655408"/>
                </a:lnTo>
                <a:lnTo>
                  <a:pt x="63427" y="565553"/>
                </a:lnTo>
                <a:lnTo>
                  <a:pt x="116282" y="565553"/>
                </a:lnTo>
                <a:lnTo>
                  <a:pt x="116282" y="227278"/>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orme libre 39"/>
          <p:cNvSpPr/>
          <p:nvPr/>
        </p:nvSpPr>
        <p:spPr>
          <a:xfrm>
            <a:off x="6570663" y="523875"/>
            <a:ext cx="771525" cy="765175"/>
          </a:xfrm>
          <a:custGeom>
            <a:avLst/>
            <a:gdLst>
              <a:gd name="connsiteX0" fmla="*/ 0 w 771690"/>
              <a:gd name="connsiteY0" fmla="*/ 734692 h 766405"/>
              <a:gd name="connsiteX1" fmla="*/ 0 w 771690"/>
              <a:gd name="connsiteY1" fmla="*/ 0 h 766405"/>
              <a:gd name="connsiteX2" fmla="*/ 89854 w 771690"/>
              <a:gd name="connsiteY2" fmla="*/ 5286 h 766405"/>
              <a:gd name="connsiteX3" fmla="*/ 89854 w 771690"/>
              <a:gd name="connsiteY3" fmla="*/ 21143 h 766405"/>
              <a:gd name="connsiteX4" fmla="*/ 169137 w 771690"/>
              <a:gd name="connsiteY4" fmla="*/ 21143 h 766405"/>
              <a:gd name="connsiteX5" fmla="*/ 179708 w 771690"/>
              <a:gd name="connsiteY5" fmla="*/ 31714 h 766405"/>
              <a:gd name="connsiteX6" fmla="*/ 285419 w 771690"/>
              <a:gd name="connsiteY6" fmla="*/ 36999 h 766405"/>
              <a:gd name="connsiteX7" fmla="*/ 301276 w 771690"/>
              <a:gd name="connsiteY7" fmla="*/ 52856 h 766405"/>
              <a:gd name="connsiteX8" fmla="*/ 385845 w 771690"/>
              <a:gd name="connsiteY8" fmla="*/ 15857 h 766405"/>
              <a:gd name="connsiteX9" fmla="*/ 465128 w 771690"/>
              <a:gd name="connsiteY9" fmla="*/ 15857 h 766405"/>
              <a:gd name="connsiteX10" fmla="*/ 475699 w 771690"/>
              <a:gd name="connsiteY10" fmla="*/ 42285 h 766405"/>
              <a:gd name="connsiteX11" fmla="*/ 496841 w 771690"/>
              <a:gd name="connsiteY11" fmla="*/ 31714 h 766405"/>
              <a:gd name="connsiteX12" fmla="*/ 517983 w 771690"/>
              <a:gd name="connsiteY12" fmla="*/ 26428 h 766405"/>
              <a:gd name="connsiteX13" fmla="*/ 533840 w 771690"/>
              <a:gd name="connsiteY13" fmla="*/ 52856 h 766405"/>
              <a:gd name="connsiteX14" fmla="*/ 560268 w 771690"/>
              <a:gd name="connsiteY14" fmla="*/ 42285 h 766405"/>
              <a:gd name="connsiteX15" fmla="*/ 618409 w 771690"/>
              <a:gd name="connsiteY15" fmla="*/ 36999 h 766405"/>
              <a:gd name="connsiteX16" fmla="*/ 618409 w 771690"/>
              <a:gd name="connsiteY16" fmla="*/ 63427 h 766405"/>
              <a:gd name="connsiteX17" fmla="*/ 671264 w 771690"/>
              <a:gd name="connsiteY17" fmla="*/ 153281 h 766405"/>
              <a:gd name="connsiteX18" fmla="*/ 671264 w 771690"/>
              <a:gd name="connsiteY18" fmla="*/ 184995 h 766405"/>
              <a:gd name="connsiteX19" fmla="*/ 660693 w 771690"/>
              <a:gd name="connsiteY19" fmla="*/ 190280 h 766405"/>
              <a:gd name="connsiteX20" fmla="*/ 660693 w 771690"/>
              <a:gd name="connsiteY20" fmla="*/ 269563 h 766405"/>
              <a:gd name="connsiteX21" fmla="*/ 549697 w 771690"/>
              <a:gd name="connsiteY21" fmla="*/ 142710 h 766405"/>
              <a:gd name="connsiteX22" fmla="*/ 512698 w 771690"/>
              <a:gd name="connsiteY22" fmla="*/ 174423 h 766405"/>
              <a:gd name="connsiteX23" fmla="*/ 512698 w 771690"/>
              <a:gd name="connsiteY23" fmla="*/ 190280 h 766405"/>
              <a:gd name="connsiteX24" fmla="*/ 544411 w 771690"/>
              <a:gd name="connsiteY24" fmla="*/ 227279 h 766405"/>
              <a:gd name="connsiteX25" fmla="*/ 665979 w 771690"/>
              <a:gd name="connsiteY25" fmla="*/ 433415 h 766405"/>
              <a:gd name="connsiteX26" fmla="*/ 718834 w 771690"/>
              <a:gd name="connsiteY26" fmla="*/ 523270 h 766405"/>
              <a:gd name="connsiteX27" fmla="*/ 771690 w 771690"/>
              <a:gd name="connsiteY27" fmla="*/ 660694 h 766405"/>
              <a:gd name="connsiteX28" fmla="*/ 745262 w 771690"/>
              <a:gd name="connsiteY28" fmla="*/ 660694 h 766405"/>
              <a:gd name="connsiteX29" fmla="*/ 628980 w 771690"/>
              <a:gd name="connsiteY29" fmla="*/ 761119 h 766405"/>
              <a:gd name="connsiteX30" fmla="*/ 613123 w 771690"/>
              <a:gd name="connsiteY30" fmla="*/ 766405 h 766405"/>
              <a:gd name="connsiteX31" fmla="*/ 613123 w 771690"/>
              <a:gd name="connsiteY31" fmla="*/ 734692 h 766405"/>
              <a:gd name="connsiteX32" fmla="*/ 0 w 771690"/>
              <a:gd name="connsiteY32" fmla="*/ 734692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1690" h="766405">
                <a:moveTo>
                  <a:pt x="0" y="734692"/>
                </a:moveTo>
                <a:lnTo>
                  <a:pt x="0" y="0"/>
                </a:lnTo>
                <a:lnTo>
                  <a:pt x="89854" y="5286"/>
                </a:lnTo>
                <a:lnTo>
                  <a:pt x="89854" y="21143"/>
                </a:lnTo>
                <a:lnTo>
                  <a:pt x="169137" y="21143"/>
                </a:lnTo>
                <a:lnTo>
                  <a:pt x="179708" y="31714"/>
                </a:lnTo>
                <a:lnTo>
                  <a:pt x="285419" y="36999"/>
                </a:lnTo>
                <a:lnTo>
                  <a:pt x="301276" y="52856"/>
                </a:lnTo>
                <a:lnTo>
                  <a:pt x="385845" y="15857"/>
                </a:lnTo>
                <a:lnTo>
                  <a:pt x="465128" y="15857"/>
                </a:lnTo>
                <a:lnTo>
                  <a:pt x="475699" y="42285"/>
                </a:lnTo>
                <a:lnTo>
                  <a:pt x="496841" y="31714"/>
                </a:lnTo>
                <a:lnTo>
                  <a:pt x="517983" y="26428"/>
                </a:lnTo>
                <a:lnTo>
                  <a:pt x="533840" y="52856"/>
                </a:lnTo>
                <a:lnTo>
                  <a:pt x="560268" y="42285"/>
                </a:lnTo>
                <a:lnTo>
                  <a:pt x="618409" y="36999"/>
                </a:lnTo>
                <a:lnTo>
                  <a:pt x="618409" y="63427"/>
                </a:lnTo>
                <a:lnTo>
                  <a:pt x="671264" y="153281"/>
                </a:lnTo>
                <a:lnTo>
                  <a:pt x="671264" y="184995"/>
                </a:lnTo>
                <a:lnTo>
                  <a:pt x="660693" y="190280"/>
                </a:lnTo>
                <a:lnTo>
                  <a:pt x="660693" y="269563"/>
                </a:lnTo>
                <a:lnTo>
                  <a:pt x="549697" y="142710"/>
                </a:lnTo>
                <a:lnTo>
                  <a:pt x="512698" y="174423"/>
                </a:lnTo>
                <a:lnTo>
                  <a:pt x="512698" y="190280"/>
                </a:lnTo>
                <a:lnTo>
                  <a:pt x="544411" y="227279"/>
                </a:lnTo>
                <a:lnTo>
                  <a:pt x="665979" y="433415"/>
                </a:lnTo>
                <a:lnTo>
                  <a:pt x="718834" y="523270"/>
                </a:lnTo>
                <a:lnTo>
                  <a:pt x="771690" y="660694"/>
                </a:lnTo>
                <a:lnTo>
                  <a:pt x="745262" y="660694"/>
                </a:lnTo>
                <a:lnTo>
                  <a:pt x="628980" y="761119"/>
                </a:lnTo>
                <a:lnTo>
                  <a:pt x="613123" y="766405"/>
                </a:lnTo>
                <a:lnTo>
                  <a:pt x="613123" y="734692"/>
                </a:lnTo>
                <a:lnTo>
                  <a:pt x="0" y="734692"/>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Forme libre 40"/>
          <p:cNvSpPr/>
          <p:nvPr/>
        </p:nvSpPr>
        <p:spPr>
          <a:xfrm>
            <a:off x="5434013" y="2024063"/>
            <a:ext cx="554037" cy="798512"/>
          </a:xfrm>
          <a:custGeom>
            <a:avLst/>
            <a:gdLst>
              <a:gd name="connsiteX0" fmla="*/ 100425 w 554982"/>
              <a:gd name="connsiteY0" fmla="*/ 771690 h 798118"/>
              <a:gd name="connsiteX1" fmla="*/ 95139 w 554982"/>
              <a:gd name="connsiteY1" fmla="*/ 681836 h 798118"/>
              <a:gd name="connsiteX2" fmla="*/ 52855 w 554982"/>
              <a:gd name="connsiteY2" fmla="*/ 618410 h 798118"/>
              <a:gd name="connsiteX3" fmla="*/ 0 w 554982"/>
              <a:gd name="connsiteY3" fmla="*/ 591982 h 798118"/>
              <a:gd name="connsiteX4" fmla="*/ 0 w 554982"/>
              <a:gd name="connsiteY4" fmla="*/ 570840 h 798118"/>
              <a:gd name="connsiteX5" fmla="*/ 26427 w 554982"/>
              <a:gd name="connsiteY5" fmla="*/ 560269 h 798118"/>
              <a:gd name="connsiteX6" fmla="*/ 26427 w 554982"/>
              <a:gd name="connsiteY6" fmla="*/ 491556 h 798118"/>
              <a:gd name="connsiteX7" fmla="*/ 73997 w 554982"/>
              <a:gd name="connsiteY7" fmla="*/ 438701 h 798118"/>
              <a:gd name="connsiteX8" fmla="*/ 126853 w 554982"/>
              <a:gd name="connsiteY8" fmla="*/ 396417 h 798118"/>
              <a:gd name="connsiteX9" fmla="*/ 153280 w 554982"/>
              <a:gd name="connsiteY9" fmla="*/ 396417 h 798118"/>
              <a:gd name="connsiteX10" fmla="*/ 163852 w 554982"/>
              <a:gd name="connsiteY10" fmla="*/ 417559 h 798118"/>
              <a:gd name="connsiteX11" fmla="*/ 200850 w 554982"/>
              <a:gd name="connsiteY11" fmla="*/ 417559 h 798118"/>
              <a:gd name="connsiteX12" fmla="*/ 221993 w 554982"/>
              <a:gd name="connsiteY12" fmla="*/ 396417 h 798118"/>
              <a:gd name="connsiteX13" fmla="*/ 285419 w 554982"/>
              <a:gd name="connsiteY13" fmla="*/ 380560 h 798118"/>
              <a:gd name="connsiteX14" fmla="*/ 306561 w 554982"/>
              <a:gd name="connsiteY14" fmla="*/ 295991 h 798118"/>
              <a:gd name="connsiteX15" fmla="*/ 317132 w 554982"/>
              <a:gd name="connsiteY15" fmla="*/ 216708 h 798118"/>
              <a:gd name="connsiteX16" fmla="*/ 433415 w 554982"/>
              <a:gd name="connsiteY16" fmla="*/ 0 h 798118"/>
              <a:gd name="connsiteX17" fmla="*/ 486270 w 554982"/>
              <a:gd name="connsiteY17" fmla="*/ 84569 h 798118"/>
              <a:gd name="connsiteX18" fmla="*/ 486270 w 554982"/>
              <a:gd name="connsiteY18" fmla="*/ 163852 h 798118"/>
              <a:gd name="connsiteX19" fmla="*/ 406987 w 554982"/>
              <a:gd name="connsiteY19" fmla="*/ 211422 h 798118"/>
              <a:gd name="connsiteX20" fmla="*/ 470413 w 554982"/>
              <a:gd name="connsiteY20" fmla="*/ 301277 h 798118"/>
              <a:gd name="connsiteX21" fmla="*/ 470413 w 554982"/>
              <a:gd name="connsiteY21" fmla="*/ 354132 h 798118"/>
              <a:gd name="connsiteX22" fmla="*/ 491556 w 554982"/>
              <a:gd name="connsiteY22" fmla="*/ 369989 h 798118"/>
              <a:gd name="connsiteX23" fmla="*/ 438700 w 554982"/>
              <a:gd name="connsiteY23" fmla="*/ 449272 h 798118"/>
              <a:gd name="connsiteX24" fmla="*/ 417558 w 554982"/>
              <a:gd name="connsiteY24" fmla="*/ 486271 h 798118"/>
              <a:gd name="connsiteX25" fmla="*/ 417558 w 554982"/>
              <a:gd name="connsiteY25" fmla="*/ 523270 h 798118"/>
              <a:gd name="connsiteX26" fmla="*/ 554982 w 554982"/>
              <a:gd name="connsiteY26" fmla="*/ 755834 h 798118"/>
              <a:gd name="connsiteX27" fmla="*/ 512698 w 554982"/>
              <a:gd name="connsiteY27" fmla="*/ 798118 h 798118"/>
              <a:gd name="connsiteX28" fmla="*/ 412272 w 554982"/>
              <a:gd name="connsiteY28" fmla="*/ 798118 h 798118"/>
              <a:gd name="connsiteX29" fmla="*/ 406987 w 554982"/>
              <a:gd name="connsiteY29" fmla="*/ 766405 h 798118"/>
              <a:gd name="connsiteX30" fmla="*/ 327704 w 554982"/>
              <a:gd name="connsiteY30" fmla="*/ 766405 h 798118"/>
              <a:gd name="connsiteX31" fmla="*/ 327704 w 554982"/>
              <a:gd name="connsiteY31" fmla="*/ 776976 h 798118"/>
              <a:gd name="connsiteX32" fmla="*/ 100425 w 554982"/>
              <a:gd name="connsiteY32" fmla="*/ 771690 h 79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982" h="798118">
                <a:moveTo>
                  <a:pt x="100425" y="771690"/>
                </a:moveTo>
                <a:lnTo>
                  <a:pt x="95139" y="681836"/>
                </a:lnTo>
                <a:lnTo>
                  <a:pt x="52855" y="618410"/>
                </a:lnTo>
                <a:lnTo>
                  <a:pt x="0" y="591982"/>
                </a:lnTo>
                <a:lnTo>
                  <a:pt x="0" y="570840"/>
                </a:lnTo>
                <a:lnTo>
                  <a:pt x="26427" y="560269"/>
                </a:lnTo>
                <a:lnTo>
                  <a:pt x="26427" y="491556"/>
                </a:lnTo>
                <a:lnTo>
                  <a:pt x="73997" y="438701"/>
                </a:lnTo>
                <a:lnTo>
                  <a:pt x="126853" y="396417"/>
                </a:lnTo>
                <a:lnTo>
                  <a:pt x="153280" y="396417"/>
                </a:lnTo>
                <a:lnTo>
                  <a:pt x="163852" y="417559"/>
                </a:lnTo>
                <a:lnTo>
                  <a:pt x="200850" y="417559"/>
                </a:lnTo>
                <a:lnTo>
                  <a:pt x="221993" y="396417"/>
                </a:lnTo>
                <a:lnTo>
                  <a:pt x="285419" y="380560"/>
                </a:lnTo>
                <a:lnTo>
                  <a:pt x="306561" y="295991"/>
                </a:lnTo>
                <a:lnTo>
                  <a:pt x="317132" y="216708"/>
                </a:lnTo>
                <a:lnTo>
                  <a:pt x="433415" y="0"/>
                </a:lnTo>
                <a:lnTo>
                  <a:pt x="486270" y="84569"/>
                </a:lnTo>
                <a:lnTo>
                  <a:pt x="486270" y="163852"/>
                </a:lnTo>
                <a:lnTo>
                  <a:pt x="406987" y="211422"/>
                </a:lnTo>
                <a:lnTo>
                  <a:pt x="470413" y="301277"/>
                </a:lnTo>
                <a:lnTo>
                  <a:pt x="470413" y="354132"/>
                </a:lnTo>
                <a:lnTo>
                  <a:pt x="491556" y="369989"/>
                </a:lnTo>
                <a:lnTo>
                  <a:pt x="438700" y="449272"/>
                </a:lnTo>
                <a:lnTo>
                  <a:pt x="417558" y="486271"/>
                </a:lnTo>
                <a:lnTo>
                  <a:pt x="417558" y="523270"/>
                </a:lnTo>
                <a:lnTo>
                  <a:pt x="554982" y="755834"/>
                </a:lnTo>
                <a:lnTo>
                  <a:pt x="512698" y="798118"/>
                </a:lnTo>
                <a:lnTo>
                  <a:pt x="412272" y="798118"/>
                </a:lnTo>
                <a:lnTo>
                  <a:pt x="406987" y="766405"/>
                </a:lnTo>
                <a:lnTo>
                  <a:pt x="327704" y="766405"/>
                </a:lnTo>
                <a:lnTo>
                  <a:pt x="327704" y="776976"/>
                </a:lnTo>
                <a:lnTo>
                  <a:pt x="100425" y="77169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orme libre 41"/>
          <p:cNvSpPr/>
          <p:nvPr/>
        </p:nvSpPr>
        <p:spPr>
          <a:xfrm>
            <a:off x="5507038" y="406400"/>
            <a:ext cx="1068387" cy="1041400"/>
          </a:xfrm>
          <a:custGeom>
            <a:avLst/>
            <a:gdLst>
              <a:gd name="connsiteX0" fmla="*/ 1062396 w 1067681"/>
              <a:gd name="connsiteY0" fmla="*/ 110997 h 1041253"/>
              <a:gd name="connsiteX1" fmla="*/ 1057110 w 1067681"/>
              <a:gd name="connsiteY1" fmla="*/ 850974 h 1041253"/>
              <a:gd name="connsiteX2" fmla="*/ 1067681 w 1067681"/>
              <a:gd name="connsiteY2" fmla="*/ 856259 h 1041253"/>
              <a:gd name="connsiteX3" fmla="*/ 1057110 w 1067681"/>
              <a:gd name="connsiteY3" fmla="*/ 1004255 h 1041253"/>
              <a:gd name="connsiteX4" fmla="*/ 1004255 w 1067681"/>
              <a:gd name="connsiteY4" fmla="*/ 1004255 h 1041253"/>
              <a:gd name="connsiteX5" fmla="*/ 1004255 w 1067681"/>
              <a:gd name="connsiteY5" fmla="*/ 1035968 h 1041253"/>
              <a:gd name="connsiteX6" fmla="*/ 956685 w 1067681"/>
              <a:gd name="connsiteY6" fmla="*/ 1041253 h 1041253"/>
              <a:gd name="connsiteX7" fmla="*/ 607838 w 1067681"/>
              <a:gd name="connsiteY7" fmla="*/ 808689 h 1041253"/>
              <a:gd name="connsiteX8" fmla="*/ 491556 w 1067681"/>
              <a:gd name="connsiteY8" fmla="*/ 761119 h 1041253"/>
              <a:gd name="connsiteX9" fmla="*/ 401702 w 1067681"/>
              <a:gd name="connsiteY9" fmla="*/ 761119 h 1041253"/>
              <a:gd name="connsiteX10" fmla="*/ 380560 w 1067681"/>
              <a:gd name="connsiteY10" fmla="*/ 787547 h 1041253"/>
              <a:gd name="connsiteX11" fmla="*/ 343561 w 1067681"/>
              <a:gd name="connsiteY11" fmla="*/ 782262 h 1041253"/>
              <a:gd name="connsiteX12" fmla="*/ 269563 w 1067681"/>
              <a:gd name="connsiteY12" fmla="*/ 787547 h 1041253"/>
              <a:gd name="connsiteX13" fmla="*/ 184994 w 1067681"/>
              <a:gd name="connsiteY13" fmla="*/ 750548 h 1041253"/>
              <a:gd name="connsiteX14" fmla="*/ 179709 w 1067681"/>
              <a:gd name="connsiteY14" fmla="*/ 708264 h 1041253"/>
              <a:gd name="connsiteX15" fmla="*/ 47570 w 1067681"/>
              <a:gd name="connsiteY15" fmla="*/ 634266 h 1041253"/>
              <a:gd name="connsiteX16" fmla="*/ 0 w 1067681"/>
              <a:gd name="connsiteY16" fmla="*/ 544412 h 1041253"/>
              <a:gd name="connsiteX17" fmla="*/ 0 w 1067681"/>
              <a:gd name="connsiteY17" fmla="*/ 496842 h 1041253"/>
              <a:gd name="connsiteX18" fmla="*/ 42285 w 1067681"/>
              <a:gd name="connsiteY18" fmla="*/ 459843 h 1041253"/>
              <a:gd name="connsiteX19" fmla="*/ 36999 w 1067681"/>
              <a:gd name="connsiteY19" fmla="*/ 396416 h 1041253"/>
              <a:gd name="connsiteX20" fmla="*/ 5286 w 1067681"/>
              <a:gd name="connsiteY20" fmla="*/ 369989 h 1041253"/>
              <a:gd name="connsiteX21" fmla="*/ 15857 w 1067681"/>
              <a:gd name="connsiteY21" fmla="*/ 280134 h 1041253"/>
              <a:gd name="connsiteX22" fmla="*/ 0 w 1067681"/>
              <a:gd name="connsiteY22" fmla="*/ 264278 h 1041253"/>
              <a:gd name="connsiteX23" fmla="*/ 0 w 1067681"/>
              <a:gd name="connsiteY23" fmla="*/ 232564 h 1041253"/>
              <a:gd name="connsiteX24" fmla="*/ 52856 w 1067681"/>
              <a:gd name="connsiteY24" fmla="*/ 158567 h 1041253"/>
              <a:gd name="connsiteX25" fmla="*/ 52856 w 1067681"/>
              <a:gd name="connsiteY25" fmla="*/ 89855 h 1041253"/>
              <a:gd name="connsiteX26" fmla="*/ 68712 w 1067681"/>
              <a:gd name="connsiteY26" fmla="*/ 73998 h 1041253"/>
              <a:gd name="connsiteX27" fmla="*/ 100426 w 1067681"/>
              <a:gd name="connsiteY27" fmla="*/ 73998 h 1041253"/>
              <a:gd name="connsiteX28" fmla="*/ 153281 w 1067681"/>
              <a:gd name="connsiteY28" fmla="*/ 0 h 1041253"/>
              <a:gd name="connsiteX29" fmla="*/ 211422 w 1067681"/>
              <a:gd name="connsiteY29" fmla="*/ 0 h 1041253"/>
              <a:gd name="connsiteX30" fmla="*/ 216708 w 1067681"/>
              <a:gd name="connsiteY30" fmla="*/ 15857 h 1041253"/>
              <a:gd name="connsiteX31" fmla="*/ 311848 w 1067681"/>
              <a:gd name="connsiteY31" fmla="*/ 21142 h 1041253"/>
              <a:gd name="connsiteX32" fmla="*/ 311848 w 1067681"/>
              <a:gd name="connsiteY32" fmla="*/ 36999 h 1041253"/>
              <a:gd name="connsiteX33" fmla="*/ 380560 w 1067681"/>
              <a:gd name="connsiteY33" fmla="*/ 36999 h 1041253"/>
              <a:gd name="connsiteX34" fmla="*/ 380560 w 1067681"/>
              <a:gd name="connsiteY34" fmla="*/ 73998 h 1041253"/>
              <a:gd name="connsiteX35" fmla="*/ 412273 w 1067681"/>
              <a:gd name="connsiteY35" fmla="*/ 105711 h 1041253"/>
              <a:gd name="connsiteX36" fmla="*/ 412273 w 1067681"/>
              <a:gd name="connsiteY36" fmla="*/ 147996 h 1041253"/>
              <a:gd name="connsiteX37" fmla="*/ 512698 w 1067681"/>
              <a:gd name="connsiteY37" fmla="*/ 153281 h 1041253"/>
              <a:gd name="connsiteX38" fmla="*/ 528555 w 1067681"/>
              <a:gd name="connsiteY38" fmla="*/ 174423 h 1041253"/>
              <a:gd name="connsiteX39" fmla="*/ 586696 w 1067681"/>
              <a:gd name="connsiteY39" fmla="*/ 174423 h 1041253"/>
              <a:gd name="connsiteX40" fmla="*/ 650123 w 1067681"/>
              <a:gd name="connsiteY40" fmla="*/ 227279 h 1041253"/>
              <a:gd name="connsiteX41" fmla="*/ 739977 w 1067681"/>
              <a:gd name="connsiteY41" fmla="*/ 153281 h 1041253"/>
              <a:gd name="connsiteX42" fmla="*/ 739977 w 1067681"/>
              <a:gd name="connsiteY42" fmla="*/ 116282 h 1041253"/>
              <a:gd name="connsiteX43" fmla="*/ 708264 w 1067681"/>
              <a:gd name="connsiteY43" fmla="*/ 110997 h 1041253"/>
              <a:gd name="connsiteX44" fmla="*/ 761119 w 1067681"/>
              <a:gd name="connsiteY44" fmla="*/ 26428 h 1041253"/>
              <a:gd name="connsiteX45" fmla="*/ 866830 w 1067681"/>
              <a:gd name="connsiteY45" fmla="*/ 15857 h 1041253"/>
              <a:gd name="connsiteX46" fmla="*/ 1062396 w 1067681"/>
              <a:gd name="connsiteY46" fmla="*/ 110997 h 10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7681" h="1041253">
                <a:moveTo>
                  <a:pt x="1062396" y="110997"/>
                </a:moveTo>
                <a:lnTo>
                  <a:pt x="1057110" y="850974"/>
                </a:lnTo>
                <a:lnTo>
                  <a:pt x="1067681" y="856259"/>
                </a:lnTo>
                <a:lnTo>
                  <a:pt x="1057110" y="1004255"/>
                </a:lnTo>
                <a:lnTo>
                  <a:pt x="1004255" y="1004255"/>
                </a:lnTo>
                <a:lnTo>
                  <a:pt x="1004255" y="1035968"/>
                </a:lnTo>
                <a:lnTo>
                  <a:pt x="956685" y="1041253"/>
                </a:lnTo>
                <a:lnTo>
                  <a:pt x="607838" y="808689"/>
                </a:lnTo>
                <a:lnTo>
                  <a:pt x="491556" y="761119"/>
                </a:lnTo>
                <a:lnTo>
                  <a:pt x="401702" y="761119"/>
                </a:lnTo>
                <a:lnTo>
                  <a:pt x="380560" y="787547"/>
                </a:lnTo>
                <a:lnTo>
                  <a:pt x="343561" y="782262"/>
                </a:lnTo>
                <a:lnTo>
                  <a:pt x="269563" y="787547"/>
                </a:lnTo>
                <a:lnTo>
                  <a:pt x="184994" y="750548"/>
                </a:lnTo>
                <a:lnTo>
                  <a:pt x="179709" y="708264"/>
                </a:lnTo>
                <a:lnTo>
                  <a:pt x="47570" y="634266"/>
                </a:lnTo>
                <a:lnTo>
                  <a:pt x="0" y="544412"/>
                </a:lnTo>
                <a:lnTo>
                  <a:pt x="0" y="496842"/>
                </a:lnTo>
                <a:lnTo>
                  <a:pt x="42285" y="459843"/>
                </a:lnTo>
                <a:lnTo>
                  <a:pt x="36999" y="396416"/>
                </a:lnTo>
                <a:lnTo>
                  <a:pt x="5286" y="369989"/>
                </a:lnTo>
                <a:lnTo>
                  <a:pt x="15857" y="280134"/>
                </a:lnTo>
                <a:lnTo>
                  <a:pt x="0" y="264278"/>
                </a:lnTo>
                <a:lnTo>
                  <a:pt x="0" y="232564"/>
                </a:lnTo>
                <a:lnTo>
                  <a:pt x="52856" y="158567"/>
                </a:lnTo>
                <a:lnTo>
                  <a:pt x="52856" y="89855"/>
                </a:lnTo>
                <a:lnTo>
                  <a:pt x="68712" y="73998"/>
                </a:lnTo>
                <a:lnTo>
                  <a:pt x="100426" y="73998"/>
                </a:lnTo>
                <a:lnTo>
                  <a:pt x="153281" y="0"/>
                </a:lnTo>
                <a:lnTo>
                  <a:pt x="211422" y="0"/>
                </a:lnTo>
                <a:lnTo>
                  <a:pt x="216708" y="15857"/>
                </a:lnTo>
                <a:lnTo>
                  <a:pt x="311848" y="21142"/>
                </a:lnTo>
                <a:lnTo>
                  <a:pt x="311848" y="36999"/>
                </a:lnTo>
                <a:lnTo>
                  <a:pt x="380560" y="36999"/>
                </a:lnTo>
                <a:lnTo>
                  <a:pt x="380560" y="73998"/>
                </a:lnTo>
                <a:lnTo>
                  <a:pt x="412273" y="105711"/>
                </a:lnTo>
                <a:lnTo>
                  <a:pt x="412273" y="147996"/>
                </a:lnTo>
                <a:lnTo>
                  <a:pt x="512698" y="153281"/>
                </a:lnTo>
                <a:lnTo>
                  <a:pt x="528555" y="174423"/>
                </a:lnTo>
                <a:lnTo>
                  <a:pt x="586696" y="174423"/>
                </a:lnTo>
                <a:lnTo>
                  <a:pt x="650123" y="227279"/>
                </a:lnTo>
                <a:lnTo>
                  <a:pt x="739977" y="153281"/>
                </a:lnTo>
                <a:lnTo>
                  <a:pt x="739977" y="116282"/>
                </a:lnTo>
                <a:lnTo>
                  <a:pt x="708264" y="110997"/>
                </a:lnTo>
                <a:lnTo>
                  <a:pt x="761119" y="26428"/>
                </a:lnTo>
                <a:lnTo>
                  <a:pt x="866830" y="15857"/>
                </a:lnTo>
                <a:lnTo>
                  <a:pt x="1062396" y="110997"/>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orme libre 42"/>
          <p:cNvSpPr/>
          <p:nvPr/>
        </p:nvSpPr>
        <p:spPr>
          <a:xfrm>
            <a:off x="5851525" y="2098675"/>
            <a:ext cx="935038" cy="681038"/>
          </a:xfrm>
          <a:custGeom>
            <a:avLst/>
            <a:gdLst>
              <a:gd name="connsiteX0" fmla="*/ 491556 w 935542"/>
              <a:gd name="connsiteY0" fmla="*/ 539126 h 681836"/>
              <a:gd name="connsiteX1" fmla="*/ 391131 w 935542"/>
              <a:gd name="connsiteY1" fmla="*/ 480985 h 681836"/>
              <a:gd name="connsiteX2" fmla="*/ 375274 w 935542"/>
              <a:gd name="connsiteY2" fmla="*/ 480985 h 681836"/>
              <a:gd name="connsiteX3" fmla="*/ 311847 w 935542"/>
              <a:gd name="connsiteY3" fmla="*/ 523269 h 681836"/>
              <a:gd name="connsiteX4" fmla="*/ 311847 w 935542"/>
              <a:gd name="connsiteY4" fmla="*/ 554983 h 681836"/>
              <a:gd name="connsiteX5" fmla="*/ 338275 w 935542"/>
              <a:gd name="connsiteY5" fmla="*/ 591982 h 681836"/>
              <a:gd name="connsiteX6" fmla="*/ 153281 w 935542"/>
              <a:gd name="connsiteY6" fmla="*/ 591982 h 681836"/>
              <a:gd name="connsiteX7" fmla="*/ 147995 w 935542"/>
              <a:gd name="connsiteY7" fmla="*/ 671265 h 681836"/>
              <a:gd name="connsiteX8" fmla="*/ 137424 w 935542"/>
              <a:gd name="connsiteY8" fmla="*/ 681836 h 681836"/>
              <a:gd name="connsiteX9" fmla="*/ 0 w 935542"/>
              <a:gd name="connsiteY9" fmla="*/ 449272 h 681836"/>
              <a:gd name="connsiteX10" fmla="*/ 0 w 935542"/>
              <a:gd name="connsiteY10" fmla="*/ 401702 h 681836"/>
              <a:gd name="connsiteX11" fmla="*/ 73998 w 935542"/>
              <a:gd name="connsiteY11" fmla="*/ 285420 h 681836"/>
              <a:gd name="connsiteX12" fmla="*/ 153281 w 935542"/>
              <a:gd name="connsiteY12" fmla="*/ 285420 h 681836"/>
              <a:gd name="connsiteX13" fmla="*/ 163852 w 935542"/>
              <a:gd name="connsiteY13" fmla="*/ 269563 h 681836"/>
              <a:gd name="connsiteX14" fmla="*/ 248421 w 935542"/>
              <a:gd name="connsiteY14" fmla="*/ 269563 h 681836"/>
              <a:gd name="connsiteX15" fmla="*/ 332989 w 935542"/>
              <a:gd name="connsiteY15" fmla="*/ 184994 h 681836"/>
              <a:gd name="connsiteX16" fmla="*/ 343561 w 935542"/>
              <a:gd name="connsiteY16" fmla="*/ 190280 h 681836"/>
              <a:gd name="connsiteX17" fmla="*/ 528555 w 935542"/>
              <a:gd name="connsiteY17" fmla="*/ 52855 h 681836"/>
              <a:gd name="connsiteX18" fmla="*/ 560268 w 935542"/>
              <a:gd name="connsiteY18" fmla="*/ 47570 h 681836"/>
              <a:gd name="connsiteX19" fmla="*/ 623695 w 935542"/>
              <a:gd name="connsiteY19" fmla="*/ 0 h 681836"/>
              <a:gd name="connsiteX20" fmla="*/ 650122 w 935542"/>
              <a:gd name="connsiteY20" fmla="*/ 63427 h 681836"/>
              <a:gd name="connsiteX21" fmla="*/ 692407 w 935542"/>
              <a:gd name="connsiteY21" fmla="*/ 221993 h 681836"/>
              <a:gd name="connsiteX22" fmla="*/ 755833 w 935542"/>
              <a:gd name="connsiteY22" fmla="*/ 227279 h 681836"/>
              <a:gd name="connsiteX23" fmla="*/ 782261 w 935542"/>
              <a:gd name="connsiteY23" fmla="*/ 258992 h 681836"/>
              <a:gd name="connsiteX24" fmla="*/ 782261 w 935542"/>
              <a:gd name="connsiteY24" fmla="*/ 301276 h 681836"/>
              <a:gd name="connsiteX25" fmla="*/ 819260 w 935542"/>
              <a:gd name="connsiteY25" fmla="*/ 311847 h 681836"/>
              <a:gd name="connsiteX26" fmla="*/ 824546 w 935542"/>
              <a:gd name="connsiteY26" fmla="*/ 348846 h 681836"/>
              <a:gd name="connsiteX27" fmla="*/ 935542 w 935542"/>
              <a:gd name="connsiteY27" fmla="*/ 417558 h 681836"/>
              <a:gd name="connsiteX28" fmla="*/ 914400 w 935542"/>
              <a:gd name="connsiteY28" fmla="*/ 459843 h 681836"/>
              <a:gd name="connsiteX29" fmla="*/ 887972 w 935542"/>
              <a:gd name="connsiteY29" fmla="*/ 459843 h 681836"/>
              <a:gd name="connsiteX30" fmla="*/ 856259 w 935542"/>
              <a:gd name="connsiteY30" fmla="*/ 496842 h 681836"/>
              <a:gd name="connsiteX31" fmla="*/ 813974 w 935542"/>
              <a:gd name="connsiteY31" fmla="*/ 496842 h 681836"/>
              <a:gd name="connsiteX32" fmla="*/ 787547 w 935542"/>
              <a:gd name="connsiteY32" fmla="*/ 470414 h 681836"/>
              <a:gd name="connsiteX33" fmla="*/ 750548 w 935542"/>
              <a:gd name="connsiteY33" fmla="*/ 475699 h 681836"/>
              <a:gd name="connsiteX34" fmla="*/ 676550 w 935542"/>
              <a:gd name="connsiteY34" fmla="*/ 517984 h 681836"/>
              <a:gd name="connsiteX35" fmla="*/ 586696 w 935542"/>
              <a:gd name="connsiteY35" fmla="*/ 539126 h 681836"/>
              <a:gd name="connsiteX36" fmla="*/ 491556 w 935542"/>
              <a:gd name="connsiteY36" fmla="*/ 539126 h 6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5542" h="681836">
                <a:moveTo>
                  <a:pt x="491556" y="539126"/>
                </a:moveTo>
                <a:lnTo>
                  <a:pt x="391131" y="480985"/>
                </a:lnTo>
                <a:lnTo>
                  <a:pt x="375274" y="480985"/>
                </a:lnTo>
                <a:lnTo>
                  <a:pt x="311847" y="523269"/>
                </a:lnTo>
                <a:lnTo>
                  <a:pt x="311847" y="554983"/>
                </a:lnTo>
                <a:lnTo>
                  <a:pt x="338275" y="591982"/>
                </a:lnTo>
                <a:lnTo>
                  <a:pt x="153281" y="591982"/>
                </a:lnTo>
                <a:lnTo>
                  <a:pt x="147995" y="671265"/>
                </a:lnTo>
                <a:lnTo>
                  <a:pt x="137424" y="681836"/>
                </a:lnTo>
                <a:lnTo>
                  <a:pt x="0" y="449272"/>
                </a:lnTo>
                <a:lnTo>
                  <a:pt x="0" y="401702"/>
                </a:lnTo>
                <a:lnTo>
                  <a:pt x="73998" y="285420"/>
                </a:lnTo>
                <a:lnTo>
                  <a:pt x="153281" y="285420"/>
                </a:lnTo>
                <a:lnTo>
                  <a:pt x="163852" y="269563"/>
                </a:lnTo>
                <a:lnTo>
                  <a:pt x="248421" y="269563"/>
                </a:lnTo>
                <a:lnTo>
                  <a:pt x="332989" y="184994"/>
                </a:lnTo>
                <a:lnTo>
                  <a:pt x="343561" y="190280"/>
                </a:lnTo>
                <a:lnTo>
                  <a:pt x="528555" y="52855"/>
                </a:lnTo>
                <a:lnTo>
                  <a:pt x="560268" y="47570"/>
                </a:lnTo>
                <a:lnTo>
                  <a:pt x="623695" y="0"/>
                </a:lnTo>
                <a:lnTo>
                  <a:pt x="650122" y="63427"/>
                </a:lnTo>
                <a:lnTo>
                  <a:pt x="692407" y="221993"/>
                </a:lnTo>
                <a:lnTo>
                  <a:pt x="755833" y="227279"/>
                </a:lnTo>
                <a:lnTo>
                  <a:pt x="782261" y="258992"/>
                </a:lnTo>
                <a:lnTo>
                  <a:pt x="782261" y="301276"/>
                </a:lnTo>
                <a:lnTo>
                  <a:pt x="819260" y="311847"/>
                </a:lnTo>
                <a:lnTo>
                  <a:pt x="824546" y="348846"/>
                </a:lnTo>
                <a:lnTo>
                  <a:pt x="935542" y="417558"/>
                </a:lnTo>
                <a:lnTo>
                  <a:pt x="914400" y="459843"/>
                </a:lnTo>
                <a:lnTo>
                  <a:pt x="887972" y="459843"/>
                </a:lnTo>
                <a:lnTo>
                  <a:pt x="856259" y="496842"/>
                </a:lnTo>
                <a:lnTo>
                  <a:pt x="813974" y="496842"/>
                </a:lnTo>
                <a:lnTo>
                  <a:pt x="787547" y="470414"/>
                </a:lnTo>
                <a:lnTo>
                  <a:pt x="750548" y="475699"/>
                </a:lnTo>
                <a:lnTo>
                  <a:pt x="676550" y="517984"/>
                </a:lnTo>
                <a:lnTo>
                  <a:pt x="586696" y="539126"/>
                </a:lnTo>
                <a:lnTo>
                  <a:pt x="491556" y="53912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orme libre 43"/>
          <p:cNvSpPr/>
          <p:nvPr/>
        </p:nvSpPr>
        <p:spPr>
          <a:xfrm>
            <a:off x="5026025" y="1881188"/>
            <a:ext cx="830263" cy="739775"/>
          </a:xfrm>
          <a:custGeom>
            <a:avLst/>
            <a:gdLst>
              <a:gd name="connsiteX0" fmla="*/ 0 w 829831"/>
              <a:gd name="connsiteY0" fmla="*/ 570840 h 739977"/>
              <a:gd name="connsiteX1" fmla="*/ 52856 w 829831"/>
              <a:gd name="connsiteY1" fmla="*/ 565554 h 739977"/>
              <a:gd name="connsiteX2" fmla="*/ 121568 w 829831"/>
              <a:gd name="connsiteY2" fmla="*/ 591982 h 739977"/>
              <a:gd name="connsiteX3" fmla="*/ 200851 w 829831"/>
              <a:gd name="connsiteY3" fmla="*/ 644837 h 739977"/>
              <a:gd name="connsiteX4" fmla="*/ 200851 w 829831"/>
              <a:gd name="connsiteY4" fmla="*/ 739977 h 739977"/>
              <a:gd name="connsiteX5" fmla="*/ 264278 w 829831"/>
              <a:gd name="connsiteY5" fmla="*/ 739977 h 739977"/>
              <a:gd name="connsiteX6" fmla="*/ 269563 w 829831"/>
              <a:gd name="connsiteY6" fmla="*/ 702979 h 739977"/>
              <a:gd name="connsiteX7" fmla="*/ 375274 w 829831"/>
              <a:gd name="connsiteY7" fmla="*/ 708264 h 739977"/>
              <a:gd name="connsiteX8" fmla="*/ 406988 w 829831"/>
              <a:gd name="connsiteY8" fmla="*/ 729406 h 739977"/>
              <a:gd name="connsiteX9" fmla="*/ 406988 w 829831"/>
              <a:gd name="connsiteY9" fmla="*/ 713550 h 739977"/>
              <a:gd name="connsiteX10" fmla="*/ 433415 w 829831"/>
              <a:gd name="connsiteY10" fmla="*/ 697693 h 739977"/>
              <a:gd name="connsiteX11" fmla="*/ 433415 w 829831"/>
              <a:gd name="connsiteY11" fmla="*/ 628981 h 739977"/>
              <a:gd name="connsiteX12" fmla="*/ 528555 w 829831"/>
              <a:gd name="connsiteY12" fmla="*/ 539127 h 739977"/>
              <a:gd name="connsiteX13" fmla="*/ 565554 w 829831"/>
              <a:gd name="connsiteY13" fmla="*/ 533841 h 739977"/>
              <a:gd name="connsiteX14" fmla="*/ 570840 w 829831"/>
              <a:gd name="connsiteY14" fmla="*/ 554983 h 739977"/>
              <a:gd name="connsiteX15" fmla="*/ 607838 w 829831"/>
              <a:gd name="connsiteY15" fmla="*/ 560269 h 739977"/>
              <a:gd name="connsiteX16" fmla="*/ 623695 w 829831"/>
              <a:gd name="connsiteY16" fmla="*/ 539127 h 739977"/>
              <a:gd name="connsiteX17" fmla="*/ 692407 w 829831"/>
              <a:gd name="connsiteY17" fmla="*/ 517984 h 739977"/>
              <a:gd name="connsiteX18" fmla="*/ 718835 w 829831"/>
              <a:gd name="connsiteY18" fmla="*/ 354132 h 739977"/>
              <a:gd name="connsiteX19" fmla="*/ 829831 w 829831"/>
              <a:gd name="connsiteY19" fmla="*/ 147996 h 739977"/>
              <a:gd name="connsiteX20" fmla="*/ 829831 w 829831"/>
              <a:gd name="connsiteY20" fmla="*/ 116283 h 739977"/>
              <a:gd name="connsiteX21" fmla="*/ 766405 w 829831"/>
              <a:gd name="connsiteY21" fmla="*/ 36999 h 739977"/>
              <a:gd name="connsiteX22" fmla="*/ 681836 w 829831"/>
              <a:gd name="connsiteY22" fmla="*/ 84569 h 739977"/>
              <a:gd name="connsiteX23" fmla="*/ 650123 w 829831"/>
              <a:gd name="connsiteY23" fmla="*/ 84569 h 739977"/>
              <a:gd name="connsiteX24" fmla="*/ 607838 w 829831"/>
              <a:gd name="connsiteY24" fmla="*/ 52856 h 739977"/>
              <a:gd name="connsiteX25" fmla="*/ 560268 w 829831"/>
              <a:gd name="connsiteY25" fmla="*/ 52856 h 739977"/>
              <a:gd name="connsiteX26" fmla="*/ 496842 w 829831"/>
              <a:gd name="connsiteY26" fmla="*/ 100426 h 739977"/>
              <a:gd name="connsiteX27" fmla="*/ 465129 w 829831"/>
              <a:gd name="connsiteY27" fmla="*/ 105711 h 739977"/>
              <a:gd name="connsiteX28" fmla="*/ 401702 w 829831"/>
              <a:gd name="connsiteY28" fmla="*/ 63427 h 739977"/>
              <a:gd name="connsiteX29" fmla="*/ 301277 w 829831"/>
              <a:gd name="connsiteY29" fmla="*/ 63427 h 739977"/>
              <a:gd name="connsiteX30" fmla="*/ 227279 w 829831"/>
              <a:gd name="connsiteY30" fmla="*/ 0 h 739977"/>
              <a:gd name="connsiteX31" fmla="*/ 184994 w 829831"/>
              <a:gd name="connsiteY31" fmla="*/ 0 h 739977"/>
              <a:gd name="connsiteX32" fmla="*/ 105711 w 829831"/>
              <a:gd name="connsiteY32" fmla="*/ 42285 h 739977"/>
              <a:gd name="connsiteX33" fmla="*/ 105711 w 829831"/>
              <a:gd name="connsiteY33" fmla="*/ 68713 h 739977"/>
              <a:gd name="connsiteX34" fmla="*/ 31714 w 829831"/>
              <a:gd name="connsiteY34" fmla="*/ 158567 h 739977"/>
              <a:gd name="connsiteX35" fmla="*/ 68712 w 829831"/>
              <a:gd name="connsiteY35" fmla="*/ 206137 h 739977"/>
              <a:gd name="connsiteX36" fmla="*/ 68712 w 829831"/>
              <a:gd name="connsiteY36" fmla="*/ 232565 h 739977"/>
              <a:gd name="connsiteX37" fmla="*/ 0 w 829831"/>
              <a:gd name="connsiteY37" fmla="*/ 406988 h 739977"/>
              <a:gd name="connsiteX38" fmla="*/ 0 w 829831"/>
              <a:gd name="connsiteY38" fmla="*/ 570840 h 73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9831" h="739977">
                <a:moveTo>
                  <a:pt x="0" y="570840"/>
                </a:moveTo>
                <a:lnTo>
                  <a:pt x="52856" y="565554"/>
                </a:lnTo>
                <a:lnTo>
                  <a:pt x="121568" y="591982"/>
                </a:lnTo>
                <a:lnTo>
                  <a:pt x="200851" y="644837"/>
                </a:lnTo>
                <a:lnTo>
                  <a:pt x="200851" y="739977"/>
                </a:lnTo>
                <a:lnTo>
                  <a:pt x="264278" y="739977"/>
                </a:lnTo>
                <a:lnTo>
                  <a:pt x="269563" y="702979"/>
                </a:lnTo>
                <a:lnTo>
                  <a:pt x="375274" y="708264"/>
                </a:lnTo>
                <a:lnTo>
                  <a:pt x="406988" y="729406"/>
                </a:lnTo>
                <a:lnTo>
                  <a:pt x="406988" y="713550"/>
                </a:lnTo>
                <a:lnTo>
                  <a:pt x="433415" y="697693"/>
                </a:lnTo>
                <a:lnTo>
                  <a:pt x="433415" y="628981"/>
                </a:lnTo>
                <a:lnTo>
                  <a:pt x="528555" y="539127"/>
                </a:lnTo>
                <a:lnTo>
                  <a:pt x="565554" y="533841"/>
                </a:lnTo>
                <a:lnTo>
                  <a:pt x="570840" y="554983"/>
                </a:lnTo>
                <a:lnTo>
                  <a:pt x="607838" y="560269"/>
                </a:lnTo>
                <a:lnTo>
                  <a:pt x="623695" y="539127"/>
                </a:lnTo>
                <a:lnTo>
                  <a:pt x="692407" y="517984"/>
                </a:lnTo>
                <a:lnTo>
                  <a:pt x="718835" y="354132"/>
                </a:lnTo>
                <a:lnTo>
                  <a:pt x="829831" y="147996"/>
                </a:lnTo>
                <a:lnTo>
                  <a:pt x="829831" y="116283"/>
                </a:lnTo>
                <a:lnTo>
                  <a:pt x="766405" y="36999"/>
                </a:lnTo>
                <a:lnTo>
                  <a:pt x="681836" y="84569"/>
                </a:lnTo>
                <a:lnTo>
                  <a:pt x="650123" y="84569"/>
                </a:lnTo>
                <a:lnTo>
                  <a:pt x="607838" y="52856"/>
                </a:lnTo>
                <a:lnTo>
                  <a:pt x="560268" y="52856"/>
                </a:lnTo>
                <a:lnTo>
                  <a:pt x="496842" y="100426"/>
                </a:lnTo>
                <a:lnTo>
                  <a:pt x="465129" y="105711"/>
                </a:lnTo>
                <a:lnTo>
                  <a:pt x="401702" y="63427"/>
                </a:lnTo>
                <a:lnTo>
                  <a:pt x="301277" y="63427"/>
                </a:lnTo>
                <a:lnTo>
                  <a:pt x="227279" y="0"/>
                </a:lnTo>
                <a:lnTo>
                  <a:pt x="184994" y="0"/>
                </a:lnTo>
                <a:lnTo>
                  <a:pt x="105711" y="42285"/>
                </a:lnTo>
                <a:lnTo>
                  <a:pt x="105711" y="68713"/>
                </a:lnTo>
                <a:lnTo>
                  <a:pt x="31714" y="158567"/>
                </a:lnTo>
                <a:lnTo>
                  <a:pt x="68712" y="206137"/>
                </a:lnTo>
                <a:lnTo>
                  <a:pt x="68712" y="232565"/>
                </a:lnTo>
                <a:lnTo>
                  <a:pt x="0" y="406988"/>
                </a:lnTo>
                <a:lnTo>
                  <a:pt x="0" y="57084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orme libre 44"/>
          <p:cNvSpPr/>
          <p:nvPr/>
        </p:nvSpPr>
        <p:spPr>
          <a:xfrm>
            <a:off x="4889500" y="2014538"/>
            <a:ext cx="206375" cy="469900"/>
          </a:xfrm>
          <a:custGeom>
            <a:avLst/>
            <a:gdLst>
              <a:gd name="connsiteX0" fmla="*/ 137424 w 206136"/>
              <a:gd name="connsiteY0" fmla="*/ 438701 h 470414"/>
              <a:gd name="connsiteX1" fmla="*/ 137424 w 206136"/>
              <a:gd name="connsiteY1" fmla="*/ 264278 h 470414"/>
              <a:gd name="connsiteX2" fmla="*/ 206136 w 206136"/>
              <a:gd name="connsiteY2" fmla="*/ 95140 h 470414"/>
              <a:gd name="connsiteX3" fmla="*/ 200851 w 206136"/>
              <a:gd name="connsiteY3" fmla="*/ 63427 h 470414"/>
              <a:gd name="connsiteX4" fmla="*/ 163852 w 206136"/>
              <a:gd name="connsiteY4" fmla="*/ 21142 h 470414"/>
              <a:gd name="connsiteX5" fmla="*/ 142710 w 206136"/>
              <a:gd name="connsiteY5" fmla="*/ 0 h 470414"/>
              <a:gd name="connsiteX6" fmla="*/ 110996 w 206136"/>
              <a:gd name="connsiteY6" fmla="*/ 0 h 470414"/>
              <a:gd name="connsiteX7" fmla="*/ 84569 w 206136"/>
              <a:gd name="connsiteY7" fmla="*/ 68712 h 470414"/>
              <a:gd name="connsiteX8" fmla="*/ 0 w 206136"/>
              <a:gd name="connsiteY8" fmla="*/ 95140 h 470414"/>
              <a:gd name="connsiteX9" fmla="*/ 26428 w 206136"/>
              <a:gd name="connsiteY9" fmla="*/ 169138 h 470414"/>
              <a:gd name="connsiteX10" fmla="*/ 52855 w 206136"/>
              <a:gd name="connsiteY10" fmla="*/ 237850 h 470414"/>
              <a:gd name="connsiteX11" fmla="*/ 52855 w 206136"/>
              <a:gd name="connsiteY11" fmla="*/ 391131 h 470414"/>
              <a:gd name="connsiteX12" fmla="*/ 73998 w 206136"/>
              <a:gd name="connsiteY12" fmla="*/ 470414 h 470414"/>
              <a:gd name="connsiteX13" fmla="*/ 137424 w 206136"/>
              <a:gd name="connsiteY13" fmla="*/ 438701 h 4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6" h="470414">
                <a:moveTo>
                  <a:pt x="137424" y="438701"/>
                </a:moveTo>
                <a:lnTo>
                  <a:pt x="137424" y="264278"/>
                </a:lnTo>
                <a:lnTo>
                  <a:pt x="206136" y="95140"/>
                </a:lnTo>
                <a:lnTo>
                  <a:pt x="200851" y="63427"/>
                </a:lnTo>
                <a:lnTo>
                  <a:pt x="163852" y="21142"/>
                </a:lnTo>
                <a:lnTo>
                  <a:pt x="142710" y="0"/>
                </a:lnTo>
                <a:lnTo>
                  <a:pt x="110996" y="0"/>
                </a:lnTo>
                <a:lnTo>
                  <a:pt x="84569" y="68712"/>
                </a:lnTo>
                <a:lnTo>
                  <a:pt x="0" y="95140"/>
                </a:lnTo>
                <a:lnTo>
                  <a:pt x="26428" y="169138"/>
                </a:lnTo>
                <a:lnTo>
                  <a:pt x="52855" y="237850"/>
                </a:lnTo>
                <a:lnTo>
                  <a:pt x="52855" y="391131"/>
                </a:lnTo>
                <a:lnTo>
                  <a:pt x="73998" y="470414"/>
                </a:lnTo>
                <a:lnTo>
                  <a:pt x="137424" y="438701"/>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orme libre 45"/>
          <p:cNvSpPr/>
          <p:nvPr/>
        </p:nvSpPr>
        <p:spPr>
          <a:xfrm>
            <a:off x="4814888" y="2103438"/>
            <a:ext cx="147637" cy="392112"/>
          </a:xfrm>
          <a:custGeom>
            <a:avLst/>
            <a:gdLst>
              <a:gd name="connsiteX0" fmla="*/ 95140 w 147996"/>
              <a:gd name="connsiteY0" fmla="*/ 391130 h 391130"/>
              <a:gd name="connsiteX1" fmla="*/ 36999 w 147996"/>
              <a:gd name="connsiteY1" fmla="*/ 280134 h 391130"/>
              <a:gd name="connsiteX2" fmla="*/ 42285 w 147996"/>
              <a:gd name="connsiteY2" fmla="*/ 116282 h 391130"/>
              <a:gd name="connsiteX3" fmla="*/ 0 w 147996"/>
              <a:gd name="connsiteY3" fmla="*/ 36998 h 391130"/>
              <a:gd name="connsiteX4" fmla="*/ 31714 w 147996"/>
              <a:gd name="connsiteY4" fmla="*/ 0 h 391130"/>
              <a:gd name="connsiteX5" fmla="*/ 79283 w 147996"/>
              <a:gd name="connsiteY5" fmla="*/ 0 h 391130"/>
              <a:gd name="connsiteX6" fmla="*/ 132139 w 147996"/>
              <a:gd name="connsiteY6" fmla="*/ 153280 h 391130"/>
              <a:gd name="connsiteX7" fmla="*/ 126853 w 147996"/>
              <a:gd name="connsiteY7" fmla="*/ 301276 h 391130"/>
              <a:gd name="connsiteX8" fmla="*/ 147996 w 147996"/>
              <a:gd name="connsiteY8" fmla="*/ 375274 h 391130"/>
              <a:gd name="connsiteX9" fmla="*/ 95140 w 147996"/>
              <a:gd name="connsiteY9" fmla="*/ 391130 h 3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96" h="391130">
                <a:moveTo>
                  <a:pt x="95140" y="391130"/>
                </a:moveTo>
                <a:lnTo>
                  <a:pt x="36999" y="280134"/>
                </a:lnTo>
                <a:lnTo>
                  <a:pt x="42285" y="116282"/>
                </a:lnTo>
                <a:lnTo>
                  <a:pt x="0" y="36998"/>
                </a:lnTo>
                <a:lnTo>
                  <a:pt x="31714" y="0"/>
                </a:lnTo>
                <a:lnTo>
                  <a:pt x="79283" y="0"/>
                </a:lnTo>
                <a:lnTo>
                  <a:pt x="132139" y="153280"/>
                </a:lnTo>
                <a:lnTo>
                  <a:pt x="126853" y="301276"/>
                </a:lnTo>
                <a:lnTo>
                  <a:pt x="147996" y="375274"/>
                </a:lnTo>
                <a:lnTo>
                  <a:pt x="95140" y="39113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orme libre 46"/>
          <p:cNvSpPr/>
          <p:nvPr/>
        </p:nvSpPr>
        <p:spPr>
          <a:xfrm>
            <a:off x="4592638" y="2119313"/>
            <a:ext cx="322262" cy="465137"/>
          </a:xfrm>
          <a:custGeom>
            <a:avLst/>
            <a:gdLst>
              <a:gd name="connsiteX0" fmla="*/ 322419 w 322419"/>
              <a:gd name="connsiteY0" fmla="*/ 380560 h 465129"/>
              <a:gd name="connsiteX1" fmla="*/ 258992 w 322419"/>
              <a:gd name="connsiteY1" fmla="*/ 264278 h 465129"/>
              <a:gd name="connsiteX2" fmla="*/ 264278 w 322419"/>
              <a:gd name="connsiteY2" fmla="*/ 105711 h 465129"/>
              <a:gd name="connsiteX3" fmla="*/ 211422 w 322419"/>
              <a:gd name="connsiteY3" fmla="*/ 5286 h 465129"/>
              <a:gd name="connsiteX4" fmla="*/ 36999 w 322419"/>
              <a:gd name="connsiteY4" fmla="*/ 0 h 465129"/>
              <a:gd name="connsiteX5" fmla="*/ 15857 w 322419"/>
              <a:gd name="connsiteY5" fmla="*/ 15857 h 465129"/>
              <a:gd name="connsiteX6" fmla="*/ 15857 w 322419"/>
              <a:gd name="connsiteY6" fmla="*/ 52856 h 465129"/>
              <a:gd name="connsiteX7" fmla="*/ 42285 w 322419"/>
              <a:gd name="connsiteY7" fmla="*/ 79283 h 465129"/>
              <a:gd name="connsiteX8" fmla="*/ 42285 w 322419"/>
              <a:gd name="connsiteY8" fmla="*/ 174423 h 465129"/>
              <a:gd name="connsiteX9" fmla="*/ 21142 w 322419"/>
              <a:gd name="connsiteY9" fmla="*/ 184994 h 465129"/>
              <a:gd name="connsiteX10" fmla="*/ 21142 w 322419"/>
              <a:gd name="connsiteY10" fmla="*/ 280134 h 465129"/>
              <a:gd name="connsiteX11" fmla="*/ 0 w 322419"/>
              <a:gd name="connsiteY11" fmla="*/ 285420 h 465129"/>
              <a:gd name="connsiteX12" fmla="*/ 0 w 322419"/>
              <a:gd name="connsiteY12" fmla="*/ 332990 h 465129"/>
              <a:gd name="connsiteX13" fmla="*/ 26428 w 322419"/>
              <a:gd name="connsiteY13" fmla="*/ 438701 h 465129"/>
              <a:gd name="connsiteX14" fmla="*/ 36999 w 322419"/>
              <a:gd name="connsiteY14" fmla="*/ 443986 h 465129"/>
              <a:gd name="connsiteX15" fmla="*/ 36999 w 322419"/>
              <a:gd name="connsiteY15" fmla="*/ 465129 h 465129"/>
              <a:gd name="connsiteX16" fmla="*/ 73998 w 322419"/>
              <a:gd name="connsiteY16" fmla="*/ 465129 h 465129"/>
              <a:gd name="connsiteX17" fmla="*/ 322419 w 322419"/>
              <a:gd name="connsiteY17" fmla="*/ 380560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419" h="465129">
                <a:moveTo>
                  <a:pt x="322419" y="380560"/>
                </a:moveTo>
                <a:lnTo>
                  <a:pt x="258992" y="264278"/>
                </a:lnTo>
                <a:lnTo>
                  <a:pt x="264278" y="105711"/>
                </a:lnTo>
                <a:lnTo>
                  <a:pt x="211422" y="5286"/>
                </a:lnTo>
                <a:lnTo>
                  <a:pt x="36999" y="0"/>
                </a:lnTo>
                <a:lnTo>
                  <a:pt x="15857" y="15857"/>
                </a:lnTo>
                <a:lnTo>
                  <a:pt x="15857" y="52856"/>
                </a:lnTo>
                <a:lnTo>
                  <a:pt x="42285" y="79283"/>
                </a:lnTo>
                <a:lnTo>
                  <a:pt x="42285" y="174423"/>
                </a:lnTo>
                <a:lnTo>
                  <a:pt x="21142" y="184994"/>
                </a:lnTo>
                <a:lnTo>
                  <a:pt x="21142" y="280134"/>
                </a:lnTo>
                <a:lnTo>
                  <a:pt x="0" y="285420"/>
                </a:lnTo>
                <a:lnTo>
                  <a:pt x="0" y="332990"/>
                </a:lnTo>
                <a:lnTo>
                  <a:pt x="26428" y="438701"/>
                </a:lnTo>
                <a:lnTo>
                  <a:pt x="36999" y="443986"/>
                </a:lnTo>
                <a:lnTo>
                  <a:pt x="36999" y="465129"/>
                </a:lnTo>
                <a:lnTo>
                  <a:pt x="73998" y="465129"/>
                </a:lnTo>
                <a:lnTo>
                  <a:pt x="322419" y="380560"/>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orme libre 47"/>
          <p:cNvSpPr/>
          <p:nvPr/>
        </p:nvSpPr>
        <p:spPr>
          <a:xfrm>
            <a:off x="4217988" y="2139950"/>
            <a:ext cx="417512" cy="465138"/>
          </a:xfrm>
          <a:custGeom>
            <a:avLst/>
            <a:gdLst>
              <a:gd name="connsiteX0" fmla="*/ 63427 w 417559"/>
              <a:gd name="connsiteY0" fmla="*/ 465129 h 465129"/>
              <a:gd name="connsiteX1" fmla="*/ 73998 w 417559"/>
              <a:gd name="connsiteY1" fmla="*/ 375274 h 465129"/>
              <a:gd name="connsiteX2" fmla="*/ 0 w 417559"/>
              <a:gd name="connsiteY2" fmla="*/ 317133 h 465129"/>
              <a:gd name="connsiteX3" fmla="*/ 0 w 417559"/>
              <a:gd name="connsiteY3" fmla="*/ 295991 h 465129"/>
              <a:gd name="connsiteX4" fmla="*/ 15857 w 417559"/>
              <a:gd name="connsiteY4" fmla="*/ 280135 h 465129"/>
              <a:gd name="connsiteX5" fmla="*/ 15857 w 417559"/>
              <a:gd name="connsiteY5" fmla="*/ 227279 h 465129"/>
              <a:gd name="connsiteX6" fmla="*/ 58141 w 417559"/>
              <a:gd name="connsiteY6" fmla="*/ 174424 h 465129"/>
              <a:gd name="connsiteX7" fmla="*/ 58141 w 417559"/>
              <a:gd name="connsiteY7" fmla="*/ 147996 h 465129"/>
              <a:gd name="connsiteX8" fmla="*/ 42285 w 417559"/>
              <a:gd name="connsiteY8" fmla="*/ 121568 h 465129"/>
              <a:gd name="connsiteX9" fmla="*/ 36999 w 417559"/>
              <a:gd name="connsiteY9" fmla="*/ 26428 h 465129"/>
              <a:gd name="connsiteX10" fmla="*/ 52856 w 417559"/>
              <a:gd name="connsiteY10" fmla="*/ 10571 h 465129"/>
              <a:gd name="connsiteX11" fmla="*/ 95140 w 417559"/>
              <a:gd name="connsiteY11" fmla="*/ 10571 h 465129"/>
              <a:gd name="connsiteX12" fmla="*/ 116282 w 417559"/>
              <a:gd name="connsiteY12" fmla="*/ 26428 h 465129"/>
              <a:gd name="connsiteX13" fmla="*/ 169138 w 417559"/>
              <a:gd name="connsiteY13" fmla="*/ 26428 h 465129"/>
              <a:gd name="connsiteX14" fmla="*/ 179709 w 417559"/>
              <a:gd name="connsiteY14" fmla="*/ 0 h 465129"/>
              <a:gd name="connsiteX15" fmla="*/ 232564 w 417559"/>
              <a:gd name="connsiteY15" fmla="*/ 5286 h 465129"/>
              <a:gd name="connsiteX16" fmla="*/ 290705 w 417559"/>
              <a:gd name="connsiteY16" fmla="*/ 79284 h 465129"/>
              <a:gd name="connsiteX17" fmla="*/ 317133 w 417559"/>
              <a:gd name="connsiteY17" fmla="*/ 79284 h 465129"/>
              <a:gd name="connsiteX18" fmla="*/ 327704 w 417559"/>
              <a:gd name="connsiteY18" fmla="*/ 58141 h 465129"/>
              <a:gd name="connsiteX19" fmla="*/ 359418 w 417559"/>
              <a:gd name="connsiteY19" fmla="*/ 58141 h 465129"/>
              <a:gd name="connsiteX20" fmla="*/ 417559 w 417559"/>
              <a:gd name="connsiteY20" fmla="*/ 84569 h 465129"/>
              <a:gd name="connsiteX21" fmla="*/ 417559 w 417559"/>
              <a:gd name="connsiteY21" fmla="*/ 147996 h 465129"/>
              <a:gd name="connsiteX22" fmla="*/ 391131 w 417559"/>
              <a:gd name="connsiteY22" fmla="*/ 163852 h 465129"/>
              <a:gd name="connsiteX23" fmla="*/ 391131 w 417559"/>
              <a:gd name="connsiteY23" fmla="*/ 258992 h 465129"/>
              <a:gd name="connsiteX24" fmla="*/ 375274 w 417559"/>
              <a:gd name="connsiteY24" fmla="*/ 269563 h 465129"/>
              <a:gd name="connsiteX25" fmla="*/ 375274 w 417559"/>
              <a:gd name="connsiteY25" fmla="*/ 311848 h 465129"/>
              <a:gd name="connsiteX26" fmla="*/ 406987 w 417559"/>
              <a:gd name="connsiteY26" fmla="*/ 417559 h 465129"/>
              <a:gd name="connsiteX27" fmla="*/ 348846 w 417559"/>
              <a:gd name="connsiteY27" fmla="*/ 406988 h 465129"/>
              <a:gd name="connsiteX28" fmla="*/ 227279 w 417559"/>
              <a:gd name="connsiteY28" fmla="*/ 438701 h 465129"/>
              <a:gd name="connsiteX29" fmla="*/ 63427 w 417559"/>
              <a:gd name="connsiteY29" fmla="*/ 465129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559" h="465129">
                <a:moveTo>
                  <a:pt x="63427" y="465129"/>
                </a:moveTo>
                <a:lnTo>
                  <a:pt x="73998" y="375274"/>
                </a:lnTo>
                <a:lnTo>
                  <a:pt x="0" y="317133"/>
                </a:lnTo>
                <a:lnTo>
                  <a:pt x="0" y="295991"/>
                </a:lnTo>
                <a:lnTo>
                  <a:pt x="15857" y="280135"/>
                </a:lnTo>
                <a:lnTo>
                  <a:pt x="15857" y="227279"/>
                </a:lnTo>
                <a:lnTo>
                  <a:pt x="58141" y="174424"/>
                </a:lnTo>
                <a:lnTo>
                  <a:pt x="58141" y="147996"/>
                </a:lnTo>
                <a:lnTo>
                  <a:pt x="42285" y="121568"/>
                </a:lnTo>
                <a:lnTo>
                  <a:pt x="36999" y="26428"/>
                </a:lnTo>
                <a:lnTo>
                  <a:pt x="52856" y="10571"/>
                </a:lnTo>
                <a:lnTo>
                  <a:pt x="95140" y="10571"/>
                </a:lnTo>
                <a:lnTo>
                  <a:pt x="116282" y="26428"/>
                </a:lnTo>
                <a:lnTo>
                  <a:pt x="169138" y="26428"/>
                </a:lnTo>
                <a:lnTo>
                  <a:pt x="179709" y="0"/>
                </a:lnTo>
                <a:lnTo>
                  <a:pt x="232564" y="5286"/>
                </a:lnTo>
                <a:lnTo>
                  <a:pt x="290705" y="79284"/>
                </a:lnTo>
                <a:lnTo>
                  <a:pt x="317133" y="79284"/>
                </a:lnTo>
                <a:lnTo>
                  <a:pt x="327704" y="58141"/>
                </a:lnTo>
                <a:lnTo>
                  <a:pt x="359418" y="58141"/>
                </a:lnTo>
                <a:lnTo>
                  <a:pt x="417559" y="84569"/>
                </a:lnTo>
                <a:lnTo>
                  <a:pt x="417559" y="147996"/>
                </a:lnTo>
                <a:lnTo>
                  <a:pt x="391131" y="163852"/>
                </a:lnTo>
                <a:lnTo>
                  <a:pt x="391131" y="258992"/>
                </a:lnTo>
                <a:lnTo>
                  <a:pt x="375274" y="269563"/>
                </a:lnTo>
                <a:lnTo>
                  <a:pt x="375274" y="311848"/>
                </a:lnTo>
                <a:lnTo>
                  <a:pt x="406987" y="417559"/>
                </a:lnTo>
                <a:lnTo>
                  <a:pt x="348846" y="406988"/>
                </a:lnTo>
                <a:lnTo>
                  <a:pt x="227279" y="438701"/>
                </a:lnTo>
                <a:lnTo>
                  <a:pt x="63427" y="465129"/>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orme libre 48"/>
          <p:cNvSpPr/>
          <p:nvPr/>
        </p:nvSpPr>
        <p:spPr>
          <a:xfrm>
            <a:off x="4011613" y="2320925"/>
            <a:ext cx="274637" cy="279400"/>
          </a:xfrm>
          <a:custGeom>
            <a:avLst/>
            <a:gdLst>
              <a:gd name="connsiteX0" fmla="*/ 264277 w 274848"/>
              <a:gd name="connsiteY0" fmla="*/ 280134 h 280134"/>
              <a:gd name="connsiteX1" fmla="*/ 153281 w 274848"/>
              <a:gd name="connsiteY1" fmla="*/ 269563 h 280134"/>
              <a:gd name="connsiteX2" fmla="*/ 0 w 274848"/>
              <a:gd name="connsiteY2" fmla="*/ 121568 h 280134"/>
              <a:gd name="connsiteX3" fmla="*/ 52855 w 274848"/>
              <a:gd name="connsiteY3" fmla="*/ 47570 h 280134"/>
              <a:gd name="connsiteX4" fmla="*/ 52855 w 274848"/>
              <a:gd name="connsiteY4" fmla="*/ 0 h 280134"/>
              <a:gd name="connsiteX5" fmla="*/ 100425 w 274848"/>
              <a:gd name="connsiteY5" fmla="*/ 0 h 280134"/>
              <a:gd name="connsiteX6" fmla="*/ 142710 w 274848"/>
              <a:gd name="connsiteY6" fmla="*/ 31713 h 280134"/>
              <a:gd name="connsiteX7" fmla="*/ 142710 w 274848"/>
              <a:gd name="connsiteY7" fmla="*/ 73998 h 280134"/>
              <a:gd name="connsiteX8" fmla="*/ 153281 w 274848"/>
              <a:gd name="connsiteY8" fmla="*/ 95140 h 280134"/>
              <a:gd name="connsiteX9" fmla="*/ 174423 w 274848"/>
              <a:gd name="connsiteY9" fmla="*/ 68712 h 280134"/>
              <a:gd name="connsiteX10" fmla="*/ 221993 w 274848"/>
              <a:gd name="connsiteY10" fmla="*/ 73998 h 280134"/>
              <a:gd name="connsiteX11" fmla="*/ 221993 w 274848"/>
              <a:gd name="connsiteY11" fmla="*/ 100426 h 280134"/>
              <a:gd name="connsiteX12" fmla="*/ 206136 w 274848"/>
              <a:gd name="connsiteY12" fmla="*/ 116282 h 280134"/>
              <a:gd name="connsiteX13" fmla="*/ 206136 w 274848"/>
              <a:gd name="connsiteY13" fmla="*/ 132139 h 280134"/>
              <a:gd name="connsiteX14" fmla="*/ 274848 w 274848"/>
              <a:gd name="connsiteY14" fmla="*/ 195565 h 280134"/>
              <a:gd name="connsiteX15" fmla="*/ 264277 w 274848"/>
              <a:gd name="connsiteY15" fmla="*/ 280134 h 2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848" h="280134">
                <a:moveTo>
                  <a:pt x="264277" y="280134"/>
                </a:moveTo>
                <a:lnTo>
                  <a:pt x="153281" y="269563"/>
                </a:lnTo>
                <a:lnTo>
                  <a:pt x="0" y="121568"/>
                </a:lnTo>
                <a:lnTo>
                  <a:pt x="52855" y="47570"/>
                </a:lnTo>
                <a:lnTo>
                  <a:pt x="52855" y="0"/>
                </a:lnTo>
                <a:lnTo>
                  <a:pt x="100425" y="0"/>
                </a:lnTo>
                <a:lnTo>
                  <a:pt x="142710" y="31713"/>
                </a:lnTo>
                <a:lnTo>
                  <a:pt x="142710" y="73998"/>
                </a:lnTo>
                <a:lnTo>
                  <a:pt x="153281" y="95140"/>
                </a:lnTo>
                <a:lnTo>
                  <a:pt x="174423" y="68712"/>
                </a:lnTo>
                <a:lnTo>
                  <a:pt x="221993" y="73998"/>
                </a:lnTo>
                <a:lnTo>
                  <a:pt x="221993" y="100426"/>
                </a:lnTo>
                <a:lnTo>
                  <a:pt x="206136" y="116282"/>
                </a:lnTo>
                <a:lnTo>
                  <a:pt x="206136" y="132139"/>
                </a:lnTo>
                <a:lnTo>
                  <a:pt x="274848" y="195565"/>
                </a:lnTo>
                <a:lnTo>
                  <a:pt x="264277" y="28013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Forme libre 49"/>
          <p:cNvSpPr/>
          <p:nvPr/>
        </p:nvSpPr>
        <p:spPr>
          <a:xfrm>
            <a:off x="5776913" y="1162050"/>
            <a:ext cx="739775" cy="1231900"/>
          </a:xfrm>
          <a:custGeom>
            <a:avLst/>
            <a:gdLst>
              <a:gd name="connsiteX0" fmla="*/ 153281 w 739977"/>
              <a:gd name="connsiteY0" fmla="*/ 480985 h 1231533"/>
              <a:gd name="connsiteX1" fmla="*/ 47570 w 739977"/>
              <a:gd name="connsiteY1" fmla="*/ 623695 h 1231533"/>
              <a:gd name="connsiteX2" fmla="*/ 0 w 739977"/>
              <a:gd name="connsiteY2" fmla="*/ 708263 h 1231533"/>
              <a:gd name="connsiteX3" fmla="*/ 0 w 739977"/>
              <a:gd name="connsiteY3" fmla="*/ 761119 h 1231533"/>
              <a:gd name="connsiteX4" fmla="*/ 15857 w 739977"/>
              <a:gd name="connsiteY4" fmla="*/ 755833 h 1231533"/>
              <a:gd name="connsiteX5" fmla="*/ 79283 w 739977"/>
              <a:gd name="connsiteY5" fmla="*/ 829831 h 1231533"/>
              <a:gd name="connsiteX6" fmla="*/ 79283 w 739977"/>
              <a:gd name="connsiteY6" fmla="*/ 866830 h 1231533"/>
              <a:gd name="connsiteX7" fmla="*/ 89855 w 739977"/>
              <a:gd name="connsiteY7" fmla="*/ 872115 h 1231533"/>
              <a:gd name="connsiteX8" fmla="*/ 142710 w 739977"/>
              <a:gd name="connsiteY8" fmla="*/ 946113 h 1231533"/>
              <a:gd name="connsiteX9" fmla="*/ 142710 w 739977"/>
              <a:gd name="connsiteY9" fmla="*/ 1030682 h 1231533"/>
              <a:gd name="connsiteX10" fmla="*/ 63427 w 739977"/>
              <a:gd name="connsiteY10" fmla="*/ 1067681 h 1231533"/>
              <a:gd name="connsiteX11" fmla="*/ 132139 w 739977"/>
              <a:gd name="connsiteY11" fmla="*/ 1162821 h 1231533"/>
              <a:gd name="connsiteX12" fmla="*/ 132139 w 739977"/>
              <a:gd name="connsiteY12" fmla="*/ 1215676 h 1231533"/>
              <a:gd name="connsiteX13" fmla="*/ 137424 w 739977"/>
              <a:gd name="connsiteY13" fmla="*/ 1231533 h 1231533"/>
              <a:gd name="connsiteX14" fmla="*/ 147996 w 739977"/>
              <a:gd name="connsiteY14" fmla="*/ 1215676 h 1231533"/>
              <a:gd name="connsiteX15" fmla="*/ 232564 w 739977"/>
              <a:gd name="connsiteY15" fmla="*/ 1215676 h 1231533"/>
              <a:gd name="connsiteX16" fmla="*/ 237850 w 739977"/>
              <a:gd name="connsiteY16" fmla="*/ 1205105 h 1231533"/>
              <a:gd name="connsiteX17" fmla="*/ 322419 w 739977"/>
              <a:gd name="connsiteY17" fmla="*/ 1205105 h 1231533"/>
              <a:gd name="connsiteX18" fmla="*/ 412273 w 739977"/>
              <a:gd name="connsiteY18" fmla="*/ 1115251 h 1231533"/>
              <a:gd name="connsiteX19" fmla="*/ 417559 w 739977"/>
              <a:gd name="connsiteY19" fmla="*/ 1120536 h 1231533"/>
              <a:gd name="connsiteX20" fmla="*/ 602553 w 739977"/>
              <a:gd name="connsiteY20" fmla="*/ 988397 h 1231533"/>
              <a:gd name="connsiteX21" fmla="*/ 618409 w 739977"/>
              <a:gd name="connsiteY21" fmla="*/ 988397 h 1231533"/>
              <a:gd name="connsiteX22" fmla="*/ 692407 w 739977"/>
              <a:gd name="connsiteY22" fmla="*/ 935542 h 1231533"/>
              <a:gd name="connsiteX23" fmla="*/ 618409 w 739977"/>
              <a:gd name="connsiteY23" fmla="*/ 808689 h 1231533"/>
              <a:gd name="connsiteX24" fmla="*/ 618409 w 739977"/>
              <a:gd name="connsiteY24" fmla="*/ 739977 h 1231533"/>
              <a:gd name="connsiteX25" fmla="*/ 634266 w 739977"/>
              <a:gd name="connsiteY25" fmla="*/ 718834 h 1231533"/>
              <a:gd name="connsiteX26" fmla="*/ 634266 w 739977"/>
              <a:gd name="connsiteY26" fmla="*/ 671265 h 1231533"/>
              <a:gd name="connsiteX27" fmla="*/ 681836 w 739977"/>
              <a:gd name="connsiteY27" fmla="*/ 591981 h 1231533"/>
              <a:gd name="connsiteX28" fmla="*/ 739977 w 739977"/>
              <a:gd name="connsiteY28" fmla="*/ 586696 h 1231533"/>
              <a:gd name="connsiteX29" fmla="*/ 734692 w 739977"/>
              <a:gd name="connsiteY29" fmla="*/ 274848 h 1231533"/>
              <a:gd name="connsiteX30" fmla="*/ 687122 w 739977"/>
              <a:gd name="connsiteY30" fmla="*/ 285419 h 1231533"/>
              <a:gd name="connsiteX31" fmla="*/ 364703 w 739977"/>
              <a:gd name="connsiteY31" fmla="*/ 73997 h 1231533"/>
              <a:gd name="connsiteX32" fmla="*/ 295991 w 739977"/>
              <a:gd name="connsiteY32" fmla="*/ 36999 h 1231533"/>
              <a:gd name="connsiteX33" fmla="*/ 216708 w 739977"/>
              <a:gd name="connsiteY33" fmla="*/ 0 h 1231533"/>
              <a:gd name="connsiteX34" fmla="*/ 121568 w 739977"/>
              <a:gd name="connsiteY34" fmla="*/ 10571 h 1231533"/>
              <a:gd name="connsiteX35" fmla="*/ 110997 w 739977"/>
              <a:gd name="connsiteY35" fmla="*/ 31713 h 1231533"/>
              <a:gd name="connsiteX36" fmla="*/ 116282 w 739977"/>
              <a:gd name="connsiteY36" fmla="*/ 84569 h 1231533"/>
              <a:gd name="connsiteX37" fmla="*/ 174423 w 739977"/>
              <a:gd name="connsiteY37" fmla="*/ 200851 h 1231533"/>
              <a:gd name="connsiteX38" fmla="*/ 174423 w 739977"/>
              <a:gd name="connsiteY38" fmla="*/ 258992 h 1231533"/>
              <a:gd name="connsiteX39" fmla="*/ 158567 w 739977"/>
              <a:gd name="connsiteY39" fmla="*/ 280134 h 1231533"/>
              <a:gd name="connsiteX40" fmla="*/ 158567 w 739977"/>
              <a:gd name="connsiteY40" fmla="*/ 364703 h 1231533"/>
              <a:gd name="connsiteX41" fmla="*/ 174423 w 739977"/>
              <a:gd name="connsiteY41" fmla="*/ 380559 h 1231533"/>
              <a:gd name="connsiteX42" fmla="*/ 174423 w 739977"/>
              <a:gd name="connsiteY42" fmla="*/ 401702 h 1231533"/>
              <a:gd name="connsiteX43" fmla="*/ 153281 w 739977"/>
              <a:gd name="connsiteY43" fmla="*/ 480985 h 12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9977" h="1231533">
                <a:moveTo>
                  <a:pt x="153281" y="480985"/>
                </a:moveTo>
                <a:cubicBezTo>
                  <a:pt x="46546" y="630414"/>
                  <a:pt x="47570" y="689604"/>
                  <a:pt x="47570" y="623695"/>
                </a:cubicBezTo>
                <a:lnTo>
                  <a:pt x="0" y="708263"/>
                </a:lnTo>
                <a:lnTo>
                  <a:pt x="0" y="761119"/>
                </a:lnTo>
                <a:lnTo>
                  <a:pt x="15857" y="755833"/>
                </a:lnTo>
                <a:lnTo>
                  <a:pt x="79283" y="829831"/>
                </a:lnTo>
                <a:lnTo>
                  <a:pt x="79283" y="866830"/>
                </a:lnTo>
                <a:lnTo>
                  <a:pt x="89855" y="872115"/>
                </a:lnTo>
                <a:lnTo>
                  <a:pt x="142710" y="946113"/>
                </a:lnTo>
                <a:lnTo>
                  <a:pt x="142710" y="1030682"/>
                </a:lnTo>
                <a:lnTo>
                  <a:pt x="63427" y="1067681"/>
                </a:lnTo>
                <a:lnTo>
                  <a:pt x="132139" y="1162821"/>
                </a:lnTo>
                <a:lnTo>
                  <a:pt x="132139" y="1215676"/>
                </a:lnTo>
                <a:lnTo>
                  <a:pt x="137424" y="1231533"/>
                </a:lnTo>
                <a:lnTo>
                  <a:pt x="147996" y="1215676"/>
                </a:lnTo>
                <a:lnTo>
                  <a:pt x="232564" y="1215676"/>
                </a:lnTo>
                <a:lnTo>
                  <a:pt x="237850" y="1205105"/>
                </a:lnTo>
                <a:lnTo>
                  <a:pt x="322419" y="1205105"/>
                </a:lnTo>
                <a:lnTo>
                  <a:pt x="412273" y="1115251"/>
                </a:lnTo>
                <a:lnTo>
                  <a:pt x="417559" y="1120536"/>
                </a:lnTo>
                <a:lnTo>
                  <a:pt x="602553" y="988397"/>
                </a:lnTo>
                <a:lnTo>
                  <a:pt x="618409" y="988397"/>
                </a:lnTo>
                <a:lnTo>
                  <a:pt x="692407" y="935542"/>
                </a:lnTo>
                <a:lnTo>
                  <a:pt x="618409" y="808689"/>
                </a:lnTo>
                <a:lnTo>
                  <a:pt x="618409" y="739977"/>
                </a:lnTo>
                <a:lnTo>
                  <a:pt x="634266" y="718834"/>
                </a:lnTo>
                <a:lnTo>
                  <a:pt x="634266" y="671265"/>
                </a:lnTo>
                <a:lnTo>
                  <a:pt x="681836" y="591981"/>
                </a:lnTo>
                <a:lnTo>
                  <a:pt x="739977" y="586696"/>
                </a:lnTo>
                <a:cubicBezTo>
                  <a:pt x="738215" y="482747"/>
                  <a:pt x="736454" y="378797"/>
                  <a:pt x="734692" y="274848"/>
                </a:cubicBezTo>
                <a:lnTo>
                  <a:pt x="687122" y="285419"/>
                </a:lnTo>
                <a:lnTo>
                  <a:pt x="364703" y="73997"/>
                </a:lnTo>
                <a:lnTo>
                  <a:pt x="295991" y="36999"/>
                </a:lnTo>
                <a:lnTo>
                  <a:pt x="216708" y="0"/>
                </a:lnTo>
                <a:lnTo>
                  <a:pt x="121568" y="10571"/>
                </a:lnTo>
                <a:lnTo>
                  <a:pt x="110997" y="31713"/>
                </a:lnTo>
                <a:lnTo>
                  <a:pt x="116282" y="84569"/>
                </a:lnTo>
                <a:lnTo>
                  <a:pt x="174423" y="200851"/>
                </a:lnTo>
                <a:lnTo>
                  <a:pt x="174423" y="258992"/>
                </a:lnTo>
                <a:lnTo>
                  <a:pt x="158567" y="280134"/>
                </a:lnTo>
                <a:lnTo>
                  <a:pt x="158567" y="364703"/>
                </a:lnTo>
                <a:lnTo>
                  <a:pt x="174423" y="380559"/>
                </a:lnTo>
                <a:lnTo>
                  <a:pt x="174423" y="401702"/>
                </a:lnTo>
                <a:lnTo>
                  <a:pt x="153281" y="480985"/>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Forme libre 50"/>
          <p:cNvSpPr/>
          <p:nvPr/>
        </p:nvSpPr>
        <p:spPr>
          <a:xfrm>
            <a:off x="3895725" y="2182813"/>
            <a:ext cx="190500" cy="254000"/>
          </a:xfrm>
          <a:custGeom>
            <a:avLst/>
            <a:gdLst>
              <a:gd name="connsiteX0" fmla="*/ 110996 w 190279"/>
              <a:gd name="connsiteY0" fmla="*/ 253706 h 253706"/>
              <a:gd name="connsiteX1" fmla="*/ 26427 w 190279"/>
              <a:gd name="connsiteY1" fmla="*/ 179708 h 253706"/>
              <a:gd name="connsiteX2" fmla="*/ 0 w 190279"/>
              <a:gd name="connsiteY2" fmla="*/ 73997 h 253706"/>
              <a:gd name="connsiteX3" fmla="*/ 15856 w 190279"/>
              <a:gd name="connsiteY3" fmla="*/ 73997 h 253706"/>
              <a:gd name="connsiteX4" fmla="*/ 89854 w 190279"/>
              <a:gd name="connsiteY4" fmla="*/ 0 h 253706"/>
              <a:gd name="connsiteX5" fmla="*/ 110996 w 190279"/>
              <a:gd name="connsiteY5" fmla="*/ 0 h 253706"/>
              <a:gd name="connsiteX6" fmla="*/ 163852 w 190279"/>
              <a:gd name="connsiteY6" fmla="*/ 42284 h 253706"/>
              <a:gd name="connsiteX7" fmla="*/ 190279 w 190279"/>
              <a:gd name="connsiteY7" fmla="*/ 84569 h 253706"/>
              <a:gd name="connsiteX8" fmla="*/ 174423 w 190279"/>
              <a:gd name="connsiteY8" fmla="*/ 132139 h 253706"/>
              <a:gd name="connsiteX9" fmla="*/ 163852 w 190279"/>
              <a:gd name="connsiteY9" fmla="*/ 190280 h 253706"/>
              <a:gd name="connsiteX10" fmla="*/ 110996 w 190279"/>
              <a:gd name="connsiteY10" fmla="*/ 253706 h 2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79" h="253706">
                <a:moveTo>
                  <a:pt x="110996" y="253706"/>
                </a:moveTo>
                <a:lnTo>
                  <a:pt x="26427" y="179708"/>
                </a:lnTo>
                <a:lnTo>
                  <a:pt x="0" y="73997"/>
                </a:lnTo>
                <a:lnTo>
                  <a:pt x="15856" y="73997"/>
                </a:lnTo>
                <a:lnTo>
                  <a:pt x="89854" y="0"/>
                </a:lnTo>
                <a:lnTo>
                  <a:pt x="110996" y="0"/>
                </a:lnTo>
                <a:lnTo>
                  <a:pt x="163852" y="42284"/>
                </a:lnTo>
                <a:lnTo>
                  <a:pt x="190279" y="84569"/>
                </a:lnTo>
                <a:lnTo>
                  <a:pt x="174423" y="132139"/>
                </a:lnTo>
                <a:lnTo>
                  <a:pt x="163852" y="190280"/>
                </a:lnTo>
                <a:lnTo>
                  <a:pt x="110996" y="253706"/>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Forme libre 51"/>
          <p:cNvSpPr/>
          <p:nvPr/>
        </p:nvSpPr>
        <p:spPr>
          <a:xfrm>
            <a:off x="3784600" y="1998663"/>
            <a:ext cx="485775" cy="411162"/>
          </a:xfrm>
          <a:custGeom>
            <a:avLst/>
            <a:gdLst>
              <a:gd name="connsiteX0" fmla="*/ 470414 w 486271"/>
              <a:gd name="connsiteY0" fmla="*/ 158566 h 412272"/>
              <a:gd name="connsiteX1" fmla="*/ 433415 w 486271"/>
              <a:gd name="connsiteY1" fmla="*/ 47570 h 412272"/>
              <a:gd name="connsiteX2" fmla="*/ 412273 w 486271"/>
              <a:gd name="connsiteY2" fmla="*/ 10571 h 412272"/>
              <a:gd name="connsiteX3" fmla="*/ 380560 w 486271"/>
              <a:gd name="connsiteY3" fmla="*/ 15856 h 412272"/>
              <a:gd name="connsiteX4" fmla="*/ 369989 w 486271"/>
              <a:gd name="connsiteY4" fmla="*/ 31713 h 412272"/>
              <a:gd name="connsiteX5" fmla="*/ 285420 w 486271"/>
              <a:gd name="connsiteY5" fmla="*/ 42284 h 412272"/>
              <a:gd name="connsiteX6" fmla="*/ 237850 w 486271"/>
              <a:gd name="connsiteY6" fmla="*/ 5285 h 412272"/>
              <a:gd name="connsiteX7" fmla="*/ 211422 w 486271"/>
              <a:gd name="connsiteY7" fmla="*/ 5285 h 412272"/>
              <a:gd name="connsiteX8" fmla="*/ 200851 w 486271"/>
              <a:gd name="connsiteY8" fmla="*/ 15856 h 412272"/>
              <a:gd name="connsiteX9" fmla="*/ 174423 w 486271"/>
              <a:gd name="connsiteY9" fmla="*/ 15856 h 412272"/>
              <a:gd name="connsiteX10" fmla="*/ 169138 w 486271"/>
              <a:gd name="connsiteY10" fmla="*/ 0 h 412272"/>
              <a:gd name="connsiteX11" fmla="*/ 79283 w 486271"/>
              <a:gd name="connsiteY11" fmla="*/ 0 h 412272"/>
              <a:gd name="connsiteX12" fmla="*/ 84569 w 486271"/>
              <a:gd name="connsiteY12" fmla="*/ 36998 h 412272"/>
              <a:gd name="connsiteX13" fmla="*/ 0 w 486271"/>
              <a:gd name="connsiteY13" fmla="*/ 110996 h 412272"/>
              <a:gd name="connsiteX14" fmla="*/ 105711 w 486271"/>
              <a:gd name="connsiteY14" fmla="*/ 237849 h 412272"/>
              <a:gd name="connsiteX15" fmla="*/ 105711 w 486271"/>
              <a:gd name="connsiteY15" fmla="*/ 258991 h 412272"/>
              <a:gd name="connsiteX16" fmla="*/ 126853 w 486271"/>
              <a:gd name="connsiteY16" fmla="*/ 258991 h 412272"/>
              <a:gd name="connsiteX17" fmla="*/ 200851 w 486271"/>
              <a:gd name="connsiteY17" fmla="*/ 184994 h 412272"/>
              <a:gd name="connsiteX18" fmla="*/ 227279 w 486271"/>
              <a:gd name="connsiteY18" fmla="*/ 184994 h 412272"/>
              <a:gd name="connsiteX19" fmla="*/ 274849 w 486271"/>
              <a:gd name="connsiteY19" fmla="*/ 227278 h 412272"/>
              <a:gd name="connsiteX20" fmla="*/ 295991 w 486271"/>
              <a:gd name="connsiteY20" fmla="*/ 269563 h 412272"/>
              <a:gd name="connsiteX21" fmla="*/ 290705 w 486271"/>
              <a:gd name="connsiteY21" fmla="*/ 322418 h 412272"/>
              <a:gd name="connsiteX22" fmla="*/ 322419 w 486271"/>
              <a:gd name="connsiteY22" fmla="*/ 322418 h 412272"/>
              <a:gd name="connsiteX23" fmla="*/ 364703 w 486271"/>
              <a:gd name="connsiteY23" fmla="*/ 348846 h 412272"/>
              <a:gd name="connsiteX24" fmla="*/ 369989 w 486271"/>
              <a:gd name="connsiteY24" fmla="*/ 391130 h 412272"/>
              <a:gd name="connsiteX25" fmla="*/ 380560 w 486271"/>
              <a:gd name="connsiteY25" fmla="*/ 412272 h 412272"/>
              <a:gd name="connsiteX26" fmla="*/ 401702 w 486271"/>
              <a:gd name="connsiteY26" fmla="*/ 391130 h 412272"/>
              <a:gd name="connsiteX27" fmla="*/ 449272 w 486271"/>
              <a:gd name="connsiteY27" fmla="*/ 396416 h 412272"/>
              <a:gd name="connsiteX28" fmla="*/ 449272 w 486271"/>
              <a:gd name="connsiteY28" fmla="*/ 364702 h 412272"/>
              <a:gd name="connsiteX29" fmla="*/ 486271 w 486271"/>
              <a:gd name="connsiteY29" fmla="*/ 317133 h 412272"/>
              <a:gd name="connsiteX30" fmla="*/ 486271 w 486271"/>
              <a:gd name="connsiteY30" fmla="*/ 285419 h 412272"/>
              <a:gd name="connsiteX31" fmla="*/ 470414 w 486271"/>
              <a:gd name="connsiteY31" fmla="*/ 269563 h 412272"/>
              <a:gd name="connsiteX32" fmla="*/ 470414 w 486271"/>
              <a:gd name="connsiteY32" fmla="*/ 158566 h 4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271" h="412272">
                <a:moveTo>
                  <a:pt x="470414" y="158566"/>
                </a:moveTo>
                <a:lnTo>
                  <a:pt x="433415" y="47570"/>
                </a:lnTo>
                <a:lnTo>
                  <a:pt x="412273" y="10571"/>
                </a:lnTo>
                <a:lnTo>
                  <a:pt x="380560" y="15856"/>
                </a:lnTo>
                <a:lnTo>
                  <a:pt x="369989" y="31713"/>
                </a:lnTo>
                <a:lnTo>
                  <a:pt x="285420" y="42284"/>
                </a:lnTo>
                <a:lnTo>
                  <a:pt x="237850" y="5285"/>
                </a:lnTo>
                <a:lnTo>
                  <a:pt x="211422" y="5285"/>
                </a:lnTo>
                <a:lnTo>
                  <a:pt x="200851" y="15856"/>
                </a:lnTo>
                <a:lnTo>
                  <a:pt x="174423" y="15856"/>
                </a:lnTo>
                <a:lnTo>
                  <a:pt x="169138" y="0"/>
                </a:lnTo>
                <a:lnTo>
                  <a:pt x="79283" y="0"/>
                </a:lnTo>
                <a:lnTo>
                  <a:pt x="84569" y="36998"/>
                </a:lnTo>
                <a:lnTo>
                  <a:pt x="0" y="110996"/>
                </a:lnTo>
                <a:lnTo>
                  <a:pt x="105711" y="237849"/>
                </a:lnTo>
                <a:lnTo>
                  <a:pt x="105711" y="258991"/>
                </a:lnTo>
                <a:lnTo>
                  <a:pt x="126853" y="258991"/>
                </a:lnTo>
                <a:lnTo>
                  <a:pt x="200851" y="184994"/>
                </a:lnTo>
                <a:lnTo>
                  <a:pt x="227279" y="184994"/>
                </a:lnTo>
                <a:lnTo>
                  <a:pt x="274849" y="227278"/>
                </a:lnTo>
                <a:lnTo>
                  <a:pt x="295991" y="269563"/>
                </a:lnTo>
                <a:lnTo>
                  <a:pt x="290705" y="322418"/>
                </a:lnTo>
                <a:lnTo>
                  <a:pt x="322419" y="322418"/>
                </a:lnTo>
                <a:lnTo>
                  <a:pt x="364703" y="348846"/>
                </a:lnTo>
                <a:lnTo>
                  <a:pt x="369989" y="391130"/>
                </a:lnTo>
                <a:lnTo>
                  <a:pt x="380560" y="412272"/>
                </a:lnTo>
                <a:lnTo>
                  <a:pt x="401702" y="391130"/>
                </a:lnTo>
                <a:lnTo>
                  <a:pt x="449272" y="396416"/>
                </a:lnTo>
                <a:lnTo>
                  <a:pt x="449272" y="364702"/>
                </a:lnTo>
                <a:lnTo>
                  <a:pt x="486271" y="317133"/>
                </a:lnTo>
                <a:lnTo>
                  <a:pt x="486271" y="285419"/>
                </a:lnTo>
                <a:lnTo>
                  <a:pt x="470414" y="269563"/>
                </a:lnTo>
                <a:lnTo>
                  <a:pt x="470414" y="158566"/>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Forme libre 53"/>
          <p:cNvSpPr/>
          <p:nvPr/>
        </p:nvSpPr>
        <p:spPr>
          <a:xfrm>
            <a:off x="3673475" y="1976438"/>
            <a:ext cx="195263" cy="127000"/>
          </a:xfrm>
          <a:custGeom>
            <a:avLst/>
            <a:gdLst>
              <a:gd name="connsiteX0" fmla="*/ 84568 w 195565"/>
              <a:gd name="connsiteY0" fmla="*/ 5286 h 126854"/>
              <a:gd name="connsiteX1" fmla="*/ 0 w 195565"/>
              <a:gd name="connsiteY1" fmla="*/ 31714 h 126854"/>
              <a:gd name="connsiteX2" fmla="*/ 36998 w 195565"/>
              <a:gd name="connsiteY2" fmla="*/ 79284 h 126854"/>
              <a:gd name="connsiteX3" fmla="*/ 68712 w 195565"/>
              <a:gd name="connsiteY3" fmla="*/ 79284 h 126854"/>
              <a:gd name="connsiteX4" fmla="*/ 110996 w 195565"/>
              <a:gd name="connsiteY4" fmla="*/ 89855 h 126854"/>
              <a:gd name="connsiteX5" fmla="*/ 110996 w 195565"/>
              <a:gd name="connsiteY5" fmla="*/ 126854 h 126854"/>
              <a:gd name="connsiteX6" fmla="*/ 195565 w 195565"/>
              <a:gd name="connsiteY6" fmla="*/ 52856 h 126854"/>
              <a:gd name="connsiteX7" fmla="*/ 184994 w 195565"/>
              <a:gd name="connsiteY7" fmla="*/ 0 h 126854"/>
              <a:gd name="connsiteX8" fmla="*/ 84568 w 195565"/>
              <a:gd name="connsiteY8" fmla="*/ 5286 h 12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5" h="126854">
                <a:moveTo>
                  <a:pt x="84568" y="5286"/>
                </a:moveTo>
                <a:lnTo>
                  <a:pt x="0" y="31714"/>
                </a:lnTo>
                <a:lnTo>
                  <a:pt x="36998" y="79284"/>
                </a:lnTo>
                <a:lnTo>
                  <a:pt x="68712" y="79284"/>
                </a:lnTo>
                <a:lnTo>
                  <a:pt x="110996" y="89855"/>
                </a:lnTo>
                <a:lnTo>
                  <a:pt x="110996" y="126854"/>
                </a:lnTo>
                <a:lnTo>
                  <a:pt x="195565" y="52856"/>
                </a:lnTo>
                <a:lnTo>
                  <a:pt x="184994" y="0"/>
                </a:lnTo>
                <a:lnTo>
                  <a:pt x="84568" y="528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orme libre 54"/>
          <p:cNvSpPr/>
          <p:nvPr/>
        </p:nvSpPr>
        <p:spPr>
          <a:xfrm>
            <a:off x="4835525" y="1131888"/>
            <a:ext cx="1116013" cy="903287"/>
          </a:xfrm>
          <a:custGeom>
            <a:avLst/>
            <a:gdLst>
              <a:gd name="connsiteX0" fmla="*/ 290706 w 1115251"/>
              <a:gd name="connsiteY0" fmla="*/ 348846 h 903828"/>
              <a:gd name="connsiteX1" fmla="*/ 391131 w 1115251"/>
              <a:gd name="connsiteY1" fmla="*/ 348846 h 903828"/>
              <a:gd name="connsiteX2" fmla="*/ 443987 w 1115251"/>
              <a:gd name="connsiteY2" fmla="*/ 301276 h 903828"/>
              <a:gd name="connsiteX3" fmla="*/ 470414 w 1115251"/>
              <a:gd name="connsiteY3" fmla="*/ 301276 h 903828"/>
              <a:gd name="connsiteX4" fmla="*/ 856259 w 1115251"/>
              <a:gd name="connsiteY4" fmla="*/ 0 h 903828"/>
              <a:gd name="connsiteX5" fmla="*/ 856259 w 1115251"/>
              <a:gd name="connsiteY5" fmla="*/ 26427 h 903828"/>
              <a:gd name="connsiteX6" fmla="*/ 935543 w 1115251"/>
              <a:gd name="connsiteY6" fmla="*/ 58141 h 903828"/>
              <a:gd name="connsiteX7" fmla="*/ 1004255 w 1115251"/>
              <a:gd name="connsiteY7" fmla="*/ 58141 h 903828"/>
              <a:gd name="connsiteX8" fmla="*/ 1046539 w 1115251"/>
              <a:gd name="connsiteY8" fmla="*/ 68712 h 903828"/>
              <a:gd name="connsiteX9" fmla="*/ 1046539 w 1115251"/>
              <a:gd name="connsiteY9" fmla="*/ 105710 h 903828"/>
              <a:gd name="connsiteX10" fmla="*/ 1109966 w 1115251"/>
              <a:gd name="connsiteY10" fmla="*/ 232564 h 903828"/>
              <a:gd name="connsiteX11" fmla="*/ 1109966 w 1115251"/>
              <a:gd name="connsiteY11" fmla="*/ 295990 h 903828"/>
              <a:gd name="connsiteX12" fmla="*/ 1094109 w 1115251"/>
              <a:gd name="connsiteY12" fmla="*/ 311847 h 903828"/>
              <a:gd name="connsiteX13" fmla="*/ 1099395 w 1115251"/>
              <a:gd name="connsiteY13" fmla="*/ 396416 h 903828"/>
              <a:gd name="connsiteX14" fmla="*/ 1115251 w 1115251"/>
              <a:gd name="connsiteY14" fmla="*/ 412272 h 903828"/>
              <a:gd name="connsiteX15" fmla="*/ 1094109 w 1115251"/>
              <a:gd name="connsiteY15" fmla="*/ 502127 h 903828"/>
              <a:gd name="connsiteX16" fmla="*/ 988398 w 1115251"/>
              <a:gd name="connsiteY16" fmla="*/ 676550 h 903828"/>
              <a:gd name="connsiteX17" fmla="*/ 977827 w 1115251"/>
              <a:gd name="connsiteY17" fmla="*/ 650122 h 903828"/>
              <a:gd name="connsiteX18" fmla="*/ 967256 w 1115251"/>
              <a:gd name="connsiteY18" fmla="*/ 692406 h 903828"/>
              <a:gd name="connsiteX19" fmla="*/ 940828 w 1115251"/>
              <a:gd name="connsiteY19" fmla="*/ 734691 h 903828"/>
              <a:gd name="connsiteX20" fmla="*/ 940828 w 1115251"/>
              <a:gd name="connsiteY20" fmla="*/ 787546 h 903828"/>
              <a:gd name="connsiteX21" fmla="*/ 872116 w 1115251"/>
              <a:gd name="connsiteY21" fmla="*/ 829831 h 903828"/>
              <a:gd name="connsiteX22" fmla="*/ 835117 w 1115251"/>
              <a:gd name="connsiteY22" fmla="*/ 835116 h 903828"/>
              <a:gd name="connsiteX23" fmla="*/ 787547 w 1115251"/>
              <a:gd name="connsiteY23" fmla="*/ 798117 h 903828"/>
              <a:gd name="connsiteX24" fmla="*/ 750548 w 1115251"/>
              <a:gd name="connsiteY24" fmla="*/ 803403 h 903828"/>
              <a:gd name="connsiteX25" fmla="*/ 687122 w 1115251"/>
              <a:gd name="connsiteY25" fmla="*/ 845687 h 903828"/>
              <a:gd name="connsiteX26" fmla="*/ 660694 w 1115251"/>
              <a:gd name="connsiteY26" fmla="*/ 850973 h 903828"/>
              <a:gd name="connsiteX27" fmla="*/ 581411 w 1115251"/>
              <a:gd name="connsiteY27" fmla="*/ 813974 h 903828"/>
              <a:gd name="connsiteX28" fmla="*/ 486271 w 1115251"/>
              <a:gd name="connsiteY28" fmla="*/ 813974 h 903828"/>
              <a:gd name="connsiteX29" fmla="*/ 417559 w 1115251"/>
              <a:gd name="connsiteY29" fmla="*/ 750547 h 903828"/>
              <a:gd name="connsiteX30" fmla="*/ 375274 w 1115251"/>
              <a:gd name="connsiteY30" fmla="*/ 750547 h 903828"/>
              <a:gd name="connsiteX31" fmla="*/ 290706 w 1115251"/>
              <a:gd name="connsiteY31" fmla="*/ 792832 h 903828"/>
              <a:gd name="connsiteX32" fmla="*/ 295991 w 1115251"/>
              <a:gd name="connsiteY32" fmla="*/ 824545 h 903828"/>
              <a:gd name="connsiteX33" fmla="*/ 221994 w 1115251"/>
              <a:gd name="connsiteY33" fmla="*/ 903828 h 903828"/>
              <a:gd name="connsiteX34" fmla="*/ 195566 w 1115251"/>
              <a:gd name="connsiteY34" fmla="*/ 882686 h 903828"/>
              <a:gd name="connsiteX35" fmla="*/ 163852 w 1115251"/>
              <a:gd name="connsiteY35" fmla="*/ 882686 h 903828"/>
              <a:gd name="connsiteX36" fmla="*/ 132139 w 1115251"/>
              <a:gd name="connsiteY36" fmla="*/ 840402 h 903828"/>
              <a:gd name="connsiteX37" fmla="*/ 47570 w 1115251"/>
              <a:gd name="connsiteY37" fmla="*/ 803403 h 903828"/>
              <a:gd name="connsiteX38" fmla="*/ 0 w 1115251"/>
              <a:gd name="connsiteY38" fmla="*/ 761119 h 903828"/>
              <a:gd name="connsiteX39" fmla="*/ 0 w 1115251"/>
              <a:gd name="connsiteY39" fmla="*/ 729405 h 903828"/>
              <a:gd name="connsiteX40" fmla="*/ 26428 w 1115251"/>
              <a:gd name="connsiteY40" fmla="*/ 655408 h 903828"/>
              <a:gd name="connsiteX41" fmla="*/ 116283 w 1115251"/>
              <a:gd name="connsiteY41" fmla="*/ 655408 h 903828"/>
              <a:gd name="connsiteX42" fmla="*/ 121568 w 1115251"/>
              <a:gd name="connsiteY42" fmla="*/ 639551 h 903828"/>
              <a:gd name="connsiteX43" fmla="*/ 253707 w 1115251"/>
              <a:gd name="connsiteY43" fmla="*/ 639551 h 903828"/>
              <a:gd name="connsiteX44" fmla="*/ 295991 w 1115251"/>
              <a:gd name="connsiteY44" fmla="*/ 576124 h 903828"/>
              <a:gd name="connsiteX45" fmla="*/ 290706 w 1115251"/>
              <a:gd name="connsiteY45" fmla="*/ 348846 h 9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5251" h="903828">
                <a:moveTo>
                  <a:pt x="290706" y="348846"/>
                </a:moveTo>
                <a:lnTo>
                  <a:pt x="391131" y="348846"/>
                </a:lnTo>
                <a:lnTo>
                  <a:pt x="443987" y="301276"/>
                </a:lnTo>
                <a:lnTo>
                  <a:pt x="470414" y="301276"/>
                </a:lnTo>
                <a:lnTo>
                  <a:pt x="856259" y="0"/>
                </a:lnTo>
                <a:lnTo>
                  <a:pt x="856259" y="26427"/>
                </a:lnTo>
                <a:lnTo>
                  <a:pt x="935543" y="58141"/>
                </a:lnTo>
                <a:lnTo>
                  <a:pt x="1004255" y="58141"/>
                </a:lnTo>
                <a:lnTo>
                  <a:pt x="1046539" y="68712"/>
                </a:lnTo>
                <a:lnTo>
                  <a:pt x="1046539" y="105710"/>
                </a:lnTo>
                <a:lnTo>
                  <a:pt x="1109966" y="232564"/>
                </a:lnTo>
                <a:lnTo>
                  <a:pt x="1109966" y="295990"/>
                </a:lnTo>
                <a:lnTo>
                  <a:pt x="1094109" y="311847"/>
                </a:lnTo>
                <a:lnTo>
                  <a:pt x="1099395" y="396416"/>
                </a:lnTo>
                <a:lnTo>
                  <a:pt x="1115251" y="412272"/>
                </a:lnTo>
                <a:lnTo>
                  <a:pt x="1094109" y="502127"/>
                </a:lnTo>
                <a:lnTo>
                  <a:pt x="988398" y="676550"/>
                </a:lnTo>
                <a:lnTo>
                  <a:pt x="977827" y="650122"/>
                </a:lnTo>
                <a:lnTo>
                  <a:pt x="967256" y="692406"/>
                </a:lnTo>
                <a:lnTo>
                  <a:pt x="940828" y="734691"/>
                </a:lnTo>
                <a:lnTo>
                  <a:pt x="940828" y="787546"/>
                </a:lnTo>
                <a:lnTo>
                  <a:pt x="872116" y="829831"/>
                </a:lnTo>
                <a:lnTo>
                  <a:pt x="835117" y="835116"/>
                </a:lnTo>
                <a:lnTo>
                  <a:pt x="787547" y="798117"/>
                </a:lnTo>
                <a:lnTo>
                  <a:pt x="750548" y="803403"/>
                </a:lnTo>
                <a:lnTo>
                  <a:pt x="687122" y="845687"/>
                </a:lnTo>
                <a:lnTo>
                  <a:pt x="660694" y="850973"/>
                </a:lnTo>
                <a:lnTo>
                  <a:pt x="581411" y="813974"/>
                </a:lnTo>
                <a:lnTo>
                  <a:pt x="486271" y="813974"/>
                </a:lnTo>
                <a:lnTo>
                  <a:pt x="417559" y="750547"/>
                </a:lnTo>
                <a:lnTo>
                  <a:pt x="375274" y="750547"/>
                </a:lnTo>
                <a:lnTo>
                  <a:pt x="290706" y="792832"/>
                </a:lnTo>
                <a:lnTo>
                  <a:pt x="295991" y="824545"/>
                </a:lnTo>
                <a:lnTo>
                  <a:pt x="221994" y="903828"/>
                </a:lnTo>
                <a:lnTo>
                  <a:pt x="195566" y="882686"/>
                </a:lnTo>
                <a:lnTo>
                  <a:pt x="163852" y="882686"/>
                </a:lnTo>
                <a:lnTo>
                  <a:pt x="132139" y="840402"/>
                </a:lnTo>
                <a:lnTo>
                  <a:pt x="47570" y="803403"/>
                </a:lnTo>
                <a:lnTo>
                  <a:pt x="0" y="761119"/>
                </a:lnTo>
                <a:lnTo>
                  <a:pt x="0" y="729405"/>
                </a:lnTo>
                <a:lnTo>
                  <a:pt x="26428" y="655408"/>
                </a:lnTo>
                <a:lnTo>
                  <a:pt x="116283" y="655408"/>
                </a:lnTo>
                <a:lnTo>
                  <a:pt x="121568" y="639551"/>
                </a:lnTo>
                <a:lnTo>
                  <a:pt x="253707" y="639551"/>
                </a:lnTo>
                <a:lnTo>
                  <a:pt x="295991" y="576124"/>
                </a:lnTo>
                <a:lnTo>
                  <a:pt x="290706" y="348846"/>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Forme libre 55"/>
          <p:cNvSpPr/>
          <p:nvPr/>
        </p:nvSpPr>
        <p:spPr>
          <a:xfrm>
            <a:off x="4424363" y="1801813"/>
            <a:ext cx="576262" cy="428625"/>
          </a:xfrm>
          <a:custGeom>
            <a:avLst/>
            <a:gdLst>
              <a:gd name="connsiteX0" fmla="*/ 68712 w 576124"/>
              <a:gd name="connsiteY0" fmla="*/ 206137 h 428130"/>
              <a:gd name="connsiteX1" fmla="*/ 200850 w 576124"/>
              <a:gd name="connsiteY1" fmla="*/ 89855 h 428130"/>
              <a:gd name="connsiteX2" fmla="*/ 253706 w 576124"/>
              <a:gd name="connsiteY2" fmla="*/ 89855 h 428130"/>
              <a:gd name="connsiteX3" fmla="*/ 264277 w 576124"/>
              <a:gd name="connsiteY3" fmla="*/ 73998 h 428130"/>
              <a:gd name="connsiteX4" fmla="*/ 317133 w 576124"/>
              <a:gd name="connsiteY4" fmla="*/ 73998 h 428130"/>
              <a:gd name="connsiteX5" fmla="*/ 385845 w 576124"/>
              <a:gd name="connsiteY5" fmla="*/ 0 h 428130"/>
              <a:gd name="connsiteX6" fmla="*/ 428129 w 576124"/>
              <a:gd name="connsiteY6" fmla="*/ 0 h 428130"/>
              <a:gd name="connsiteX7" fmla="*/ 406987 w 576124"/>
              <a:gd name="connsiteY7" fmla="*/ 63427 h 428130"/>
              <a:gd name="connsiteX8" fmla="*/ 406987 w 576124"/>
              <a:gd name="connsiteY8" fmla="*/ 89855 h 428130"/>
              <a:gd name="connsiteX9" fmla="*/ 459842 w 576124"/>
              <a:gd name="connsiteY9" fmla="*/ 126853 h 428130"/>
              <a:gd name="connsiteX10" fmla="*/ 539126 w 576124"/>
              <a:gd name="connsiteY10" fmla="*/ 163852 h 428130"/>
              <a:gd name="connsiteX11" fmla="*/ 576124 w 576124"/>
              <a:gd name="connsiteY11" fmla="*/ 211422 h 428130"/>
              <a:gd name="connsiteX12" fmla="*/ 544411 w 576124"/>
              <a:gd name="connsiteY12" fmla="*/ 280134 h 428130"/>
              <a:gd name="connsiteX13" fmla="*/ 470413 w 576124"/>
              <a:gd name="connsiteY13" fmla="*/ 301277 h 428130"/>
              <a:gd name="connsiteX14" fmla="*/ 417558 w 576124"/>
              <a:gd name="connsiteY14" fmla="*/ 301277 h 428130"/>
              <a:gd name="connsiteX15" fmla="*/ 391130 w 576124"/>
              <a:gd name="connsiteY15" fmla="*/ 327704 h 428130"/>
              <a:gd name="connsiteX16" fmla="*/ 364703 w 576124"/>
              <a:gd name="connsiteY16" fmla="*/ 317133 h 428130"/>
              <a:gd name="connsiteX17" fmla="*/ 211422 w 576124"/>
              <a:gd name="connsiteY17" fmla="*/ 317133 h 428130"/>
              <a:gd name="connsiteX18" fmla="*/ 184994 w 576124"/>
              <a:gd name="connsiteY18" fmla="*/ 332990 h 428130"/>
              <a:gd name="connsiteX19" fmla="*/ 184994 w 576124"/>
              <a:gd name="connsiteY19" fmla="*/ 369989 h 428130"/>
              <a:gd name="connsiteX20" fmla="*/ 211422 w 576124"/>
              <a:gd name="connsiteY20" fmla="*/ 396416 h 428130"/>
              <a:gd name="connsiteX21" fmla="*/ 211422 w 576124"/>
              <a:gd name="connsiteY21" fmla="*/ 428130 h 428130"/>
              <a:gd name="connsiteX22" fmla="*/ 142709 w 576124"/>
              <a:gd name="connsiteY22" fmla="*/ 396416 h 428130"/>
              <a:gd name="connsiteX23" fmla="*/ 121567 w 576124"/>
              <a:gd name="connsiteY23" fmla="*/ 396416 h 428130"/>
              <a:gd name="connsiteX24" fmla="*/ 105711 w 576124"/>
              <a:gd name="connsiteY24" fmla="*/ 412273 h 428130"/>
              <a:gd name="connsiteX25" fmla="*/ 73997 w 576124"/>
              <a:gd name="connsiteY25" fmla="*/ 417559 h 428130"/>
              <a:gd name="connsiteX26" fmla="*/ 26427 w 576124"/>
              <a:gd name="connsiteY26" fmla="*/ 343561 h 428130"/>
              <a:gd name="connsiteX27" fmla="*/ 0 w 576124"/>
              <a:gd name="connsiteY27" fmla="*/ 343561 h 428130"/>
              <a:gd name="connsiteX28" fmla="*/ 0 w 576124"/>
              <a:gd name="connsiteY28" fmla="*/ 306562 h 428130"/>
              <a:gd name="connsiteX29" fmla="*/ 68712 w 576124"/>
              <a:gd name="connsiteY29" fmla="*/ 206137 h 4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124" h="428130">
                <a:moveTo>
                  <a:pt x="68712" y="206137"/>
                </a:moveTo>
                <a:lnTo>
                  <a:pt x="200850" y="89855"/>
                </a:lnTo>
                <a:lnTo>
                  <a:pt x="253706" y="89855"/>
                </a:lnTo>
                <a:lnTo>
                  <a:pt x="264277" y="73998"/>
                </a:lnTo>
                <a:lnTo>
                  <a:pt x="317133" y="73998"/>
                </a:lnTo>
                <a:lnTo>
                  <a:pt x="385845" y="0"/>
                </a:lnTo>
                <a:lnTo>
                  <a:pt x="428129" y="0"/>
                </a:lnTo>
                <a:lnTo>
                  <a:pt x="406987" y="63427"/>
                </a:lnTo>
                <a:lnTo>
                  <a:pt x="406987" y="89855"/>
                </a:lnTo>
                <a:lnTo>
                  <a:pt x="459842" y="126853"/>
                </a:lnTo>
                <a:lnTo>
                  <a:pt x="539126" y="163852"/>
                </a:lnTo>
                <a:lnTo>
                  <a:pt x="576124" y="211422"/>
                </a:lnTo>
                <a:lnTo>
                  <a:pt x="544411" y="280134"/>
                </a:lnTo>
                <a:lnTo>
                  <a:pt x="470413" y="301277"/>
                </a:lnTo>
                <a:lnTo>
                  <a:pt x="417558" y="301277"/>
                </a:lnTo>
                <a:lnTo>
                  <a:pt x="391130" y="327704"/>
                </a:lnTo>
                <a:lnTo>
                  <a:pt x="364703" y="317133"/>
                </a:lnTo>
                <a:lnTo>
                  <a:pt x="211422" y="317133"/>
                </a:lnTo>
                <a:lnTo>
                  <a:pt x="184994" y="332990"/>
                </a:lnTo>
                <a:lnTo>
                  <a:pt x="184994" y="369989"/>
                </a:lnTo>
                <a:lnTo>
                  <a:pt x="211422" y="396416"/>
                </a:lnTo>
                <a:lnTo>
                  <a:pt x="211422" y="428130"/>
                </a:lnTo>
                <a:lnTo>
                  <a:pt x="142709" y="396416"/>
                </a:lnTo>
                <a:lnTo>
                  <a:pt x="121567" y="396416"/>
                </a:lnTo>
                <a:lnTo>
                  <a:pt x="105711" y="412273"/>
                </a:lnTo>
                <a:lnTo>
                  <a:pt x="73997" y="417559"/>
                </a:lnTo>
                <a:lnTo>
                  <a:pt x="26427" y="343561"/>
                </a:lnTo>
                <a:lnTo>
                  <a:pt x="0" y="343561"/>
                </a:lnTo>
                <a:lnTo>
                  <a:pt x="0" y="306562"/>
                </a:lnTo>
                <a:lnTo>
                  <a:pt x="68712" y="20613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Forme libre 56"/>
          <p:cNvSpPr/>
          <p:nvPr/>
        </p:nvSpPr>
        <p:spPr>
          <a:xfrm>
            <a:off x="3968750" y="1036638"/>
            <a:ext cx="1163638" cy="1125537"/>
          </a:xfrm>
          <a:custGeom>
            <a:avLst/>
            <a:gdLst>
              <a:gd name="connsiteX0" fmla="*/ 438701 w 1162821"/>
              <a:gd name="connsiteY0" fmla="*/ 739977 h 1125822"/>
              <a:gd name="connsiteX1" fmla="*/ 438701 w 1162821"/>
              <a:gd name="connsiteY1" fmla="*/ 0 h 1125822"/>
              <a:gd name="connsiteX2" fmla="*/ 539126 w 1162821"/>
              <a:gd name="connsiteY2" fmla="*/ 5285 h 1125822"/>
              <a:gd name="connsiteX3" fmla="*/ 576125 w 1162821"/>
              <a:gd name="connsiteY3" fmla="*/ 58141 h 1125822"/>
              <a:gd name="connsiteX4" fmla="*/ 613124 w 1162821"/>
              <a:gd name="connsiteY4" fmla="*/ 58141 h 1125822"/>
              <a:gd name="connsiteX5" fmla="*/ 655408 w 1162821"/>
              <a:gd name="connsiteY5" fmla="*/ 105711 h 1125822"/>
              <a:gd name="connsiteX6" fmla="*/ 687122 w 1162821"/>
              <a:gd name="connsiteY6" fmla="*/ 110996 h 1125822"/>
              <a:gd name="connsiteX7" fmla="*/ 776976 w 1162821"/>
              <a:gd name="connsiteY7" fmla="*/ 184994 h 1125822"/>
              <a:gd name="connsiteX8" fmla="*/ 803404 w 1162821"/>
              <a:gd name="connsiteY8" fmla="*/ 184994 h 1125822"/>
              <a:gd name="connsiteX9" fmla="*/ 993684 w 1162821"/>
              <a:gd name="connsiteY9" fmla="*/ 343560 h 1125822"/>
              <a:gd name="connsiteX10" fmla="*/ 1094109 w 1162821"/>
              <a:gd name="connsiteY10" fmla="*/ 401701 h 1125822"/>
              <a:gd name="connsiteX11" fmla="*/ 1094109 w 1162821"/>
              <a:gd name="connsiteY11" fmla="*/ 449271 h 1125822"/>
              <a:gd name="connsiteX12" fmla="*/ 1152250 w 1162821"/>
              <a:gd name="connsiteY12" fmla="*/ 454557 h 1125822"/>
              <a:gd name="connsiteX13" fmla="*/ 1162821 w 1162821"/>
              <a:gd name="connsiteY13" fmla="*/ 671264 h 1125822"/>
              <a:gd name="connsiteX14" fmla="*/ 1120537 w 1162821"/>
              <a:gd name="connsiteY14" fmla="*/ 729405 h 1125822"/>
              <a:gd name="connsiteX15" fmla="*/ 988398 w 1162821"/>
              <a:gd name="connsiteY15" fmla="*/ 734691 h 1125822"/>
              <a:gd name="connsiteX16" fmla="*/ 983113 w 1162821"/>
              <a:gd name="connsiteY16" fmla="*/ 745262 h 1125822"/>
              <a:gd name="connsiteX17" fmla="*/ 887973 w 1162821"/>
              <a:gd name="connsiteY17" fmla="*/ 750548 h 1125822"/>
              <a:gd name="connsiteX18" fmla="*/ 872116 w 1162821"/>
              <a:gd name="connsiteY18" fmla="*/ 766404 h 1125822"/>
              <a:gd name="connsiteX19" fmla="*/ 835117 w 1162821"/>
              <a:gd name="connsiteY19" fmla="*/ 766404 h 1125822"/>
              <a:gd name="connsiteX20" fmla="*/ 776976 w 1162821"/>
              <a:gd name="connsiteY20" fmla="*/ 835116 h 1125822"/>
              <a:gd name="connsiteX21" fmla="*/ 713550 w 1162821"/>
              <a:gd name="connsiteY21" fmla="*/ 840402 h 1125822"/>
              <a:gd name="connsiteX22" fmla="*/ 708264 w 1162821"/>
              <a:gd name="connsiteY22" fmla="*/ 850973 h 1125822"/>
              <a:gd name="connsiteX23" fmla="*/ 644837 w 1162821"/>
              <a:gd name="connsiteY23" fmla="*/ 856259 h 1125822"/>
              <a:gd name="connsiteX24" fmla="*/ 523270 w 1162821"/>
              <a:gd name="connsiteY24" fmla="*/ 972541 h 1125822"/>
              <a:gd name="connsiteX25" fmla="*/ 449272 w 1162821"/>
              <a:gd name="connsiteY25" fmla="*/ 1072966 h 1125822"/>
              <a:gd name="connsiteX26" fmla="*/ 449272 w 1162821"/>
              <a:gd name="connsiteY26" fmla="*/ 1104679 h 1125822"/>
              <a:gd name="connsiteX27" fmla="*/ 422844 w 1162821"/>
              <a:gd name="connsiteY27" fmla="*/ 1104679 h 1125822"/>
              <a:gd name="connsiteX28" fmla="*/ 417559 w 1162821"/>
              <a:gd name="connsiteY28" fmla="*/ 1125822 h 1125822"/>
              <a:gd name="connsiteX29" fmla="*/ 354132 w 1162821"/>
              <a:gd name="connsiteY29" fmla="*/ 1125822 h 1125822"/>
              <a:gd name="connsiteX30" fmla="*/ 338276 w 1162821"/>
              <a:gd name="connsiteY30" fmla="*/ 1109965 h 1125822"/>
              <a:gd name="connsiteX31" fmla="*/ 285420 w 1162821"/>
              <a:gd name="connsiteY31" fmla="*/ 1120536 h 1125822"/>
              <a:gd name="connsiteX32" fmla="*/ 232565 w 1162821"/>
              <a:gd name="connsiteY32" fmla="*/ 972541 h 1125822"/>
              <a:gd name="connsiteX33" fmla="*/ 190280 w 1162821"/>
              <a:gd name="connsiteY33" fmla="*/ 977826 h 1125822"/>
              <a:gd name="connsiteX34" fmla="*/ 190280 w 1162821"/>
              <a:gd name="connsiteY34" fmla="*/ 988397 h 1125822"/>
              <a:gd name="connsiteX35" fmla="*/ 89855 w 1162821"/>
              <a:gd name="connsiteY35" fmla="*/ 1009540 h 1125822"/>
              <a:gd name="connsiteX36" fmla="*/ 47570 w 1162821"/>
              <a:gd name="connsiteY36" fmla="*/ 951398 h 1125822"/>
              <a:gd name="connsiteX37" fmla="*/ 58141 w 1162821"/>
              <a:gd name="connsiteY37" fmla="*/ 919685 h 1125822"/>
              <a:gd name="connsiteX38" fmla="*/ 0 w 1162821"/>
              <a:gd name="connsiteY38" fmla="*/ 813974 h 1125822"/>
              <a:gd name="connsiteX39" fmla="*/ 31714 w 1162821"/>
              <a:gd name="connsiteY39" fmla="*/ 734691 h 1125822"/>
              <a:gd name="connsiteX40" fmla="*/ 438701 w 1162821"/>
              <a:gd name="connsiteY40" fmla="*/ 739977 h 112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2821" h="1125822">
                <a:moveTo>
                  <a:pt x="438701" y="739977"/>
                </a:moveTo>
                <a:lnTo>
                  <a:pt x="438701" y="0"/>
                </a:lnTo>
                <a:lnTo>
                  <a:pt x="539126" y="5285"/>
                </a:lnTo>
                <a:lnTo>
                  <a:pt x="576125" y="58141"/>
                </a:lnTo>
                <a:lnTo>
                  <a:pt x="613124" y="58141"/>
                </a:lnTo>
                <a:lnTo>
                  <a:pt x="655408" y="105711"/>
                </a:lnTo>
                <a:lnTo>
                  <a:pt x="687122" y="110996"/>
                </a:lnTo>
                <a:lnTo>
                  <a:pt x="776976" y="184994"/>
                </a:lnTo>
                <a:lnTo>
                  <a:pt x="803404" y="184994"/>
                </a:lnTo>
                <a:lnTo>
                  <a:pt x="993684" y="343560"/>
                </a:lnTo>
                <a:lnTo>
                  <a:pt x="1094109" y="401701"/>
                </a:lnTo>
                <a:lnTo>
                  <a:pt x="1094109" y="449271"/>
                </a:lnTo>
                <a:lnTo>
                  <a:pt x="1152250" y="454557"/>
                </a:lnTo>
                <a:lnTo>
                  <a:pt x="1162821" y="671264"/>
                </a:lnTo>
                <a:lnTo>
                  <a:pt x="1120537" y="729405"/>
                </a:lnTo>
                <a:lnTo>
                  <a:pt x="988398" y="734691"/>
                </a:lnTo>
                <a:lnTo>
                  <a:pt x="983113" y="745262"/>
                </a:lnTo>
                <a:lnTo>
                  <a:pt x="887973" y="750548"/>
                </a:lnTo>
                <a:lnTo>
                  <a:pt x="872116" y="766404"/>
                </a:lnTo>
                <a:lnTo>
                  <a:pt x="835117" y="766404"/>
                </a:lnTo>
                <a:lnTo>
                  <a:pt x="776976" y="835116"/>
                </a:lnTo>
                <a:lnTo>
                  <a:pt x="713550" y="840402"/>
                </a:lnTo>
                <a:lnTo>
                  <a:pt x="708264" y="850973"/>
                </a:lnTo>
                <a:lnTo>
                  <a:pt x="644837" y="856259"/>
                </a:lnTo>
                <a:lnTo>
                  <a:pt x="523270" y="972541"/>
                </a:lnTo>
                <a:lnTo>
                  <a:pt x="449272" y="1072966"/>
                </a:lnTo>
                <a:lnTo>
                  <a:pt x="449272" y="1104679"/>
                </a:lnTo>
                <a:lnTo>
                  <a:pt x="422844" y="1104679"/>
                </a:lnTo>
                <a:lnTo>
                  <a:pt x="417559" y="1125822"/>
                </a:lnTo>
                <a:lnTo>
                  <a:pt x="354132" y="1125822"/>
                </a:lnTo>
                <a:lnTo>
                  <a:pt x="338276" y="1109965"/>
                </a:lnTo>
                <a:lnTo>
                  <a:pt x="285420" y="1120536"/>
                </a:lnTo>
                <a:lnTo>
                  <a:pt x="232565" y="972541"/>
                </a:lnTo>
                <a:lnTo>
                  <a:pt x="190280" y="977826"/>
                </a:lnTo>
                <a:lnTo>
                  <a:pt x="190280" y="988397"/>
                </a:lnTo>
                <a:lnTo>
                  <a:pt x="89855" y="1009540"/>
                </a:lnTo>
                <a:lnTo>
                  <a:pt x="47570" y="951398"/>
                </a:lnTo>
                <a:lnTo>
                  <a:pt x="58141" y="919685"/>
                </a:lnTo>
                <a:lnTo>
                  <a:pt x="0" y="813974"/>
                </a:lnTo>
                <a:lnTo>
                  <a:pt x="31714" y="734691"/>
                </a:lnTo>
                <a:lnTo>
                  <a:pt x="438701" y="739977"/>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Forme libre 57"/>
          <p:cNvSpPr/>
          <p:nvPr/>
        </p:nvSpPr>
        <p:spPr>
          <a:xfrm>
            <a:off x="3678238" y="862013"/>
            <a:ext cx="814387" cy="993775"/>
          </a:xfrm>
          <a:custGeom>
            <a:avLst/>
            <a:gdLst>
              <a:gd name="connsiteX0" fmla="*/ 322419 w 813975"/>
              <a:gd name="connsiteY0" fmla="*/ 903828 h 993683"/>
              <a:gd name="connsiteX1" fmla="*/ 285420 w 813975"/>
              <a:gd name="connsiteY1" fmla="*/ 993683 h 993683"/>
              <a:gd name="connsiteX2" fmla="*/ 206137 w 813975"/>
              <a:gd name="connsiteY2" fmla="*/ 861544 h 993683"/>
              <a:gd name="connsiteX3" fmla="*/ 121568 w 813975"/>
              <a:gd name="connsiteY3" fmla="*/ 813974 h 993683"/>
              <a:gd name="connsiteX4" fmla="*/ 100426 w 813975"/>
              <a:gd name="connsiteY4" fmla="*/ 808689 h 993683"/>
              <a:gd name="connsiteX5" fmla="*/ 58141 w 813975"/>
              <a:gd name="connsiteY5" fmla="*/ 808689 h 993683"/>
              <a:gd name="connsiteX6" fmla="*/ 0 w 813975"/>
              <a:gd name="connsiteY6" fmla="*/ 824545 h 993683"/>
              <a:gd name="connsiteX7" fmla="*/ 0 w 813975"/>
              <a:gd name="connsiteY7" fmla="*/ 792832 h 993683"/>
              <a:gd name="connsiteX8" fmla="*/ 26428 w 813975"/>
              <a:gd name="connsiteY8" fmla="*/ 787546 h 993683"/>
              <a:gd name="connsiteX9" fmla="*/ 31713 w 813975"/>
              <a:gd name="connsiteY9" fmla="*/ 750547 h 993683"/>
              <a:gd name="connsiteX10" fmla="*/ 58141 w 813975"/>
              <a:gd name="connsiteY10" fmla="*/ 729405 h 993683"/>
              <a:gd name="connsiteX11" fmla="*/ 31713 w 813975"/>
              <a:gd name="connsiteY11" fmla="*/ 650122 h 993683"/>
              <a:gd name="connsiteX12" fmla="*/ 36999 w 813975"/>
              <a:gd name="connsiteY12" fmla="*/ 539126 h 993683"/>
              <a:gd name="connsiteX13" fmla="*/ 5286 w 813975"/>
              <a:gd name="connsiteY13" fmla="*/ 449271 h 993683"/>
              <a:gd name="connsiteX14" fmla="*/ 248421 w 813975"/>
              <a:gd name="connsiteY14" fmla="*/ 449271 h 993683"/>
              <a:gd name="connsiteX15" fmla="*/ 248421 w 813975"/>
              <a:gd name="connsiteY15" fmla="*/ 343560 h 993683"/>
              <a:gd name="connsiteX16" fmla="*/ 332990 w 813975"/>
              <a:gd name="connsiteY16" fmla="*/ 295990 h 993683"/>
              <a:gd name="connsiteX17" fmla="*/ 332990 w 813975"/>
              <a:gd name="connsiteY17" fmla="*/ 95139 h 993683"/>
              <a:gd name="connsiteX18" fmla="*/ 581411 w 813975"/>
              <a:gd name="connsiteY18" fmla="*/ 95139 h 993683"/>
              <a:gd name="connsiteX19" fmla="*/ 581411 w 813975"/>
              <a:gd name="connsiteY19" fmla="*/ 0 h 993683"/>
              <a:gd name="connsiteX20" fmla="*/ 813975 w 813975"/>
              <a:gd name="connsiteY20" fmla="*/ 174423 h 993683"/>
              <a:gd name="connsiteX21" fmla="*/ 724120 w 813975"/>
              <a:gd name="connsiteY21" fmla="*/ 179708 h 993683"/>
              <a:gd name="connsiteX22" fmla="*/ 729406 w 813975"/>
              <a:gd name="connsiteY22" fmla="*/ 914400 h 993683"/>
              <a:gd name="connsiteX23" fmla="*/ 322419 w 813975"/>
              <a:gd name="connsiteY23" fmla="*/ 903828 h 9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975" h="993683">
                <a:moveTo>
                  <a:pt x="322419" y="903828"/>
                </a:moveTo>
                <a:lnTo>
                  <a:pt x="285420" y="993683"/>
                </a:lnTo>
                <a:lnTo>
                  <a:pt x="206137" y="861544"/>
                </a:lnTo>
                <a:lnTo>
                  <a:pt x="121568" y="813974"/>
                </a:lnTo>
                <a:lnTo>
                  <a:pt x="100426" y="808689"/>
                </a:lnTo>
                <a:lnTo>
                  <a:pt x="58141" y="808689"/>
                </a:lnTo>
                <a:lnTo>
                  <a:pt x="0" y="824545"/>
                </a:lnTo>
                <a:lnTo>
                  <a:pt x="0" y="792832"/>
                </a:lnTo>
                <a:lnTo>
                  <a:pt x="26428" y="787546"/>
                </a:lnTo>
                <a:lnTo>
                  <a:pt x="31713" y="750547"/>
                </a:lnTo>
                <a:lnTo>
                  <a:pt x="58141" y="729405"/>
                </a:lnTo>
                <a:lnTo>
                  <a:pt x="31713" y="650122"/>
                </a:lnTo>
                <a:lnTo>
                  <a:pt x="36999" y="539126"/>
                </a:lnTo>
                <a:lnTo>
                  <a:pt x="5286" y="449271"/>
                </a:lnTo>
                <a:lnTo>
                  <a:pt x="248421" y="449271"/>
                </a:lnTo>
                <a:lnTo>
                  <a:pt x="248421" y="343560"/>
                </a:lnTo>
                <a:lnTo>
                  <a:pt x="332990" y="295990"/>
                </a:lnTo>
                <a:lnTo>
                  <a:pt x="332990" y="95139"/>
                </a:lnTo>
                <a:lnTo>
                  <a:pt x="581411" y="95139"/>
                </a:lnTo>
                <a:lnTo>
                  <a:pt x="581411" y="0"/>
                </a:lnTo>
                <a:lnTo>
                  <a:pt x="813975" y="174423"/>
                </a:lnTo>
                <a:lnTo>
                  <a:pt x="724120" y="179708"/>
                </a:lnTo>
                <a:lnTo>
                  <a:pt x="729406" y="914400"/>
                </a:lnTo>
                <a:lnTo>
                  <a:pt x="322419" y="903828"/>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58"/>
          <p:cNvSpPr/>
          <p:nvPr/>
        </p:nvSpPr>
        <p:spPr>
          <a:xfrm>
            <a:off x="3630613" y="1670050"/>
            <a:ext cx="396875" cy="338138"/>
          </a:xfrm>
          <a:custGeom>
            <a:avLst/>
            <a:gdLst>
              <a:gd name="connsiteX0" fmla="*/ 253707 w 396416"/>
              <a:gd name="connsiteY0" fmla="*/ 42284 h 338275"/>
              <a:gd name="connsiteX1" fmla="*/ 396416 w 396416"/>
              <a:gd name="connsiteY1" fmla="*/ 285419 h 338275"/>
              <a:gd name="connsiteX2" fmla="*/ 391131 w 396416"/>
              <a:gd name="connsiteY2" fmla="*/ 327704 h 338275"/>
              <a:gd name="connsiteX3" fmla="*/ 359418 w 396416"/>
              <a:gd name="connsiteY3" fmla="*/ 338275 h 338275"/>
              <a:gd name="connsiteX4" fmla="*/ 348846 w 396416"/>
              <a:gd name="connsiteY4" fmla="*/ 338275 h 338275"/>
              <a:gd name="connsiteX5" fmla="*/ 327704 w 396416"/>
              <a:gd name="connsiteY5" fmla="*/ 338275 h 338275"/>
              <a:gd name="connsiteX6" fmla="*/ 317133 w 396416"/>
              <a:gd name="connsiteY6" fmla="*/ 327704 h 338275"/>
              <a:gd name="connsiteX7" fmla="*/ 227279 w 396416"/>
              <a:gd name="connsiteY7" fmla="*/ 327704 h 338275"/>
              <a:gd name="connsiteX8" fmla="*/ 227279 w 396416"/>
              <a:gd name="connsiteY8" fmla="*/ 311847 h 338275"/>
              <a:gd name="connsiteX9" fmla="*/ 126853 w 396416"/>
              <a:gd name="connsiteY9" fmla="*/ 311847 h 338275"/>
              <a:gd name="connsiteX10" fmla="*/ 42285 w 396416"/>
              <a:gd name="connsiteY10" fmla="*/ 332989 h 338275"/>
              <a:gd name="connsiteX11" fmla="*/ 31714 w 396416"/>
              <a:gd name="connsiteY11" fmla="*/ 317132 h 338275"/>
              <a:gd name="connsiteX12" fmla="*/ 31714 w 396416"/>
              <a:gd name="connsiteY12" fmla="*/ 232564 h 338275"/>
              <a:gd name="connsiteX13" fmla="*/ 47570 w 396416"/>
              <a:gd name="connsiteY13" fmla="*/ 221993 h 338275"/>
              <a:gd name="connsiteX14" fmla="*/ 21142 w 396416"/>
              <a:gd name="connsiteY14" fmla="*/ 153280 h 338275"/>
              <a:gd name="connsiteX15" fmla="*/ 0 w 396416"/>
              <a:gd name="connsiteY15" fmla="*/ 132138 h 338275"/>
              <a:gd name="connsiteX16" fmla="*/ 0 w 396416"/>
              <a:gd name="connsiteY16" fmla="*/ 89854 h 338275"/>
              <a:gd name="connsiteX17" fmla="*/ 52856 w 396416"/>
              <a:gd name="connsiteY17" fmla="*/ 68712 h 338275"/>
              <a:gd name="connsiteX18" fmla="*/ 52856 w 396416"/>
              <a:gd name="connsiteY18" fmla="*/ 15856 h 338275"/>
              <a:gd name="connsiteX19" fmla="*/ 105711 w 396416"/>
              <a:gd name="connsiteY19" fmla="*/ 0 h 338275"/>
              <a:gd name="connsiteX20" fmla="*/ 163852 w 396416"/>
              <a:gd name="connsiteY20" fmla="*/ 0 h 338275"/>
              <a:gd name="connsiteX21" fmla="*/ 253707 w 396416"/>
              <a:gd name="connsiteY21" fmla="*/ 42284 h 3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416" h="338275">
                <a:moveTo>
                  <a:pt x="253707" y="42284"/>
                </a:moveTo>
                <a:lnTo>
                  <a:pt x="396416" y="285419"/>
                </a:lnTo>
                <a:lnTo>
                  <a:pt x="391131" y="327704"/>
                </a:lnTo>
                <a:lnTo>
                  <a:pt x="359418" y="338275"/>
                </a:lnTo>
                <a:lnTo>
                  <a:pt x="348846" y="338275"/>
                </a:lnTo>
                <a:lnTo>
                  <a:pt x="327704" y="338275"/>
                </a:lnTo>
                <a:lnTo>
                  <a:pt x="317133" y="327704"/>
                </a:lnTo>
                <a:lnTo>
                  <a:pt x="227279" y="327704"/>
                </a:lnTo>
                <a:lnTo>
                  <a:pt x="227279" y="311847"/>
                </a:lnTo>
                <a:lnTo>
                  <a:pt x="126853" y="311847"/>
                </a:lnTo>
                <a:lnTo>
                  <a:pt x="42285" y="332989"/>
                </a:lnTo>
                <a:lnTo>
                  <a:pt x="31714" y="317132"/>
                </a:lnTo>
                <a:lnTo>
                  <a:pt x="31714" y="232564"/>
                </a:lnTo>
                <a:lnTo>
                  <a:pt x="47570" y="221993"/>
                </a:lnTo>
                <a:lnTo>
                  <a:pt x="21142" y="153280"/>
                </a:lnTo>
                <a:lnTo>
                  <a:pt x="0" y="132138"/>
                </a:lnTo>
                <a:lnTo>
                  <a:pt x="0" y="89854"/>
                </a:lnTo>
                <a:lnTo>
                  <a:pt x="52856" y="68712"/>
                </a:lnTo>
                <a:lnTo>
                  <a:pt x="52856" y="15856"/>
                </a:lnTo>
                <a:lnTo>
                  <a:pt x="105711" y="0"/>
                </a:lnTo>
                <a:lnTo>
                  <a:pt x="163852" y="0"/>
                </a:lnTo>
                <a:lnTo>
                  <a:pt x="253707" y="42284"/>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Forme libre 60"/>
          <p:cNvSpPr/>
          <p:nvPr/>
        </p:nvSpPr>
        <p:spPr>
          <a:xfrm>
            <a:off x="3668713" y="1881188"/>
            <a:ext cx="174625" cy="74612"/>
          </a:xfrm>
          <a:custGeom>
            <a:avLst/>
            <a:gdLst>
              <a:gd name="connsiteX0" fmla="*/ 174423 w 174423"/>
              <a:gd name="connsiteY0" fmla="*/ 63427 h 73998"/>
              <a:gd name="connsiteX1" fmla="*/ 100426 w 174423"/>
              <a:gd name="connsiteY1" fmla="*/ 68713 h 73998"/>
              <a:gd name="connsiteX2" fmla="*/ 100426 w 174423"/>
              <a:gd name="connsiteY2" fmla="*/ 47570 h 73998"/>
              <a:gd name="connsiteX3" fmla="*/ 68712 w 174423"/>
              <a:gd name="connsiteY3" fmla="*/ 52856 h 73998"/>
              <a:gd name="connsiteX4" fmla="*/ 68712 w 174423"/>
              <a:gd name="connsiteY4" fmla="*/ 73998 h 73998"/>
              <a:gd name="connsiteX5" fmla="*/ 0 w 174423"/>
              <a:gd name="connsiteY5" fmla="*/ 63427 h 73998"/>
              <a:gd name="connsiteX6" fmla="*/ 0 w 174423"/>
              <a:gd name="connsiteY6" fmla="*/ 26428 h 73998"/>
              <a:gd name="connsiteX7" fmla="*/ 68712 w 174423"/>
              <a:gd name="connsiteY7" fmla="*/ 0 h 73998"/>
              <a:gd name="connsiteX8" fmla="*/ 126853 w 174423"/>
              <a:gd name="connsiteY8" fmla="*/ 10572 h 73998"/>
              <a:gd name="connsiteX9" fmla="*/ 174423 w 174423"/>
              <a:gd name="connsiteY9" fmla="*/ 63427 h 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23" h="73998">
                <a:moveTo>
                  <a:pt x="174423" y="63427"/>
                </a:moveTo>
                <a:lnTo>
                  <a:pt x="100426" y="68713"/>
                </a:lnTo>
                <a:lnTo>
                  <a:pt x="100426" y="47570"/>
                </a:lnTo>
                <a:lnTo>
                  <a:pt x="68712" y="52856"/>
                </a:lnTo>
                <a:lnTo>
                  <a:pt x="68712" y="73998"/>
                </a:lnTo>
                <a:lnTo>
                  <a:pt x="0" y="63427"/>
                </a:lnTo>
                <a:lnTo>
                  <a:pt x="0" y="26428"/>
                </a:lnTo>
                <a:lnTo>
                  <a:pt x="68712" y="0"/>
                </a:lnTo>
                <a:lnTo>
                  <a:pt x="126853" y="10572"/>
                </a:lnTo>
                <a:lnTo>
                  <a:pt x="174423" y="63427"/>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Forme libre 61"/>
          <p:cNvSpPr/>
          <p:nvPr/>
        </p:nvSpPr>
        <p:spPr>
          <a:xfrm>
            <a:off x="4249738" y="100013"/>
            <a:ext cx="1431925" cy="1390650"/>
          </a:xfrm>
          <a:custGeom>
            <a:avLst/>
            <a:gdLst>
              <a:gd name="connsiteX0" fmla="*/ 1305530 w 1432383"/>
              <a:gd name="connsiteY0" fmla="*/ 940828 h 1390100"/>
              <a:gd name="connsiteX1" fmla="*/ 1252675 w 1432383"/>
              <a:gd name="connsiteY1" fmla="*/ 840403 h 1390100"/>
              <a:gd name="connsiteX2" fmla="*/ 1252675 w 1432383"/>
              <a:gd name="connsiteY2" fmla="*/ 808689 h 1390100"/>
              <a:gd name="connsiteX3" fmla="*/ 1300245 w 1432383"/>
              <a:gd name="connsiteY3" fmla="*/ 761120 h 1390100"/>
              <a:gd name="connsiteX4" fmla="*/ 1289673 w 1432383"/>
              <a:gd name="connsiteY4" fmla="*/ 697693 h 1390100"/>
              <a:gd name="connsiteX5" fmla="*/ 1257960 w 1432383"/>
              <a:gd name="connsiteY5" fmla="*/ 676551 h 1390100"/>
              <a:gd name="connsiteX6" fmla="*/ 1268531 w 1432383"/>
              <a:gd name="connsiteY6" fmla="*/ 586696 h 1390100"/>
              <a:gd name="connsiteX7" fmla="*/ 1252675 w 1432383"/>
              <a:gd name="connsiteY7" fmla="*/ 565554 h 1390100"/>
              <a:gd name="connsiteX8" fmla="*/ 1252675 w 1432383"/>
              <a:gd name="connsiteY8" fmla="*/ 533841 h 1390100"/>
              <a:gd name="connsiteX9" fmla="*/ 1273817 w 1432383"/>
              <a:gd name="connsiteY9" fmla="*/ 507413 h 1390100"/>
              <a:gd name="connsiteX10" fmla="*/ 1226247 w 1432383"/>
              <a:gd name="connsiteY10" fmla="*/ 396417 h 1390100"/>
              <a:gd name="connsiteX11" fmla="*/ 1162820 w 1432383"/>
              <a:gd name="connsiteY11" fmla="*/ 301277 h 1390100"/>
              <a:gd name="connsiteX12" fmla="*/ 1120536 w 1432383"/>
              <a:gd name="connsiteY12" fmla="*/ 253707 h 1390100"/>
              <a:gd name="connsiteX13" fmla="*/ 1120536 w 1432383"/>
              <a:gd name="connsiteY13" fmla="*/ 232565 h 1390100"/>
              <a:gd name="connsiteX14" fmla="*/ 1189248 w 1432383"/>
              <a:gd name="connsiteY14" fmla="*/ 116283 h 1390100"/>
              <a:gd name="connsiteX15" fmla="*/ 1157535 w 1432383"/>
              <a:gd name="connsiteY15" fmla="*/ 21143 h 1390100"/>
              <a:gd name="connsiteX16" fmla="*/ 909114 w 1432383"/>
              <a:gd name="connsiteY16" fmla="*/ 21143 h 1390100"/>
              <a:gd name="connsiteX17" fmla="*/ 887972 w 1432383"/>
              <a:gd name="connsiteY17" fmla="*/ 0 h 1390100"/>
              <a:gd name="connsiteX18" fmla="*/ 829831 w 1432383"/>
              <a:gd name="connsiteY18" fmla="*/ 0 h 1390100"/>
              <a:gd name="connsiteX19" fmla="*/ 829831 w 1432383"/>
              <a:gd name="connsiteY19" fmla="*/ 26428 h 1390100"/>
              <a:gd name="connsiteX20" fmla="*/ 687121 w 1432383"/>
              <a:gd name="connsiteY20" fmla="*/ 63427 h 1390100"/>
              <a:gd name="connsiteX21" fmla="*/ 523269 w 1432383"/>
              <a:gd name="connsiteY21" fmla="*/ 137425 h 1390100"/>
              <a:gd name="connsiteX22" fmla="*/ 480984 w 1432383"/>
              <a:gd name="connsiteY22" fmla="*/ 169138 h 1390100"/>
              <a:gd name="connsiteX23" fmla="*/ 507412 w 1432383"/>
              <a:gd name="connsiteY23" fmla="*/ 174424 h 1390100"/>
              <a:gd name="connsiteX24" fmla="*/ 507412 w 1432383"/>
              <a:gd name="connsiteY24" fmla="*/ 306562 h 1390100"/>
              <a:gd name="connsiteX25" fmla="*/ 523269 w 1432383"/>
              <a:gd name="connsiteY25" fmla="*/ 311848 h 1390100"/>
              <a:gd name="connsiteX26" fmla="*/ 523269 w 1432383"/>
              <a:gd name="connsiteY26" fmla="*/ 364703 h 1390100"/>
              <a:gd name="connsiteX27" fmla="*/ 486270 w 1432383"/>
              <a:gd name="connsiteY27" fmla="*/ 385846 h 1390100"/>
              <a:gd name="connsiteX28" fmla="*/ 449271 w 1432383"/>
              <a:gd name="connsiteY28" fmla="*/ 385846 h 1390100"/>
              <a:gd name="connsiteX29" fmla="*/ 449271 w 1432383"/>
              <a:gd name="connsiteY29" fmla="*/ 364703 h 1390100"/>
              <a:gd name="connsiteX30" fmla="*/ 412272 w 1432383"/>
              <a:gd name="connsiteY30" fmla="*/ 364703 h 1390100"/>
              <a:gd name="connsiteX31" fmla="*/ 354131 w 1432383"/>
              <a:gd name="connsiteY31" fmla="*/ 412273 h 1390100"/>
              <a:gd name="connsiteX32" fmla="*/ 354131 w 1432383"/>
              <a:gd name="connsiteY32" fmla="*/ 438701 h 1390100"/>
              <a:gd name="connsiteX33" fmla="*/ 364702 w 1432383"/>
              <a:gd name="connsiteY33" fmla="*/ 459843 h 1390100"/>
              <a:gd name="connsiteX34" fmla="*/ 211421 w 1432383"/>
              <a:gd name="connsiteY34" fmla="*/ 560269 h 1390100"/>
              <a:gd name="connsiteX35" fmla="*/ 132138 w 1432383"/>
              <a:gd name="connsiteY35" fmla="*/ 560269 h 1390100"/>
              <a:gd name="connsiteX36" fmla="*/ 0 w 1432383"/>
              <a:gd name="connsiteY36" fmla="*/ 634266 h 1390100"/>
              <a:gd name="connsiteX37" fmla="*/ 10571 w 1432383"/>
              <a:gd name="connsiteY37" fmla="*/ 755834 h 1390100"/>
              <a:gd name="connsiteX38" fmla="*/ 237849 w 1432383"/>
              <a:gd name="connsiteY38" fmla="*/ 940828 h 1390100"/>
              <a:gd name="connsiteX39" fmla="*/ 264277 w 1432383"/>
              <a:gd name="connsiteY39" fmla="*/ 940828 h 1390100"/>
              <a:gd name="connsiteX40" fmla="*/ 290705 w 1432383"/>
              <a:gd name="connsiteY40" fmla="*/ 988398 h 1390100"/>
              <a:gd name="connsiteX41" fmla="*/ 332989 w 1432383"/>
              <a:gd name="connsiteY41" fmla="*/ 993684 h 1390100"/>
              <a:gd name="connsiteX42" fmla="*/ 375273 w 1432383"/>
              <a:gd name="connsiteY42" fmla="*/ 1041254 h 1390100"/>
              <a:gd name="connsiteX43" fmla="*/ 406987 w 1432383"/>
              <a:gd name="connsiteY43" fmla="*/ 1041254 h 1390100"/>
              <a:gd name="connsiteX44" fmla="*/ 491556 w 1432383"/>
              <a:gd name="connsiteY44" fmla="*/ 1120537 h 1390100"/>
              <a:gd name="connsiteX45" fmla="*/ 528554 w 1432383"/>
              <a:gd name="connsiteY45" fmla="*/ 1115251 h 1390100"/>
              <a:gd name="connsiteX46" fmla="*/ 650122 w 1432383"/>
              <a:gd name="connsiteY46" fmla="*/ 1226248 h 1390100"/>
              <a:gd name="connsiteX47" fmla="*/ 713549 w 1432383"/>
              <a:gd name="connsiteY47" fmla="*/ 1284389 h 1390100"/>
              <a:gd name="connsiteX48" fmla="*/ 813974 w 1432383"/>
              <a:gd name="connsiteY48" fmla="*/ 1337244 h 1390100"/>
              <a:gd name="connsiteX49" fmla="*/ 813974 w 1432383"/>
              <a:gd name="connsiteY49" fmla="*/ 1384814 h 1390100"/>
              <a:gd name="connsiteX50" fmla="*/ 866830 w 1432383"/>
              <a:gd name="connsiteY50" fmla="*/ 1390100 h 1390100"/>
              <a:gd name="connsiteX51" fmla="*/ 872115 w 1432383"/>
              <a:gd name="connsiteY51" fmla="*/ 1379529 h 1390100"/>
              <a:gd name="connsiteX52" fmla="*/ 983112 w 1432383"/>
              <a:gd name="connsiteY52" fmla="*/ 1379529 h 1390100"/>
              <a:gd name="connsiteX53" fmla="*/ 1030682 w 1432383"/>
              <a:gd name="connsiteY53" fmla="*/ 1326673 h 1390100"/>
              <a:gd name="connsiteX54" fmla="*/ 1057109 w 1432383"/>
              <a:gd name="connsiteY54" fmla="*/ 1326673 h 1390100"/>
              <a:gd name="connsiteX55" fmla="*/ 1432383 w 1432383"/>
              <a:gd name="connsiteY55" fmla="*/ 1035968 h 1390100"/>
              <a:gd name="connsiteX56" fmla="*/ 1432383 w 1432383"/>
              <a:gd name="connsiteY56" fmla="*/ 1009540 h 1390100"/>
              <a:gd name="connsiteX57" fmla="*/ 1305530 w 1432383"/>
              <a:gd name="connsiteY57" fmla="*/ 940828 h 13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383" h="1390100">
                <a:moveTo>
                  <a:pt x="1305530" y="940828"/>
                </a:moveTo>
                <a:lnTo>
                  <a:pt x="1252675" y="840403"/>
                </a:lnTo>
                <a:lnTo>
                  <a:pt x="1252675" y="808689"/>
                </a:lnTo>
                <a:lnTo>
                  <a:pt x="1300245" y="761120"/>
                </a:lnTo>
                <a:lnTo>
                  <a:pt x="1289673" y="697693"/>
                </a:lnTo>
                <a:lnTo>
                  <a:pt x="1257960" y="676551"/>
                </a:lnTo>
                <a:lnTo>
                  <a:pt x="1268531" y="586696"/>
                </a:lnTo>
                <a:lnTo>
                  <a:pt x="1252675" y="565554"/>
                </a:lnTo>
                <a:lnTo>
                  <a:pt x="1252675" y="533841"/>
                </a:lnTo>
                <a:lnTo>
                  <a:pt x="1273817" y="507413"/>
                </a:lnTo>
                <a:lnTo>
                  <a:pt x="1226247" y="396417"/>
                </a:lnTo>
                <a:lnTo>
                  <a:pt x="1162820" y="301277"/>
                </a:lnTo>
                <a:lnTo>
                  <a:pt x="1120536" y="253707"/>
                </a:lnTo>
                <a:lnTo>
                  <a:pt x="1120536" y="232565"/>
                </a:lnTo>
                <a:lnTo>
                  <a:pt x="1189248" y="116283"/>
                </a:lnTo>
                <a:lnTo>
                  <a:pt x="1157535" y="21143"/>
                </a:lnTo>
                <a:lnTo>
                  <a:pt x="909114" y="21143"/>
                </a:lnTo>
                <a:lnTo>
                  <a:pt x="887972" y="0"/>
                </a:lnTo>
                <a:lnTo>
                  <a:pt x="829831" y="0"/>
                </a:lnTo>
                <a:lnTo>
                  <a:pt x="829831" y="26428"/>
                </a:lnTo>
                <a:lnTo>
                  <a:pt x="687121" y="63427"/>
                </a:lnTo>
                <a:lnTo>
                  <a:pt x="523269" y="137425"/>
                </a:lnTo>
                <a:lnTo>
                  <a:pt x="480984" y="169138"/>
                </a:lnTo>
                <a:lnTo>
                  <a:pt x="507412" y="174424"/>
                </a:lnTo>
                <a:lnTo>
                  <a:pt x="507412" y="306562"/>
                </a:lnTo>
                <a:lnTo>
                  <a:pt x="523269" y="311848"/>
                </a:lnTo>
                <a:lnTo>
                  <a:pt x="523269" y="364703"/>
                </a:lnTo>
                <a:cubicBezTo>
                  <a:pt x="490090" y="386823"/>
                  <a:pt x="504261" y="385846"/>
                  <a:pt x="486270" y="385846"/>
                </a:cubicBezTo>
                <a:lnTo>
                  <a:pt x="449271" y="385846"/>
                </a:lnTo>
                <a:lnTo>
                  <a:pt x="449271" y="364703"/>
                </a:lnTo>
                <a:lnTo>
                  <a:pt x="412272" y="364703"/>
                </a:lnTo>
                <a:lnTo>
                  <a:pt x="354131" y="412273"/>
                </a:lnTo>
                <a:lnTo>
                  <a:pt x="354131" y="438701"/>
                </a:lnTo>
                <a:lnTo>
                  <a:pt x="364702" y="459843"/>
                </a:lnTo>
                <a:lnTo>
                  <a:pt x="211421" y="560269"/>
                </a:lnTo>
                <a:lnTo>
                  <a:pt x="132138" y="560269"/>
                </a:lnTo>
                <a:lnTo>
                  <a:pt x="0" y="634266"/>
                </a:lnTo>
                <a:lnTo>
                  <a:pt x="10571" y="755834"/>
                </a:lnTo>
                <a:lnTo>
                  <a:pt x="237849" y="940828"/>
                </a:lnTo>
                <a:lnTo>
                  <a:pt x="264277" y="940828"/>
                </a:lnTo>
                <a:lnTo>
                  <a:pt x="290705" y="988398"/>
                </a:lnTo>
                <a:lnTo>
                  <a:pt x="332989" y="993684"/>
                </a:lnTo>
                <a:lnTo>
                  <a:pt x="375273" y="1041254"/>
                </a:lnTo>
                <a:lnTo>
                  <a:pt x="406987" y="1041254"/>
                </a:lnTo>
                <a:lnTo>
                  <a:pt x="491556" y="1120537"/>
                </a:lnTo>
                <a:lnTo>
                  <a:pt x="528554" y="1115251"/>
                </a:lnTo>
                <a:lnTo>
                  <a:pt x="650122" y="1226248"/>
                </a:lnTo>
                <a:lnTo>
                  <a:pt x="713549" y="1284389"/>
                </a:lnTo>
                <a:lnTo>
                  <a:pt x="813974" y="1337244"/>
                </a:lnTo>
                <a:lnTo>
                  <a:pt x="813974" y="1384814"/>
                </a:lnTo>
                <a:lnTo>
                  <a:pt x="866830" y="1390100"/>
                </a:lnTo>
                <a:lnTo>
                  <a:pt x="872115" y="1379529"/>
                </a:lnTo>
                <a:lnTo>
                  <a:pt x="983112" y="1379529"/>
                </a:lnTo>
                <a:lnTo>
                  <a:pt x="1030682" y="1326673"/>
                </a:lnTo>
                <a:lnTo>
                  <a:pt x="1057109" y="1326673"/>
                </a:lnTo>
                <a:lnTo>
                  <a:pt x="1432383" y="1035968"/>
                </a:lnTo>
                <a:lnTo>
                  <a:pt x="1432383" y="1009540"/>
                </a:lnTo>
                <a:lnTo>
                  <a:pt x="1305530" y="94082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Forme libre 62"/>
          <p:cNvSpPr/>
          <p:nvPr/>
        </p:nvSpPr>
        <p:spPr>
          <a:xfrm>
            <a:off x="3678238" y="819150"/>
            <a:ext cx="576262" cy="492125"/>
          </a:xfrm>
          <a:custGeom>
            <a:avLst/>
            <a:gdLst>
              <a:gd name="connsiteX0" fmla="*/ 243135 w 576125"/>
              <a:gd name="connsiteY0" fmla="*/ 491556 h 491556"/>
              <a:gd name="connsiteX1" fmla="*/ 0 w 576125"/>
              <a:gd name="connsiteY1" fmla="*/ 491556 h 491556"/>
              <a:gd name="connsiteX2" fmla="*/ 47570 w 576125"/>
              <a:gd name="connsiteY2" fmla="*/ 359417 h 491556"/>
              <a:gd name="connsiteX3" fmla="*/ 158567 w 576125"/>
              <a:gd name="connsiteY3" fmla="*/ 200851 h 491556"/>
              <a:gd name="connsiteX4" fmla="*/ 264278 w 576125"/>
              <a:gd name="connsiteY4" fmla="*/ 5286 h 491556"/>
              <a:gd name="connsiteX5" fmla="*/ 576125 w 576125"/>
              <a:gd name="connsiteY5" fmla="*/ 0 h 491556"/>
              <a:gd name="connsiteX6" fmla="*/ 576125 w 576125"/>
              <a:gd name="connsiteY6" fmla="*/ 137424 h 491556"/>
              <a:gd name="connsiteX7" fmla="*/ 332990 w 576125"/>
              <a:gd name="connsiteY7" fmla="*/ 137424 h 491556"/>
              <a:gd name="connsiteX8" fmla="*/ 332990 w 576125"/>
              <a:gd name="connsiteY8" fmla="*/ 332990 h 491556"/>
              <a:gd name="connsiteX9" fmla="*/ 243135 w 576125"/>
              <a:gd name="connsiteY9" fmla="*/ 391131 h 491556"/>
              <a:gd name="connsiteX10" fmla="*/ 243135 w 576125"/>
              <a:gd name="connsiteY10" fmla="*/ 491556 h 4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125" h="491556">
                <a:moveTo>
                  <a:pt x="243135" y="491556"/>
                </a:moveTo>
                <a:lnTo>
                  <a:pt x="0" y="491556"/>
                </a:lnTo>
                <a:lnTo>
                  <a:pt x="47570" y="359417"/>
                </a:lnTo>
                <a:lnTo>
                  <a:pt x="158567" y="200851"/>
                </a:lnTo>
                <a:lnTo>
                  <a:pt x="264278" y="5286"/>
                </a:lnTo>
                <a:lnTo>
                  <a:pt x="576125" y="0"/>
                </a:lnTo>
                <a:lnTo>
                  <a:pt x="576125" y="137424"/>
                </a:lnTo>
                <a:lnTo>
                  <a:pt x="332990" y="137424"/>
                </a:lnTo>
                <a:lnTo>
                  <a:pt x="332990" y="332990"/>
                </a:lnTo>
                <a:lnTo>
                  <a:pt x="243135" y="391131"/>
                </a:lnTo>
                <a:lnTo>
                  <a:pt x="243135" y="491556"/>
                </a:lnTo>
                <a:close/>
              </a:path>
            </a:pathLst>
          </a:cu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Forme libre 63"/>
          <p:cNvSpPr/>
          <p:nvPr/>
        </p:nvSpPr>
        <p:spPr>
          <a:xfrm>
            <a:off x="3959225" y="185738"/>
            <a:ext cx="814388" cy="633412"/>
          </a:xfrm>
          <a:custGeom>
            <a:avLst/>
            <a:gdLst>
              <a:gd name="connsiteX0" fmla="*/ 237850 w 813975"/>
              <a:gd name="connsiteY0" fmla="*/ 459843 h 634266"/>
              <a:gd name="connsiteX1" fmla="*/ 248421 w 813975"/>
              <a:gd name="connsiteY1" fmla="*/ 354132 h 634266"/>
              <a:gd name="connsiteX2" fmla="*/ 280134 w 813975"/>
              <a:gd name="connsiteY2" fmla="*/ 243135 h 634266"/>
              <a:gd name="connsiteX3" fmla="*/ 465129 w 813975"/>
              <a:gd name="connsiteY3" fmla="*/ 121568 h 634266"/>
              <a:gd name="connsiteX4" fmla="*/ 528555 w 813975"/>
              <a:gd name="connsiteY4" fmla="*/ 0 h 634266"/>
              <a:gd name="connsiteX5" fmla="*/ 544412 w 813975"/>
              <a:gd name="connsiteY5" fmla="*/ 0 h 634266"/>
              <a:gd name="connsiteX6" fmla="*/ 591982 w 813975"/>
              <a:gd name="connsiteY6" fmla="*/ 31714 h 634266"/>
              <a:gd name="connsiteX7" fmla="*/ 618410 w 813975"/>
              <a:gd name="connsiteY7" fmla="*/ 68712 h 634266"/>
              <a:gd name="connsiteX8" fmla="*/ 798118 w 813975"/>
              <a:gd name="connsiteY8" fmla="*/ 89855 h 634266"/>
              <a:gd name="connsiteX9" fmla="*/ 798118 w 813975"/>
              <a:gd name="connsiteY9" fmla="*/ 216708 h 634266"/>
              <a:gd name="connsiteX10" fmla="*/ 813975 w 813975"/>
              <a:gd name="connsiteY10" fmla="*/ 227279 h 634266"/>
              <a:gd name="connsiteX11" fmla="*/ 813975 w 813975"/>
              <a:gd name="connsiteY11" fmla="*/ 280134 h 634266"/>
              <a:gd name="connsiteX12" fmla="*/ 792833 w 813975"/>
              <a:gd name="connsiteY12" fmla="*/ 301277 h 634266"/>
              <a:gd name="connsiteX13" fmla="*/ 745263 w 813975"/>
              <a:gd name="connsiteY13" fmla="*/ 301277 h 634266"/>
              <a:gd name="connsiteX14" fmla="*/ 739977 w 813975"/>
              <a:gd name="connsiteY14" fmla="*/ 280134 h 634266"/>
              <a:gd name="connsiteX15" fmla="*/ 708264 w 813975"/>
              <a:gd name="connsiteY15" fmla="*/ 280134 h 634266"/>
              <a:gd name="connsiteX16" fmla="*/ 644837 w 813975"/>
              <a:gd name="connsiteY16" fmla="*/ 322419 h 634266"/>
              <a:gd name="connsiteX17" fmla="*/ 639552 w 813975"/>
              <a:gd name="connsiteY17" fmla="*/ 343561 h 634266"/>
              <a:gd name="connsiteX18" fmla="*/ 655408 w 813975"/>
              <a:gd name="connsiteY18" fmla="*/ 375274 h 634266"/>
              <a:gd name="connsiteX19" fmla="*/ 507413 w 813975"/>
              <a:gd name="connsiteY19" fmla="*/ 475700 h 634266"/>
              <a:gd name="connsiteX20" fmla="*/ 422844 w 813975"/>
              <a:gd name="connsiteY20" fmla="*/ 475700 h 634266"/>
              <a:gd name="connsiteX21" fmla="*/ 290706 w 813975"/>
              <a:gd name="connsiteY21" fmla="*/ 549697 h 634266"/>
              <a:gd name="connsiteX22" fmla="*/ 290706 w 813975"/>
              <a:gd name="connsiteY22" fmla="*/ 634266 h 634266"/>
              <a:gd name="connsiteX23" fmla="*/ 0 w 813975"/>
              <a:gd name="connsiteY23" fmla="*/ 634266 h 634266"/>
              <a:gd name="connsiteX24" fmla="*/ 95140 w 813975"/>
              <a:gd name="connsiteY24" fmla="*/ 560268 h 634266"/>
              <a:gd name="connsiteX25" fmla="*/ 105711 w 813975"/>
              <a:gd name="connsiteY25" fmla="*/ 565554 h 634266"/>
              <a:gd name="connsiteX26" fmla="*/ 237850 w 813975"/>
              <a:gd name="connsiteY26" fmla="*/ 459843 h 6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975" h="634266">
                <a:moveTo>
                  <a:pt x="237850" y="459843"/>
                </a:moveTo>
                <a:lnTo>
                  <a:pt x="248421" y="354132"/>
                </a:lnTo>
                <a:lnTo>
                  <a:pt x="280134" y="243135"/>
                </a:lnTo>
                <a:lnTo>
                  <a:pt x="465129" y="121568"/>
                </a:lnTo>
                <a:lnTo>
                  <a:pt x="528555" y="0"/>
                </a:lnTo>
                <a:lnTo>
                  <a:pt x="544412" y="0"/>
                </a:lnTo>
                <a:lnTo>
                  <a:pt x="591982" y="31714"/>
                </a:lnTo>
                <a:lnTo>
                  <a:pt x="618410" y="68712"/>
                </a:lnTo>
                <a:lnTo>
                  <a:pt x="798118" y="89855"/>
                </a:lnTo>
                <a:lnTo>
                  <a:pt x="798118" y="216708"/>
                </a:lnTo>
                <a:lnTo>
                  <a:pt x="813975" y="227279"/>
                </a:lnTo>
                <a:lnTo>
                  <a:pt x="813975" y="280134"/>
                </a:lnTo>
                <a:lnTo>
                  <a:pt x="792833" y="301277"/>
                </a:lnTo>
                <a:lnTo>
                  <a:pt x="745263" y="301277"/>
                </a:lnTo>
                <a:lnTo>
                  <a:pt x="739977" y="280134"/>
                </a:lnTo>
                <a:lnTo>
                  <a:pt x="708264" y="280134"/>
                </a:lnTo>
                <a:lnTo>
                  <a:pt x="644837" y="322419"/>
                </a:lnTo>
                <a:lnTo>
                  <a:pt x="639552" y="343561"/>
                </a:lnTo>
                <a:lnTo>
                  <a:pt x="655408" y="375274"/>
                </a:lnTo>
                <a:lnTo>
                  <a:pt x="507413" y="475700"/>
                </a:lnTo>
                <a:lnTo>
                  <a:pt x="422844" y="475700"/>
                </a:lnTo>
                <a:lnTo>
                  <a:pt x="290706" y="549697"/>
                </a:lnTo>
                <a:lnTo>
                  <a:pt x="290706" y="634266"/>
                </a:lnTo>
                <a:lnTo>
                  <a:pt x="0" y="634266"/>
                </a:lnTo>
                <a:lnTo>
                  <a:pt x="95140" y="560268"/>
                </a:lnTo>
                <a:lnTo>
                  <a:pt x="105711" y="565554"/>
                </a:lnTo>
                <a:lnTo>
                  <a:pt x="237850" y="45984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Forme libre 64"/>
          <p:cNvSpPr/>
          <p:nvPr/>
        </p:nvSpPr>
        <p:spPr>
          <a:xfrm>
            <a:off x="5364163" y="68263"/>
            <a:ext cx="292100" cy="539750"/>
          </a:xfrm>
          <a:custGeom>
            <a:avLst/>
            <a:gdLst>
              <a:gd name="connsiteX0" fmla="*/ 73998 w 290706"/>
              <a:gd name="connsiteY0" fmla="*/ 147996 h 539126"/>
              <a:gd name="connsiteX1" fmla="*/ 36999 w 290706"/>
              <a:gd name="connsiteY1" fmla="*/ 47570 h 539126"/>
              <a:gd name="connsiteX2" fmla="*/ 110997 w 290706"/>
              <a:gd name="connsiteY2" fmla="*/ 21142 h 539126"/>
              <a:gd name="connsiteX3" fmla="*/ 174423 w 290706"/>
              <a:gd name="connsiteY3" fmla="*/ 0 h 539126"/>
              <a:gd name="connsiteX4" fmla="*/ 211422 w 290706"/>
              <a:gd name="connsiteY4" fmla="*/ 36999 h 539126"/>
              <a:gd name="connsiteX5" fmla="*/ 227279 w 290706"/>
              <a:gd name="connsiteY5" fmla="*/ 58141 h 539126"/>
              <a:gd name="connsiteX6" fmla="*/ 216708 w 290706"/>
              <a:gd name="connsiteY6" fmla="*/ 95140 h 539126"/>
              <a:gd name="connsiteX7" fmla="*/ 232565 w 290706"/>
              <a:gd name="connsiteY7" fmla="*/ 126853 h 539126"/>
              <a:gd name="connsiteX8" fmla="*/ 237850 w 290706"/>
              <a:gd name="connsiteY8" fmla="*/ 163852 h 539126"/>
              <a:gd name="connsiteX9" fmla="*/ 221993 w 290706"/>
              <a:gd name="connsiteY9" fmla="*/ 174423 h 539126"/>
              <a:gd name="connsiteX10" fmla="*/ 227279 w 290706"/>
              <a:gd name="connsiteY10" fmla="*/ 195565 h 539126"/>
              <a:gd name="connsiteX11" fmla="*/ 206137 w 290706"/>
              <a:gd name="connsiteY11" fmla="*/ 243135 h 539126"/>
              <a:gd name="connsiteX12" fmla="*/ 290706 w 290706"/>
              <a:gd name="connsiteY12" fmla="*/ 338275 h 539126"/>
              <a:gd name="connsiteX13" fmla="*/ 243136 w 290706"/>
              <a:gd name="connsiteY13" fmla="*/ 412273 h 539126"/>
              <a:gd name="connsiteX14" fmla="*/ 216708 w 290706"/>
              <a:gd name="connsiteY14" fmla="*/ 406987 h 539126"/>
              <a:gd name="connsiteX15" fmla="*/ 190280 w 290706"/>
              <a:gd name="connsiteY15" fmla="*/ 428130 h 539126"/>
              <a:gd name="connsiteX16" fmla="*/ 190280 w 290706"/>
              <a:gd name="connsiteY16" fmla="*/ 496842 h 539126"/>
              <a:gd name="connsiteX17" fmla="*/ 158567 w 290706"/>
              <a:gd name="connsiteY17" fmla="*/ 539126 h 539126"/>
              <a:gd name="connsiteX18" fmla="*/ 110997 w 290706"/>
              <a:gd name="connsiteY18" fmla="*/ 428130 h 539126"/>
              <a:gd name="connsiteX19" fmla="*/ 47570 w 290706"/>
              <a:gd name="connsiteY19" fmla="*/ 332990 h 539126"/>
              <a:gd name="connsiteX20" fmla="*/ 0 w 290706"/>
              <a:gd name="connsiteY20" fmla="*/ 290705 h 539126"/>
              <a:gd name="connsiteX21" fmla="*/ 0 w 290706"/>
              <a:gd name="connsiteY21" fmla="*/ 269563 h 539126"/>
              <a:gd name="connsiteX22" fmla="*/ 73998 w 290706"/>
              <a:gd name="connsiteY22" fmla="*/ 147996 h 5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706" h="539126">
                <a:moveTo>
                  <a:pt x="73998" y="147996"/>
                </a:moveTo>
                <a:lnTo>
                  <a:pt x="36999" y="47570"/>
                </a:lnTo>
                <a:lnTo>
                  <a:pt x="110997" y="21142"/>
                </a:lnTo>
                <a:lnTo>
                  <a:pt x="174423" y="0"/>
                </a:lnTo>
                <a:lnTo>
                  <a:pt x="211422" y="36999"/>
                </a:lnTo>
                <a:lnTo>
                  <a:pt x="227279" y="58141"/>
                </a:lnTo>
                <a:lnTo>
                  <a:pt x="216708" y="95140"/>
                </a:lnTo>
                <a:lnTo>
                  <a:pt x="232565" y="126853"/>
                </a:lnTo>
                <a:lnTo>
                  <a:pt x="237850" y="163852"/>
                </a:lnTo>
                <a:lnTo>
                  <a:pt x="221993" y="174423"/>
                </a:lnTo>
                <a:lnTo>
                  <a:pt x="227279" y="195565"/>
                </a:lnTo>
                <a:lnTo>
                  <a:pt x="206137" y="243135"/>
                </a:lnTo>
                <a:lnTo>
                  <a:pt x="290706" y="338275"/>
                </a:lnTo>
                <a:lnTo>
                  <a:pt x="243136" y="412273"/>
                </a:lnTo>
                <a:lnTo>
                  <a:pt x="216708" y="406987"/>
                </a:lnTo>
                <a:lnTo>
                  <a:pt x="190280" y="428130"/>
                </a:lnTo>
                <a:lnTo>
                  <a:pt x="190280" y="496842"/>
                </a:lnTo>
                <a:lnTo>
                  <a:pt x="158567" y="539126"/>
                </a:lnTo>
                <a:lnTo>
                  <a:pt x="110997" y="428130"/>
                </a:lnTo>
                <a:lnTo>
                  <a:pt x="47570" y="332990"/>
                </a:lnTo>
                <a:lnTo>
                  <a:pt x="0" y="290705"/>
                </a:lnTo>
                <a:lnTo>
                  <a:pt x="0" y="269563"/>
                </a:lnTo>
                <a:lnTo>
                  <a:pt x="73998" y="14799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092" name="ZoneTexte 66"/>
          <p:cNvSpPr txBox="1">
            <a:spLocks noChangeArrowheads="1"/>
          </p:cNvSpPr>
          <p:nvPr/>
        </p:nvSpPr>
        <p:spPr bwMode="auto">
          <a:xfrm>
            <a:off x="0" y="142875"/>
            <a:ext cx="2714625" cy="923925"/>
          </a:xfrm>
          <a:prstGeom prst="rect">
            <a:avLst/>
          </a:prstGeom>
          <a:noFill/>
          <a:ln w="9525">
            <a:noFill/>
            <a:miter lim="800000"/>
            <a:headEnd/>
            <a:tailEnd/>
          </a:ln>
        </p:spPr>
        <p:txBody>
          <a:bodyPr>
            <a:spAutoFit/>
          </a:bodyPr>
          <a:lstStyle/>
          <a:p>
            <a:pPr algn="ctr"/>
            <a:r>
              <a:rPr lang="fr-FR" b="1"/>
              <a:t>Doc 20</a:t>
            </a:r>
          </a:p>
          <a:p>
            <a:pPr algn="ctr"/>
            <a:r>
              <a:rPr lang="fr-FR" b="1"/>
              <a:t>La décolonisation de l’Afrique noire</a:t>
            </a:r>
          </a:p>
        </p:txBody>
      </p:sp>
      <p:sp>
        <p:nvSpPr>
          <p:cNvPr id="68" name="Rectangle 67"/>
          <p:cNvSpPr/>
          <p:nvPr/>
        </p:nvSpPr>
        <p:spPr>
          <a:xfrm>
            <a:off x="2714625" y="5715000"/>
            <a:ext cx="64293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094" name="ZoneTexte 68"/>
          <p:cNvSpPr txBox="1">
            <a:spLocks noChangeArrowheads="1"/>
          </p:cNvSpPr>
          <p:nvPr/>
        </p:nvSpPr>
        <p:spPr bwMode="auto">
          <a:xfrm>
            <a:off x="2714625" y="5786438"/>
            <a:ext cx="3929063" cy="276225"/>
          </a:xfrm>
          <a:prstGeom prst="rect">
            <a:avLst/>
          </a:prstGeom>
          <a:noFill/>
          <a:ln w="9525">
            <a:noFill/>
            <a:miter lim="800000"/>
            <a:headEnd/>
            <a:tailEnd/>
          </a:ln>
        </p:spPr>
        <p:txBody>
          <a:bodyPr>
            <a:spAutoFit/>
          </a:bodyPr>
          <a:lstStyle/>
          <a:p>
            <a:r>
              <a:rPr lang="fr-FR" sz="1200" b="1"/>
              <a:t>Les étapes de la décolonisation</a:t>
            </a:r>
          </a:p>
        </p:txBody>
      </p:sp>
      <p:sp>
        <p:nvSpPr>
          <p:cNvPr id="70" name="Rectangle à coins arrondis 69"/>
          <p:cNvSpPr/>
          <p:nvPr/>
        </p:nvSpPr>
        <p:spPr>
          <a:xfrm>
            <a:off x="3071813" y="6357938"/>
            <a:ext cx="357187" cy="21431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096" name="ZoneTexte 70"/>
          <p:cNvSpPr txBox="1">
            <a:spLocks noChangeArrowheads="1"/>
          </p:cNvSpPr>
          <p:nvPr/>
        </p:nvSpPr>
        <p:spPr bwMode="auto">
          <a:xfrm>
            <a:off x="2786063" y="6143625"/>
            <a:ext cx="500062" cy="261938"/>
          </a:xfrm>
          <a:prstGeom prst="rect">
            <a:avLst/>
          </a:prstGeom>
          <a:noFill/>
          <a:ln w="9525">
            <a:noFill/>
            <a:miter lim="800000"/>
            <a:headEnd/>
            <a:tailEnd/>
          </a:ln>
        </p:spPr>
        <p:txBody>
          <a:bodyPr>
            <a:spAutoFit/>
          </a:bodyPr>
          <a:lstStyle/>
          <a:p>
            <a:r>
              <a:rPr lang="fr-FR" sz="1100" b="1"/>
              <a:t>1948  </a:t>
            </a:r>
          </a:p>
        </p:txBody>
      </p:sp>
      <p:sp>
        <p:nvSpPr>
          <p:cNvPr id="44097" name="ZoneTexte 71"/>
          <p:cNvSpPr txBox="1">
            <a:spLocks noChangeArrowheads="1"/>
          </p:cNvSpPr>
          <p:nvPr/>
        </p:nvSpPr>
        <p:spPr bwMode="auto">
          <a:xfrm>
            <a:off x="3214688" y="6143625"/>
            <a:ext cx="500062" cy="261938"/>
          </a:xfrm>
          <a:prstGeom prst="rect">
            <a:avLst/>
          </a:prstGeom>
          <a:noFill/>
          <a:ln w="9525">
            <a:noFill/>
            <a:miter lim="800000"/>
            <a:headEnd/>
            <a:tailEnd/>
          </a:ln>
        </p:spPr>
        <p:txBody>
          <a:bodyPr>
            <a:spAutoFit/>
          </a:bodyPr>
          <a:lstStyle/>
          <a:p>
            <a:r>
              <a:rPr lang="fr-FR" sz="1100" b="1"/>
              <a:t>1954  </a:t>
            </a:r>
          </a:p>
        </p:txBody>
      </p:sp>
      <p:sp>
        <p:nvSpPr>
          <p:cNvPr id="73" name="Rectangle à coins arrondis 72"/>
          <p:cNvSpPr/>
          <p:nvPr/>
        </p:nvSpPr>
        <p:spPr>
          <a:xfrm>
            <a:off x="4000500" y="6357938"/>
            <a:ext cx="357188" cy="2143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099" name="ZoneTexte 73"/>
          <p:cNvSpPr txBox="1">
            <a:spLocks noChangeArrowheads="1"/>
          </p:cNvSpPr>
          <p:nvPr/>
        </p:nvSpPr>
        <p:spPr bwMode="auto">
          <a:xfrm>
            <a:off x="3714750" y="6143625"/>
            <a:ext cx="500063" cy="261938"/>
          </a:xfrm>
          <a:prstGeom prst="rect">
            <a:avLst/>
          </a:prstGeom>
          <a:noFill/>
          <a:ln w="9525">
            <a:noFill/>
            <a:miter lim="800000"/>
            <a:headEnd/>
            <a:tailEnd/>
          </a:ln>
        </p:spPr>
        <p:txBody>
          <a:bodyPr>
            <a:spAutoFit/>
          </a:bodyPr>
          <a:lstStyle/>
          <a:p>
            <a:r>
              <a:rPr lang="fr-FR" sz="1100" b="1"/>
              <a:t>1955  </a:t>
            </a:r>
          </a:p>
        </p:txBody>
      </p:sp>
      <p:sp>
        <p:nvSpPr>
          <p:cNvPr id="75" name="Rectangle à coins arrondis 74"/>
          <p:cNvSpPr/>
          <p:nvPr/>
        </p:nvSpPr>
        <p:spPr>
          <a:xfrm>
            <a:off x="4929188" y="6357938"/>
            <a:ext cx="357187" cy="2143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Rectangle à coins arrondis 75"/>
          <p:cNvSpPr/>
          <p:nvPr/>
        </p:nvSpPr>
        <p:spPr>
          <a:xfrm>
            <a:off x="5786438" y="6357938"/>
            <a:ext cx="357187" cy="214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Rectangle à coins arrondis 76"/>
          <p:cNvSpPr/>
          <p:nvPr/>
        </p:nvSpPr>
        <p:spPr>
          <a:xfrm>
            <a:off x="6715125" y="6357938"/>
            <a:ext cx="357188" cy="2143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103" name="ZoneTexte 78"/>
          <p:cNvSpPr txBox="1">
            <a:spLocks noChangeArrowheads="1"/>
          </p:cNvSpPr>
          <p:nvPr/>
        </p:nvSpPr>
        <p:spPr bwMode="auto">
          <a:xfrm>
            <a:off x="4143375" y="6143625"/>
            <a:ext cx="500063" cy="261938"/>
          </a:xfrm>
          <a:prstGeom prst="rect">
            <a:avLst/>
          </a:prstGeom>
          <a:noFill/>
          <a:ln w="9525">
            <a:noFill/>
            <a:miter lim="800000"/>
            <a:headEnd/>
            <a:tailEnd/>
          </a:ln>
        </p:spPr>
        <p:txBody>
          <a:bodyPr>
            <a:spAutoFit/>
          </a:bodyPr>
          <a:lstStyle/>
          <a:p>
            <a:r>
              <a:rPr lang="fr-FR" sz="1100" b="1"/>
              <a:t>1959 </a:t>
            </a:r>
          </a:p>
        </p:txBody>
      </p:sp>
      <p:sp>
        <p:nvSpPr>
          <p:cNvPr id="44104" name="ZoneTexte 79"/>
          <p:cNvSpPr txBox="1">
            <a:spLocks noChangeArrowheads="1"/>
          </p:cNvSpPr>
          <p:nvPr/>
        </p:nvSpPr>
        <p:spPr bwMode="auto">
          <a:xfrm>
            <a:off x="4857750" y="6143625"/>
            <a:ext cx="500063" cy="261938"/>
          </a:xfrm>
          <a:prstGeom prst="rect">
            <a:avLst/>
          </a:prstGeom>
          <a:noFill/>
          <a:ln w="9525">
            <a:noFill/>
            <a:miter lim="800000"/>
            <a:headEnd/>
            <a:tailEnd/>
          </a:ln>
        </p:spPr>
        <p:txBody>
          <a:bodyPr>
            <a:spAutoFit/>
          </a:bodyPr>
          <a:lstStyle/>
          <a:p>
            <a:r>
              <a:rPr lang="fr-FR" sz="1100" b="1"/>
              <a:t>1960 </a:t>
            </a:r>
          </a:p>
        </p:txBody>
      </p:sp>
      <p:sp>
        <p:nvSpPr>
          <p:cNvPr id="44105" name="ZoneTexte 80"/>
          <p:cNvSpPr txBox="1">
            <a:spLocks noChangeArrowheads="1"/>
          </p:cNvSpPr>
          <p:nvPr/>
        </p:nvSpPr>
        <p:spPr bwMode="auto">
          <a:xfrm>
            <a:off x="5500688" y="6143625"/>
            <a:ext cx="500062" cy="261938"/>
          </a:xfrm>
          <a:prstGeom prst="rect">
            <a:avLst/>
          </a:prstGeom>
          <a:noFill/>
          <a:ln w="9525">
            <a:noFill/>
            <a:miter lim="800000"/>
            <a:headEnd/>
            <a:tailEnd/>
          </a:ln>
        </p:spPr>
        <p:txBody>
          <a:bodyPr>
            <a:spAutoFit/>
          </a:bodyPr>
          <a:lstStyle/>
          <a:p>
            <a:r>
              <a:rPr lang="fr-FR" sz="1100" b="1"/>
              <a:t>1961 </a:t>
            </a:r>
          </a:p>
        </p:txBody>
      </p:sp>
      <p:sp>
        <p:nvSpPr>
          <p:cNvPr id="44106" name="ZoneTexte 81"/>
          <p:cNvSpPr txBox="1">
            <a:spLocks noChangeArrowheads="1"/>
          </p:cNvSpPr>
          <p:nvPr/>
        </p:nvSpPr>
        <p:spPr bwMode="auto">
          <a:xfrm>
            <a:off x="5929313" y="6143625"/>
            <a:ext cx="500062" cy="261938"/>
          </a:xfrm>
          <a:prstGeom prst="rect">
            <a:avLst/>
          </a:prstGeom>
          <a:noFill/>
          <a:ln w="9525">
            <a:noFill/>
            <a:miter lim="800000"/>
            <a:headEnd/>
            <a:tailEnd/>
          </a:ln>
        </p:spPr>
        <p:txBody>
          <a:bodyPr>
            <a:spAutoFit/>
          </a:bodyPr>
          <a:lstStyle/>
          <a:p>
            <a:r>
              <a:rPr lang="fr-FR" sz="1100" b="1"/>
              <a:t>1966 </a:t>
            </a:r>
          </a:p>
        </p:txBody>
      </p:sp>
      <p:sp>
        <p:nvSpPr>
          <p:cNvPr id="44107" name="ZoneTexte 82"/>
          <p:cNvSpPr txBox="1">
            <a:spLocks noChangeArrowheads="1"/>
          </p:cNvSpPr>
          <p:nvPr/>
        </p:nvSpPr>
        <p:spPr bwMode="auto">
          <a:xfrm>
            <a:off x="6429375" y="6143625"/>
            <a:ext cx="500063" cy="261938"/>
          </a:xfrm>
          <a:prstGeom prst="rect">
            <a:avLst/>
          </a:prstGeom>
          <a:noFill/>
          <a:ln w="9525">
            <a:noFill/>
            <a:miter lim="800000"/>
            <a:headEnd/>
            <a:tailEnd/>
          </a:ln>
        </p:spPr>
        <p:txBody>
          <a:bodyPr>
            <a:spAutoFit/>
          </a:bodyPr>
          <a:lstStyle/>
          <a:p>
            <a:r>
              <a:rPr lang="fr-FR" sz="1100" b="1"/>
              <a:t>1967 </a:t>
            </a:r>
          </a:p>
        </p:txBody>
      </p:sp>
      <p:sp>
        <p:nvSpPr>
          <p:cNvPr id="44108" name="ZoneTexte 83"/>
          <p:cNvSpPr txBox="1">
            <a:spLocks noChangeArrowheads="1"/>
          </p:cNvSpPr>
          <p:nvPr/>
        </p:nvSpPr>
        <p:spPr bwMode="auto">
          <a:xfrm>
            <a:off x="6858000" y="6143625"/>
            <a:ext cx="500063" cy="261938"/>
          </a:xfrm>
          <a:prstGeom prst="rect">
            <a:avLst/>
          </a:prstGeom>
          <a:noFill/>
          <a:ln w="9525">
            <a:noFill/>
            <a:miter lim="800000"/>
            <a:headEnd/>
            <a:tailEnd/>
          </a:ln>
        </p:spPr>
        <p:txBody>
          <a:bodyPr>
            <a:spAutoFit/>
          </a:bodyPr>
          <a:lstStyle/>
          <a:p>
            <a:r>
              <a:rPr lang="fr-FR" sz="1100" b="1"/>
              <a:t>1990 </a:t>
            </a:r>
          </a:p>
        </p:txBody>
      </p:sp>
      <p:sp>
        <p:nvSpPr>
          <p:cNvPr id="85" name="Rectangle à coins arrondis 84"/>
          <p:cNvSpPr/>
          <p:nvPr/>
        </p:nvSpPr>
        <p:spPr>
          <a:xfrm>
            <a:off x="8072438" y="6357938"/>
            <a:ext cx="357187" cy="2143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110" name="ZoneTexte 85"/>
          <p:cNvSpPr txBox="1">
            <a:spLocks noChangeArrowheads="1"/>
          </p:cNvSpPr>
          <p:nvPr/>
        </p:nvSpPr>
        <p:spPr bwMode="auto">
          <a:xfrm>
            <a:off x="7358063" y="5929313"/>
            <a:ext cx="1785937" cy="430212"/>
          </a:xfrm>
          <a:prstGeom prst="rect">
            <a:avLst/>
          </a:prstGeom>
          <a:noFill/>
          <a:ln w="9525">
            <a:noFill/>
            <a:miter lim="800000"/>
            <a:headEnd/>
            <a:tailEnd/>
          </a:ln>
        </p:spPr>
        <p:txBody>
          <a:bodyPr>
            <a:spAutoFit/>
          </a:bodyPr>
          <a:lstStyle/>
          <a:p>
            <a:pPr algn="ctr"/>
            <a:r>
              <a:rPr lang="fr-FR" sz="1100" b="1"/>
              <a:t>Pays indépendants </a:t>
            </a:r>
          </a:p>
          <a:p>
            <a:pPr algn="ctr"/>
            <a:r>
              <a:rPr lang="fr-FR" sz="1100" b="1"/>
              <a:t>en 1945 </a:t>
            </a:r>
          </a:p>
        </p:txBody>
      </p:sp>
      <p:sp>
        <p:nvSpPr>
          <p:cNvPr id="44111" name="ZoneTexte 86"/>
          <p:cNvSpPr txBox="1">
            <a:spLocks noChangeArrowheads="1"/>
          </p:cNvSpPr>
          <p:nvPr/>
        </p:nvSpPr>
        <p:spPr bwMode="auto">
          <a:xfrm>
            <a:off x="4572000" y="642938"/>
            <a:ext cx="857250" cy="400050"/>
          </a:xfrm>
          <a:prstGeom prst="rect">
            <a:avLst/>
          </a:prstGeom>
          <a:noFill/>
          <a:ln w="9525">
            <a:noFill/>
            <a:miter lim="800000"/>
            <a:headEnd/>
            <a:tailEnd/>
          </a:ln>
        </p:spPr>
        <p:txBody>
          <a:bodyPr>
            <a:spAutoFit/>
          </a:bodyPr>
          <a:lstStyle/>
          <a:p>
            <a:pPr algn="ctr"/>
            <a:r>
              <a:rPr lang="fr-FR" sz="1000"/>
              <a:t>Algérie</a:t>
            </a:r>
          </a:p>
          <a:p>
            <a:pPr algn="ctr"/>
            <a:r>
              <a:rPr lang="fr-FR" sz="1000"/>
              <a:t>1962</a:t>
            </a:r>
          </a:p>
        </p:txBody>
      </p:sp>
      <p:sp>
        <p:nvSpPr>
          <p:cNvPr id="44112" name="ZoneTexte 87"/>
          <p:cNvSpPr txBox="1">
            <a:spLocks noChangeArrowheads="1"/>
          </p:cNvSpPr>
          <p:nvPr/>
        </p:nvSpPr>
        <p:spPr bwMode="auto">
          <a:xfrm>
            <a:off x="5643563" y="714375"/>
            <a:ext cx="857250" cy="400050"/>
          </a:xfrm>
          <a:prstGeom prst="rect">
            <a:avLst/>
          </a:prstGeom>
          <a:noFill/>
          <a:ln w="9525">
            <a:noFill/>
            <a:miter lim="800000"/>
            <a:headEnd/>
            <a:tailEnd/>
          </a:ln>
        </p:spPr>
        <p:txBody>
          <a:bodyPr>
            <a:spAutoFit/>
          </a:bodyPr>
          <a:lstStyle/>
          <a:p>
            <a:pPr algn="ctr"/>
            <a:r>
              <a:rPr lang="fr-FR" sz="1000">
                <a:solidFill>
                  <a:schemeClr val="bg1"/>
                </a:solidFill>
              </a:rPr>
              <a:t>Libye</a:t>
            </a:r>
          </a:p>
          <a:p>
            <a:pPr algn="ctr"/>
            <a:r>
              <a:rPr lang="fr-FR" sz="1000">
                <a:solidFill>
                  <a:schemeClr val="bg1"/>
                </a:solidFill>
              </a:rPr>
              <a:t>1951</a:t>
            </a:r>
          </a:p>
        </p:txBody>
      </p:sp>
      <p:sp>
        <p:nvSpPr>
          <p:cNvPr id="44113" name="ZoneTexte 88"/>
          <p:cNvSpPr txBox="1">
            <a:spLocks noChangeArrowheads="1"/>
          </p:cNvSpPr>
          <p:nvPr/>
        </p:nvSpPr>
        <p:spPr bwMode="auto">
          <a:xfrm>
            <a:off x="4000500" y="285750"/>
            <a:ext cx="857250" cy="400050"/>
          </a:xfrm>
          <a:prstGeom prst="rect">
            <a:avLst/>
          </a:prstGeom>
          <a:noFill/>
          <a:ln w="9525">
            <a:noFill/>
            <a:miter lim="800000"/>
            <a:headEnd/>
            <a:tailEnd/>
          </a:ln>
        </p:spPr>
        <p:txBody>
          <a:bodyPr>
            <a:spAutoFit/>
          </a:bodyPr>
          <a:lstStyle/>
          <a:p>
            <a:pPr algn="ctr"/>
            <a:r>
              <a:rPr lang="fr-FR" sz="1000"/>
              <a:t>Maroc</a:t>
            </a:r>
          </a:p>
          <a:p>
            <a:pPr algn="ctr"/>
            <a:r>
              <a:rPr lang="fr-FR" sz="1000"/>
              <a:t>1956</a:t>
            </a:r>
          </a:p>
        </p:txBody>
      </p:sp>
      <p:sp>
        <p:nvSpPr>
          <p:cNvPr id="44114" name="ZoneTexte 89"/>
          <p:cNvSpPr txBox="1">
            <a:spLocks noChangeArrowheads="1"/>
          </p:cNvSpPr>
          <p:nvPr/>
        </p:nvSpPr>
        <p:spPr bwMode="auto">
          <a:xfrm>
            <a:off x="5357813" y="0"/>
            <a:ext cx="857250" cy="400050"/>
          </a:xfrm>
          <a:prstGeom prst="rect">
            <a:avLst/>
          </a:prstGeom>
          <a:noFill/>
          <a:ln w="9525">
            <a:noFill/>
            <a:miter lim="800000"/>
            <a:headEnd/>
            <a:tailEnd/>
          </a:ln>
        </p:spPr>
        <p:txBody>
          <a:bodyPr>
            <a:spAutoFit/>
          </a:bodyPr>
          <a:lstStyle/>
          <a:p>
            <a:pPr algn="ctr"/>
            <a:r>
              <a:rPr lang="fr-FR" sz="1000"/>
              <a:t>Tunisie</a:t>
            </a:r>
          </a:p>
          <a:p>
            <a:pPr algn="ctr"/>
            <a:r>
              <a:rPr lang="fr-FR" sz="1000"/>
              <a:t>1956</a:t>
            </a:r>
          </a:p>
        </p:txBody>
      </p:sp>
      <p:sp>
        <p:nvSpPr>
          <p:cNvPr id="44115" name="ZoneTexte 90"/>
          <p:cNvSpPr txBox="1">
            <a:spLocks noChangeArrowheads="1"/>
          </p:cNvSpPr>
          <p:nvPr/>
        </p:nvSpPr>
        <p:spPr bwMode="auto">
          <a:xfrm>
            <a:off x="3071813" y="714375"/>
            <a:ext cx="857250" cy="554038"/>
          </a:xfrm>
          <a:prstGeom prst="rect">
            <a:avLst/>
          </a:prstGeom>
          <a:noFill/>
          <a:ln w="9525">
            <a:noFill/>
            <a:miter lim="800000"/>
            <a:headEnd/>
            <a:tailEnd/>
          </a:ln>
        </p:spPr>
        <p:txBody>
          <a:bodyPr>
            <a:spAutoFit/>
          </a:bodyPr>
          <a:lstStyle/>
          <a:p>
            <a:pPr algn="ctr"/>
            <a:r>
              <a:rPr lang="fr-FR" sz="1000"/>
              <a:t>Sahara Occidental</a:t>
            </a:r>
          </a:p>
          <a:p>
            <a:pPr algn="ctr"/>
            <a:r>
              <a:rPr lang="fr-FR" sz="1000"/>
              <a:t>1975</a:t>
            </a:r>
          </a:p>
        </p:txBody>
      </p:sp>
      <p:sp>
        <p:nvSpPr>
          <p:cNvPr id="44116" name="ZoneTexte 91"/>
          <p:cNvSpPr txBox="1">
            <a:spLocks noChangeArrowheads="1"/>
          </p:cNvSpPr>
          <p:nvPr/>
        </p:nvSpPr>
        <p:spPr bwMode="auto">
          <a:xfrm>
            <a:off x="6500813" y="785813"/>
            <a:ext cx="857250" cy="246062"/>
          </a:xfrm>
          <a:prstGeom prst="rect">
            <a:avLst/>
          </a:prstGeom>
          <a:noFill/>
          <a:ln w="9525">
            <a:noFill/>
            <a:miter lim="800000"/>
            <a:headEnd/>
            <a:tailEnd/>
          </a:ln>
        </p:spPr>
        <p:txBody>
          <a:bodyPr>
            <a:spAutoFit/>
          </a:bodyPr>
          <a:lstStyle/>
          <a:p>
            <a:pPr algn="ctr"/>
            <a:r>
              <a:rPr lang="fr-FR" sz="1000"/>
              <a:t>Egypte</a:t>
            </a:r>
          </a:p>
        </p:txBody>
      </p:sp>
      <p:sp>
        <p:nvSpPr>
          <p:cNvPr id="44117" name="ZoneTexte 92"/>
          <p:cNvSpPr txBox="1">
            <a:spLocks noChangeArrowheads="1"/>
          </p:cNvSpPr>
          <p:nvPr/>
        </p:nvSpPr>
        <p:spPr bwMode="auto">
          <a:xfrm>
            <a:off x="6500813" y="1643063"/>
            <a:ext cx="857250" cy="400050"/>
          </a:xfrm>
          <a:prstGeom prst="rect">
            <a:avLst/>
          </a:prstGeom>
          <a:noFill/>
          <a:ln w="9525">
            <a:noFill/>
            <a:miter lim="800000"/>
            <a:headEnd/>
            <a:tailEnd/>
          </a:ln>
        </p:spPr>
        <p:txBody>
          <a:bodyPr>
            <a:spAutoFit/>
          </a:bodyPr>
          <a:lstStyle/>
          <a:p>
            <a:pPr algn="ctr"/>
            <a:r>
              <a:rPr lang="fr-FR" sz="1000">
                <a:solidFill>
                  <a:schemeClr val="bg1"/>
                </a:solidFill>
              </a:rPr>
              <a:t>Soudan </a:t>
            </a:r>
          </a:p>
          <a:p>
            <a:pPr algn="ctr"/>
            <a:r>
              <a:rPr lang="fr-FR" sz="1000">
                <a:solidFill>
                  <a:schemeClr val="bg1"/>
                </a:solidFill>
              </a:rPr>
              <a:t>1956</a:t>
            </a:r>
          </a:p>
        </p:txBody>
      </p:sp>
      <p:sp>
        <p:nvSpPr>
          <p:cNvPr id="44118" name="ZoneTexte 93"/>
          <p:cNvSpPr txBox="1">
            <a:spLocks noChangeArrowheads="1"/>
          </p:cNvSpPr>
          <p:nvPr/>
        </p:nvSpPr>
        <p:spPr bwMode="auto">
          <a:xfrm>
            <a:off x="5072063" y="1428750"/>
            <a:ext cx="857250" cy="246063"/>
          </a:xfrm>
          <a:prstGeom prst="rect">
            <a:avLst/>
          </a:prstGeom>
          <a:noFill/>
          <a:ln w="9525">
            <a:noFill/>
            <a:miter lim="800000"/>
            <a:headEnd/>
            <a:tailEnd/>
          </a:ln>
        </p:spPr>
        <p:txBody>
          <a:bodyPr>
            <a:spAutoFit/>
          </a:bodyPr>
          <a:lstStyle/>
          <a:p>
            <a:pPr algn="ctr"/>
            <a:r>
              <a:rPr lang="fr-FR" sz="1000"/>
              <a:t>Niger</a:t>
            </a:r>
          </a:p>
        </p:txBody>
      </p:sp>
      <p:sp>
        <p:nvSpPr>
          <p:cNvPr id="44119" name="ZoneTexte 94"/>
          <p:cNvSpPr txBox="1">
            <a:spLocks noChangeArrowheads="1"/>
          </p:cNvSpPr>
          <p:nvPr/>
        </p:nvSpPr>
        <p:spPr bwMode="auto">
          <a:xfrm>
            <a:off x="5715000" y="1643063"/>
            <a:ext cx="857250" cy="246062"/>
          </a:xfrm>
          <a:prstGeom prst="rect">
            <a:avLst/>
          </a:prstGeom>
          <a:noFill/>
          <a:ln w="9525">
            <a:noFill/>
            <a:miter lim="800000"/>
            <a:headEnd/>
            <a:tailEnd/>
          </a:ln>
        </p:spPr>
        <p:txBody>
          <a:bodyPr>
            <a:spAutoFit/>
          </a:bodyPr>
          <a:lstStyle/>
          <a:p>
            <a:pPr algn="ctr"/>
            <a:r>
              <a:rPr lang="fr-FR" sz="1000"/>
              <a:t>Tchad</a:t>
            </a:r>
          </a:p>
        </p:txBody>
      </p:sp>
      <p:sp>
        <p:nvSpPr>
          <p:cNvPr id="44120" name="ZoneTexte 95"/>
          <p:cNvSpPr txBox="1">
            <a:spLocks noChangeArrowheads="1"/>
          </p:cNvSpPr>
          <p:nvPr/>
        </p:nvSpPr>
        <p:spPr bwMode="auto">
          <a:xfrm>
            <a:off x="4357688" y="1428750"/>
            <a:ext cx="857250" cy="246063"/>
          </a:xfrm>
          <a:prstGeom prst="rect">
            <a:avLst/>
          </a:prstGeom>
          <a:noFill/>
          <a:ln w="9525">
            <a:noFill/>
            <a:miter lim="800000"/>
            <a:headEnd/>
            <a:tailEnd/>
          </a:ln>
        </p:spPr>
        <p:txBody>
          <a:bodyPr>
            <a:spAutoFit/>
          </a:bodyPr>
          <a:lstStyle/>
          <a:p>
            <a:pPr algn="ctr"/>
            <a:r>
              <a:rPr lang="fr-FR" sz="1000"/>
              <a:t>Mali</a:t>
            </a:r>
          </a:p>
        </p:txBody>
      </p:sp>
      <p:sp>
        <p:nvSpPr>
          <p:cNvPr id="44121" name="ZoneTexte 96"/>
          <p:cNvSpPr txBox="1">
            <a:spLocks noChangeArrowheads="1"/>
          </p:cNvSpPr>
          <p:nvPr/>
        </p:nvSpPr>
        <p:spPr bwMode="auto">
          <a:xfrm>
            <a:off x="5000625" y="2071688"/>
            <a:ext cx="857250" cy="246062"/>
          </a:xfrm>
          <a:prstGeom prst="rect">
            <a:avLst/>
          </a:prstGeom>
          <a:noFill/>
          <a:ln w="9525">
            <a:noFill/>
            <a:miter lim="800000"/>
            <a:headEnd/>
            <a:tailEnd/>
          </a:ln>
        </p:spPr>
        <p:txBody>
          <a:bodyPr>
            <a:spAutoFit/>
          </a:bodyPr>
          <a:lstStyle/>
          <a:p>
            <a:pPr algn="ctr"/>
            <a:r>
              <a:rPr lang="fr-FR" sz="1000"/>
              <a:t>Nigeria</a:t>
            </a:r>
          </a:p>
        </p:txBody>
      </p:sp>
      <p:sp>
        <p:nvSpPr>
          <p:cNvPr id="44122" name="ZoneTexte 97"/>
          <p:cNvSpPr txBox="1">
            <a:spLocks noChangeArrowheads="1"/>
          </p:cNvSpPr>
          <p:nvPr/>
        </p:nvSpPr>
        <p:spPr bwMode="auto">
          <a:xfrm>
            <a:off x="5715000" y="2357438"/>
            <a:ext cx="1143000" cy="246062"/>
          </a:xfrm>
          <a:prstGeom prst="rect">
            <a:avLst/>
          </a:prstGeom>
          <a:noFill/>
          <a:ln w="9525">
            <a:noFill/>
            <a:miter lim="800000"/>
            <a:headEnd/>
            <a:tailEnd/>
          </a:ln>
        </p:spPr>
        <p:txBody>
          <a:bodyPr>
            <a:spAutoFit/>
          </a:bodyPr>
          <a:lstStyle/>
          <a:p>
            <a:pPr algn="ctr"/>
            <a:r>
              <a:rPr lang="fr-FR" sz="1000"/>
              <a:t>Centrafrique</a:t>
            </a:r>
          </a:p>
        </p:txBody>
      </p:sp>
      <p:sp>
        <p:nvSpPr>
          <p:cNvPr id="44123" name="ZoneTexte 98"/>
          <p:cNvSpPr txBox="1">
            <a:spLocks noChangeArrowheads="1"/>
          </p:cNvSpPr>
          <p:nvPr/>
        </p:nvSpPr>
        <p:spPr bwMode="auto">
          <a:xfrm>
            <a:off x="5214938" y="2428875"/>
            <a:ext cx="857250" cy="246063"/>
          </a:xfrm>
          <a:prstGeom prst="rect">
            <a:avLst/>
          </a:prstGeom>
          <a:noFill/>
          <a:ln w="9525">
            <a:noFill/>
            <a:miter lim="800000"/>
            <a:headEnd/>
            <a:tailEnd/>
          </a:ln>
        </p:spPr>
        <p:txBody>
          <a:bodyPr>
            <a:spAutoFit/>
          </a:bodyPr>
          <a:lstStyle/>
          <a:p>
            <a:pPr algn="ctr"/>
            <a:r>
              <a:rPr lang="fr-FR" sz="1000"/>
              <a:t>Cameroun</a:t>
            </a:r>
          </a:p>
        </p:txBody>
      </p:sp>
      <p:sp>
        <p:nvSpPr>
          <p:cNvPr id="44124" name="ZoneTexte 99"/>
          <p:cNvSpPr txBox="1">
            <a:spLocks noChangeArrowheads="1"/>
          </p:cNvSpPr>
          <p:nvPr/>
        </p:nvSpPr>
        <p:spPr bwMode="auto">
          <a:xfrm>
            <a:off x="6072188" y="3000375"/>
            <a:ext cx="857250" cy="400050"/>
          </a:xfrm>
          <a:prstGeom prst="rect">
            <a:avLst/>
          </a:prstGeom>
          <a:noFill/>
          <a:ln w="9525">
            <a:noFill/>
            <a:miter lim="800000"/>
            <a:headEnd/>
            <a:tailEnd/>
          </a:ln>
        </p:spPr>
        <p:txBody>
          <a:bodyPr>
            <a:spAutoFit/>
          </a:bodyPr>
          <a:lstStyle/>
          <a:p>
            <a:pPr algn="ctr"/>
            <a:r>
              <a:rPr lang="fr-FR" sz="1000"/>
              <a:t>Congo-Kinshasa</a:t>
            </a:r>
          </a:p>
        </p:txBody>
      </p:sp>
      <p:sp>
        <p:nvSpPr>
          <p:cNvPr id="44125" name="ZoneTexte 100"/>
          <p:cNvSpPr txBox="1">
            <a:spLocks noChangeArrowheads="1"/>
          </p:cNvSpPr>
          <p:nvPr/>
        </p:nvSpPr>
        <p:spPr bwMode="auto">
          <a:xfrm>
            <a:off x="7572375" y="4429125"/>
            <a:ext cx="1000125" cy="246063"/>
          </a:xfrm>
          <a:prstGeom prst="rect">
            <a:avLst/>
          </a:prstGeom>
          <a:noFill/>
          <a:ln w="9525">
            <a:noFill/>
            <a:miter lim="800000"/>
            <a:headEnd/>
            <a:tailEnd/>
          </a:ln>
        </p:spPr>
        <p:txBody>
          <a:bodyPr>
            <a:spAutoFit/>
          </a:bodyPr>
          <a:lstStyle/>
          <a:p>
            <a:pPr algn="ctr"/>
            <a:r>
              <a:rPr lang="fr-FR" sz="1000"/>
              <a:t>Madagascar</a:t>
            </a:r>
          </a:p>
        </p:txBody>
      </p:sp>
      <p:sp>
        <p:nvSpPr>
          <p:cNvPr id="44126" name="ZoneTexte 102"/>
          <p:cNvSpPr txBox="1">
            <a:spLocks noChangeArrowheads="1"/>
          </p:cNvSpPr>
          <p:nvPr/>
        </p:nvSpPr>
        <p:spPr bwMode="auto">
          <a:xfrm>
            <a:off x="7929563" y="2643188"/>
            <a:ext cx="857250" cy="246062"/>
          </a:xfrm>
          <a:prstGeom prst="rect">
            <a:avLst/>
          </a:prstGeom>
          <a:noFill/>
          <a:ln w="9525">
            <a:noFill/>
            <a:miter lim="800000"/>
            <a:headEnd/>
            <a:tailEnd/>
          </a:ln>
        </p:spPr>
        <p:txBody>
          <a:bodyPr>
            <a:spAutoFit/>
          </a:bodyPr>
          <a:lstStyle/>
          <a:p>
            <a:r>
              <a:rPr lang="fr-FR" sz="1000"/>
              <a:t>Somalie</a:t>
            </a:r>
          </a:p>
        </p:txBody>
      </p:sp>
      <p:sp>
        <p:nvSpPr>
          <p:cNvPr id="44127" name="ZoneTexte 103"/>
          <p:cNvSpPr txBox="1">
            <a:spLocks noChangeArrowheads="1"/>
          </p:cNvSpPr>
          <p:nvPr/>
        </p:nvSpPr>
        <p:spPr bwMode="auto">
          <a:xfrm>
            <a:off x="7215188" y="2214563"/>
            <a:ext cx="857250" cy="246062"/>
          </a:xfrm>
          <a:prstGeom prst="rect">
            <a:avLst/>
          </a:prstGeom>
          <a:noFill/>
          <a:ln w="9525">
            <a:noFill/>
            <a:miter lim="800000"/>
            <a:headEnd/>
            <a:tailEnd/>
          </a:ln>
        </p:spPr>
        <p:txBody>
          <a:bodyPr>
            <a:spAutoFit/>
          </a:bodyPr>
          <a:lstStyle/>
          <a:p>
            <a:pPr algn="ctr"/>
            <a:r>
              <a:rPr lang="fr-FR" sz="1000"/>
              <a:t>Ethiopie</a:t>
            </a:r>
          </a:p>
        </p:txBody>
      </p:sp>
      <p:sp>
        <p:nvSpPr>
          <p:cNvPr id="44128" name="ZoneTexte 104"/>
          <p:cNvSpPr txBox="1">
            <a:spLocks noChangeArrowheads="1"/>
          </p:cNvSpPr>
          <p:nvPr/>
        </p:nvSpPr>
        <p:spPr bwMode="auto">
          <a:xfrm>
            <a:off x="6000750" y="5143500"/>
            <a:ext cx="857250" cy="400050"/>
          </a:xfrm>
          <a:prstGeom prst="rect">
            <a:avLst/>
          </a:prstGeom>
          <a:noFill/>
          <a:ln w="9525">
            <a:noFill/>
            <a:miter lim="800000"/>
            <a:headEnd/>
            <a:tailEnd/>
          </a:ln>
        </p:spPr>
        <p:txBody>
          <a:bodyPr>
            <a:spAutoFit/>
          </a:bodyPr>
          <a:lstStyle/>
          <a:p>
            <a:pPr algn="ctr"/>
            <a:r>
              <a:rPr lang="fr-FR" sz="1000"/>
              <a:t>Afrique </a:t>
            </a:r>
          </a:p>
          <a:p>
            <a:pPr algn="ctr"/>
            <a:r>
              <a:rPr lang="fr-FR" sz="1000"/>
              <a:t>du Sud</a:t>
            </a:r>
          </a:p>
        </p:txBody>
      </p:sp>
      <p:sp>
        <p:nvSpPr>
          <p:cNvPr id="44129" name="ZoneTexte 105"/>
          <p:cNvSpPr txBox="1">
            <a:spLocks noChangeArrowheads="1"/>
          </p:cNvSpPr>
          <p:nvPr/>
        </p:nvSpPr>
        <p:spPr bwMode="auto">
          <a:xfrm>
            <a:off x="3643313" y="1357313"/>
            <a:ext cx="857250" cy="246062"/>
          </a:xfrm>
          <a:prstGeom prst="rect">
            <a:avLst/>
          </a:prstGeom>
          <a:noFill/>
          <a:ln w="9525">
            <a:noFill/>
            <a:miter lim="800000"/>
            <a:headEnd/>
            <a:tailEnd/>
          </a:ln>
        </p:spPr>
        <p:txBody>
          <a:bodyPr>
            <a:spAutoFit/>
          </a:bodyPr>
          <a:lstStyle/>
          <a:p>
            <a:pPr algn="ctr"/>
            <a:r>
              <a:rPr lang="fr-FR" sz="1000"/>
              <a:t>Mauritanie</a:t>
            </a:r>
          </a:p>
        </p:txBody>
      </p:sp>
      <p:sp>
        <p:nvSpPr>
          <p:cNvPr id="44130" name="ZoneTexte 107"/>
          <p:cNvSpPr txBox="1">
            <a:spLocks noChangeArrowheads="1"/>
          </p:cNvSpPr>
          <p:nvPr/>
        </p:nvSpPr>
        <p:spPr bwMode="auto">
          <a:xfrm>
            <a:off x="2571750" y="1643063"/>
            <a:ext cx="857250" cy="400050"/>
          </a:xfrm>
          <a:prstGeom prst="rect">
            <a:avLst/>
          </a:prstGeom>
          <a:noFill/>
          <a:ln w="9525">
            <a:noFill/>
            <a:miter lim="800000"/>
            <a:headEnd/>
            <a:tailEnd/>
          </a:ln>
        </p:spPr>
        <p:txBody>
          <a:bodyPr>
            <a:spAutoFit/>
          </a:bodyPr>
          <a:lstStyle/>
          <a:p>
            <a:pPr algn="ctr"/>
            <a:r>
              <a:rPr lang="fr-FR" sz="1000"/>
              <a:t>Cap Vert</a:t>
            </a:r>
          </a:p>
          <a:p>
            <a:pPr algn="ctr"/>
            <a:r>
              <a:rPr lang="fr-FR" sz="1000"/>
              <a:t>1975</a:t>
            </a:r>
          </a:p>
        </p:txBody>
      </p:sp>
      <p:sp>
        <p:nvSpPr>
          <p:cNvPr id="44131" name="ZoneTexte 109"/>
          <p:cNvSpPr txBox="1">
            <a:spLocks noChangeArrowheads="1"/>
          </p:cNvSpPr>
          <p:nvPr/>
        </p:nvSpPr>
        <p:spPr bwMode="auto">
          <a:xfrm>
            <a:off x="3643313" y="1928813"/>
            <a:ext cx="857250" cy="400050"/>
          </a:xfrm>
          <a:prstGeom prst="rect">
            <a:avLst/>
          </a:prstGeom>
          <a:noFill/>
          <a:ln w="9525">
            <a:noFill/>
            <a:miter lim="800000"/>
            <a:headEnd/>
            <a:tailEnd/>
          </a:ln>
        </p:spPr>
        <p:txBody>
          <a:bodyPr>
            <a:spAutoFit/>
          </a:bodyPr>
          <a:lstStyle/>
          <a:p>
            <a:pPr algn="ctr"/>
            <a:r>
              <a:rPr lang="fr-FR" sz="1000">
                <a:solidFill>
                  <a:schemeClr val="bg1"/>
                </a:solidFill>
              </a:rPr>
              <a:t>Guinée</a:t>
            </a:r>
          </a:p>
          <a:p>
            <a:pPr algn="ctr"/>
            <a:r>
              <a:rPr lang="fr-FR" sz="1000">
                <a:solidFill>
                  <a:schemeClr val="bg1"/>
                </a:solidFill>
              </a:rPr>
              <a:t>1958</a:t>
            </a:r>
          </a:p>
        </p:txBody>
      </p:sp>
      <p:sp>
        <p:nvSpPr>
          <p:cNvPr id="44132" name="ZoneTexte 110"/>
          <p:cNvSpPr txBox="1">
            <a:spLocks noChangeArrowheads="1"/>
          </p:cNvSpPr>
          <p:nvPr/>
        </p:nvSpPr>
        <p:spPr bwMode="auto">
          <a:xfrm>
            <a:off x="2928938" y="1285875"/>
            <a:ext cx="857250" cy="400050"/>
          </a:xfrm>
          <a:prstGeom prst="rect">
            <a:avLst/>
          </a:prstGeom>
          <a:noFill/>
          <a:ln w="9525">
            <a:noFill/>
            <a:miter lim="800000"/>
            <a:headEnd/>
            <a:tailEnd/>
          </a:ln>
        </p:spPr>
        <p:txBody>
          <a:bodyPr>
            <a:spAutoFit/>
          </a:bodyPr>
          <a:lstStyle/>
          <a:p>
            <a:pPr algn="ctr"/>
            <a:r>
              <a:rPr lang="fr-FR" sz="1000"/>
              <a:t>Gambie</a:t>
            </a:r>
          </a:p>
          <a:p>
            <a:pPr algn="ctr"/>
            <a:r>
              <a:rPr lang="fr-FR" sz="1000"/>
              <a:t>1965</a:t>
            </a:r>
          </a:p>
        </p:txBody>
      </p:sp>
      <p:cxnSp>
        <p:nvCxnSpPr>
          <p:cNvPr id="113" name="Connecteur en angle 112"/>
          <p:cNvCxnSpPr>
            <a:stCxn id="44132" idx="2"/>
          </p:cNvCxnSpPr>
          <p:nvPr/>
        </p:nvCxnSpPr>
        <p:spPr>
          <a:xfrm rot="16200000" flipH="1">
            <a:off x="3378994" y="1664494"/>
            <a:ext cx="242888" cy="285750"/>
          </a:xfrm>
          <a:prstGeom prst="bentConnector2">
            <a:avLst/>
          </a:prstGeom>
        </p:spPr>
        <p:style>
          <a:lnRef idx="1">
            <a:schemeClr val="dk1"/>
          </a:lnRef>
          <a:fillRef idx="0">
            <a:schemeClr val="dk1"/>
          </a:fillRef>
          <a:effectRef idx="0">
            <a:schemeClr val="dk1"/>
          </a:effectRef>
          <a:fontRef idx="minor">
            <a:schemeClr val="tx1"/>
          </a:fontRef>
        </p:style>
      </p:cxnSp>
      <p:sp>
        <p:nvSpPr>
          <p:cNvPr id="44134" name="ZoneTexte 121"/>
          <p:cNvSpPr txBox="1">
            <a:spLocks noChangeArrowheads="1"/>
          </p:cNvSpPr>
          <p:nvPr/>
        </p:nvSpPr>
        <p:spPr bwMode="auto">
          <a:xfrm>
            <a:off x="2500313" y="1928813"/>
            <a:ext cx="1500187" cy="400050"/>
          </a:xfrm>
          <a:prstGeom prst="rect">
            <a:avLst/>
          </a:prstGeom>
          <a:noFill/>
          <a:ln w="9525">
            <a:noFill/>
            <a:miter lim="800000"/>
            <a:headEnd/>
            <a:tailEnd/>
          </a:ln>
        </p:spPr>
        <p:txBody>
          <a:bodyPr>
            <a:spAutoFit/>
          </a:bodyPr>
          <a:lstStyle/>
          <a:p>
            <a:pPr algn="ctr"/>
            <a:r>
              <a:rPr lang="fr-FR" sz="1000"/>
              <a:t>Guinée-Bissau</a:t>
            </a:r>
          </a:p>
          <a:p>
            <a:pPr algn="ctr"/>
            <a:r>
              <a:rPr lang="fr-FR" sz="1000"/>
              <a:t> 1974</a:t>
            </a:r>
          </a:p>
        </p:txBody>
      </p:sp>
      <p:sp>
        <p:nvSpPr>
          <p:cNvPr id="44135" name="ZoneTexte 122"/>
          <p:cNvSpPr txBox="1">
            <a:spLocks noChangeArrowheads="1"/>
          </p:cNvSpPr>
          <p:nvPr/>
        </p:nvSpPr>
        <p:spPr bwMode="auto">
          <a:xfrm>
            <a:off x="3643313" y="2571750"/>
            <a:ext cx="1357312" cy="246063"/>
          </a:xfrm>
          <a:prstGeom prst="rect">
            <a:avLst/>
          </a:prstGeom>
          <a:noFill/>
          <a:ln w="9525">
            <a:noFill/>
            <a:miter lim="800000"/>
            <a:headEnd/>
            <a:tailEnd/>
          </a:ln>
        </p:spPr>
        <p:txBody>
          <a:bodyPr>
            <a:spAutoFit/>
          </a:bodyPr>
          <a:lstStyle/>
          <a:p>
            <a:pPr algn="ctr"/>
            <a:r>
              <a:rPr lang="fr-FR" sz="1000"/>
              <a:t>Ghana 1957</a:t>
            </a:r>
          </a:p>
        </p:txBody>
      </p:sp>
      <p:cxnSp>
        <p:nvCxnSpPr>
          <p:cNvPr id="125" name="Connecteur en angle 124"/>
          <p:cNvCxnSpPr/>
          <p:nvPr/>
        </p:nvCxnSpPr>
        <p:spPr>
          <a:xfrm rot="5400000" flipH="1" flipV="1">
            <a:off x="4643438" y="2571750"/>
            <a:ext cx="142875" cy="142875"/>
          </a:xfrm>
          <a:prstGeom prst="bentConnector3">
            <a:avLst>
              <a:gd name="adj1" fmla="val 3334"/>
            </a:avLst>
          </a:prstGeom>
        </p:spPr>
        <p:style>
          <a:lnRef idx="1">
            <a:schemeClr val="dk1"/>
          </a:lnRef>
          <a:fillRef idx="0">
            <a:schemeClr val="dk1"/>
          </a:fillRef>
          <a:effectRef idx="0">
            <a:schemeClr val="dk1"/>
          </a:effectRef>
          <a:fontRef idx="minor">
            <a:schemeClr val="tx1"/>
          </a:fontRef>
        </p:style>
      </p:cxnSp>
      <p:sp>
        <p:nvSpPr>
          <p:cNvPr id="44137" name="ZoneTexte 131"/>
          <p:cNvSpPr txBox="1">
            <a:spLocks noChangeArrowheads="1"/>
          </p:cNvSpPr>
          <p:nvPr/>
        </p:nvSpPr>
        <p:spPr bwMode="auto">
          <a:xfrm>
            <a:off x="3286125" y="2428875"/>
            <a:ext cx="1285875" cy="246063"/>
          </a:xfrm>
          <a:prstGeom prst="rect">
            <a:avLst/>
          </a:prstGeom>
          <a:noFill/>
          <a:ln w="9525">
            <a:noFill/>
            <a:miter lim="800000"/>
            <a:headEnd/>
            <a:tailEnd/>
          </a:ln>
        </p:spPr>
        <p:txBody>
          <a:bodyPr>
            <a:spAutoFit/>
          </a:bodyPr>
          <a:lstStyle/>
          <a:p>
            <a:pPr algn="ctr"/>
            <a:r>
              <a:rPr lang="fr-FR" sz="1000"/>
              <a:t>Liberia</a:t>
            </a:r>
          </a:p>
        </p:txBody>
      </p:sp>
      <p:sp>
        <p:nvSpPr>
          <p:cNvPr id="44138" name="ZoneTexte 133"/>
          <p:cNvSpPr txBox="1">
            <a:spLocks noChangeArrowheads="1"/>
          </p:cNvSpPr>
          <p:nvPr/>
        </p:nvSpPr>
        <p:spPr bwMode="auto">
          <a:xfrm>
            <a:off x="3929063" y="2857500"/>
            <a:ext cx="1214437" cy="246063"/>
          </a:xfrm>
          <a:prstGeom prst="rect">
            <a:avLst/>
          </a:prstGeom>
          <a:noFill/>
          <a:ln w="9525">
            <a:noFill/>
            <a:miter lim="800000"/>
            <a:headEnd/>
            <a:tailEnd/>
          </a:ln>
        </p:spPr>
        <p:txBody>
          <a:bodyPr>
            <a:spAutoFit/>
          </a:bodyPr>
          <a:lstStyle/>
          <a:p>
            <a:pPr algn="ctr"/>
            <a:r>
              <a:rPr lang="fr-FR" sz="1000"/>
              <a:t>Dahomey (Bénin)</a:t>
            </a:r>
          </a:p>
        </p:txBody>
      </p:sp>
      <p:cxnSp>
        <p:nvCxnSpPr>
          <p:cNvPr id="136" name="Connecteur droit 135"/>
          <p:cNvCxnSpPr/>
          <p:nvPr/>
        </p:nvCxnSpPr>
        <p:spPr>
          <a:xfrm rot="5400000">
            <a:off x="4787106" y="2713832"/>
            <a:ext cx="428625" cy="1588"/>
          </a:xfrm>
          <a:prstGeom prst="line">
            <a:avLst/>
          </a:prstGeom>
        </p:spPr>
        <p:style>
          <a:lnRef idx="1">
            <a:schemeClr val="dk1"/>
          </a:lnRef>
          <a:fillRef idx="0">
            <a:schemeClr val="dk1"/>
          </a:fillRef>
          <a:effectRef idx="0">
            <a:schemeClr val="dk1"/>
          </a:effectRef>
          <a:fontRef idx="minor">
            <a:schemeClr val="tx1"/>
          </a:fontRef>
        </p:style>
      </p:cxnSp>
      <p:cxnSp>
        <p:nvCxnSpPr>
          <p:cNvPr id="146" name="Connecteur droit 145"/>
          <p:cNvCxnSpPr/>
          <p:nvPr/>
        </p:nvCxnSpPr>
        <p:spPr>
          <a:xfrm rot="5400000">
            <a:off x="4787107" y="26423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4141" name="ZoneTexte 147"/>
          <p:cNvSpPr txBox="1">
            <a:spLocks noChangeArrowheads="1"/>
          </p:cNvSpPr>
          <p:nvPr/>
        </p:nvSpPr>
        <p:spPr bwMode="auto">
          <a:xfrm>
            <a:off x="4357688" y="2714625"/>
            <a:ext cx="857250" cy="246063"/>
          </a:xfrm>
          <a:prstGeom prst="rect">
            <a:avLst/>
          </a:prstGeom>
          <a:noFill/>
          <a:ln w="9525">
            <a:noFill/>
            <a:miter lim="800000"/>
            <a:headEnd/>
            <a:tailEnd/>
          </a:ln>
        </p:spPr>
        <p:txBody>
          <a:bodyPr>
            <a:spAutoFit/>
          </a:bodyPr>
          <a:lstStyle/>
          <a:p>
            <a:pPr algn="ctr"/>
            <a:r>
              <a:rPr lang="fr-FR" sz="1000"/>
              <a:t>Togo</a:t>
            </a:r>
          </a:p>
        </p:txBody>
      </p:sp>
      <p:sp>
        <p:nvSpPr>
          <p:cNvPr id="44142" name="ZoneTexte 148"/>
          <p:cNvSpPr txBox="1">
            <a:spLocks noChangeArrowheads="1"/>
          </p:cNvSpPr>
          <p:nvPr/>
        </p:nvSpPr>
        <p:spPr bwMode="auto">
          <a:xfrm>
            <a:off x="3857625" y="3000375"/>
            <a:ext cx="1357313" cy="400050"/>
          </a:xfrm>
          <a:prstGeom prst="rect">
            <a:avLst/>
          </a:prstGeom>
          <a:noFill/>
          <a:ln w="9525">
            <a:noFill/>
            <a:miter lim="800000"/>
            <a:headEnd/>
            <a:tailEnd/>
          </a:ln>
        </p:spPr>
        <p:txBody>
          <a:bodyPr>
            <a:spAutoFit/>
          </a:bodyPr>
          <a:lstStyle/>
          <a:p>
            <a:pPr algn="ctr"/>
            <a:r>
              <a:rPr lang="fr-FR" sz="1000"/>
              <a:t>Guinée équatoriale 1968</a:t>
            </a:r>
          </a:p>
        </p:txBody>
      </p:sp>
      <p:cxnSp>
        <p:nvCxnSpPr>
          <p:cNvPr id="151" name="Connecteur droit 150"/>
          <p:cNvCxnSpPr>
            <a:stCxn id="9" idx="3"/>
          </p:cNvCxnSpPr>
          <p:nvPr/>
        </p:nvCxnSpPr>
        <p:spPr>
          <a:xfrm rot="5400000">
            <a:off x="5072062" y="2774951"/>
            <a:ext cx="296863" cy="296862"/>
          </a:xfrm>
          <a:prstGeom prst="line">
            <a:avLst/>
          </a:prstGeom>
        </p:spPr>
        <p:style>
          <a:lnRef idx="1">
            <a:schemeClr val="dk1"/>
          </a:lnRef>
          <a:fillRef idx="0">
            <a:schemeClr val="dk1"/>
          </a:fillRef>
          <a:effectRef idx="0">
            <a:schemeClr val="dk1"/>
          </a:effectRef>
          <a:fontRef idx="minor">
            <a:schemeClr val="tx1"/>
          </a:fontRef>
        </p:style>
      </p:cxnSp>
      <p:cxnSp>
        <p:nvCxnSpPr>
          <p:cNvPr id="153" name="Connecteur droit 152"/>
          <p:cNvCxnSpPr>
            <a:stCxn id="33" idx="0"/>
          </p:cNvCxnSpPr>
          <p:nvPr/>
        </p:nvCxnSpPr>
        <p:spPr>
          <a:xfrm flipH="1" flipV="1">
            <a:off x="5286375" y="2857500"/>
            <a:ext cx="236538" cy="33338"/>
          </a:xfrm>
          <a:prstGeom prst="line">
            <a:avLst/>
          </a:prstGeom>
        </p:spPr>
        <p:style>
          <a:lnRef idx="1">
            <a:schemeClr val="dk1"/>
          </a:lnRef>
          <a:fillRef idx="0">
            <a:schemeClr val="dk1"/>
          </a:fillRef>
          <a:effectRef idx="0">
            <a:schemeClr val="dk1"/>
          </a:effectRef>
          <a:fontRef idx="minor">
            <a:schemeClr val="tx1"/>
          </a:fontRef>
        </p:style>
      </p:cxnSp>
      <p:sp>
        <p:nvSpPr>
          <p:cNvPr id="44145" name="ZoneTexte 154"/>
          <p:cNvSpPr txBox="1">
            <a:spLocks noChangeArrowheads="1"/>
          </p:cNvSpPr>
          <p:nvPr/>
        </p:nvSpPr>
        <p:spPr bwMode="auto">
          <a:xfrm>
            <a:off x="5214938" y="2857500"/>
            <a:ext cx="857250" cy="246063"/>
          </a:xfrm>
          <a:prstGeom prst="rect">
            <a:avLst/>
          </a:prstGeom>
          <a:noFill/>
          <a:ln w="9525">
            <a:noFill/>
            <a:miter lim="800000"/>
            <a:headEnd/>
            <a:tailEnd/>
          </a:ln>
        </p:spPr>
        <p:txBody>
          <a:bodyPr>
            <a:spAutoFit/>
          </a:bodyPr>
          <a:lstStyle/>
          <a:p>
            <a:pPr algn="ctr"/>
            <a:r>
              <a:rPr lang="fr-FR" sz="1000"/>
              <a:t>Gabon</a:t>
            </a:r>
          </a:p>
        </p:txBody>
      </p:sp>
      <p:sp>
        <p:nvSpPr>
          <p:cNvPr id="44146" name="ZoneTexte 156"/>
          <p:cNvSpPr txBox="1">
            <a:spLocks noChangeArrowheads="1"/>
          </p:cNvSpPr>
          <p:nvPr/>
        </p:nvSpPr>
        <p:spPr bwMode="auto">
          <a:xfrm>
            <a:off x="3571875" y="3357563"/>
            <a:ext cx="2000250" cy="246062"/>
          </a:xfrm>
          <a:prstGeom prst="rect">
            <a:avLst/>
          </a:prstGeom>
          <a:noFill/>
          <a:ln w="9525">
            <a:noFill/>
            <a:miter lim="800000"/>
            <a:headEnd/>
            <a:tailEnd/>
          </a:ln>
        </p:spPr>
        <p:txBody>
          <a:bodyPr>
            <a:spAutoFit/>
          </a:bodyPr>
          <a:lstStyle/>
          <a:p>
            <a:pPr algn="ctr"/>
            <a:r>
              <a:rPr lang="fr-FR" sz="1000"/>
              <a:t>São Tomé-et-Principe 1975</a:t>
            </a:r>
          </a:p>
        </p:txBody>
      </p:sp>
      <p:cxnSp>
        <p:nvCxnSpPr>
          <p:cNvPr id="158" name="Connecteur droit 157"/>
          <p:cNvCxnSpPr/>
          <p:nvPr/>
        </p:nvCxnSpPr>
        <p:spPr>
          <a:xfrm rot="5400000">
            <a:off x="5072857" y="32138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4148" name="ZoneTexte 158"/>
          <p:cNvSpPr txBox="1">
            <a:spLocks noChangeArrowheads="1"/>
          </p:cNvSpPr>
          <p:nvPr/>
        </p:nvSpPr>
        <p:spPr bwMode="auto">
          <a:xfrm>
            <a:off x="5643563" y="3714750"/>
            <a:ext cx="857250" cy="400050"/>
          </a:xfrm>
          <a:prstGeom prst="rect">
            <a:avLst/>
          </a:prstGeom>
          <a:noFill/>
          <a:ln w="9525">
            <a:noFill/>
            <a:miter lim="800000"/>
            <a:headEnd/>
            <a:tailEnd/>
          </a:ln>
        </p:spPr>
        <p:txBody>
          <a:bodyPr>
            <a:spAutoFit/>
          </a:bodyPr>
          <a:lstStyle/>
          <a:p>
            <a:pPr algn="ctr"/>
            <a:r>
              <a:rPr lang="fr-FR" sz="1000"/>
              <a:t>Angola 1975</a:t>
            </a:r>
          </a:p>
        </p:txBody>
      </p:sp>
      <p:sp>
        <p:nvSpPr>
          <p:cNvPr id="44149" name="ZoneTexte 159"/>
          <p:cNvSpPr txBox="1">
            <a:spLocks noChangeArrowheads="1"/>
          </p:cNvSpPr>
          <p:nvPr/>
        </p:nvSpPr>
        <p:spPr bwMode="auto">
          <a:xfrm>
            <a:off x="5572125" y="4286250"/>
            <a:ext cx="857250" cy="400050"/>
          </a:xfrm>
          <a:prstGeom prst="rect">
            <a:avLst/>
          </a:prstGeom>
          <a:noFill/>
          <a:ln w="9525">
            <a:noFill/>
            <a:miter lim="800000"/>
            <a:headEnd/>
            <a:tailEnd/>
          </a:ln>
        </p:spPr>
        <p:txBody>
          <a:bodyPr>
            <a:spAutoFit/>
          </a:bodyPr>
          <a:lstStyle/>
          <a:p>
            <a:pPr algn="ctr"/>
            <a:r>
              <a:rPr lang="fr-FR" sz="1000"/>
              <a:t>Namibie 1990</a:t>
            </a:r>
          </a:p>
        </p:txBody>
      </p:sp>
      <p:sp>
        <p:nvSpPr>
          <p:cNvPr id="44150" name="ZoneTexte 160"/>
          <p:cNvSpPr txBox="1">
            <a:spLocks noChangeArrowheads="1"/>
          </p:cNvSpPr>
          <p:nvPr/>
        </p:nvSpPr>
        <p:spPr bwMode="auto">
          <a:xfrm>
            <a:off x="6143625" y="4572000"/>
            <a:ext cx="857250" cy="400050"/>
          </a:xfrm>
          <a:prstGeom prst="rect">
            <a:avLst/>
          </a:prstGeom>
          <a:noFill/>
          <a:ln w="9525">
            <a:noFill/>
            <a:miter lim="800000"/>
            <a:headEnd/>
            <a:tailEnd/>
          </a:ln>
        </p:spPr>
        <p:txBody>
          <a:bodyPr>
            <a:spAutoFit/>
          </a:bodyPr>
          <a:lstStyle/>
          <a:p>
            <a:pPr algn="ctr"/>
            <a:r>
              <a:rPr lang="fr-FR" sz="1000"/>
              <a:t>Botswana 1975</a:t>
            </a:r>
          </a:p>
        </p:txBody>
      </p:sp>
      <p:sp>
        <p:nvSpPr>
          <p:cNvPr id="44151" name="ZoneTexte 162"/>
          <p:cNvSpPr txBox="1">
            <a:spLocks noChangeArrowheads="1"/>
          </p:cNvSpPr>
          <p:nvPr/>
        </p:nvSpPr>
        <p:spPr bwMode="auto">
          <a:xfrm>
            <a:off x="6500813" y="4286250"/>
            <a:ext cx="857250" cy="400050"/>
          </a:xfrm>
          <a:prstGeom prst="rect">
            <a:avLst/>
          </a:prstGeom>
          <a:noFill/>
          <a:ln w="9525">
            <a:noFill/>
            <a:miter lim="800000"/>
            <a:headEnd/>
            <a:tailEnd/>
          </a:ln>
        </p:spPr>
        <p:txBody>
          <a:bodyPr>
            <a:spAutoFit/>
          </a:bodyPr>
          <a:lstStyle/>
          <a:p>
            <a:pPr algn="ctr"/>
            <a:r>
              <a:rPr lang="fr-FR" sz="1000"/>
              <a:t>Zimbabwe </a:t>
            </a:r>
          </a:p>
          <a:p>
            <a:pPr algn="ctr"/>
            <a:r>
              <a:rPr lang="fr-FR" sz="1000"/>
              <a:t>1980</a:t>
            </a:r>
          </a:p>
        </p:txBody>
      </p:sp>
      <p:sp>
        <p:nvSpPr>
          <p:cNvPr id="44152" name="ZoneTexte 164"/>
          <p:cNvSpPr txBox="1">
            <a:spLocks noChangeArrowheads="1"/>
          </p:cNvSpPr>
          <p:nvPr/>
        </p:nvSpPr>
        <p:spPr bwMode="auto">
          <a:xfrm>
            <a:off x="6858000" y="3286125"/>
            <a:ext cx="857250" cy="400050"/>
          </a:xfrm>
          <a:prstGeom prst="rect">
            <a:avLst/>
          </a:prstGeom>
          <a:noFill/>
          <a:ln w="9525">
            <a:noFill/>
            <a:miter lim="800000"/>
            <a:headEnd/>
            <a:tailEnd/>
          </a:ln>
        </p:spPr>
        <p:txBody>
          <a:bodyPr>
            <a:spAutoFit/>
          </a:bodyPr>
          <a:lstStyle/>
          <a:p>
            <a:pPr algn="ctr"/>
            <a:r>
              <a:rPr lang="fr-FR" sz="1000"/>
              <a:t>Tanzanie 1961</a:t>
            </a:r>
          </a:p>
        </p:txBody>
      </p:sp>
      <p:sp>
        <p:nvSpPr>
          <p:cNvPr id="44153" name="ZoneTexte 165"/>
          <p:cNvSpPr txBox="1">
            <a:spLocks noChangeArrowheads="1"/>
          </p:cNvSpPr>
          <p:nvPr/>
        </p:nvSpPr>
        <p:spPr bwMode="auto">
          <a:xfrm>
            <a:off x="7143750" y="2714625"/>
            <a:ext cx="857250" cy="400050"/>
          </a:xfrm>
          <a:prstGeom prst="rect">
            <a:avLst/>
          </a:prstGeom>
          <a:noFill/>
          <a:ln w="9525">
            <a:noFill/>
            <a:miter lim="800000"/>
            <a:headEnd/>
            <a:tailEnd/>
          </a:ln>
        </p:spPr>
        <p:txBody>
          <a:bodyPr>
            <a:spAutoFit/>
          </a:bodyPr>
          <a:lstStyle/>
          <a:p>
            <a:pPr algn="ctr"/>
            <a:r>
              <a:rPr lang="fr-FR" sz="1000"/>
              <a:t>Kenya</a:t>
            </a:r>
          </a:p>
          <a:p>
            <a:pPr algn="ctr"/>
            <a:r>
              <a:rPr lang="fr-FR" sz="1000"/>
              <a:t>1963</a:t>
            </a:r>
          </a:p>
        </p:txBody>
      </p:sp>
      <p:sp>
        <p:nvSpPr>
          <p:cNvPr id="44154" name="ZoneTexte 166"/>
          <p:cNvSpPr txBox="1">
            <a:spLocks noChangeArrowheads="1"/>
          </p:cNvSpPr>
          <p:nvPr/>
        </p:nvSpPr>
        <p:spPr bwMode="auto">
          <a:xfrm>
            <a:off x="6715125" y="2643188"/>
            <a:ext cx="857250" cy="400050"/>
          </a:xfrm>
          <a:prstGeom prst="rect">
            <a:avLst/>
          </a:prstGeom>
          <a:noFill/>
          <a:ln w="9525">
            <a:noFill/>
            <a:miter lim="800000"/>
            <a:headEnd/>
            <a:tailEnd/>
          </a:ln>
        </p:spPr>
        <p:txBody>
          <a:bodyPr>
            <a:spAutoFit/>
          </a:bodyPr>
          <a:lstStyle/>
          <a:p>
            <a:pPr algn="ctr"/>
            <a:r>
              <a:rPr lang="fr-FR" sz="1000"/>
              <a:t>Ouganda</a:t>
            </a:r>
          </a:p>
          <a:p>
            <a:pPr algn="ctr"/>
            <a:r>
              <a:rPr lang="fr-FR" sz="1000"/>
              <a:t>1962</a:t>
            </a:r>
          </a:p>
        </p:txBody>
      </p:sp>
      <p:sp>
        <p:nvSpPr>
          <p:cNvPr id="44155" name="ZoneTexte 167"/>
          <p:cNvSpPr txBox="1">
            <a:spLocks noChangeArrowheads="1"/>
          </p:cNvSpPr>
          <p:nvPr/>
        </p:nvSpPr>
        <p:spPr bwMode="auto">
          <a:xfrm>
            <a:off x="6858000" y="3643313"/>
            <a:ext cx="857250" cy="400050"/>
          </a:xfrm>
          <a:prstGeom prst="rect">
            <a:avLst/>
          </a:prstGeom>
          <a:noFill/>
          <a:ln w="9525">
            <a:noFill/>
            <a:miter lim="800000"/>
            <a:headEnd/>
            <a:tailEnd/>
          </a:ln>
        </p:spPr>
        <p:txBody>
          <a:bodyPr>
            <a:spAutoFit/>
          </a:bodyPr>
          <a:lstStyle/>
          <a:p>
            <a:pPr algn="ctr"/>
            <a:r>
              <a:rPr lang="fr-FR" sz="1000"/>
              <a:t>Malawi</a:t>
            </a:r>
          </a:p>
          <a:p>
            <a:pPr algn="ctr"/>
            <a:r>
              <a:rPr lang="fr-FR" sz="1000"/>
              <a:t>1964</a:t>
            </a:r>
          </a:p>
        </p:txBody>
      </p:sp>
      <p:sp>
        <p:nvSpPr>
          <p:cNvPr id="44156" name="ZoneTexte 168"/>
          <p:cNvSpPr txBox="1">
            <a:spLocks noChangeArrowheads="1"/>
          </p:cNvSpPr>
          <p:nvPr/>
        </p:nvSpPr>
        <p:spPr bwMode="auto">
          <a:xfrm>
            <a:off x="7858125" y="3429000"/>
            <a:ext cx="857250" cy="400050"/>
          </a:xfrm>
          <a:prstGeom prst="rect">
            <a:avLst/>
          </a:prstGeom>
          <a:noFill/>
          <a:ln w="9525">
            <a:noFill/>
            <a:miter lim="800000"/>
            <a:headEnd/>
            <a:tailEnd/>
          </a:ln>
        </p:spPr>
        <p:txBody>
          <a:bodyPr>
            <a:spAutoFit/>
          </a:bodyPr>
          <a:lstStyle/>
          <a:p>
            <a:pPr algn="ctr"/>
            <a:r>
              <a:rPr lang="fr-FR" sz="1000"/>
              <a:t>Comores</a:t>
            </a:r>
          </a:p>
          <a:p>
            <a:pPr algn="ctr"/>
            <a:r>
              <a:rPr lang="fr-FR" sz="1000"/>
              <a:t>1976</a:t>
            </a:r>
          </a:p>
        </p:txBody>
      </p:sp>
      <p:sp>
        <p:nvSpPr>
          <p:cNvPr id="170" name="Ellipse 169"/>
          <p:cNvSpPr/>
          <p:nvPr/>
        </p:nvSpPr>
        <p:spPr>
          <a:xfrm>
            <a:off x="8786813" y="3357563"/>
            <a:ext cx="71437" cy="71437"/>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158" name="ZoneTexte 170"/>
          <p:cNvSpPr txBox="1">
            <a:spLocks noChangeArrowheads="1"/>
          </p:cNvSpPr>
          <p:nvPr/>
        </p:nvSpPr>
        <p:spPr bwMode="auto">
          <a:xfrm>
            <a:off x="8072438" y="3143250"/>
            <a:ext cx="1071562" cy="400050"/>
          </a:xfrm>
          <a:prstGeom prst="rect">
            <a:avLst/>
          </a:prstGeom>
          <a:noFill/>
          <a:ln w="9525">
            <a:noFill/>
            <a:miter lim="800000"/>
            <a:headEnd/>
            <a:tailEnd/>
          </a:ln>
        </p:spPr>
        <p:txBody>
          <a:bodyPr>
            <a:spAutoFit/>
          </a:bodyPr>
          <a:lstStyle/>
          <a:p>
            <a:pPr algn="ctr"/>
            <a:r>
              <a:rPr lang="fr-FR" sz="1000"/>
              <a:t>Seychelles 1976</a:t>
            </a:r>
          </a:p>
        </p:txBody>
      </p:sp>
      <p:sp>
        <p:nvSpPr>
          <p:cNvPr id="44159" name="ZoneTexte 171"/>
          <p:cNvSpPr txBox="1">
            <a:spLocks noChangeArrowheads="1"/>
          </p:cNvSpPr>
          <p:nvPr/>
        </p:nvSpPr>
        <p:spPr bwMode="auto">
          <a:xfrm>
            <a:off x="8286750" y="4572000"/>
            <a:ext cx="857250" cy="400050"/>
          </a:xfrm>
          <a:prstGeom prst="rect">
            <a:avLst/>
          </a:prstGeom>
          <a:noFill/>
          <a:ln w="9525">
            <a:noFill/>
            <a:miter lim="800000"/>
            <a:headEnd/>
            <a:tailEnd/>
          </a:ln>
        </p:spPr>
        <p:txBody>
          <a:bodyPr>
            <a:spAutoFit/>
          </a:bodyPr>
          <a:lstStyle/>
          <a:p>
            <a:pPr algn="ctr"/>
            <a:r>
              <a:rPr lang="fr-FR" sz="1000"/>
              <a:t>Maurice 1968</a:t>
            </a:r>
          </a:p>
        </p:txBody>
      </p:sp>
      <p:sp>
        <p:nvSpPr>
          <p:cNvPr id="44160" name="ZoneTexte 172"/>
          <p:cNvSpPr txBox="1">
            <a:spLocks noChangeArrowheads="1"/>
          </p:cNvSpPr>
          <p:nvPr/>
        </p:nvSpPr>
        <p:spPr bwMode="auto">
          <a:xfrm>
            <a:off x="7000875" y="5357813"/>
            <a:ext cx="1571625" cy="246062"/>
          </a:xfrm>
          <a:prstGeom prst="rect">
            <a:avLst/>
          </a:prstGeom>
          <a:noFill/>
          <a:ln w="9525">
            <a:noFill/>
            <a:miter lim="800000"/>
            <a:headEnd/>
            <a:tailEnd/>
          </a:ln>
        </p:spPr>
        <p:txBody>
          <a:bodyPr>
            <a:spAutoFit/>
          </a:bodyPr>
          <a:lstStyle/>
          <a:p>
            <a:r>
              <a:rPr lang="fr-FR" sz="1000"/>
              <a:t>Lesotho 1966</a:t>
            </a:r>
          </a:p>
        </p:txBody>
      </p:sp>
      <p:cxnSp>
        <p:nvCxnSpPr>
          <p:cNvPr id="175" name="Connecteur droit 174"/>
          <p:cNvCxnSpPr/>
          <p:nvPr/>
        </p:nvCxnSpPr>
        <p:spPr>
          <a:xfrm>
            <a:off x="6786563" y="5286375"/>
            <a:ext cx="285750" cy="142875"/>
          </a:xfrm>
          <a:prstGeom prst="line">
            <a:avLst/>
          </a:prstGeom>
        </p:spPr>
        <p:style>
          <a:lnRef idx="1">
            <a:schemeClr val="dk1"/>
          </a:lnRef>
          <a:fillRef idx="0">
            <a:schemeClr val="dk1"/>
          </a:fillRef>
          <a:effectRef idx="0">
            <a:schemeClr val="dk1"/>
          </a:effectRef>
          <a:fontRef idx="minor">
            <a:schemeClr val="tx1"/>
          </a:fontRef>
        </p:style>
      </p:cxnSp>
      <p:cxnSp>
        <p:nvCxnSpPr>
          <p:cNvPr id="179" name="Connecteur droit 178"/>
          <p:cNvCxnSpPr/>
          <p:nvPr/>
        </p:nvCxnSpPr>
        <p:spPr>
          <a:xfrm>
            <a:off x="7072313" y="5072063"/>
            <a:ext cx="285750" cy="142875"/>
          </a:xfrm>
          <a:prstGeom prst="line">
            <a:avLst/>
          </a:prstGeom>
        </p:spPr>
        <p:style>
          <a:lnRef idx="1">
            <a:schemeClr val="dk1"/>
          </a:lnRef>
          <a:fillRef idx="0">
            <a:schemeClr val="dk1"/>
          </a:fillRef>
          <a:effectRef idx="0">
            <a:schemeClr val="dk1"/>
          </a:effectRef>
          <a:fontRef idx="minor">
            <a:schemeClr val="tx1"/>
          </a:fontRef>
        </p:style>
      </p:cxnSp>
      <p:sp>
        <p:nvSpPr>
          <p:cNvPr id="44163" name="ZoneTexte 179"/>
          <p:cNvSpPr txBox="1">
            <a:spLocks noChangeArrowheads="1"/>
          </p:cNvSpPr>
          <p:nvPr/>
        </p:nvSpPr>
        <p:spPr bwMode="auto">
          <a:xfrm>
            <a:off x="7358063" y="5143500"/>
            <a:ext cx="1571625" cy="246063"/>
          </a:xfrm>
          <a:prstGeom prst="rect">
            <a:avLst/>
          </a:prstGeom>
          <a:noFill/>
          <a:ln w="9525">
            <a:noFill/>
            <a:miter lim="800000"/>
            <a:headEnd/>
            <a:tailEnd/>
          </a:ln>
        </p:spPr>
        <p:txBody>
          <a:bodyPr>
            <a:spAutoFit/>
          </a:bodyPr>
          <a:lstStyle/>
          <a:p>
            <a:r>
              <a:rPr lang="fr-FR" sz="1000"/>
              <a:t>Swaziland 1968</a:t>
            </a:r>
          </a:p>
        </p:txBody>
      </p:sp>
      <p:sp>
        <p:nvSpPr>
          <p:cNvPr id="44164" name="ZoneTexte 180"/>
          <p:cNvSpPr txBox="1">
            <a:spLocks noChangeArrowheads="1"/>
          </p:cNvSpPr>
          <p:nvPr/>
        </p:nvSpPr>
        <p:spPr bwMode="auto">
          <a:xfrm>
            <a:off x="6929438" y="3000375"/>
            <a:ext cx="1000125" cy="246063"/>
          </a:xfrm>
          <a:prstGeom prst="rect">
            <a:avLst/>
          </a:prstGeom>
          <a:noFill/>
          <a:ln w="9525">
            <a:noFill/>
            <a:miter lim="800000"/>
            <a:headEnd/>
            <a:tailEnd/>
          </a:ln>
        </p:spPr>
        <p:txBody>
          <a:bodyPr>
            <a:spAutoFit/>
          </a:bodyPr>
          <a:lstStyle/>
          <a:p>
            <a:r>
              <a:rPr lang="fr-FR" sz="1000"/>
              <a:t>Rwanda 1962</a:t>
            </a:r>
          </a:p>
        </p:txBody>
      </p:sp>
      <p:sp>
        <p:nvSpPr>
          <p:cNvPr id="44165" name="ZoneTexte 181"/>
          <p:cNvSpPr txBox="1">
            <a:spLocks noChangeArrowheads="1"/>
          </p:cNvSpPr>
          <p:nvPr/>
        </p:nvSpPr>
        <p:spPr bwMode="auto">
          <a:xfrm>
            <a:off x="6929438" y="3143250"/>
            <a:ext cx="1000125" cy="246063"/>
          </a:xfrm>
          <a:prstGeom prst="rect">
            <a:avLst/>
          </a:prstGeom>
          <a:noFill/>
          <a:ln w="9525">
            <a:noFill/>
            <a:miter lim="800000"/>
            <a:headEnd/>
            <a:tailEnd/>
          </a:ln>
        </p:spPr>
        <p:txBody>
          <a:bodyPr>
            <a:spAutoFit/>
          </a:bodyPr>
          <a:lstStyle/>
          <a:p>
            <a:r>
              <a:rPr lang="fr-FR" sz="1000"/>
              <a:t>Burundi 1962</a:t>
            </a:r>
          </a:p>
        </p:txBody>
      </p:sp>
      <p:sp>
        <p:nvSpPr>
          <p:cNvPr id="44166" name="ZoneTexte 182"/>
          <p:cNvSpPr txBox="1">
            <a:spLocks noChangeArrowheads="1"/>
          </p:cNvSpPr>
          <p:nvPr/>
        </p:nvSpPr>
        <p:spPr bwMode="auto">
          <a:xfrm>
            <a:off x="7572375" y="1500188"/>
            <a:ext cx="1571625" cy="246062"/>
          </a:xfrm>
          <a:prstGeom prst="rect">
            <a:avLst/>
          </a:prstGeom>
          <a:noFill/>
          <a:ln w="9525">
            <a:noFill/>
            <a:miter lim="800000"/>
            <a:headEnd/>
            <a:tailEnd/>
          </a:ln>
        </p:spPr>
        <p:txBody>
          <a:bodyPr>
            <a:spAutoFit/>
          </a:bodyPr>
          <a:lstStyle/>
          <a:p>
            <a:r>
              <a:rPr lang="fr-FR" sz="1000"/>
              <a:t>Erythrée 1977</a:t>
            </a:r>
          </a:p>
        </p:txBody>
      </p:sp>
      <p:sp>
        <p:nvSpPr>
          <p:cNvPr id="44167" name="ZoneTexte 183"/>
          <p:cNvSpPr txBox="1">
            <a:spLocks noChangeArrowheads="1"/>
          </p:cNvSpPr>
          <p:nvPr/>
        </p:nvSpPr>
        <p:spPr bwMode="auto">
          <a:xfrm>
            <a:off x="7858125" y="1857375"/>
            <a:ext cx="1571625" cy="246063"/>
          </a:xfrm>
          <a:prstGeom prst="rect">
            <a:avLst/>
          </a:prstGeom>
          <a:noFill/>
          <a:ln w="9525">
            <a:noFill/>
            <a:miter lim="800000"/>
            <a:headEnd/>
            <a:tailEnd/>
          </a:ln>
        </p:spPr>
        <p:txBody>
          <a:bodyPr>
            <a:spAutoFit/>
          </a:bodyPr>
          <a:lstStyle/>
          <a:p>
            <a:r>
              <a:rPr lang="fr-FR" sz="1000"/>
              <a:t>Djibouti 1977</a:t>
            </a:r>
          </a:p>
        </p:txBody>
      </p:sp>
      <p:sp>
        <p:nvSpPr>
          <p:cNvPr id="44168" name="ZoneTexte 184"/>
          <p:cNvSpPr txBox="1">
            <a:spLocks noChangeArrowheads="1"/>
          </p:cNvSpPr>
          <p:nvPr/>
        </p:nvSpPr>
        <p:spPr bwMode="auto">
          <a:xfrm>
            <a:off x="2714625" y="5429250"/>
            <a:ext cx="2857500" cy="307975"/>
          </a:xfrm>
          <a:prstGeom prst="rect">
            <a:avLst/>
          </a:prstGeom>
          <a:noFill/>
          <a:ln w="9525">
            <a:noFill/>
            <a:miter lim="800000"/>
            <a:headEnd/>
            <a:tailEnd/>
          </a:ln>
        </p:spPr>
        <p:txBody>
          <a:bodyPr>
            <a:spAutoFit/>
          </a:bodyPr>
          <a:lstStyle/>
          <a:p>
            <a:r>
              <a:rPr lang="fr-FR" sz="1400" b="1"/>
              <a:t>HISTGEOGRAPHIE.COM</a:t>
            </a:r>
          </a:p>
        </p:txBody>
      </p:sp>
      <p:sp>
        <p:nvSpPr>
          <p:cNvPr id="44169" name="ZoneTexte 144"/>
          <p:cNvSpPr txBox="1">
            <a:spLocks noChangeArrowheads="1"/>
          </p:cNvSpPr>
          <p:nvPr/>
        </p:nvSpPr>
        <p:spPr bwMode="auto">
          <a:xfrm>
            <a:off x="3286125" y="1643063"/>
            <a:ext cx="857250" cy="246062"/>
          </a:xfrm>
          <a:prstGeom prst="rect">
            <a:avLst/>
          </a:prstGeom>
          <a:noFill/>
          <a:ln w="9525">
            <a:noFill/>
            <a:miter lim="800000"/>
            <a:headEnd/>
            <a:tailEnd/>
          </a:ln>
        </p:spPr>
        <p:txBody>
          <a:bodyPr>
            <a:spAutoFit/>
          </a:bodyPr>
          <a:lstStyle/>
          <a:p>
            <a:pPr algn="ctr"/>
            <a:r>
              <a:rPr lang="fr-FR" sz="1000"/>
              <a:t>Sénégal</a:t>
            </a:r>
          </a:p>
        </p:txBody>
      </p:sp>
      <p:sp>
        <p:nvSpPr>
          <p:cNvPr id="44170" name="ZoneTexte 146"/>
          <p:cNvSpPr txBox="1">
            <a:spLocks noChangeArrowheads="1"/>
          </p:cNvSpPr>
          <p:nvPr/>
        </p:nvSpPr>
        <p:spPr bwMode="auto">
          <a:xfrm>
            <a:off x="5214938" y="3071813"/>
            <a:ext cx="1071562" cy="400050"/>
          </a:xfrm>
          <a:prstGeom prst="rect">
            <a:avLst/>
          </a:prstGeom>
          <a:noFill/>
          <a:ln w="9525">
            <a:noFill/>
            <a:miter lim="800000"/>
            <a:headEnd/>
            <a:tailEnd/>
          </a:ln>
        </p:spPr>
        <p:txBody>
          <a:bodyPr>
            <a:spAutoFit/>
          </a:bodyPr>
          <a:lstStyle/>
          <a:p>
            <a:pPr algn="ctr"/>
            <a:r>
              <a:rPr lang="fr-FR" sz="1000"/>
              <a:t>Congo-Brazzaville</a:t>
            </a:r>
          </a:p>
        </p:txBody>
      </p:sp>
      <p:sp>
        <p:nvSpPr>
          <p:cNvPr id="44171" name="ZoneTexte 149"/>
          <p:cNvSpPr txBox="1">
            <a:spLocks noChangeArrowheads="1"/>
          </p:cNvSpPr>
          <p:nvPr/>
        </p:nvSpPr>
        <p:spPr bwMode="auto">
          <a:xfrm>
            <a:off x="4214813" y="1785938"/>
            <a:ext cx="1071562" cy="400050"/>
          </a:xfrm>
          <a:prstGeom prst="rect">
            <a:avLst/>
          </a:prstGeom>
          <a:noFill/>
          <a:ln w="9525">
            <a:noFill/>
            <a:miter lim="800000"/>
            <a:headEnd/>
            <a:tailEnd/>
          </a:ln>
        </p:spPr>
        <p:txBody>
          <a:bodyPr>
            <a:spAutoFit/>
          </a:bodyPr>
          <a:lstStyle/>
          <a:p>
            <a:pPr algn="ctr"/>
            <a:r>
              <a:rPr lang="fr-FR" sz="1000"/>
              <a:t>Haute-Volta</a:t>
            </a:r>
          </a:p>
          <a:p>
            <a:pPr algn="ctr"/>
            <a:r>
              <a:rPr lang="fr-FR" sz="1000"/>
              <a:t>(Burkina Faso)</a:t>
            </a:r>
          </a:p>
        </p:txBody>
      </p:sp>
      <p:sp>
        <p:nvSpPr>
          <p:cNvPr id="44172" name="ZoneTexte 151"/>
          <p:cNvSpPr txBox="1">
            <a:spLocks noChangeArrowheads="1"/>
          </p:cNvSpPr>
          <p:nvPr/>
        </p:nvSpPr>
        <p:spPr bwMode="auto">
          <a:xfrm>
            <a:off x="4000500" y="2143125"/>
            <a:ext cx="857250" cy="400050"/>
          </a:xfrm>
          <a:prstGeom prst="rect">
            <a:avLst/>
          </a:prstGeom>
          <a:noFill/>
          <a:ln w="9525">
            <a:noFill/>
            <a:miter lim="800000"/>
            <a:headEnd/>
            <a:tailEnd/>
          </a:ln>
        </p:spPr>
        <p:txBody>
          <a:bodyPr>
            <a:spAutoFit/>
          </a:bodyPr>
          <a:lstStyle/>
          <a:p>
            <a:pPr algn="ctr"/>
            <a:r>
              <a:rPr lang="fr-FR" sz="1000"/>
              <a:t>Côte d’Ivoire</a:t>
            </a:r>
          </a:p>
        </p:txBody>
      </p:sp>
      <p:sp>
        <p:nvSpPr>
          <p:cNvPr id="44173" name="ZoneTexte 153"/>
          <p:cNvSpPr txBox="1">
            <a:spLocks noChangeArrowheads="1"/>
          </p:cNvSpPr>
          <p:nvPr/>
        </p:nvSpPr>
        <p:spPr bwMode="auto">
          <a:xfrm>
            <a:off x="2786063" y="2286000"/>
            <a:ext cx="1357312" cy="246063"/>
          </a:xfrm>
          <a:prstGeom prst="rect">
            <a:avLst/>
          </a:prstGeom>
          <a:noFill/>
          <a:ln w="9525">
            <a:noFill/>
            <a:miter lim="800000"/>
            <a:headEnd/>
            <a:tailEnd/>
          </a:ln>
        </p:spPr>
        <p:txBody>
          <a:bodyPr>
            <a:spAutoFit/>
          </a:bodyPr>
          <a:lstStyle/>
          <a:p>
            <a:pPr algn="ctr"/>
            <a:r>
              <a:rPr lang="fr-FR" sz="1000"/>
              <a:t>Sierra Leone 1961</a:t>
            </a:r>
          </a:p>
        </p:txBody>
      </p:sp>
      <p:sp>
        <p:nvSpPr>
          <p:cNvPr id="44174" name="ZoneTexte 173"/>
          <p:cNvSpPr txBox="1">
            <a:spLocks noChangeArrowheads="1"/>
          </p:cNvSpPr>
          <p:nvPr/>
        </p:nvSpPr>
        <p:spPr bwMode="auto">
          <a:xfrm>
            <a:off x="6215063" y="3929063"/>
            <a:ext cx="857250" cy="400050"/>
          </a:xfrm>
          <a:prstGeom prst="rect">
            <a:avLst/>
          </a:prstGeom>
          <a:noFill/>
          <a:ln w="9525">
            <a:noFill/>
            <a:miter lim="800000"/>
            <a:headEnd/>
            <a:tailEnd/>
          </a:ln>
        </p:spPr>
        <p:txBody>
          <a:bodyPr>
            <a:spAutoFit/>
          </a:bodyPr>
          <a:lstStyle/>
          <a:p>
            <a:pPr algn="ctr"/>
            <a:r>
              <a:rPr lang="fr-FR" sz="1000"/>
              <a:t>Zambie 1964</a:t>
            </a:r>
          </a:p>
        </p:txBody>
      </p:sp>
      <p:sp>
        <p:nvSpPr>
          <p:cNvPr id="44175" name="ZoneTexte 175"/>
          <p:cNvSpPr txBox="1">
            <a:spLocks noChangeArrowheads="1"/>
          </p:cNvSpPr>
          <p:nvPr/>
        </p:nvSpPr>
        <p:spPr bwMode="auto">
          <a:xfrm>
            <a:off x="7000875" y="4143375"/>
            <a:ext cx="1000125" cy="400050"/>
          </a:xfrm>
          <a:prstGeom prst="rect">
            <a:avLst/>
          </a:prstGeom>
          <a:noFill/>
          <a:ln w="9525">
            <a:noFill/>
            <a:miter lim="800000"/>
            <a:headEnd/>
            <a:tailEnd/>
          </a:ln>
        </p:spPr>
        <p:txBody>
          <a:bodyPr>
            <a:spAutoFit/>
          </a:bodyPr>
          <a:lstStyle/>
          <a:p>
            <a:pPr algn="ctr"/>
            <a:r>
              <a:rPr lang="fr-FR" sz="1000"/>
              <a:t>Mozambique 1975</a:t>
            </a:r>
          </a:p>
        </p:txBody>
      </p:sp>
      <p:sp>
        <p:nvSpPr>
          <p:cNvPr id="44176" name="ZoneTexte 144"/>
          <p:cNvSpPr txBox="1">
            <a:spLocks noChangeArrowheads="1"/>
          </p:cNvSpPr>
          <p:nvPr/>
        </p:nvSpPr>
        <p:spPr bwMode="auto">
          <a:xfrm rot="-5400000">
            <a:off x="-726281" y="3369469"/>
            <a:ext cx="6715125" cy="261937"/>
          </a:xfrm>
          <a:prstGeom prst="rect">
            <a:avLst/>
          </a:prstGeom>
          <a:noFill/>
          <a:ln w="9525">
            <a:noFill/>
            <a:miter lim="800000"/>
            <a:headEnd/>
            <a:tailEnd/>
          </a:ln>
        </p:spPr>
        <p:txBody>
          <a:bodyPr>
            <a:spAutoFit/>
          </a:bodyPr>
          <a:lstStyle/>
          <a:p>
            <a:r>
              <a:rPr lang="fr-FR" sz="1100"/>
              <a:t>Source: La fin des colonies Afrique 1960, </a:t>
            </a:r>
            <a:r>
              <a:rPr lang="fr-FR" sz="1100" u="sng"/>
              <a:t>L’Histoire</a:t>
            </a:r>
            <a:r>
              <a:rPr lang="fr-FR" sz="1100"/>
              <a:t> n°350,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58"/>
                                        </p:tgtEl>
                                        <p:attrNameLst>
                                          <p:attrName>style.color</p:attrName>
                                        </p:attrNameLst>
                                      </p:cBhvr>
                                      <p:to>
                                        <a:schemeClr val="bg1"/>
                                      </p:to>
                                    </p:animClr>
                                    <p:animClr clrSpc="rgb" dir="cw">
                                      <p:cBhvr>
                                        <p:cTn id="7" dur="500" fill="hold"/>
                                        <p:tgtEl>
                                          <p:spTgt spid="58"/>
                                        </p:tgtEl>
                                        <p:attrNameLst>
                                          <p:attrName>fillcolor</p:attrName>
                                        </p:attrNameLst>
                                      </p:cBhvr>
                                      <p:to>
                                        <a:schemeClr val="bg1"/>
                                      </p:to>
                                    </p:animClr>
                                    <p:set>
                                      <p:cBhvr>
                                        <p:cTn id="8" dur="500" fill="hold"/>
                                        <p:tgtEl>
                                          <p:spTgt spid="58"/>
                                        </p:tgtEl>
                                        <p:attrNameLst>
                                          <p:attrName>fill.type</p:attrName>
                                        </p:attrNameLst>
                                      </p:cBhvr>
                                      <p:to>
                                        <p:strVal val="solid"/>
                                      </p:to>
                                    </p:set>
                                    <p:set>
                                      <p:cBhvr>
                                        <p:cTn id="9" dur="500" fill="hold"/>
                                        <p:tgtEl>
                                          <p:spTgt spid="58"/>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57"/>
                                        </p:tgtEl>
                                        <p:attrNameLst>
                                          <p:attrName>style.color</p:attrName>
                                        </p:attrNameLst>
                                      </p:cBhvr>
                                      <p:to>
                                        <a:schemeClr val="bg1"/>
                                      </p:to>
                                    </p:animClr>
                                    <p:animClr clrSpc="rgb" dir="cw">
                                      <p:cBhvr>
                                        <p:cTn id="12" dur="500" fill="hold"/>
                                        <p:tgtEl>
                                          <p:spTgt spid="57"/>
                                        </p:tgtEl>
                                        <p:attrNameLst>
                                          <p:attrName>fillcolor</p:attrName>
                                        </p:attrNameLst>
                                      </p:cBhvr>
                                      <p:to>
                                        <a:schemeClr val="bg1"/>
                                      </p:to>
                                    </p:animClr>
                                    <p:set>
                                      <p:cBhvr>
                                        <p:cTn id="13" dur="500" fill="hold"/>
                                        <p:tgtEl>
                                          <p:spTgt spid="57"/>
                                        </p:tgtEl>
                                        <p:attrNameLst>
                                          <p:attrName>fill.type</p:attrName>
                                        </p:attrNameLst>
                                      </p:cBhvr>
                                      <p:to>
                                        <p:strVal val="solid"/>
                                      </p:to>
                                    </p:set>
                                    <p:set>
                                      <p:cBhvr>
                                        <p:cTn id="14" dur="500" fill="hold"/>
                                        <p:tgtEl>
                                          <p:spTgt spid="57"/>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55"/>
                                        </p:tgtEl>
                                        <p:attrNameLst>
                                          <p:attrName>style.color</p:attrName>
                                        </p:attrNameLst>
                                      </p:cBhvr>
                                      <p:to>
                                        <a:schemeClr val="bg1"/>
                                      </p:to>
                                    </p:animClr>
                                    <p:animClr clrSpc="rgb" dir="cw">
                                      <p:cBhvr>
                                        <p:cTn id="17" dur="500" fill="hold"/>
                                        <p:tgtEl>
                                          <p:spTgt spid="55"/>
                                        </p:tgtEl>
                                        <p:attrNameLst>
                                          <p:attrName>fillcolor</p:attrName>
                                        </p:attrNameLst>
                                      </p:cBhvr>
                                      <p:to>
                                        <a:schemeClr val="bg1"/>
                                      </p:to>
                                    </p:animClr>
                                    <p:set>
                                      <p:cBhvr>
                                        <p:cTn id="18" dur="500" fill="hold"/>
                                        <p:tgtEl>
                                          <p:spTgt spid="55"/>
                                        </p:tgtEl>
                                        <p:attrNameLst>
                                          <p:attrName>fill.type</p:attrName>
                                        </p:attrNameLst>
                                      </p:cBhvr>
                                      <p:to>
                                        <p:strVal val="solid"/>
                                      </p:to>
                                    </p:set>
                                    <p:set>
                                      <p:cBhvr>
                                        <p:cTn id="19" dur="500" fill="hold"/>
                                        <p:tgtEl>
                                          <p:spTgt spid="55"/>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50"/>
                                        </p:tgtEl>
                                        <p:attrNameLst>
                                          <p:attrName>style.color</p:attrName>
                                        </p:attrNameLst>
                                      </p:cBhvr>
                                      <p:to>
                                        <a:schemeClr val="bg1"/>
                                      </p:to>
                                    </p:animClr>
                                    <p:animClr clrSpc="rgb" dir="cw">
                                      <p:cBhvr>
                                        <p:cTn id="22" dur="500" fill="hold"/>
                                        <p:tgtEl>
                                          <p:spTgt spid="50"/>
                                        </p:tgtEl>
                                        <p:attrNameLst>
                                          <p:attrName>fillcolor</p:attrName>
                                        </p:attrNameLst>
                                      </p:cBhvr>
                                      <p:to>
                                        <a:schemeClr val="bg1"/>
                                      </p:to>
                                    </p:animClr>
                                    <p:set>
                                      <p:cBhvr>
                                        <p:cTn id="23" dur="500" fill="hold"/>
                                        <p:tgtEl>
                                          <p:spTgt spid="50"/>
                                        </p:tgtEl>
                                        <p:attrNameLst>
                                          <p:attrName>fill.type</p:attrName>
                                        </p:attrNameLst>
                                      </p:cBhvr>
                                      <p:to>
                                        <p:strVal val="solid"/>
                                      </p:to>
                                    </p:set>
                                    <p:set>
                                      <p:cBhvr>
                                        <p:cTn id="24" dur="500" fill="hold"/>
                                        <p:tgtEl>
                                          <p:spTgt spid="50"/>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43"/>
                                        </p:tgtEl>
                                        <p:attrNameLst>
                                          <p:attrName>style.color</p:attrName>
                                        </p:attrNameLst>
                                      </p:cBhvr>
                                      <p:to>
                                        <a:schemeClr val="bg1"/>
                                      </p:to>
                                    </p:animClr>
                                    <p:animClr clrSpc="rgb" dir="cw">
                                      <p:cBhvr>
                                        <p:cTn id="27" dur="500" fill="hold"/>
                                        <p:tgtEl>
                                          <p:spTgt spid="43"/>
                                        </p:tgtEl>
                                        <p:attrNameLst>
                                          <p:attrName>fillcolor</p:attrName>
                                        </p:attrNameLst>
                                      </p:cBhvr>
                                      <p:to>
                                        <a:schemeClr val="bg1"/>
                                      </p:to>
                                    </p:animClr>
                                    <p:set>
                                      <p:cBhvr>
                                        <p:cTn id="28" dur="500" fill="hold"/>
                                        <p:tgtEl>
                                          <p:spTgt spid="43"/>
                                        </p:tgtEl>
                                        <p:attrNameLst>
                                          <p:attrName>fill.type</p:attrName>
                                        </p:attrNameLst>
                                      </p:cBhvr>
                                      <p:to>
                                        <p:strVal val="solid"/>
                                      </p:to>
                                    </p:set>
                                    <p:set>
                                      <p:cBhvr>
                                        <p:cTn id="29" dur="500" fill="hold"/>
                                        <p:tgtEl>
                                          <p:spTgt spid="43"/>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41"/>
                                        </p:tgtEl>
                                        <p:attrNameLst>
                                          <p:attrName>style.color</p:attrName>
                                        </p:attrNameLst>
                                      </p:cBhvr>
                                      <p:to>
                                        <a:schemeClr val="bg1"/>
                                      </p:to>
                                    </p:animClr>
                                    <p:animClr clrSpc="rgb" dir="cw">
                                      <p:cBhvr>
                                        <p:cTn id="32" dur="500" fill="hold"/>
                                        <p:tgtEl>
                                          <p:spTgt spid="41"/>
                                        </p:tgtEl>
                                        <p:attrNameLst>
                                          <p:attrName>fillcolor</p:attrName>
                                        </p:attrNameLst>
                                      </p:cBhvr>
                                      <p:to>
                                        <a:schemeClr val="bg1"/>
                                      </p:to>
                                    </p:animClr>
                                    <p:set>
                                      <p:cBhvr>
                                        <p:cTn id="33" dur="500" fill="hold"/>
                                        <p:tgtEl>
                                          <p:spTgt spid="41"/>
                                        </p:tgtEl>
                                        <p:attrNameLst>
                                          <p:attrName>fill.type</p:attrName>
                                        </p:attrNameLst>
                                      </p:cBhvr>
                                      <p:to>
                                        <p:strVal val="solid"/>
                                      </p:to>
                                    </p:set>
                                    <p:set>
                                      <p:cBhvr>
                                        <p:cTn id="34" dur="500" fill="hold"/>
                                        <p:tgtEl>
                                          <p:spTgt spid="41"/>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44"/>
                                        </p:tgtEl>
                                        <p:attrNameLst>
                                          <p:attrName>style.color</p:attrName>
                                        </p:attrNameLst>
                                      </p:cBhvr>
                                      <p:to>
                                        <a:schemeClr val="bg1"/>
                                      </p:to>
                                    </p:animClr>
                                    <p:animClr clrSpc="rgb" dir="cw">
                                      <p:cBhvr>
                                        <p:cTn id="37" dur="500" fill="hold"/>
                                        <p:tgtEl>
                                          <p:spTgt spid="44"/>
                                        </p:tgtEl>
                                        <p:attrNameLst>
                                          <p:attrName>fillcolor</p:attrName>
                                        </p:attrNameLst>
                                      </p:cBhvr>
                                      <p:to>
                                        <a:schemeClr val="bg1"/>
                                      </p:to>
                                    </p:animClr>
                                    <p:set>
                                      <p:cBhvr>
                                        <p:cTn id="38" dur="500" fill="hold"/>
                                        <p:tgtEl>
                                          <p:spTgt spid="44"/>
                                        </p:tgtEl>
                                        <p:attrNameLst>
                                          <p:attrName>fill.type</p:attrName>
                                        </p:attrNameLst>
                                      </p:cBhvr>
                                      <p:to>
                                        <p:strVal val="solid"/>
                                      </p:to>
                                    </p:set>
                                    <p:set>
                                      <p:cBhvr>
                                        <p:cTn id="39" dur="500" fill="hold"/>
                                        <p:tgtEl>
                                          <p:spTgt spid="44"/>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45"/>
                                        </p:tgtEl>
                                        <p:attrNameLst>
                                          <p:attrName>style.color</p:attrName>
                                        </p:attrNameLst>
                                      </p:cBhvr>
                                      <p:to>
                                        <a:schemeClr val="bg1"/>
                                      </p:to>
                                    </p:animClr>
                                    <p:animClr clrSpc="rgb" dir="cw">
                                      <p:cBhvr>
                                        <p:cTn id="42" dur="500" fill="hold"/>
                                        <p:tgtEl>
                                          <p:spTgt spid="45"/>
                                        </p:tgtEl>
                                        <p:attrNameLst>
                                          <p:attrName>fillcolor</p:attrName>
                                        </p:attrNameLst>
                                      </p:cBhvr>
                                      <p:to>
                                        <a:schemeClr val="bg1"/>
                                      </p:to>
                                    </p:animClr>
                                    <p:set>
                                      <p:cBhvr>
                                        <p:cTn id="43" dur="500" fill="hold"/>
                                        <p:tgtEl>
                                          <p:spTgt spid="45"/>
                                        </p:tgtEl>
                                        <p:attrNameLst>
                                          <p:attrName>fill.type</p:attrName>
                                        </p:attrNameLst>
                                      </p:cBhvr>
                                      <p:to>
                                        <p:strVal val="solid"/>
                                      </p:to>
                                    </p:set>
                                    <p:set>
                                      <p:cBhvr>
                                        <p:cTn id="44" dur="500" fill="hold"/>
                                        <p:tgtEl>
                                          <p:spTgt spid="45"/>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46"/>
                                        </p:tgtEl>
                                        <p:attrNameLst>
                                          <p:attrName>style.color</p:attrName>
                                        </p:attrNameLst>
                                      </p:cBhvr>
                                      <p:to>
                                        <a:schemeClr val="bg1"/>
                                      </p:to>
                                    </p:animClr>
                                    <p:animClr clrSpc="rgb" dir="cw">
                                      <p:cBhvr>
                                        <p:cTn id="47" dur="500" fill="hold"/>
                                        <p:tgtEl>
                                          <p:spTgt spid="46"/>
                                        </p:tgtEl>
                                        <p:attrNameLst>
                                          <p:attrName>fillcolor</p:attrName>
                                        </p:attrNameLst>
                                      </p:cBhvr>
                                      <p:to>
                                        <a:schemeClr val="bg1"/>
                                      </p:to>
                                    </p:animClr>
                                    <p:set>
                                      <p:cBhvr>
                                        <p:cTn id="48" dur="500" fill="hold"/>
                                        <p:tgtEl>
                                          <p:spTgt spid="46"/>
                                        </p:tgtEl>
                                        <p:attrNameLst>
                                          <p:attrName>fill.type</p:attrName>
                                        </p:attrNameLst>
                                      </p:cBhvr>
                                      <p:to>
                                        <p:strVal val="solid"/>
                                      </p:to>
                                    </p:set>
                                    <p:set>
                                      <p:cBhvr>
                                        <p:cTn id="49" dur="500" fill="hold"/>
                                        <p:tgtEl>
                                          <p:spTgt spid="46"/>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48"/>
                                        </p:tgtEl>
                                        <p:attrNameLst>
                                          <p:attrName>style.color</p:attrName>
                                        </p:attrNameLst>
                                      </p:cBhvr>
                                      <p:to>
                                        <a:schemeClr val="bg1"/>
                                      </p:to>
                                    </p:animClr>
                                    <p:animClr clrSpc="rgb" dir="cw">
                                      <p:cBhvr>
                                        <p:cTn id="52" dur="500" fill="hold"/>
                                        <p:tgtEl>
                                          <p:spTgt spid="48"/>
                                        </p:tgtEl>
                                        <p:attrNameLst>
                                          <p:attrName>fillcolor</p:attrName>
                                        </p:attrNameLst>
                                      </p:cBhvr>
                                      <p:to>
                                        <a:schemeClr val="bg1"/>
                                      </p:to>
                                    </p:animClr>
                                    <p:set>
                                      <p:cBhvr>
                                        <p:cTn id="53" dur="500" fill="hold"/>
                                        <p:tgtEl>
                                          <p:spTgt spid="48"/>
                                        </p:tgtEl>
                                        <p:attrNameLst>
                                          <p:attrName>fill.type</p:attrName>
                                        </p:attrNameLst>
                                      </p:cBhvr>
                                      <p:to>
                                        <p:strVal val="solid"/>
                                      </p:to>
                                    </p:set>
                                    <p:set>
                                      <p:cBhvr>
                                        <p:cTn id="54" dur="500" fill="hold"/>
                                        <p:tgtEl>
                                          <p:spTgt spid="48"/>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59"/>
                                        </p:tgtEl>
                                        <p:attrNameLst>
                                          <p:attrName>style.color</p:attrName>
                                        </p:attrNameLst>
                                      </p:cBhvr>
                                      <p:to>
                                        <a:schemeClr val="bg1"/>
                                      </p:to>
                                    </p:animClr>
                                    <p:animClr clrSpc="rgb" dir="cw">
                                      <p:cBhvr>
                                        <p:cTn id="57" dur="500" fill="hold"/>
                                        <p:tgtEl>
                                          <p:spTgt spid="59"/>
                                        </p:tgtEl>
                                        <p:attrNameLst>
                                          <p:attrName>fillcolor</p:attrName>
                                        </p:attrNameLst>
                                      </p:cBhvr>
                                      <p:to>
                                        <a:schemeClr val="bg1"/>
                                      </p:to>
                                    </p:animClr>
                                    <p:set>
                                      <p:cBhvr>
                                        <p:cTn id="58" dur="500" fill="hold"/>
                                        <p:tgtEl>
                                          <p:spTgt spid="59"/>
                                        </p:tgtEl>
                                        <p:attrNameLst>
                                          <p:attrName>fill.type</p:attrName>
                                        </p:attrNameLst>
                                      </p:cBhvr>
                                      <p:to>
                                        <p:strVal val="solid"/>
                                      </p:to>
                                    </p:set>
                                    <p:set>
                                      <p:cBhvr>
                                        <p:cTn id="59" dur="500" fill="hold"/>
                                        <p:tgtEl>
                                          <p:spTgt spid="59"/>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29"/>
                                        </p:tgtEl>
                                        <p:attrNameLst>
                                          <p:attrName>style.color</p:attrName>
                                        </p:attrNameLst>
                                      </p:cBhvr>
                                      <p:to>
                                        <a:schemeClr val="bg1"/>
                                      </p:to>
                                    </p:animClr>
                                    <p:animClr clrSpc="rgb" dir="cw">
                                      <p:cBhvr>
                                        <p:cTn id="62" dur="500" fill="hold"/>
                                        <p:tgtEl>
                                          <p:spTgt spid="29"/>
                                        </p:tgtEl>
                                        <p:attrNameLst>
                                          <p:attrName>fillcolor</p:attrName>
                                        </p:attrNameLst>
                                      </p:cBhvr>
                                      <p:to>
                                        <a:schemeClr val="bg1"/>
                                      </p:to>
                                    </p:animClr>
                                    <p:set>
                                      <p:cBhvr>
                                        <p:cTn id="63" dur="500" fill="hold"/>
                                        <p:tgtEl>
                                          <p:spTgt spid="29"/>
                                        </p:tgtEl>
                                        <p:attrNameLst>
                                          <p:attrName>fill.type</p:attrName>
                                        </p:attrNameLst>
                                      </p:cBhvr>
                                      <p:to>
                                        <p:strVal val="solid"/>
                                      </p:to>
                                    </p:set>
                                    <p:set>
                                      <p:cBhvr>
                                        <p:cTn id="64" dur="500" fill="hold"/>
                                        <p:tgtEl>
                                          <p:spTgt spid="29"/>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32"/>
                                        </p:tgtEl>
                                        <p:attrNameLst>
                                          <p:attrName>style.color</p:attrName>
                                        </p:attrNameLst>
                                      </p:cBhvr>
                                      <p:to>
                                        <a:schemeClr val="bg1"/>
                                      </p:to>
                                    </p:animClr>
                                    <p:animClr clrSpc="rgb" dir="cw">
                                      <p:cBhvr>
                                        <p:cTn id="67" dur="500" fill="hold"/>
                                        <p:tgtEl>
                                          <p:spTgt spid="32"/>
                                        </p:tgtEl>
                                        <p:attrNameLst>
                                          <p:attrName>fillcolor</p:attrName>
                                        </p:attrNameLst>
                                      </p:cBhvr>
                                      <p:to>
                                        <a:schemeClr val="bg1"/>
                                      </p:to>
                                    </p:animClr>
                                    <p:set>
                                      <p:cBhvr>
                                        <p:cTn id="68" dur="500" fill="hold"/>
                                        <p:tgtEl>
                                          <p:spTgt spid="32"/>
                                        </p:tgtEl>
                                        <p:attrNameLst>
                                          <p:attrName>fill.type</p:attrName>
                                        </p:attrNameLst>
                                      </p:cBhvr>
                                      <p:to>
                                        <p:strVal val="solid"/>
                                      </p:to>
                                    </p:set>
                                    <p:set>
                                      <p:cBhvr>
                                        <p:cTn id="69" dur="500" fill="hold"/>
                                        <p:tgtEl>
                                          <p:spTgt spid="32"/>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34"/>
                                        </p:tgtEl>
                                        <p:attrNameLst>
                                          <p:attrName>style.color</p:attrName>
                                        </p:attrNameLst>
                                      </p:cBhvr>
                                      <p:to>
                                        <a:schemeClr val="bg1"/>
                                      </p:to>
                                    </p:animClr>
                                    <p:animClr clrSpc="rgb" dir="cw">
                                      <p:cBhvr>
                                        <p:cTn id="72" dur="500" fill="hold"/>
                                        <p:tgtEl>
                                          <p:spTgt spid="34"/>
                                        </p:tgtEl>
                                        <p:attrNameLst>
                                          <p:attrName>fillcolor</p:attrName>
                                        </p:attrNameLst>
                                      </p:cBhvr>
                                      <p:to>
                                        <a:schemeClr val="bg1"/>
                                      </p:to>
                                    </p:animClr>
                                    <p:set>
                                      <p:cBhvr>
                                        <p:cTn id="73" dur="500" fill="hold"/>
                                        <p:tgtEl>
                                          <p:spTgt spid="34"/>
                                        </p:tgtEl>
                                        <p:attrNameLst>
                                          <p:attrName>fill.type</p:attrName>
                                        </p:attrNameLst>
                                      </p:cBhvr>
                                      <p:to>
                                        <p:strVal val="solid"/>
                                      </p:to>
                                    </p:set>
                                    <p:set>
                                      <p:cBhvr>
                                        <p:cTn id="74" dur="500" fill="hold"/>
                                        <p:tgtEl>
                                          <p:spTgt spid="34"/>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6"/>
                                        </p:tgtEl>
                                        <p:attrNameLst>
                                          <p:attrName>style.color</p:attrName>
                                        </p:attrNameLst>
                                      </p:cBhvr>
                                      <p:to>
                                        <a:schemeClr val="bg1"/>
                                      </p:to>
                                    </p:animClr>
                                    <p:animClr clrSpc="rgb" dir="cw">
                                      <p:cBhvr>
                                        <p:cTn id="77" dur="500" fill="hold"/>
                                        <p:tgtEl>
                                          <p:spTgt spid="6"/>
                                        </p:tgtEl>
                                        <p:attrNameLst>
                                          <p:attrName>fillcolor</p:attrName>
                                        </p:attrNameLst>
                                      </p:cBhvr>
                                      <p:to>
                                        <a:schemeClr val="bg1"/>
                                      </p:to>
                                    </p:animClr>
                                    <p:set>
                                      <p:cBhvr>
                                        <p:cTn id="78" dur="500" fill="hold"/>
                                        <p:tgtEl>
                                          <p:spTgt spid="6"/>
                                        </p:tgtEl>
                                        <p:attrNameLst>
                                          <p:attrName>fill.type</p:attrName>
                                        </p:attrNameLst>
                                      </p:cBhvr>
                                      <p:to>
                                        <p:strVal val="solid"/>
                                      </p:to>
                                    </p:set>
                                    <p:set>
                                      <p:cBhvr>
                                        <p:cTn id="79" dur="500" fill="hold"/>
                                        <p:tgtEl>
                                          <p:spTgt spid="6"/>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35"/>
                                        </p:tgtEl>
                                        <p:attrNameLst>
                                          <p:attrName>style.color</p:attrName>
                                        </p:attrNameLst>
                                      </p:cBhvr>
                                      <p:to>
                                        <a:schemeClr val="bg1"/>
                                      </p:to>
                                    </p:animClr>
                                    <p:animClr clrSpc="rgb" dir="cw">
                                      <p:cBhvr>
                                        <p:cTn id="82" dur="500" fill="hold"/>
                                        <p:tgtEl>
                                          <p:spTgt spid="35"/>
                                        </p:tgtEl>
                                        <p:attrNameLst>
                                          <p:attrName>fillcolor</p:attrName>
                                        </p:attrNameLst>
                                      </p:cBhvr>
                                      <p:to>
                                        <a:schemeClr val="bg1"/>
                                      </p:to>
                                    </p:animClr>
                                    <p:set>
                                      <p:cBhvr>
                                        <p:cTn id="83" dur="500" fill="hold"/>
                                        <p:tgtEl>
                                          <p:spTgt spid="35"/>
                                        </p:tgtEl>
                                        <p:attrNameLst>
                                          <p:attrName>fill.type</p:attrName>
                                        </p:attrNameLst>
                                      </p:cBhvr>
                                      <p:to>
                                        <p:strVal val="solid"/>
                                      </p:to>
                                    </p:set>
                                    <p:set>
                                      <p:cBhvr>
                                        <p:cTn id="84" dur="500" fill="hold"/>
                                        <p:tgtEl>
                                          <p:spTgt spid="35"/>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56"/>
                                        </p:tgtEl>
                                        <p:attrNameLst>
                                          <p:attrName>style.color</p:attrName>
                                        </p:attrNameLst>
                                      </p:cBhvr>
                                      <p:to>
                                        <a:schemeClr val="bg1"/>
                                      </p:to>
                                    </p:animClr>
                                    <p:animClr clrSpc="rgb" dir="cw">
                                      <p:cBhvr>
                                        <p:cTn id="87" dur="500" fill="hold"/>
                                        <p:tgtEl>
                                          <p:spTgt spid="56"/>
                                        </p:tgtEl>
                                        <p:attrNameLst>
                                          <p:attrName>fillcolor</p:attrName>
                                        </p:attrNameLst>
                                      </p:cBhvr>
                                      <p:to>
                                        <a:schemeClr val="bg1"/>
                                      </p:to>
                                    </p:animClr>
                                    <p:set>
                                      <p:cBhvr>
                                        <p:cTn id="88" dur="500" fill="hold"/>
                                        <p:tgtEl>
                                          <p:spTgt spid="56"/>
                                        </p:tgtEl>
                                        <p:attrNameLst>
                                          <p:attrName>fill.type</p:attrName>
                                        </p:attrNameLst>
                                      </p:cBhvr>
                                      <p:to>
                                        <p:strVal val="solid"/>
                                      </p:to>
                                    </p:set>
                                    <p:set>
                                      <p:cBhvr>
                                        <p:cTn id="89" dur="500" fill="hold"/>
                                        <p:tgtEl>
                                          <p:spTgt spid="56"/>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19" presetClass="emph" presetSubtype="0" fill="hold" grpId="0" nodeType="clickEffect">
                                  <p:stCondLst>
                                    <p:cond delay="0"/>
                                  </p:stCondLst>
                                  <p:childTnLst>
                                    <p:animClr clrSpc="rgb" dir="cw">
                                      <p:cBhvr override="childStyle">
                                        <p:cTn id="93" dur="500" fill="hold"/>
                                        <p:tgtEl>
                                          <p:spTgt spid="47"/>
                                        </p:tgtEl>
                                        <p:attrNameLst>
                                          <p:attrName>style.color</p:attrName>
                                        </p:attrNameLst>
                                      </p:cBhvr>
                                      <p:to>
                                        <a:schemeClr val="bg1"/>
                                      </p:to>
                                    </p:animClr>
                                    <p:animClr clrSpc="rgb" dir="cw">
                                      <p:cBhvr>
                                        <p:cTn id="94" dur="500" fill="hold"/>
                                        <p:tgtEl>
                                          <p:spTgt spid="47"/>
                                        </p:tgtEl>
                                        <p:attrNameLst>
                                          <p:attrName>fillcolor</p:attrName>
                                        </p:attrNameLst>
                                      </p:cBhvr>
                                      <p:to>
                                        <a:schemeClr val="bg1"/>
                                      </p:to>
                                    </p:animClr>
                                    <p:set>
                                      <p:cBhvr>
                                        <p:cTn id="95" dur="500" fill="hold"/>
                                        <p:tgtEl>
                                          <p:spTgt spid="47"/>
                                        </p:tgtEl>
                                        <p:attrNameLst>
                                          <p:attrName>fill.type</p:attrName>
                                        </p:attrNameLst>
                                      </p:cBhvr>
                                      <p:to>
                                        <p:strVal val="solid"/>
                                      </p:to>
                                    </p:set>
                                    <p:set>
                                      <p:cBhvr>
                                        <p:cTn id="96" dur="500" fill="hold"/>
                                        <p:tgtEl>
                                          <p:spTgt spid="47"/>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9" presetClass="emph" presetSubtype="0" fill="hold" grpId="0" nodeType="clickEffect">
                                  <p:stCondLst>
                                    <p:cond delay="0"/>
                                  </p:stCondLst>
                                  <p:childTnLst>
                                    <p:animClr clrSpc="rgb" dir="cw">
                                      <p:cBhvr override="childStyle">
                                        <p:cTn id="100" dur="500" fill="hold"/>
                                        <p:tgtEl>
                                          <p:spTgt spid="51"/>
                                        </p:tgtEl>
                                        <p:attrNameLst>
                                          <p:attrName>style.color</p:attrName>
                                        </p:attrNameLst>
                                      </p:cBhvr>
                                      <p:to>
                                        <a:schemeClr val="bg1"/>
                                      </p:to>
                                    </p:animClr>
                                    <p:animClr clrSpc="rgb" dir="cw">
                                      <p:cBhvr>
                                        <p:cTn id="101" dur="500" fill="hold"/>
                                        <p:tgtEl>
                                          <p:spTgt spid="51"/>
                                        </p:tgtEl>
                                        <p:attrNameLst>
                                          <p:attrName>fillcolor</p:attrName>
                                        </p:attrNameLst>
                                      </p:cBhvr>
                                      <p:to>
                                        <a:schemeClr val="bg1"/>
                                      </p:to>
                                    </p:animClr>
                                    <p:set>
                                      <p:cBhvr>
                                        <p:cTn id="102" dur="500" fill="hold"/>
                                        <p:tgtEl>
                                          <p:spTgt spid="51"/>
                                        </p:tgtEl>
                                        <p:attrNameLst>
                                          <p:attrName>fill.type</p:attrName>
                                        </p:attrNameLst>
                                      </p:cBhvr>
                                      <p:to>
                                        <p:strVal val="solid"/>
                                      </p:to>
                                    </p:set>
                                    <p:set>
                                      <p:cBhvr>
                                        <p:cTn id="103" dur="500" fill="hold"/>
                                        <p:tgtEl>
                                          <p:spTgt spid="51"/>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30"/>
                                        </p:tgtEl>
                                        <p:attrNameLst>
                                          <p:attrName>style.color</p:attrName>
                                        </p:attrNameLst>
                                      </p:cBhvr>
                                      <p:to>
                                        <a:schemeClr val="bg1"/>
                                      </p:to>
                                    </p:animClr>
                                    <p:animClr clrSpc="rgb" dir="cw">
                                      <p:cBhvr>
                                        <p:cTn id="108" dur="500" fill="hold"/>
                                        <p:tgtEl>
                                          <p:spTgt spid="30"/>
                                        </p:tgtEl>
                                        <p:attrNameLst>
                                          <p:attrName>fillcolor</p:attrName>
                                        </p:attrNameLst>
                                      </p:cBhvr>
                                      <p:to>
                                        <a:schemeClr val="bg1"/>
                                      </p:to>
                                    </p:animClr>
                                    <p:set>
                                      <p:cBhvr>
                                        <p:cTn id="109" dur="500" fill="hold"/>
                                        <p:tgtEl>
                                          <p:spTgt spid="30"/>
                                        </p:tgtEl>
                                        <p:attrNameLst>
                                          <p:attrName>fill.type</p:attrName>
                                        </p:attrNameLst>
                                      </p:cBhvr>
                                      <p:to>
                                        <p:strVal val="solid"/>
                                      </p:to>
                                    </p:set>
                                    <p:set>
                                      <p:cBhvr>
                                        <p:cTn id="110" dur="500" fill="hold"/>
                                        <p:tgtEl>
                                          <p:spTgt spid="30"/>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9" presetClass="emph" presetSubtype="0" fill="hold" grpId="0" nodeType="clickEffect">
                                  <p:stCondLst>
                                    <p:cond delay="0"/>
                                  </p:stCondLst>
                                  <p:childTnLst>
                                    <p:animClr clrSpc="rgb" dir="cw">
                                      <p:cBhvr override="childStyle">
                                        <p:cTn id="114" dur="500" fill="hold"/>
                                        <p:tgtEl>
                                          <p:spTgt spid="25"/>
                                        </p:tgtEl>
                                        <p:attrNameLst>
                                          <p:attrName>style.color</p:attrName>
                                        </p:attrNameLst>
                                      </p:cBhvr>
                                      <p:to>
                                        <a:schemeClr val="bg1"/>
                                      </p:to>
                                    </p:animClr>
                                    <p:animClr clrSpc="rgb" dir="cw">
                                      <p:cBhvr>
                                        <p:cTn id="115" dur="500" fill="hold"/>
                                        <p:tgtEl>
                                          <p:spTgt spid="25"/>
                                        </p:tgtEl>
                                        <p:attrNameLst>
                                          <p:attrName>fillcolor</p:attrName>
                                        </p:attrNameLst>
                                      </p:cBhvr>
                                      <p:to>
                                        <a:schemeClr val="bg1"/>
                                      </p:to>
                                    </p:animClr>
                                    <p:set>
                                      <p:cBhvr>
                                        <p:cTn id="116" dur="500" fill="hold"/>
                                        <p:tgtEl>
                                          <p:spTgt spid="25"/>
                                        </p:tgtEl>
                                        <p:attrNameLst>
                                          <p:attrName>fill.type</p:attrName>
                                        </p:attrNameLst>
                                      </p:cBhvr>
                                      <p:to>
                                        <p:strVal val="solid"/>
                                      </p:to>
                                    </p:set>
                                    <p:set>
                                      <p:cBhvr>
                                        <p:cTn id="117" dur="500" fill="hold"/>
                                        <p:tgtEl>
                                          <p:spTgt spid="25"/>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23"/>
                                        </p:tgtEl>
                                        <p:attrNameLst>
                                          <p:attrName>style.color</p:attrName>
                                        </p:attrNameLst>
                                      </p:cBhvr>
                                      <p:to>
                                        <a:schemeClr val="bg1"/>
                                      </p:to>
                                    </p:animClr>
                                    <p:animClr clrSpc="rgb" dir="cw">
                                      <p:cBhvr>
                                        <p:cTn id="120" dur="500" fill="hold"/>
                                        <p:tgtEl>
                                          <p:spTgt spid="23"/>
                                        </p:tgtEl>
                                        <p:attrNameLst>
                                          <p:attrName>fillcolor</p:attrName>
                                        </p:attrNameLst>
                                      </p:cBhvr>
                                      <p:to>
                                        <a:schemeClr val="bg1"/>
                                      </p:to>
                                    </p:animClr>
                                    <p:set>
                                      <p:cBhvr>
                                        <p:cTn id="121" dur="500" fill="hold"/>
                                        <p:tgtEl>
                                          <p:spTgt spid="23"/>
                                        </p:tgtEl>
                                        <p:attrNameLst>
                                          <p:attrName>fill.type</p:attrName>
                                        </p:attrNameLst>
                                      </p:cBhvr>
                                      <p:to>
                                        <p:strVal val="solid"/>
                                      </p:to>
                                    </p:set>
                                    <p:set>
                                      <p:cBhvr>
                                        <p:cTn id="122" dur="500" fill="hold"/>
                                        <p:tgtEl>
                                          <p:spTgt spid="23"/>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9" presetClass="emph" presetSubtype="0" fill="hold" grpId="0" nodeType="clickEffect">
                                  <p:stCondLst>
                                    <p:cond delay="0"/>
                                  </p:stCondLst>
                                  <p:childTnLst>
                                    <p:animClr clrSpc="rgb" dir="cw">
                                      <p:cBhvr override="childStyle">
                                        <p:cTn id="126" dur="500" fill="hold"/>
                                        <p:tgtEl>
                                          <p:spTgt spid="22"/>
                                        </p:tgtEl>
                                        <p:attrNameLst>
                                          <p:attrName>style.color</p:attrName>
                                        </p:attrNameLst>
                                      </p:cBhvr>
                                      <p:to>
                                        <a:schemeClr val="bg1"/>
                                      </p:to>
                                    </p:animClr>
                                    <p:animClr clrSpc="rgb" dir="cw">
                                      <p:cBhvr>
                                        <p:cTn id="127" dur="500" fill="hold"/>
                                        <p:tgtEl>
                                          <p:spTgt spid="22"/>
                                        </p:tgtEl>
                                        <p:attrNameLst>
                                          <p:attrName>fillcolor</p:attrName>
                                        </p:attrNameLst>
                                      </p:cBhvr>
                                      <p:to>
                                        <a:schemeClr val="bg1"/>
                                      </p:to>
                                    </p:animClr>
                                    <p:set>
                                      <p:cBhvr>
                                        <p:cTn id="128" dur="500" fill="hold"/>
                                        <p:tgtEl>
                                          <p:spTgt spid="22"/>
                                        </p:tgtEl>
                                        <p:attrNameLst>
                                          <p:attrName>fill.type</p:attrName>
                                        </p:attrNameLst>
                                      </p:cBhvr>
                                      <p:to>
                                        <p:strVal val="solid"/>
                                      </p:to>
                                    </p:set>
                                    <p:set>
                                      <p:cBhvr>
                                        <p:cTn id="129" dur="500" fill="hold"/>
                                        <p:tgtEl>
                                          <p:spTgt spid="22"/>
                                        </p:tgtEl>
                                        <p:attrNameLst>
                                          <p:attrName>fill.on</p:attrName>
                                        </p:attrNameLst>
                                      </p:cBhvr>
                                      <p:to>
                                        <p:strVal val="true"/>
                                      </p:to>
                                    </p:set>
                                  </p:childTnLst>
                                </p:cTn>
                              </p:par>
                              <p:par>
                                <p:cTn id="130" presetID="19" presetClass="emph" presetSubtype="0" fill="hold" grpId="0" nodeType="withEffect">
                                  <p:stCondLst>
                                    <p:cond delay="0"/>
                                  </p:stCondLst>
                                  <p:childTnLst>
                                    <p:animClr clrSpc="rgb" dir="cw">
                                      <p:cBhvr override="childStyle">
                                        <p:cTn id="131" dur="500" fill="hold"/>
                                        <p:tgtEl>
                                          <p:spTgt spid="19"/>
                                        </p:tgtEl>
                                        <p:attrNameLst>
                                          <p:attrName>style.color</p:attrName>
                                        </p:attrNameLst>
                                      </p:cBhvr>
                                      <p:to>
                                        <a:schemeClr val="bg1"/>
                                      </p:to>
                                    </p:animClr>
                                    <p:animClr clrSpc="rgb" dir="cw">
                                      <p:cBhvr>
                                        <p:cTn id="132" dur="500" fill="hold"/>
                                        <p:tgtEl>
                                          <p:spTgt spid="19"/>
                                        </p:tgtEl>
                                        <p:attrNameLst>
                                          <p:attrName>fillcolor</p:attrName>
                                        </p:attrNameLst>
                                      </p:cBhvr>
                                      <p:to>
                                        <a:schemeClr val="bg1"/>
                                      </p:to>
                                    </p:animClr>
                                    <p:set>
                                      <p:cBhvr>
                                        <p:cTn id="133" dur="500" fill="hold"/>
                                        <p:tgtEl>
                                          <p:spTgt spid="19"/>
                                        </p:tgtEl>
                                        <p:attrNameLst>
                                          <p:attrName>fill.type</p:attrName>
                                        </p:attrNameLst>
                                      </p:cBhvr>
                                      <p:to>
                                        <p:strVal val="solid"/>
                                      </p:to>
                                    </p:set>
                                    <p:set>
                                      <p:cBhvr>
                                        <p:cTn id="134" dur="500" fill="hold"/>
                                        <p:tgtEl>
                                          <p:spTgt spid="19"/>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9" presetClass="emph" presetSubtype="0" fill="hold" grpId="0" nodeType="clickEffect">
                                  <p:stCondLst>
                                    <p:cond delay="0"/>
                                  </p:stCondLst>
                                  <p:childTnLst>
                                    <p:animClr clrSpc="rgb" dir="cw">
                                      <p:cBhvr override="childStyle">
                                        <p:cTn id="138" dur="500" fill="hold"/>
                                        <p:tgtEl>
                                          <p:spTgt spid="17"/>
                                        </p:tgtEl>
                                        <p:attrNameLst>
                                          <p:attrName>style.color</p:attrName>
                                        </p:attrNameLst>
                                      </p:cBhvr>
                                      <p:to>
                                        <a:schemeClr val="bg1"/>
                                      </p:to>
                                    </p:animClr>
                                    <p:animClr clrSpc="rgb" dir="cw">
                                      <p:cBhvr>
                                        <p:cTn id="139" dur="500" fill="hold"/>
                                        <p:tgtEl>
                                          <p:spTgt spid="17"/>
                                        </p:tgtEl>
                                        <p:attrNameLst>
                                          <p:attrName>fillcolor</p:attrName>
                                        </p:attrNameLst>
                                      </p:cBhvr>
                                      <p:to>
                                        <a:schemeClr val="bg1"/>
                                      </p:to>
                                    </p:animClr>
                                    <p:set>
                                      <p:cBhvr>
                                        <p:cTn id="140" dur="500" fill="hold"/>
                                        <p:tgtEl>
                                          <p:spTgt spid="17"/>
                                        </p:tgtEl>
                                        <p:attrNameLst>
                                          <p:attrName>fill.type</p:attrName>
                                        </p:attrNameLst>
                                      </p:cBhvr>
                                      <p:to>
                                        <p:strVal val="solid"/>
                                      </p:to>
                                    </p:set>
                                    <p:set>
                                      <p:cBhvr>
                                        <p:cTn id="141" dur="5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22" grpId="0" animBg="1"/>
      <p:bldP spid="23" grpId="0" animBg="1"/>
      <p:bldP spid="25" grpId="0" animBg="1"/>
      <p:bldP spid="29" grpId="0" animBg="1"/>
      <p:bldP spid="30" grpId="0" animBg="1"/>
      <p:bldP spid="32" grpId="0" animBg="1"/>
      <p:bldP spid="34" grpId="0" animBg="1"/>
      <p:bldP spid="35" grpId="0" animBg="1"/>
      <p:bldP spid="41" grpId="0" animBg="1"/>
      <p:bldP spid="43" grpId="0" animBg="1"/>
      <p:bldP spid="44" grpId="0" animBg="1"/>
      <p:bldP spid="45" grpId="0" animBg="1"/>
      <p:bldP spid="46" grpId="0" animBg="1"/>
      <p:bldP spid="47" grpId="0" animBg="1"/>
      <p:bldP spid="48" grpId="0" animBg="1"/>
      <p:bldP spid="50" grpId="0" animBg="1"/>
      <p:bldP spid="51" grpId="0" animBg="1"/>
      <p:bldP spid="55" grpId="0" animBg="1"/>
      <p:bldP spid="56" grpId="0" animBg="1"/>
      <p:bldP spid="57" grpId="0" animBg="1"/>
      <p:bldP spid="58" grpId="0" animBg="1"/>
      <p:bldP spid="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endParaRPr lang="fr-FR"/>
          </a:p>
        </p:txBody>
      </p:sp>
      <p:sp>
        <p:nvSpPr>
          <p:cNvPr id="45059" name="Sous-titre 2"/>
          <p:cNvSpPr>
            <a:spLocks noGrp="1"/>
          </p:cNvSpPr>
          <p:nvPr>
            <p:ph type="subTitle" idx="1"/>
          </p:nvPr>
        </p:nvSpPr>
        <p:spPr/>
        <p:txBody>
          <a:bodyPr/>
          <a:lstStyle/>
          <a:p>
            <a:r>
              <a:rPr lang="fr-FR" b="1" smtClean="0">
                <a:solidFill>
                  <a:srgbClr val="00B050"/>
                </a:solidFill>
              </a:rPr>
              <a:t>D) La décolonisation du sud-ouest de l’océan Indien</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2714625" y="0"/>
            <a:ext cx="6429375"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7858125" y="3959225"/>
            <a:ext cx="517525" cy="992188"/>
          </a:xfrm>
          <a:custGeom>
            <a:avLst/>
            <a:gdLst>
              <a:gd name="connsiteX0" fmla="*/ 362310 w 517585"/>
              <a:gd name="connsiteY0" fmla="*/ 629728 h 992037"/>
              <a:gd name="connsiteX1" fmla="*/ 483079 w 517585"/>
              <a:gd name="connsiteY1" fmla="*/ 301924 h 992037"/>
              <a:gd name="connsiteX2" fmla="*/ 517585 w 517585"/>
              <a:gd name="connsiteY2" fmla="*/ 189781 h 992037"/>
              <a:gd name="connsiteX3" fmla="*/ 508959 w 517585"/>
              <a:gd name="connsiteY3" fmla="*/ 112143 h 992037"/>
              <a:gd name="connsiteX4" fmla="*/ 508959 w 517585"/>
              <a:gd name="connsiteY4" fmla="*/ 112143 h 992037"/>
              <a:gd name="connsiteX5" fmla="*/ 500332 w 517585"/>
              <a:gd name="connsiteY5" fmla="*/ 43132 h 992037"/>
              <a:gd name="connsiteX6" fmla="*/ 474453 w 517585"/>
              <a:gd name="connsiteY6" fmla="*/ 43132 h 992037"/>
              <a:gd name="connsiteX7" fmla="*/ 474453 w 517585"/>
              <a:gd name="connsiteY7" fmla="*/ 25879 h 992037"/>
              <a:gd name="connsiteX8" fmla="*/ 457200 w 517585"/>
              <a:gd name="connsiteY8" fmla="*/ 25879 h 992037"/>
              <a:gd name="connsiteX9" fmla="*/ 457200 w 517585"/>
              <a:gd name="connsiteY9" fmla="*/ 0 h 992037"/>
              <a:gd name="connsiteX10" fmla="*/ 439947 w 517585"/>
              <a:gd name="connsiteY10" fmla="*/ 8626 h 992037"/>
              <a:gd name="connsiteX11" fmla="*/ 396815 w 517585"/>
              <a:gd name="connsiteY11" fmla="*/ 129396 h 992037"/>
              <a:gd name="connsiteX12" fmla="*/ 353683 w 517585"/>
              <a:gd name="connsiteY12" fmla="*/ 129396 h 992037"/>
              <a:gd name="connsiteX13" fmla="*/ 258793 w 517585"/>
              <a:gd name="connsiteY13" fmla="*/ 250166 h 992037"/>
              <a:gd name="connsiteX14" fmla="*/ 189781 w 517585"/>
              <a:gd name="connsiteY14" fmla="*/ 267418 h 992037"/>
              <a:gd name="connsiteX15" fmla="*/ 129396 w 517585"/>
              <a:gd name="connsiteY15" fmla="*/ 267418 h 992037"/>
              <a:gd name="connsiteX16" fmla="*/ 103517 w 517585"/>
              <a:gd name="connsiteY16" fmla="*/ 362309 h 992037"/>
              <a:gd name="connsiteX17" fmla="*/ 103517 w 517585"/>
              <a:gd name="connsiteY17" fmla="*/ 474452 h 992037"/>
              <a:gd name="connsiteX18" fmla="*/ 112144 w 517585"/>
              <a:gd name="connsiteY18" fmla="*/ 500332 h 992037"/>
              <a:gd name="connsiteX19" fmla="*/ 112144 w 517585"/>
              <a:gd name="connsiteY19" fmla="*/ 595222 h 992037"/>
              <a:gd name="connsiteX20" fmla="*/ 60385 w 517585"/>
              <a:gd name="connsiteY20" fmla="*/ 646981 h 992037"/>
              <a:gd name="connsiteX21" fmla="*/ 0 w 517585"/>
              <a:gd name="connsiteY21" fmla="*/ 750498 h 992037"/>
              <a:gd name="connsiteX22" fmla="*/ 8627 w 517585"/>
              <a:gd name="connsiteY22" fmla="*/ 854015 h 992037"/>
              <a:gd name="connsiteX23" fmla="*/ 34506 w 517585"/>
              <a:gd name="connsiteY23" fmla="*/ 862641 h 992037"/>
              <a:gd name="connsiteX24" fmla="*/ 34506 w 517585"/>
              <a:gd name="connsiteY24" fmla="*/ 931652 h 992037"/>
              <a:gd name="connsiteX25" fmla="*/ 94891 w 517585"/>
              <a:gd name="connsiteY25" fmla="*/ 992037 h 992037"/>
              <a:gd name="connsiteX26" fmla="*/ 181155 w 517585"/>
              <a:gd name="connsiteY26" fmla="*/ 983411 h 992037"/>
              <a:gd name="connsiteX27" fmla="*/ 250166 w 517585"/>
              <a:gd name="connsiteY27" fmla="*/ 957532 h 992037"/>
              <a:gd name="connsiteX28" fmla="*/ 310551 w 517585"/>
              <a:gd name="connsiteY28" fmla="*/ 836762 h 992037"/>
              <a:gd name="connsiteX29" fmla="*/ 319178 w 517585"/>
              <a:gd name="connsiteY29" fmla="*/ 715992 h 992037"/>
              <a:gd name="connsiteX30" fmla="*/ 362310 w 517585"/>
              <a:gd name="connsiteY30" fmla="*/ 629728 h 9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585" h="992037">
                <a:moveTo>
                  <a:pt x="362310" y="629728"/>
                </a:moveTo>
                <a:lnTo>
                  <a:pt x="483079" y="301924"/>
                </a:lnTo>
                <a:lnTo>
                  <a:pt x="517585" y="189781"/>
                </a:lnTo>
                <a:lnTo>
                  <a:pt x="508959" y="112143"/>
                </a:lnTo>
                <a:lnTo>
                  <a:pt x="508959" y="112143"/>
                </a:lnTo>
                <a:lnTo>
                  <a:pt x="500332" y="43132"/>
                </a:lnTo>
                <a:lnTo>
                  <a:pt x="474453" y="43132"/>
                </a:lnTo>
                <a:lnTo>
                  <a:pt x="474453" y="25879"/>
                </a:lnTo>
                <a:lnTo>
                  <a:pt x="457200" y="25879"/>
                </a:lnTo>
                <a:lnTo>
                  <a:pt x="457200" y="0"/>
                </a:lnTo>
                <a:lnTo>
                  <a:pt x="439947" y="8626"/>
                </a:lnTo>
                <a:lnTo>
                  <a:pt x="396815" y="129396"/>
                </a:lnTo>
                <a:lnTo>
                  <a:pt x="353683" y="129396"/>
                </a:lnTo>
                <a:lnTo>
                  <a:pt x="258793" y="250166"/>
                </a:lnTo>
                <a:lnTo>
                  <a:pt x="189781" y="267418"/>
                </a:lnTo>
                <a:lnTo>
                  <a:pt x="129396" y="267418"/>
                </a:lnTo>
                <a:lnTo>
                  <a:pt x="103517" y="362309"/>
                </a:lnTo>
                <a:lnTo>
                  <a:pt x="103517" y="474452"/>
                </a:lnTo>
                <a:lnTo>
                  <a:pt x="112144" y="500332"/>
                </a:lnTo>
                <a:lnTo>
                  <a:pt x="112144" y="595222"/>
                </a:lnTo>
                <a:lnTo>
                  <a:pt x="60385" y="646981"/>
                </a:lnTo>
                <a:lnTo>
                  <a:pt x="0" y="750498"/>
                </a:lnTo>
                <a:lnTo>
                  <a:pt x="8627" y="854015"/>
                </a:lnTo>
                <a:lnTo>
                  <a:pt x="34506" y="862641"/>
                </a:lnTo>
                <a:lnTo>
                  <a:pt x="34506" y="931652"/>
                </a:lnTo>
                <a:lnTo>
                  <a:pt x="94891" y="992037"/>
                </a:lnTo>
                <a:lnTo>
                  <a:pt x="181155" y="983411"/>
                </a:lnTo>
                <a:lnTo>
                  <a:pt x="250166" y="957532"/>
                </a:lnTo>
                <a:lnTo>
                  <a:pt x="310551" y="836762"/>
                </a:lnTo>
                <a:lnTo>
                  <a:pt x="319178" y="715992"/>
                </a:lnTo>
                <a:lnTo>
                  <a:pt x="362310" y="62972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8858250" y="4500563"/>
            <a:ext cx="71438" cy="7143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8072438" y="3714750"/>
            <a:ext cx="71437" cy="714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5357813" y="2714625"/>
            <a:ext cx="71437" cy="714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5214938" y="3000375"/>
            <a:ext cx="71437" cy="714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Ellipse 10"/>
          <p:cNvSpPr/>
          <p:nvPr/>
        </p:nvSpPr>
        <p:spPr>
          <a:xfrm>
            <a:off x="3143250" y="1857375"/>
            <a:ext cx="71438" cy="714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3629025" y="76200"/>
            <a:ext cx="4838700" cy="5562600"/>
          </a:xfrm>
          <a:custGeom>
            <a:avLst/>
            <a:gdLst>
              <a:gd name="connsiteX0" fmla="*/ 2200275 w 4838700"/>
              <a:gd name="connsiteY0" fmla="*/ 4572000 h 5562600"/>
              <a:gd name="connsiteX1" fmla="*/ 2076450 w 4838700"/>
              <a:gd name="connsiteY1" fmla="*/ 4305300 h 5562600"/>
              <a:gd name="connsiteX2" fmla="*/ 2047875 w 4838700"/>
              <a:gd name="connsiteY2" fmla="*/ 4114800 h 5562600"/>
              <a:gd name="connsiteX3" fmla="*/ 2105025 w 4838700"/>
              <a:gd name="connsiteY3" fmla="*/ 3943350 h 5562600"/>
              <a:gd name="connsiteX4" fmla="*/ 2200275 w 4838700"/>
              <a:gd name="connsiteY4" fmla="*/ 3771900 h 5562600"/>
              <a:gd name="connsiteX5" fmla="*/ 2171700 w 4838700"/>
              <a:gd name="connsiteY5" fmla="*/ 3657600 h 5562600"/>
              <a:gd name="connsiteX6" fmla="*/ 2133600 w 4838700"/>
              <a:gd name="connsiteY6" fmla="*/ 3629025 h 5562600"/>
              <a:gd name="connsiteX7" fmla="*/ 2152650 w 4838700"/>
              <a:gd name="connsiteY7" fmla="*/ 3533775 h 5562600"/>
              <a:gd name="connsiteX8" fmla="*/ 2152650 w 4838700"/>
              <a:gd name="connsiteY8" fmla="*/ 3514725 h 5562600"/>
              <a:gd name="connsiteX9" fmla="*/ 2114550 w 4838700"/>
              <a:gd name="connsiteY9" fmla="*/ 3409950 h 5562600"/>
              <a:gd name="connsiteX10" fmla="*/ 2066925 w 4838700"/>
              <a:gd name="connsiteY10" fmla="*/ 3343275 h 5562600"/>
              <a:gd name="connsiteX11" fmla="*/ 2047875 w 4838700"/>
              <a:gd name="connsiteY11" fmla="*/ 3267075 h 5562600"/>
              <a:gd name="connsiteX12" fmla="*/ 2038350 w 4838700"/>
              <a:gd name="connsiteY12" fmla="*/ 3209925 h 5562600"/>
              <a:gd name="connsiteX13" fmla="*/ 1885950 w 4838700"/>
              <a:gd name="connsiteY13" fmla="*/ 3057525 h 5562600"/>
              <a:gd name="connsiteX14" fmla="*/ 1847850 w 4838700"/>
              <a:gd name="connsiteY14" fmla="*/ 2971800 h 5562600"/>
              <a:gd name="connsiteX15" fmla="*/ 1876425 w 4838700"/>
              <a:gd name="connsiteY15" fmla="*/ 2867025 h 5562600"/>
              <a:gd name="connsiteX16" fmla="*/ 1895475 w 4838700"/>
              <a:gd name="connsiteY16" fmla="*/ 2809875 h 5562600"/>
              <a:gd name="connsiteX17" fmla="*/ 1905000 w 4838700"/>
              <a:gd name="connsiteY17" fmla="*/ 2714625 h 5562600"/>
              <a:gd name="connsiteX18" fmla="*/ 1905000 w 4838700"/>
              <a:gd name="connsiteY18" fmla="*/ 2638425 h 5562600"/>
              <a:gd name="connsiteX19" fmla="*/ 1857375 w 4838700"/>
              <a:gd name="connsiteY19" fmla="*/ 2571750 h 5562600"/>
              <a:gd name="connsiteX20" fmla="*/ 1819275 w 4838700"/>
              <a:gd name="connsiteY20" fmla="*/ 2552700 h 5562600"/>
              <a:gd name="connsiteX21" fmla="*/ 1762125 w 4838700"/>
              <a:gd name="connsiteY21" fmla="*/ 2514600 h 5562600"/>
              <a:gd name="connsiteX22" fmla="*/ 1666875 w 4838700"/>
              <a:gd name="connsiteY22" fmla="*/ 2533650 h 5562600"/>
              <a:gd name="connsiteX23" fmla="*/ 1666875 w 4838700"/>
              <a:gd name="connsiteY23" fmla="*/ 2552700 h 5562600"/>
              <a:gd name="connsiteX24" fmla="*/ 1600200 w 4838700"/>
              <a:gd name="connsiteY24" fmla="*/ 2552700 h 5562600"/>
              <a:gd name="connsiteX25" fmla="*/ 1600200 w 4838700"/>
              <a:gd name="connsiteY25" fmla="*/ 2457450 h 5562600"/>
              <a:gd name="connsiteX26" fmla="*/ 1552575 w 4838700"/>
              <a:gd name="connsiteY26" fmla="*/ 2419350 h 5562600"/>
              <a:gd name="connsiteX27" fmla="*/ 1485900 w 4838700"/>
              <a:gd name="connsiteY27" fmla="*/ 2381250 h 5562600"/>
              <a:gd name="connsiteX28" fmla="*/ 1428750 w 4838700"/>
              <a:gd name="connsiteY28" fmla="*/ 2371725 h 5562600"/>
              <a:gd name="connsiteX29" fmla="*/ 1323975 w 4838700"/>
              <a:gd name="connsiteY29" fmla="*/ 2409825 h 5562600"/>
              <a:gd name="connsiteX30" fmla="*/ 1152525 w 4838700"/>
              <a:gd name="connsiteY30" fmla="*/ 2476500 h 5562600"/>
              <a:gd name="connsiteX31" fmla="*/ 1028700 w 4838700"/>
              <a:gd name="connsiteY31" fmla="*/ 2514600 h 5562600"/>
              <a:gd name="connsiteX32" fmla="*/ 1000125 w 4838700"/>
              <a:gd name="connsiteY32" fmla="*/ 2514600 h 5562600"/>
              <a:gd name="connsiteX33" fmla="*/ 1000125 w 4838700"/>
              <a:gd name="connsiteY33" fmla="*/ 2486025 h 5562600"/>
              <a:gd name="connsiteX34" fmla="*/ 933450 w 4838700"/>
              <a:gd name="connsiteY34" fmla="*/ 2476500 h 5562600"/>
              <a:gd name="connsiteX35" fmla="*/ 781050 w 4838700"/>
              <a:gd name="connsiteY35" fmla="*/ 2514600 h 5562600"/>
              <a:gd name="connsiteX36" fmla="*/ 676275 w 4838700"/>
              <a:gd name="connsiteY36" fmla="*/ 2524125 h 5562600"/>
              <a:gd name="connsiteX37" fmla="*/ 666750 w 4838700"/>
              <a:gd name="connsiteY37" fmla="*/ 2533650 h 5562600"/>
              <a:gd name="connsiteX38" fmla="*/ 542925 w 4838700"/>
              <a:gd name="connsiteY38" fmla="*/ 2514600 h 5562600"/>
              <a:gd name="connsiteX39" fmla="*/ 466725 w 4838700"/>
              <a:gd name="connsiteY39" fmla="*/ 2447925 h 5562600"/>
              <a:gd name="connsiteX40" fmla="*/ 295275 w 4838700"/>
              <a:gd name="connsiteY40" fmla="*/ 2286000 h 5562600"/>
              <a:gd name="connsiteX41" fmla="*/ 257175 w 4838700"/>
              <a:gd name="connsiteY41" fmla="*/ 2162175 h 5562600"/>
              <a:gd name="connsiteX42" fmla="*/ 152400 w 4838700"/>
              <a:gd name="connsiteY42" fmla="*/ 2038350 h 5562600"/>
              <a:gd name="connsiteX43" fmla="*/ 152400 w 4838700"/>
              <a:gd name="connsiteY43" fmla="*/ 2000250 h 5562600"/>
              <a:gd name="connsiteX44" fmla="*/ 114300 w 4838700"/>
              <a:gd name="connsiteY44" fmla="*/ 1981200 h 5562600"/>
              <a:gd name="connsiteX45" fmla="*/ 76200 w 4838700"/>
              <a:gd name="connsiteY45" fmla="*/ 1981200 h 5562600"/>
              <a:gd name="connsiteX46" fmla="*/ 28575 w 4838700"/>
              <a:gd name="connsiteY46" fmla="*/ 1914525 h 5562600"/>
              <a:gd name="connsiteX47" fmla="*/ 28575 w 4838700"/>
              <a:gd name="connsiteY47" fmla="*/ 1914525 h 5562600"/>
              <a:gd name="connsiteX48" fmla="*/ 38100 w 4838700"/>
              <a:gd name="connsiteY48" fmla="*/ 1838325 h 5562600"/>
              <a:gd name="connsiteX49" fmla="*/ 47625 w 4838700"/>
              <a:gd name="connsiteY49" fmla="*/ 1819275 h 5562600"/>
              <a:gd name="connsiteX50" fmla="*/ 28575 w 4838700"/>
              <a:gd name="connsiteY50" fmla="*/ 1762125 h 5562600"/>
              <a:gd name="connsiteX51" fmla="*/ 0 w 4838700"/>
              <a:gd name="connsiteY51" fmla="*/ 1733550 h 5562600"/>
              <a:gd name="connsiteX52" fmla="*/ 0 w 4838700"/>
              <a:gd name="connsiteY52" fmla="*/ 1685925 h 5562600"/>
              <a:gd name="connsiteX53" fmla="*/ 47625 w 4838700"/>
              <a:gd name="connsiteY53" fmla="*/ 1666875 h 5562600"/>
              <a:gd name="connsiteX54" fmla="*/ 76200 w 4838700"/>
              <a:gd name="connsiteY54" fmla="*/ 1581150 h 5562600"/>
              <a:gd name="connsiteX55" fmla="*/ 85725 w 4838700"/>
              <a:gd name="connsiteY55" fmla="*/ 1533525 h 5562600"/>
              <a:gd name="connsiteX56" fmla="*/ 104775 w 4838700"/>
              <a:gd name="connsiteY56" fmla="*/ 1514475 h 5562600"/>
              <a:gd name="connsiteX57" fmla="*/ 95250 w 4838700"/>
              <a:gd name="connsiteY57" fmla="*/ 1457325 h 5562600"/>
              <a:gd name="connsiteX58" fmla="*/ 85725 w 4838700"/>
              <a:gd name="connsiteY58" fmla="*/ 1438275 h 5562600"/>
              <a:gd name="connsiteX59" fmla="*/ 85725 w 4838700"/>
              <a:gd name="connsiteY59" fmla="*/ 1333500 h 5562600"/>
              <a:gd name="connsiteX60" fmla="*/ 47625 w 4838700"/>
              <a:gd name="connsiteY60" fmla="*/ 1238250 h 5562600"/>
              <a:gd name="connsiteX61" fmla="*/ 95250 w 4838700"/>
              <a:gd name="connsiteY61" fmla="*/ 1114425 h 5562600"/>
              <a:gd name="connsiteX62" fmla="*/ 161925 w 4838700"/>
              <a:gd name="connsiteY62" fmla="*/ 1019175 h 5562600"/>
              <a:gd name="connsiteX63" fmla="*/ 323850 w 4838700"/>
              <a:gd name="connsiteY63" fmla="*/ 752475 h 5562600"/>
              <a:gd name="connsiteX64" fmla="*/ 428625 w 4838700"/>
              <a:gd name="connsiteY64" fmla="*/ 666750 h 5562600"/>
              <a:gd name="connsiteX65" fmla="*/ 438150 w 4838700"/>
              <a:gd name="connsiteY65" fmla="*/ 676275 h 5562600"/>
              <a:gd name="connsiteX66" fmla="*/ 561975 w 4838700"/>
              <a:gd name="connsiteY66" fmla="*/ 581025 h 5562600"/>
              <a:gd name="connsiteX67" fmla="*/ 571500 w 4838700"/>
              <a:gd name="connsiteY67" fmla="*/ 476250 h 5562600"/>
              <a:gd name="connsiteX68" fmla="*/ 609600 w 4838700"/>
              <a:gd name="connsiteY68" fmla="*/ 361950 h 5562600"/>
              <a:gd name="connsiteX69" fmla="*/ 733425 w 4838700"/>
              <a:gd name="connsiteY69" fmla="*/ 276225 h 5562600"/>
              <a:gd name="connsiteX70" fmla="*/ 790575 w 4838700"/>
              <a:gd name="connsiteY70" fmla="*/ 238125 h 5562600"/>
              <a:gd name="connsiteX71" fmla="*/ 857250 w 4838700"/>
              <a:gd name="connsiteY71" fmla="*/ 114300 h 5562600"/>
              <a:gd name="connsiteX72" fmla="*/ 876300 w 4838700"/>
              <a:gd name="connsiteY72" fmla="*/ 114300 h 5562600"/>
              <a:gd name="connsiteX73" fmla="*/ 914400 w 4838700"/>
              <a:gd name="connsiteY73" fmla="*/ 142875 h 5562600"/>
              <a:gd name="connsiteX74" fmla="*/ 942975 w 4838700"/>
              <a:gd name="connsiteY74" fmla="*/ 180975 h 5562600"/>
              <a:gd name="connsiteX75" fmla="*/ 1085850 w 4838700"/>
              <a:gd name="connsiteY75" fmla="*/ 200025 h 5562600"/>
              <a:gd name="connsiteX76" fmla="*/ 1162050 w 4838700"/>
              <a:gd name="connsiteY76" fmla="*/ 152400 h 5562600"/>
              <a:gd name="connsiteX77" fmla="*/ 1304925 w 4838700"/>
              <a:gd name="connsiteY77" fmla="*/ 85725 h 5562600"/>
              <a:gd name="connsiteX78" fmla="*/ 1447800 w 4838700"/>
              <a:gd name="connsiteY78" fmla="*/ 47625 h 5562600"/>
              <a:gd name="connsiteX79" fmla="*/ 1447800 w 4838700"/>
              <a:gd name="connsiteY79" fmla="*/ 28575 h 5562600"/>
              <a:gd name="connsiteX80" fmla="*/ 1514475 w 4838700"/>
              <a:gd name="connsiteY80" fmla="*/ 28575 h 5562600"/>
              <a:gd name="connsiteX81" fmla="*/ 1533525 w 4838700"/>
              <a:gd name="connsiteY81" fmla="*/ 47625 h 5562600"/>
              <a:gd name="connsiteX82" fmla="*/ 1771650 w 4838700"/>
              <a:gd name="connsiteY82" fmla="*/ 47625 h 5562600"/>
              <a:gd name="connsiteX83" fmla="*/ 1828800 w 4838700"/>
              <a:gd name="connsiteY83" fmla="*/ 19050 h 5562600"/>
              <a:gd name="connsiteX84" fmla="*/ 1905000 w 4838700"/>
              <a:gd name="connsiteY84" fmla="*/ 0 h 5562600"/>
              <a:gd name="connsiteX85" fmla="*/ 1943100 w 4838700"/>
              <a:gd name="connsiteY85" fmla="*/ 28575 h 5562600"/>
              <a:gd name="connsiteX86" fmla="*/ 1962150 w 4838700"/>
              <a:gd name="connsiteY86" fmla="*/ 57150 h 5562600"/>
              <a:gd name="connsiteX87" fmla="*/ 1943100 w 4838700"/>
              <a:gd name="connsiteY87" fmla="*/ 85725 h 5562600"/>
              <a:gd name="connsiteX88" fmla="*/ 1971675 w 4838700"/>
              <a:gd name="connsiteY88" fmla="*/ 133350 h 5562600"/>
              <a:gd name="connsiteX89" fmla="*/ 1971675 w 4838700"/>
              <a:gd name="connsiteY89" fmla="*/ 152400 h 5562600"/>
              <a:gd name="connsiteX90" fmla="*/ 1952625 w 4838700"/>
              <a:gd name="connsiteY90" fmla="*/ 171450 h 5562600"/>
              <a:gd name="connsiteX91" fmla="*/ 1962150 w 4838700"/>
              <a:gd name="connsiteY91" fmla="*/ 190500 h 5562600"/>
              <a:gd name="connsiteX92" fmla="*/ 1943100 w 4838700"/>
              <a:gd name="connsiteY92" fmla="*/ 238125 h 5562600"/>
              <a:gd name="connsiteX93" fmla="*/ 2028825 w 4838700"/>
              <a:gd name="connsiteY93" fmla="*/ 333375 h 5562600"/>
              <a:gd name="connsiteX94" fmla="*/ 2095500 w 4838700"/>
              <a:gd name="connsiteY94" fmla="*/ 333375 h 5562600"/>
              <a:gd name="connsiteX95" fmla="*/ 2095500 w 4838700"/>
              <a:gd name="connsiteY95" fmla="*/ 352425 h 5562600"/>
              <a:gd name="connsiteX96" fmla="*/ 2190750 w 4838700"/>
              <a:gd name="connsiteY96" fmla="*/ 352425 h 5562600"/>
              <a:gd name="connsiteX97" fmla="*/ 2190750 w 4838700"/>
              <a:gd name="connsiteY97" fmla="*/ 371475 h 5562600"/>
              <a:gd name="connsiteX98" fmla="*/ 2257425 w 4838700"/>
              <a:gd name="connsiteY98" fmla="*/ 371475 h 5562600"/>
              <a:gd name="connsiteX99" fmla="*/ 2257425 w 4838700"/>
              <a:gd name="connsiteY99" fmla="*/ 409575 h 5562600"/>
              <a:gd name="connsiteX100" fmla="*/ 2295525 w 4838700"/>
              <a:gd name="connsiteY100" fmla="*/ 438150 h 5562600"/>
              <a:gd name="connsiteX101" fmla="*/ 2295525 w 4838700"/>
              <a:gd name="connsiteY101" fmla="*/ 476250 h 5562600"/>
              <a:gd name="connsiteX102" fmla="*/ 2381250 w 4838700"/>
              <a:gd name="connsiteY102" fmla="*/ 485775 h 5562600"/>
              <a:gd name="connsiteX103" fmla="*/ 2409825 w 4838700"/>
              <a:gd name="connsiteY103" fmla="*/ 514350 h 5562600"/>
              <a:gd name="connsiteX104" fmla="*/ 2466975 w 4838700"/>
              <a:gd name="connsiteY104" fmla="*/ 504825 h 5562600"/>
              <a:gd name="connsiteX105" fmla="*/ 2533650 w 4838700"/>
              <a:gd name="connsiteY105" fmla="*/ 561975 h 5562600"/>
              <a:gd name="connsiteX106" fmla="*/ 2619375 w 4838700"/>
              <a:gd name="connsiteY106" fmla="*/ 485775 h 5562600"/>
              <a:gd name="connsiteX107" fmla="*/ 2619375 w 4838700"/>
              <a:gd name="connsiteY107" fmla="*/ 457200 h 5562600"/>
              <a:gd name="connsiteX108" fmla="*/ 2590800 w 4838700"/>
              <a:gd name="connsiteY108" fmla="*/ 447675 h 5562600"/>
              <a:gd name="connsiteX109" fmla="*/ 2600325 w 4838700"/>
              <a:gd name="connsiteY109" fmla="*/ 409575 h 5562600"/>
              <a:gd name="connsiteX110" fmla="*/ 2628900 w 4838700"/>
              <a:gd name="connsiteY110" fmla="*/ 361950 h 5562600"/>
              <a:gd name="connsiteX111" fmla="*/ 2743200 w 4838700"/>
              <a:gd name="connsiteY111" fmla="*/ 352425 h 5562600"/>
              <a:gd name="connsiteX112" fmla="*/ 2933700 w 4838700"/>
              <a:gd name="connsiteY112" fmla="*/ 447675 h 5562600"/>
              <a:gd name="connsiteX113" fmla="*/ 3028950 w 4838700"/>
              <a:gd name="connsiteY113" fmla="*/ 457200 h 5562600"/>
              <a:gd name="connsiteX114" fmla="*/ 3038475 w 4838700"/>
              <a:gd name="connsiteY114" fmla="*/ 476250 h 5562600"/>
              <a:gd name="connsiteX115" fmla="*/ 3105150 w 4838700"/>
              <a:gd name="connsiteY115" fmla="*/ 476250 h 5562600"/>
              <a:gd name="connsiteX116" fmla="*/ 3124200 w 4838700"/>
              <a:gd name="connsiteY116" fmla="*/ 485775 h 5562600"/>
              <a:gd name="connsiteX117" fmla="*/ 3219450 w 4838700"/>
              <a:gd name="connsiteY117" fmla="*/ 485775 h 5562600"/>
              <a:gd name="connsiteX118" fmla="*/ 3248025 w 4838700"/>
              <a:gd name="connsiteY118" fmla="*/ 504825 h 5562600"/>
              <a:gd name="connsiteX119" fmla="*/ 3314700 w 4838700"/>
              <a:gd name="connsiteY119" fmla="*/ 476250 h 5562600"/>
              <a:gd name="connsiteX120" fmla="*/ 3352800 w 4838700"/>
              <a:gd name="connsiteY120" fmla="*/ 466725 h 5562600"/>
              <a:gd name="connsiteX121" fmla="*/ 3400425 w 4838700"/>
              <a:gd name="connsiteY121" fmla="*/ 466725 h 5562600"/>
              <a:gd name="connsiteX122" fmla="*/ 3419475 w 4838700"/>
              <a:gd name="connsiteY122" fmla="*/ 495300 h 5562600"/>
              <a:gd name="connsiteX123" fmla="*/ 3429000 w 4838700"/>
              <a:gd name="connsiteY123" fmla="*/ 495300 h 5562600"/>
              <a:gd name="connsiteX124" fmla="*/ 3438525 w 4838700"/>
              <a:gd name="connsiteY124" fmla="*/ 485775 h 5562600"/>
              <a:gd name="connsiteX125" fmla="*/ 3457575 w 4838700"/>
              <a:gd name="connsiteY125" fmla="*/ 485775 h 5562600"/>
              <a:gd name="connsiteX126" fmla="*/ 3476625 w 4838700"/>
              <a:gd name="connsiteY126" fmla="*/ 514350 h 5562600"/>
              <a:gd name="connsiteX127" fmla="*/ 3495675 w 4838700"/>
              <a:gd name="connsiteY127" fmla="*/ 485775 h 5562600"/>
              <a:gd name="connsiteX128" fmla="*/ 3552825 w 4838700"/>
              <a:gd name="connsiteY128" fmla="*/ 485775 h 5562600"/>
              <a:gd name="connsiteX129" fmla="*/ 3562350 w 4838700"/>
              <a:gd name="connsiteY129" fmla="*/ 533400 h 5562600"/>
              <a:gd name="connsiteX130" fmla="*/ 3609975 w 4838700"/>
              <a:gd name="connsiteY130" fmla="*/ 600075 h 5562600"/>
              <a:gd name="connsiteX131" fmla="*/ 3600450 w 4838700"/>
              <a:gd name="connsiteY131" fmla="*/ 647700 h 5562600"/>
              <a:gd name="connsiteX132" fmla="*/ 3600450 w 4838700"/>
              <a:gd name="connsiteY132" fmla="*/ 723900 h 5562600"/>
              <a:gd name="connsiteX133" fmla="*/ 3486150 w 4838700"/>
              <a:gd name="connsiteY133" fmla="*/ 590550 h 5562600"/>
              <a:gd name="connsiteX134" fmla="*/ 3467100 w 4838700"/>
              <a:gd name="connsiteY134" fmla="*/ 609600 h 5562600"/>
              <a:gd name="connsiteX135" fmla="*/ 3448050 w 4838700"/>
              <a:gd name="connsiteY135" fmla="*/ 619125 h 5562600"/>
              <a:gd name="connsiteX136" fmla="*/ 3448050 w 4838700"/>
              <a:gd name="connsiteY136" fmla="*/ 638175 h 5562600"/>
              <a:gd name="connsiteX137" fmla="*/ 3476625 w 4838700"/>
              <a:gd name="connsiteY137" fmla="*/ 666750 h 5562600"/>
              <a:gd name="connsiteX138" fmla="*/ 3600450 w 4838700"/>
              <a:gd name="connsiteY138" fmla="*/ 885825 h 5562600"/>
              <a:gd name="connsiteX139" fmla="*/ 3657600 w 4838700"/>
              <a:gd name="connsiteY139" fmla="*/ 981075 h 5562600"/>
              <a:gd name="connsiteX140" fmla="*/ 3695700 w 4838700"/>
              <a:gd name="connsiteY140" fmla="*/ 1095375 h 5562600"/>
              <a:gd name="connsiteX141" fmla="*/ 3781425 w 4838700"/>
              <a:gd name="connsiteY141" fmla="*/ 1190625 h 5562600"/>
              <a:gd name="connsiteX142" fmla="*/ 3781425 w 4838700"/>
              <a:gd name="connsiteY142" fmla="*/ 1219200 h 5562600"/>
              <a:gd name="connsiteX143" fmla="*/ 3800475 w 4838700"/>
              <a:gd name="connsiteY143" fmla="*/ 1228725 h 5562600"/>
              <a:gd name="connsiteX144" fmla="*/ 3810000 w 4838700"/>
              <a:gd name="connsiteY144" fmla="*/ 1371600 h 5562600"/>
              <a:gd name="connsiteX145" fmla="*/ 3895725 w 4838700"/>
              <a:gd name="connsiteY145" fmla="*/ 1495425 h 5562600"/>
              <a:gd name="connsiteX146" fmla="*/ 3933825 w 4838700"/>
              <a:gd name="connsiteY146" fmla="*/ 1543050 h 5562600"/>
              <a:gd name="connsiteX147" fmla="*/ 3962400 w 4838700"/>
              <a:gd name="connsiteY147" fmla="*/ 1571625 h 5562600"/>
              <a:gd name="connsiteX148" fmla="*/ 3990975 w 4838700"/>
              <a:gd name="connsiteY148" fmla="*/ 1676400 h 5562600"/>
              <a:gd name="connsiteX149" fmla="*/ 4067175 w 4838700"/>
              <a:gd name="connsiteY149" fmla="*/ 1733550 h 5562600"/>
              <a:gd name="connsiteX150" fmla="*/ 4181475 w 4838700"/>
              <a:gd name="connsiteY150" fmla="*/ 1819275 h 5562600"/>
              <a:gd name="connsiteX151" fmla="*/ 4219575 w 4838700"/>
              <a:gd name="connsiteY151" fmla="*/ 1885950 h 5562600"/>
              <a:gd name="connsiteX152" fmla="*/ 4257675 w 4838700"/>
              <a:gd name="connsiteY152" fmla="*/ 1924050 h 5562600"/>
              <a:gd name="connsiteX153" fmla="*/ 4286250 w 4838700"/>
              <a:gd name="connsiteY153" fmla="*/ 2057400 h 5562600"/>
              <a:gd name="connsiteX154" fmla="*/ 4410075 w 4838700"/>
              <a:gd name="connsiteY154" fmla="*/ 2095500 h 5562600"/>
              <a:gd name="connsiteX155" fmla="*/ 4562475 w 4838700"/>
              <a:gd name="connsiteY155" fmla="*/ 2066925 h 5562600"/>
              <a:gd name="connsiteX156" fmla="*/ 4714875 w 4838700"/>
              <a:gd name="connsiteY156" fmla="*/ 2019300 h 5562600"/>
              <a:gd name="connsiteX157" fmla="*/ 4810125 w 4838700"/>
              <a:gd name="connsiteY157" fmla="*/ 1981200 h 5562600"/>
              <a:gd name="connsiteX158" fmla="*/ 4810125 w 4838700"/>
              <a:gd name="connsiteY158" fmla="*/ 2047875 h 5562600"/>
              <a:gd name="connsiteX159" fmla="*/ 4838700 w 4838700"/>
              <a:gd name="connsiteY159" fmla="*/ 2047875 h 5562600"/>
              <a:gd name="connsiteX160" fmla="*/ 4838700 w 4838700"/>
              <a:gd name="connsiteY160" fmla="*/ 2114550 h 5562600"/>
              <a:gd name="connsiteX161" fmla="*/ 4752975 w 4838700"/>
              <a:gd name="connsiteY161" fmla="*/ 2305050 h 5562600"/>
              <a:gd name="connsiteX162" fmla="*/ 4562475 w 4838700"/>
              <a:gd name="connsiteY162" fmla="*/ 2647950 h 5562600"/>
              <a:gd name="connsiteX163" fmla="*/ 4391025 w 4838700"/>
              <a:gd name="connsiteY163" fmla="*/ 2771775 h 5562600"/>
              <a:gd name="connsiteX164" fmla="*/ 4238625 w 4838700"/>
              <a:gd name="connsiteY164" fmla="*/ 2905125 h 5562600"/>
              <a:gd name="connsiteX165" fmla="*/ 4219575 w 4838700"/>
              <a:gd name="connsiteY165" fmla="*/ 2971800 h 5562600"/>
              <a:gd name="connsiteX166" fmla="*/ 4048125 w 4838700"/>
              <a:gd name="connsiteY166" fmla="*/ 3133725 h 5562600"/>
              <a:gd name="connsiteX167" fmla="*/ 3981450 w 4838700"/>
              <a:gd name="connsiteY167" fmla="*/ 3295650 h 5562600"/>
              <a:gd name="connsiteX168" fmla="*/ 3962400 w 4838700"/>
              <a:gd name="connsiteY168" fmla="*/ 3419475 h 5562600"/>
              <a:gd name="connsiteX169" fmla="*/ 4000500 w 4838700"/>
              <a:gd name="connsiteY169" fmla="*/ 3609975 h 5562600"/>
              <a:gd name="connsiteX170" fmla="*/ 4076700 w 4838700"/>
              <a:gd name="connsiteY170" fmla="*/ 3714750 h 5562600"/>
              <a:gd name="connsiteX171" fmla="*/ 4067175 w 4838700"/>
              <a:gd name="connsiteY171" fmla="*/ 3886200 h 5562600"/>
              <a:gd name="connsiteX172" fmla="*/ 4076700 w 4838700"/>
              <a:gd name="connsiteY172" fmla="*/ 3886200 h 5562600"/>
              <a:gd name="connsiteX173" fmla="*/ 4076700 w 4838700"/>
              <a:gd name="connsiteY173" fmla="*/ 3971925 h 5562600"/>
              <a:gd name="connsiteX174" fmla="*/ 4114800 w 4838700"/>
              <a:gd name="connsiteY174" fmla="*/ 3981450 h 5562600"/>
              <a:gd name="connsiteX175" fmla="*/ 4029075 w 4838700"/>
              <a:gd name="connsiteY175" fmla="*/ 4162425 h 5562600"/>
              <a:gd name="connsiteX176" fmla="*/ 3790950 w 4838700"/>
              <a:gd name="connsiteY176" fmla="*/ 4257675 h 5562600"/>
              <a:gd name="connsiteX177" fmla="*/ 3771900 w 4838700"/>
              <a:gd name="connsiteY177" fmla="*/ 4343400 h 5562600"/>
              <a:gd name="connsiteX178" fmla="*/ 3638550 w 4838700"/>
              <a:gd name="connsiteY178" fmla="*/ 4438650 h 5562600"/>
              <a:gd name="connsiteX179" fmla="*/ 3638550 w 4838700"/>
              <a:gd name="connsiteY179" fmla="*/ 4505325 h 5562600"/>
              <a:gd name="connsiteX180" fmla="*/ 3695700 w 4838700"/>
              <a:gd name="connsiteY180" fmla="*/ 4676775 h 5562600"/>
              <a:gd name="connsiteX181" fmla="*/ 3686175 w 4838700"/>
              <a:gd name="connsiteY181" fmla="*/ 4791075 h 5562600"/>
              <a:gd name="connsiteX182" fmla="*/ 3562350 w 4838700"/>
              <a:gd name="connsiteY182" fmla="*/ 4838700 h 5562600"/>
              <a:gd name="connsiteX183" fmla="*/ 3486150 w 4838700"/>
              <a:gd name="connsiteY183" fmla="*/ 4857750 h 5562600"/>
              <a:gd name="connsiteX184" fmla="*/ 3467100 w 4838700"/>
              <a:gd name="connsiteY184" fmla="*/ 4972050 h 5562600"/>
              <a:gd name="connsiteX185" fmla="*/ 3505200 w 4838700"/>
              <a:gd name="connsiteY185" fmla="*/ 5057775 h 5562600"/>
              <a:gd name="connsiteX186" fmla="*/ 3400425 w 4838700"/>
              <a:gd name="connsiteY186" fmla="*/ 5105400 h 5562600"/>
              <a:gd name="connsiteX187" fmla="*/ 3400425 w 4838700"/>
              <a:gd name="connsiteY187" fmla="*/ 5172075 h 5562600"/>
              <a:gd name="connsiteX188" fmla="*/ 3276600 w 4838700"/>
              <a:gd name="connsiteY188" fmla="*/ 5305425 h 5562600"/>
              <a:gd name="connsiteX189" fmla="*/ 3124200 w 4838700"/>
              <a:gd name="connsiteY189" fmla="*/ 5457825 h 5562600"/>
              <a:gd name="connsiteX190" fmla="*/ 3086100 w 4838700"/>
              <a:gd name="connsiteY190" fmla="*/ 5467350 h 5562600"/>
              <a:gd name="connsiteX191" fmla="*/ 2952750 w 4838700"/>
              <a:gd name="connsiteY191" fmla="*/ 5562600 h 5562600"/>
              <a:gd name="connsiteX192" fmla="*/ 2876550 w 4838700"/>
              <a:gd name="connsiteY192" fmla="*/ 5543550 h 5562600"/>
              <a:gd name="connsiteX193" fmla="*/ 2800350 w 4838700"/>
              <a:gd name="connsiteY193" fmla="*/ 5534025 h 5562600"/>
              <a:gd name="connsiteX194" fmla="*/ 2657475 w 4838700"/>
              <a:gd name="connsiteY194" fmla="*/ 5553075 h 5562600"/>
              <a:gd name="connsiteX195" fmla="*/ 2514600 w 4838700"/>
              <a:gd name="connsiteY195" fmla="*/ 5553075 h 5562600"/>
              <a:gd name="connsiteX196" fmla="*/ 2486025 w 4838700"/>
              <a:gd name="connsiteY196" fmla="*/ 5467350 h 5562600"/>
              <a:gd name="connsiteX197" fmla="*/ 2514600 w 4838700"/>
              <a:gd name="connsiteY197" fmla="*/ 5362575 h 5562600"/>
              <a:gd name="connsiteX198" fmla="*/ 2428875 w 4838700"/>
              <a:gd name="connsiteY198" fmla="*/ 5286375 h 5562600"/>
              <a:gd name="connsiteX199" fmla="*/ 2409825 w 4838700"/>
              <a:gd name="connsiteY199" fmla="*/ 5181600 h 5562600"/>
              <a:gd name="connsiteX200" fmla="*/ 2352675 w 4838700"/>
              <a:gd name="connsiteY200" fmla="*/ 5095875 h 5562600"/>
              <a:gd name="connsiteX201" fmla="*/ 2276475 w 4838700"/>
              <a:gd name="connsiteY201" fmla="*/ 5038725 h 5562600"/>
              <a:gd name="connsiteX202" fmla="*/ 2257425 w 4838700"/>
              <a:gd name="connsiteY202" fmla="*/ 4781550 h 5562600"/>
              <a:gd name="connsiteX203" fmla="*/ 2200275 w 4838700"/>
              <a:gd name="connsiteY203" fmla="*/ 457200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838700" h="5562600">
                <a:moveTo>
                  <a:pt x="2200275" y="4572000"/>
                </a:moveTo>
                <a:lnTo>
                  <a:pt x="2076450" y="4305300"/>
                </a:lnTo>
                <a:lnTo>
                  <a:pt x="2047875" y="4114800"/>
                </a:lnTo>
                <a:lnTo>
                  <a:pt x="2105025" y="3943350"/>
                </a:lnTo>
                <a:lnTo>
                  <a:pt x="2200275" y="3771900"/>
                </a:lnTo>
                <a:lnTo>
                  <a:pt x="2171700" y="3657600"/>
                </a:lnTo>
                <a:lnTo>
                  <a:pt x="2133600" y="3629025"/>
                </a:lnTo>
                <a:cubicBezTo>
                  <a:pt x="2153339" y="3540201"/>
                  <a:pt x="2152650" y="3572572"/>
                  <a:pt x="2152650" y="3533775"/>
                </a:cubicBezTo>
                <a:lnTo>
                  <a:pt x="2152650" y="3514725"/>
                </a:lnTo>
                <a:cubicBezTo>
                  <a:pt x="2123240" y="3406887"/>
                  <a:pt x="2160276" y="3409950"/>
                  <a:pt x="2114550" y="3409950"/>
                </a:cubicBezTo>
                <a:lnTo>
                  <a:pt x="2066925" y="3343275"/>
                </a:lnTo>
                <a:cubicBezTo>
                  <a:pt x="2045867" y="3280101"/>
                  <a:pt x="2047875" y="3306205"/>
                  <a:pt x="2047875" y="3267075"/>
                </a:cubicBezTo>
                <a:lnTo>
                  <a:pt x="2038350" y="3209925"/>
                </a:lnTo>
                <a:lnTo>
                  <a:pt x="1885950" y="3057525"/>
                </a:lnTo>
                <a:lnTo>
                  <a:pt x="1847850" y="2971800"/>
                </a:lnTo>
                <a:lnTo>
                  <a:pt x="1876425" y="2867025"/>
                </a:lnTo>
                <a:lnTo>
                  <a:pt x="1895475" y="2809875"/>
                </a:lnTo>
                <a:lnTo>
                  <a:pt x="1905000" y="2714625"/>
                </a:lnTo>
                <a:lnTo>
                  <a:pt x="1905000" y="2638425"/>
                </a:lnTo>
                <a:lnTo>
                  <a:pt x="1857375" y="2571750"/>
                </a:lnTo>
                <a:lnTo>
                  <a:pt x="1819275" y="2552700"/>
                </a:lnTo>
                <a:lnTo>
                  <a:pt x="1762125" y="2514600"/>
                </a:lnTo>
                <a:cubicBezTo>
                  <a:pt x="1663716" y="2524441"/>
                  <a:pt x="1666875" y="2492217"/>
                  <a:pt x="1666875" y="2533650"/>
                </a:cubicBezTo>
                <a:lnTo>
                  <a:pt x="1666875" y="2552700"/>
                </a:lnTo>
                <a:lnTo>
                  <a:pt x="1600200" y="2552700"/>
                </a:lnTo>
                <a:lnTo>
                  <a:pt x="1600200" y="2457450"/>
                </a:lnTo>
                <a:lnTo>
                  <a:pt x="1552575" y="2419350"/>
                </a:lnTo>
                <a:lnTo>
                  <a:pt x="1485900" y="2381250"/>
                </a:lnTo>
                <a:lnTo>
                  <a:pt x="1428750" y="2371725"/>
                </a:lnTo>
                <a:lnTo>
                  <a:pt x="1323975" y="2409825"/>
                </a:lnTo>
                <a:lnTo>
                  <a:pt x="1152525" y="2476500"/>
                </a:lnTo>
                <a:lnTo>
                  <a:pt x="1028700" y="2514600"/>
                </a:lnTo>
                <a:lnTo>
                  <a:pt x="1000125" y="2514600"/>
                </a:lnTo>
                <a:lnTo>
                  <a:pt x="1000125" y="2486025"/>
                </a:lnTo>
                <a:lnTo>
                  <a:pt x="933450" y="2476500"/>
                </a:lnTo>
                <a:lnTo>
                  <a:pt x="781050" y="2514600"/>
                </a:lnTo>
                <a:lnTo>
                  <a:pt x="676275" y="2524125"/>
                </a:lnTo>
                <a:lnTo>
                  <a:pt x="666750" y="2533650"/>
                </a:lnTo>
                <a:lnTo>
                  <a:pt x="542925" y="2514600"/>
                </a:lnTo>
                <a:lnTo>
                  <a:pt x="466725" y="2447925"/>
                </a:lnTo>
                <a:lnTo>
                  <a:pt x="295275" y="2286000"/>
                </a:lnTo>
                <a:lnTo>
                  <a:pt x="257175" y="2162175"/>
                </a:lnTo>
                <a:lnTo>
                  <a:pt x="152400" y="2038350"/>
                </a:lnTo>
                <a:lnTo>
                  <a:pt x="152400" y="2000250"/>
                </a:lnTo>
                <a:lnTo>
                  <a:pt x="114300" y="1981200"/>
                </a:lnTo>
                <a:lnTo>
                  <a:pt x="76200" y="1981200"/>
                </a:lnTo>
                <a:lnTo>
                  <a:pt x="28575" y="1914525"/>
                </a:lnTo>
                <a:lnTo>
                  <a:pt x="28575" y="1914525"/>
                </a:lnTo>
                <a:lnTo>
                  <a:pt x="38100" y="1838325"/>
                </a:lnTo>
                <a:lnTo>
                  <a:pt x="47625" y="1819275"/>
                </a:lnTo>
                <a:lnTo>
                  <a:pt x="28575" y="1762125"/>
                </a:lnTo>
                <a:lnTo>
                  <a:pt x="0" y="1733550"/>
                </a:lnTo>
                <a:lnTo>
                  <a:pt x="0" y="1685925"/>
                </a:lnTo>
                <a:lnTo>
                  <a:pt x="47625" y="1666875"/>
                </a:lnTo>
                <a:cubicBezTo>
                  <a:pt x="67364" y="1578051"/>
                  <a:pt x="37403" y="1581150"/>
                  <a:pt x="76200" y="1581150"/>
                </a:cubicBezTo>
                <a:lnTo>
                  <a:pt x="85725" y="1533525"/>
                </a:lnTo>
                <a:lnTo>
                  <a:pt x="104775" y="1514475"/>
                </a:lnTo>
                <a:lnTo>
                  <a:pt x="95250" y="1457325"/>
                </a:lnTo>
                <a:lnTo>
                  <a:pt x="85725" y="1438275"/>
                </a:lnTo>
                <a:lnTo>
                  <a:pt x="85725" y="1333500"/>
                </a:lnTo>
                <a:lnTo>
                  <a:pt x="47625" y="1238250"/>
                </a:lnTo>
                <a:lnTo>
                  <a:pt x="95250" y="1114425"/>
                </a:lnTo>
                <a:lnTo>
                  <a:pt x="161925" y="1019175"/>
                </a:lnTo>
                <a:lnTo>
                  <a:pt x="323850" y="752475"/>
                </a:lnTo>
                <a:lnTo>
                  <a:pt x="428625" y="666750"/>
                </a:lnTo>
                <a:lnTo>
                  <a:pt x="438150" y="676275"/>
                </a:lnTo>
                <a:lnTo>
                  <a:pt x="561975" y="581025"/>
                </a:lnTo>
                <a:lnTo>
                  <a:pt x="571500" y="476250"/>
                </a:lnTo>
                <a:lnTo>
                  <a:pt x="609600" y="361950"/>
                </a:lnTo>
                <a:lnTo>
                  <a:pt x="733425" y="276225"/>
                </a:lnTo>
                <a:lnTo>
                  <a:pt x="790575" y="238125"/>
                </a:lnTo>
                <a:lnTo>
                  <a:pt x="857250" y="114300"/>
                </a:lnTo>
                <a:lnTo>
                  <a:pt x="876300" y="114300"/>
                </a:lnTo>
                <a:lnTo>
                  <a:pt x="914400" y="142875"/>
                </a:lnTo>
                <a:lnTo>
                  <a:pt x="942975" y="180975"/>
                </a:lnTo>
                <a:lnTo>
                  <a:pt x="1085850" y="200025"/>
                </a:lnTo>
                <a:lnTo>
                  <a:pt x="1162050" y="152400"/>
                </a:lnTo>
                <a:lnTo>
                  <a:pt x="1304925" y="85725"/>
                </a:lnTo>
                <a:lnTo>
                  <a:pt x="1447800" y="47625"/>
                </a:lnTo>
                <a:lnTo>
                  <a:pt x="1447800" y="28575"/>
                </a:lnTo>
                <a:lnTo>
                  <a:pt x="1514475" y="28575"/>
                </a:lnTo>
                <a:lnTo>
                  <a:pt x="1533525" y="47625"/>
                </a:lnTo>
                <a:lnTo>
                  <a:pt x="1771650" y="47625"/>
                </a:lnTo>
                <a:lnTo>
                  <a:pt x="1828800" y="19050"/>
                </a:lnTo>
                <a:lnTo>
                  <a:pt x="1905000" y="0"/>
                </a:lnTo>
                <a:lnTo>
                  <a:pt x="1943100" y="28575"/>
                </a:lnTo>
                <a:lnTo>
                  <a:pt x="1962150" y="57150"/>
                </a:lnTo>
                <a:lnTo>
                  <a:pt x="1943100" y="85725"/>
                </a:lnTo>
                <a:lnTo>
                  <a:pt x="1971675" y="133350"/>
                </a:lnTo>
                <a:lnTo>
                  <a:pt x="1971675" y="152400"/>
                </a:lnTo>
                <a:lnTo>
                  <a:pt x="1952625" y="171450"/>
                </a:lnTo>
                <a:lnTo>
                  <a:pt x="1962150" y="190500"/>
                </a:lnTo>
                <a:lnTo>
                  <a:pt x="1943100" y="238125"/>
                </a:lnTo>
                <a:lnTo>
                  <a:pt x="2028825" y="333375"/>
                </a:lnTo>
                <a:lnTo>
                  <a:pt x="2095500" y="333375"/>
                </a:lnTo>
                <a:lnTo>
                  <a:pt x="2095500" y="352425"/>
                </a:lnTo>
                <a:lnTo>
                  <a:pt x="2190750" y="352425"/>
                </a:lnTo>
                <a:lnTo>
                  <a:pt x="2190750" y="371475"/>
                </a:lnTo>
                <a:lnTo>
                  <a:pt x="2257425" y="371475"/>
                </a:lnTo>
                <a:lnTo>
                  <a:pt x="2257425" y="409575"/>
                </a:lnTo>
                <a:lnTo>
                  <a:pt x="2295525" y="438150"/>
                </a:lnTo>
                <a:lnTo>
                  <a:pt x="2295525" y="476250"/>
                </a:lnTo>
                <a:lnTo>
                  <a:pt x="2381250" y="485775"/>
                </a:lnTo>
                <a:lnTo>
                  <a:pt x="2409825" y="514350"/>
                </a:lnTo>
                <a:lnTo>
                  <a:pt x="2466975" y="504825"/>
                </a:lnTo>
                <a:lnTo>
                  <a:pt x="2533650" y="561975"/>
                </a:lnTo>
                <a:lnTo>
                  <a:pt x="2619375" y="485775"/>
                </a:lnTo>
                <a:lnTo>
                  <a:pt x="2619375" y="457200"/>
                </a:lnTo>
                <a:lnTo>
                  <a:pt x="2590800" y="447675"/>
                </a:lnTo>
                <a:lnTo>
                  <a:pt x="2600325" y="409575"/>
                </a:lnTo>
                <a:lnTo>
                  <a:pt x="2628900" y="361950"/>
                </a:lnTo>
                <a:lnTo>
                  <a:pt x="2743200" y="352425"/>
                </a:lnTo>
                <a:lnTo>
                  <a:pt x="2933700" y="447675"/>
                </a:lnTo>
                <a:lnTo>
                  <a:pt x="3028950" y="457200"/>
                </a:lnTo>
                <a:lnTo>
                  <a:pt x="3038475" y="476250"/>
                </a:lnTo>
                <a:lnTo>
                  <a:pt x="3105150" y="476250"/>
                </a:lnTo>
                <a:lnTo>
                  <a:pt x="3124200" y="485775"/>
                </a:lnTo>
                <a:lnTo>
                  <a:pt x="3219450" y="485775"/>
                </a:lnTo>
                <a:lnTo>
                  <a:pt x="3248025" y="504825"/>
                </a:lnTo>
                <a:lnTo>
                  <a:pt x="3314700" y="476250"/>
                </a:lnTo>
                <a:lnTo>
                  <a:pt x="3352800" y="466725"/>
                </a:lnTo>
                <a:lnTo>
                  <a:pt x="3400425" y="466725"/>
                </a:lnTo>
                <a:lnTo>
                  <a:pt x="3419475" y="495300"/>
                </a:lnTo>
                <a:lnTo>
                  <a:pt x="3429000" y="495300"/>
                </a:lnTo>
                <a:lnTo>
                  <a:pt x="3438525" y="485775"/>
                </a:lnTo>
                <a:lnTo>
                  <a:pt x="3457575" y="485775"/>
                </a:lnTo>
                <a:lnTo>
                  <a:pt x="3476625" y="514350"/>
                </a:lnTo>
                <a:lnTo>
                  <a:pt x="3495675" y="485775"/>
                </a:lnTo>
                <a:lnTo>
                  <a:pt x="3552825" y="485775"/>
                </a:lnTo>
                <a:lnTo>
                  <a:pt x="3562350" y="533400"/>
                </a:lnTo>
                <a:lnTo>
                  <a:pt x="3609975" y="600075"/>
                </a:lnTo>
                <a:lnTo>
                  <a:pt x="3600450" y="647700"/>
                </a:lnTo>
                <a:lnTo>
                  <a:pt x="3600450" y="723900"/>
                </a:lnTo>
                <a:lnTo>
                  <a:pt x="3486150" y="590550"/>
                </a:lnTo>
                <a:lnTo>
                  <a:pt x="3467100" y="609600"/>
                </a:lnTo>
                <a:lnTo>
                  <a:pt x="3448050" y="619125"/>
                </a:lnTo>
                <a:lnTo>
                  <a:pt x="3448050" y="638175"/>
                </a:lnTo>
                <a:lnTo>
                  <a:pt x="3476625" y="666750"/>
                </a:lnTo>
                <a:lnTo>
                  <a:pt x="3600450" y="885825"/>
                </a:lnTo>
                <a:lnTo>
                  <a:pt x="3657600" y="981075"/>
                </a:lnTo>
                <a:lnTo>
                  <a:pt x="3695700" y="1095375"/>
                </a:lnTo>
                <a:lnTo>
                  <a:pt x="3781425" y="1190625"/>
                </a:lnTo>
                <a:lnTo>
                  <a:pt x="3781425" y="1219200"/>
                </a:lnTo>
                <a:lnTo>
                  <a:pt x="3800475" y="1228725"/>
                </a:lnTo>
                <a:lnTo>
                  <a:pt x="3810000" y="1371600"/>
                </a:lnTo>
                <a:lnTo>
                  <a:pt x="3895725" y="1495425"/>
                </a:lnTo>
                <a:lnTo>
                  <a:pt x="3933825" y="1543050"/>
                </a:lnTo>
                <a:lnTo>
                  <a:pt x="3962400" y="1571625"/>
                </a:lnTo>
                <a:lnTo>
                  <a:pt x="3990975" y="1676400"/>
                </a:lnTo>
                <a:lnTo>
                  <a:pt x="4067175" y="1733550"/>
                </a:lnTo>
                <a:lnTo>
                  <a:pt x="4181475" y="1819275"/>
                </a:lnTo>
                <a:lnTo>
                  <a:pt x="4219575" y="1885950"/>
                </a:lnTo>
                <a:lnTo>
                  <a:pt x="4257675" y="1924050"/>
                </a:lnTo>
                <a:lnTo>
                  <a:pt x="4286250" y="2057400"/>
                </a:lnTo>
                <a:lnTo>
                  <a:pt x="4410075" y="2095500"/>
                </a:lnTo>
                <a:lnTo>
                  <a:pt x="4562475" y="2066925"/>
                </a:lnTo>
                <a:lnTo>
                  <a:pt x="4714875" y="2019300"/>
                </a:lnTo>
                <a:lnTo>
                  <a:pt x="4810125" y="1981200"/>
                </a:lnTo>
                <a:lnTo>
                  <a:pt x="4810125" y="2047875"/>
                </a:lnTo>
                <a:lnTo>
                  <a:pt x="4838700" y="2047875"/>
                </a:lnTo>
                <a:lnTo>
                  <a:pt x="4838700" y="2114550"/>
                </a:lnTo>
                <a:lnTo>
                  <a:pt x="4752975" y="2305050"/>
                </a:lnTo>
                <a:lnTo>
                  <a:pt x="4562475" y="2647950"/>
                </a:lnTo>
                <a:lnTo>
                  <a:pt x="4391025" y="2771775"/>
                </a:lnTo>
                <a:lnTo>
                  <a:pt x="4238625" y="2905125"/>
                </a:lnTo>
                <a:lnTo>
                  <a:pt x="4219575" y="2971800"/>
                </a:lnTo>
                <a:lnTo>
                  <a:pt x="4048125" y="3133725"/>
                </a:lnTo>
                <a:lnTo>
                  <a:pt x="3981450" y="3295650"/>
                </a:lnTo>
                <a:lnTo>
                  <a:pt x="3962400" y="3419475"/>
                </a:lnTo>
                <a:lnTo>
                  <a:pt x="4000500" y="3609975"/>
                </a:lnTo>
                <a:lnTo>
                  <a:pt x="4076700" y="3714750"/>
                </a:lnTo>
                <a:lnTo>
                  <a:pt x="4067175" y="3886200"/>
                </a:lnTo>
                <a:lnTo>
                  <a:pt x="4076700" y="3886200"/>
                </a:lnTo>
                <a:lnTo>
                  <a:pt x="4076700" y="3971925"/>
                </a:lnTo>
                <a:lnTo>
                  <a:pt x="4114800" y="3981450"/>
                </a:lnTo>
                <a:lnTo>
                  <a:pt x="4029075" y="4162425"/>
                </a:lnTo>
                <a:lnTo>
                  <a:pt x="3790950" y="4257675"/>
                </a:lnTo>
                <a:lnTo>
                  <a:pt x="3771900" y="4343400"/>
                </a:lnTo>
                <a:lnTo>
                  <a:pt x="3638550" y="4438650"/>
                </a:lnTo>
                <a:lnTo>
                  <a:pt x="3638550" y="4505325"/>
                </a:lnTo>
                <a:lnTo>
                  <a:pt x="3695700" y="4676775"/>
                </a:lnTo>
                <a:lnTo>
                  <a:pt x="3686175" y="4791075"/>
                </a:lnTo>
                <a:lnTo>
                  <a:pt x="3562350" y="4838700"/>
                </a:lnTo>
                <a:lnTo>
                  <a:pt x="3486150" y="4857750"/>
                </a:lnTo>
                <a:lnTo>
                  <a:pt x="3467100" y="4972050"/>
                </a:lnTo>
                <a:lnTo>
                  <a:pt x="3505200" y="5057775"/>
                </a:lnTo>
                <a:lnTo>
                  <a:pt x="3400425" y="5105400"/>
                </a:lnTo>
                <a:lnTo>
                  <a:pt x="3400425" y="5172075"/>
                </a:lnTo>
                <a:lnTo>
                  <a:pt x="3276600" y="5305425"/>
                </a:lnTo>
                <a:cubicBezTo>
                  <a:pt x="3122024" y="5469662"/>
                  <a:pt x="3124200" y="5541471"/>
                  <a:pt x="3124200" y="5457825"/>
                </a:cubicBezTo>
                <a:lnTo>
                  <a:pt x="3086100" y="5467350"/>
                </a:lnTo>
                <a:lnTo>
                  <a:pt x="2952750" y="5562600"/>
                </a:lnTo>
                <a:lnTo>
                  <a:pt x="2876550" y="5543550"/>
                </a:lnTo>
                <a:lnTo>
                  <a:pt x="2800350" y="5534025"/>
                </a:lnTo>
                <a:lnTo>
                  <a:pt x="2657475" y="5553075"/>
                </a:lnTo>
                <a:lnTo>
                  <a:pt x="2514600" y="5553075"/>
                </a:lnTo>
                <a:lnTo>
                  <a:pt x="2486025" y="5467350"/>
                </a:lnTo>
                <a:lnTo>
                  <a:pt x="2514600" y="5362575"/>
                </a:lnTo>
                <a:lnTo>
                  <a:pt x="2428875" y="5286375"/>
                </a:lnTo>
                <a:lnTo>
                  <a:pt x="2409825" y="5181600"/>
                </a:lnTo>
                <a:lnTo>
                  <a:pt x="2352675" y="5095875"/>
                </a:lnTo>
                <a:lnTo>
                  <a:pt x="2276475" y="5038725"/>
                </a:lnTo>
                <a:lnTo>
                  <a:pt x="2257425" y="4781550"/>
                </a:lnTo>
                <a:lnTo>
                  <a:pt x="2200275" y="4572000"/>
                </a:lnTo>
                <a:close/>
              </a:path>
            </a:pathLst>
          </a:custGeom>
          <a:solidFill>
            <a:schemeClr val="bg1">
              <a:lumMod val="85000"/>
              <a:alpha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090" name="ZoneTexte 13"/>
          <p:cNvSpPr txBox="1">
            <a:spLocks noChangeArrowheads="1"/>
          </p:cNvSpPr>
          <p:nvPr/>
        </p:nvSpPr>
        <p:spPr bwMode="auto">
          <a:xfrm>
            <a:off x="2857500" y="3929063"/>
            <a:ext cx="1714500" cy="261937"/>
          </a:xfrm>
          <a:prstGeom prst="rect">
            <a:avLst/>
          </a:prstGeom>
          <a:noFill/>
          <a:ln w="9525">
            <a:noFill/>
            <a:miter lim="800000"/>
            <a:headEnd/>
            <a:tailEnd/>
          </a:ln>
        </p:spPr>
        <p:txBody>
          <a:bodyPr>
            <a:spAutoFit/>
          </a:bodyPr>
          <a:lstStyle/>
          <a:p>
            <a:r>
              <a:rPr lang="fr-FR" sz="1100" i="1">
                <a:solidFill>
                  <a:srgbClr val="0070C0"/>
                </a:solidFill>
              </a:rPr>
              <a:t>OCEAN ATLANTIQUE</a:t>
            </a:r>
          </a:p>
        </p:txBody>
      </p:sp>
      <p:sp>
        <p:nvSpPr>
          <p:cNvPr id="46091" name="ZoneTexte 14"/>
          <p:cNvSpPr txBox="1">
            <a:spLocks noChangeArrowheads="1"/>
          </p:cNvSpPr>
          <p:nvPr/>
        </p:nvSpPr>
        <p:spPr bwMode="auto">
          <a:xfrm>
            <a:off x="7715250" y="3000375"/>
            <a:ext cx="1714500" cy="261938"/>
          </a:xfrm>
          <a:prstGeom prst="rect">
            <a:avLst/>
          </a:prstGeom>
          <a:noFill/>
          <a:ln w="9525">
            <a:noFill/>
            <a:miter lim="800000"/>
            <a:headEnd/>
            <a:tailEnd/>
          </a:ln>
        </p:spPr>
        <p:txBody>
          <a:bodyPr>
            <a:spAutoFit/>
          </a:bodyPr>
          <a:lstStyle/>
          <a:p>
            <a:pPr algn="ctr"/>
            <a:r>
              <a:rPr lang="fr-FR" sz="1100" i="1">
                <a:solidFill>
                  <a:srgbClr val="0070C0"/>
                </a:solidFill>
              </a:rPr>
              <a:t>OCEAN INDIEN</a:t>
            </a:r>
          </a:p>
        </p:txBody>
      </p:sp>
      <p:sp>
        <p:nvSpPr>
          <p:cNvPr id="16" name="Forme libre 15"/>
          <p:cNvSpPr/>
          <p:nvPr/>
        </p:nvSpPr>
        <p:spPr>
          <a:xfrm>
            <a:off x="5994400" y="4683125"/>
            <a:ext cx="1135063" cy="950913"/>
          </a:xfrm>
          <a:custGeom>
            <a:avLst/>
            <a:gdLst>
              <a:gd name="connsiteX0" fmla="*/ 708263 w 1136393"/>
              <a:gd name="connsiteY0" fmla="*/ 169137 h 951398"/>
              <a:gd name="connsiteX1" fmla="*/ 882686 w 1136393"/>
              <a:gd name="connsiteY1" fmla="*/ 0 h 951398"/>
              <a:gd name="connsiteX2" fmla="*/ 977826 w 1136393"/>
              <a:gd name="connsiteY2" fmla="*/ 5285 h 951398"/>
              <a:gd name="connsiteX3" fmla="*/ 1057110 w 1136393"/>
              <a:gd name="connsiteY3" fmla="*/ 26427 h 951398"/>
              <a:gd name="connsiteX4" fmla="*/ 1041253 w 1136393"/>
              <a:gd name="connsiteY4" fmla="*/ 105711 h 951398"/>
              <a:gd name="connsiteX5" fmla="*/ 1041253 w 1136393"/>
              <a:gd name="connsiteY5" fmla="*/ 137424 h 951398"/>
              <a:gd name="connsiteX6" fmla="*/ 1057110 w 1136393"/>
              <a:gd name="connsiteY6" fmla="*/ 142709 h 951398"/>
              <a:gd name="connsiteX7" fmla="*/ 1057110 w 1136393"/>
              <a:gd name="connsiteY7" fmla="*/ 200850 h 951398"/>
              <a:gd name="connsiteX8" fmla="*/ 1072966 w 1136393"/>
              <a:gd name="connsiteY8" fmla="*/ 211421 h 951398"/>
              <a:gd name="connsiteX9" fmla="*/ 1072966 w 1136393"/>
              <a:gd name="connsiteY9" fmla="*/ 285419 h 951398"/>
              <a:gd name="connsiteX10" fmla="*/ 1094108 w 1136393"/>
              <a:gd name="connsiteY10" fmla="*/ 375274 h 951398"/>
              <a:gd name="connsiteX11" fmla="*/ 1109965 w 1136393"/>
              <a:gd name="connsiteY11" fmla="*/ 369988 h 951398"/>
              <a:gd name="connsiteX12" fmla="*/ 1136393 w 1136393"/>
              <a:gd name="connsiteY12" fmla="*/ 449271 h 951398"/>
              <a:gd name="connsiteX13" fmla="*/ 1035967 w 1136393"/>
              <a:gd name="connsiteY13" fmla="*/ 496841 h 951398"/>
              <a:gd name="connsiteX14" fmla="*/ 1035967 w 1136393"/>
              <a:gd name="connsiteY14" fmla="*/ 565553 h 951398"/>
              <a:gd name="connsiteX15" fmla="*/ 835116 w 1136393"/>
              <a:gd name="connsiteY15" fmla="*/ 787546 h 951398"/>
              <a:gd name="connsiteX16" fmla="*/ 761119 w 1136393"/>
              <a:gd name="connsiteY16" fmla="*/ 877401 h 951398"/>
              <a:gd name="connsiteX17" fmla="*/ 761119 w 1136393"/>
              <a:gd name="connsiteY17" fmla="*/ 845687 h 951398"/>
              <a:gd name="connsiteX18" fmla="*/ 724120 w 1136393"/>
              <a:gd name="connsiteY18" fmla="*/ 856258 h 951398"/>
              <a:gd name="connsiteX19" fmla="*/ 586696 w 1136393"/>
              <a:gd name="connsiteY19" fmla="*/ 951398 h 951398"/>
              <a:gd name="connsiteX20" fmla="*/ 459842 w 1136393"/>
              <a:gd name="connsiteY20" fmla="*/ 930256 h 951398"/>
              <a:gd name="connsiteX21" fmla="*/ 391130 w 1136393"/>
              <a:gd name="connsiteY21" fmla="*/ 930256 h 951398"/>
              <a:gd name="connsiteX22" fmla="*/ 269563 w 1136393"/>
              <a:gd name="connsiteY22" fmla="*/ 940827 h 951398"/>
              <a:gd name="connsiteX23" fmla="*/ 147995 w 1136393"/>
              <a:gd name="connsiteY23" fmla="*/ 940827 h 951398"/>
              <a:gd name="connsiteX24" fmla="*/ 121567 w 1136393"/>
              <a:gd name="connsiteY24" fmla="*/ 850973 h 951398"/>
              <a:gd name="connsiteX25" fmla="*/ 153281 w 1136393"/>
              <a:gd name="connsiteY25" fmla="*/ 739976 h 951398"/>
              <a:gd name="connsiteX26" fmla="*/ 63426 w 1136393"/>
              <a:gd name="connsiteY26" fmla="*/ 676550 h 951398"/>
              <a:gd name="connsiteX27" fmla="*/ 47570 w 1136393"/>
              <a:gd name="connsiteY27" fmla="*/ 570839 h 951398"/>
              <a:gd name="connsiteX28" fmla="*/ 0 w 1136393"/>
              <a:gd name="connsiteY28" fmla="*/ 496841 h 951398"/>
              <a:gd name="connsiteX29" fmla="*/ 15856 w 1136393"/>
              <a:gd name="connsiteY29" fmla="*/ 486270 h 951398"/>
              <a:gd name="connsiteX30" fmla="*/ 63426 w 1136393"/>
              <a:gd name="connsiteY30" fmla="*/ 517983 h 951398"/>
              <a:gd name="connsiteX31" fmla="*/ 110996 w 1136393"/>
              <a:gd name="connsiteY31" fmla="*/ 539126 h 951398"/>
              <a:gd name="connsiteX32" fmla="*/ 153281 w 1136393"/>
              <a:gd name="connsiteY32" fmla="*/ 539126 h 951398"/>
              <a:gd name="connsiteX33" fmla="*/ 237849 w 1136393"/>
              <a:gd name="connsiteY33" fmla="*/ 502127 h 951398"/>
              <a:gd name="connsiteX34" fmla="*/ 232564 w 1136393"/>
              <a:gd name="connsiteY34" fmla="*/ 227278 h 951398"/>
              <a:gd name="connsiteX35" fmla="*/ 274848 w 1136393"/>
              <a:gd name="connsiteY35" fmla="*/ 227278 h 951398"/>
              <a:gd name="connsiteX36" fmla="*/ 285419 w 1136393"/>
              <a:gd name="connsiteY36" fmla="*/ 280134 h 951398"/>
              <a:gd name="connsiteX37" fmla="*/ 311847 w 1136393"/>
              <a:gd name="connsiteY37" fmla="*/ 295990 h 951398"/>
              <a:gd name="connsiteX38" fmla="*/ 311847 w 1136393"/>
              <a:gd name="connsiteY38" fmla="*/ 348846 h 951398"/>
              <a:gd name="connsiteX39" fmla="*/ 290705 w 1136393"/>
              <a:gd name="connsiteY39" fmla="*/ 369988 h 951398"/>
              <a:gd name="connsiteX40" fmla="*/ 322418 w 1136393"/>
              <a:gd name="connsiteY40" fmla="*/ 385845 h 951398"/>
              <a:gd name="connsiteX41" fmla="*/ 348846 w 1136393"/>
              <a:gd name="connsiteY41" fmla="*/ 369988 h 951398"/>
              <a:gd name="connsiteX42" fmla="*/ 417558 w 1136393"/>
              <a:gd name="connsiteY42" fmla="*/ 327704 h 951398"/>
              <a:gd name="connsiteX43" fmla="*/ 417558 w 1136393"/>
              <a:gd name="connsiteY43" fmla="*/ 322418 h 951398"/>
              <a:gd name="connsiteX44" fmla="*/ 417558 w 1136393"/>
              <a:gd name="connsiteY44" fmla="*/ 274848 h 951398"/>
              <a:gd name="connsiteX45" fmla="*/ 454557 w 1136393"/>
              <a:gd name="connsiteY45" fmla="*/ 232564 h 951398"/>
              <a:gd name="connsiteX46" fmla="*/ 480985 w 1136393"/>
              <a:gd name="connsiteY46" fmla="*/ 237849 h 951398"/>
              <a:gd name="connsiteX47" fmla="*/ 570839 w 1136393"/>
              <a:gd name="connsiteY47" fmla="*/ 290705 h 951398"/>
              <a:gd name="connsiteX48" fmla="*/ 639551 w 1136393"/>
              <a:gd name="connsiteY48" fmla="*/ 258991 h 951398"/>
              <a:gd name="connsiteX49" fmla="*/ 639551 w 1136393"/>
              <a:gd name="connsiteY49" fmla="*/ 200850 h 951398"/>
              <a:gd name="connsiteX50" fmla="*/ 708263 w 1136393"/>
              <a:gd name="connsiteY50" fmla="*/ 169137 h 9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6393" h="951398">
                <a:moveTo>
                  <a:pt x="708263" y="169137"/>
                </a:moveTo>
                <a:lnTo>
                  <a:pt x="882686" y="0"/>
                </a:lnTo>
                <a:lnTo>
                  <a:pt x="977826" y="5285"/>
                </a:lnTo>
                <a:lnTo>
                  <a:pt x="1057110" y="26427"/>
                </a:lnTo>
                <a:lnTo>
                  <a:pt x="1041253" y="105711"/>
                </a:lnTo>
                <a:lnTo>
                  <a:pt x="1041253" y="137424"/>
                </a:lnTo>
                <a:lnTo>
                  <a:pt x="1057110" y="142709"/>
                </a:lnTo>
                <a:lnTo>
                  <a:pt x="1057110" y="200850"/>
                </a:lnTo>
                <a:lnTo>
                  <a:pt x="1072966" y="211421"/>
                </a:lnTo>
                <a:lnTo>
                  <a:pt x="1072966" y="285419"/>
                </a:lnTo>
                <a:lnTo>
                  <a:pt x="1094108" y="375274"/>
                </a:lnTo>
                <a:lnTo>
                  <a:pt x="1109965" y="369988"/>
                </a:lnTo>
                <a:lnTo>
                  <a:pt x="1136393" y="449271"/>
                </a:lnTo>
                <a:lnTo>
                  <a:pt x="1035967" y="496841"/>
                </a:lnTo>
                <a:lnTo>
                  <a:pt x="1035967" y="565553"/>
                </a:lnTo>
                <a:lnTo>
                  <a:pt x="835116" y="787546"/>
                </a:lnTo>
                <a:lnTo>
                  <a:pt x="761119" y="877401"/>
                </a:lnTo>
                <a:lnTo>
                  <a:pt x="761119" y="845687"/>
                </a:lnTo>
                <a:lnTo>
                  <a:pt x="724120" y="856258"/>
                </a:lnTo>
                <a:lnTo>
                  <a:pt x="586696" y="951398"/>
                </a:lnTo>
                <a:lnTo>
                  <a:pt x="459842" y="930256"/>
                </a:lnTo>
                <a:lnTo>
                  <a:pt x="391130" y="930256"/>
                </a:lnTo>
                <a:lnTo>
                  <a:pt x="269563" y="940827"/>
                </a:lnTo>
                <a:lnTo>
                  <a:pt x="147995" y="940827"/>
                </a:lnTo>
                <a:lnTo>
                  <a:pt x="121567" y="850973"/>
                </a:lnTo>
                <a:lnTo>
                  <a:pt x="153281" y="739976"/>
                </a:lnTo>
                <a:lnTo>
                  <a:pt x="63426" y="676550"/>
                </a:lnTo>
                <a:lnTo>
                  <a:pt x="47570" y="570839"/>
                </a:lnTo>
                <a:lnTo>
                  <a:pt x="0" y="496841"/>
                </a:lnTo>
                <a:lnTo>
                  <a:pt x="15856" y="486270"/>
                </a:lnTo>
                <a:lnTo>
                  <a:pt x="63426" y="517983"/>
                </a:lnTo>
                <a:lnTo>
                  <a:pt x="110996" y="539126"/>
                </a:lnTo>
                <a:lnTo>
                  <a:pt x="153281" y="539126"/>
                </a:lnTo>
                <a:lnTo>
                  <a:pt x="237849" y="502127"/>
                </a:lnTo>
                <a:cubicBezTo>
                  <a:pt x="236087" y="410511"/>
                  <a:pt x="234326" y="318894"/>
                  <a:pt x="232564" y="227278"/>
                </a:cubicBezTo>
                <a:lnTo>
                  <a:pt x="274848" y="227278"/>
                </a:lnTo>
                <a:lnTo>
                  <a:pt x="285419" y="280134"/>
                </a:lnTo>
                <a:lnTo>
                  <a:pt x="311847" y="295990"/>
                </a:lnTo>
                <a:lnTo>
                  <a:pt x="311847" y="348846"/>
                </a:lnTo>
                <a:lnTo>
                  <a:pt x="290705" y="369988"/>
                </a:lnTo>
                <a:lnTo>
                  <a:pt x="322418" y="385845"/>
                </a:lnTo>
                <a:lnTo>
                  <a:pt x="348846" y="369988"/>
                </a:lnTo>
                <a:lnTo>
                  <a:pt x="417558" y="327704"/>
                </a:lnTo>
                <a:lnTo>
                  <a:pt x="417558" y="322418"/>
                </a:lnTo>
                <a:lnTo>
                  <a:pt x="417558" y="274848"/>
                </a:lnTo>
                <a:lnTo>
                  <a:pt x="454557" y="232564"/>
                </a:lnTo>
                <a:lnTo>
                  <a:pt x="480985" y="237849"/>
                </a:lnTo>
                <a:lnTo>
                  <a:pt x="570839" y="290705"/>
                </a:lnTo>
                <a:lnTo>
                  <a:pt x="639551" y="258991"/>
                </a:lnTo>
                <a:lnTo>
                  <a:pt x="639551" y="200850"/>
                </a:lnTo>
                <a:lnTo>
                  <a:pt x="708263" y="1691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16"/>
          <p:cNvSpPr/>
          <p:nvPr/>
        </p:nvSpPr>
        <p:spPr>
          <a:xfrm>
            <a:off x="5697538" y="4281488"/>
            <a:ext cx="909637" cy="941387"/>
          </a:xfrm>
          <a:custGeom>
            <a:avLst/>
            <a:gdLst>
              <a:gd name="connsiteX0" fmla="*/ 132139 w 909114"/>
              <a:gd name="connsiteY0" fmla="*/ 364703 h 940828"/>
              <a:gd name="connsiteX1" fmla="*/ 10571 w 909114"/>
              <a:gd name="connsiteY1" fmla="*/ 105711 h 940828"/>
              <a:gd name="connsiteX2" fmla="*/ 0 w 909114"/>
              <a:gd name="connsiteY2" fmla="*/ 26428 h 940828"/>
              <a:gd name="connsiteX3" fmla="*/ 31713 w 909114"/>
              <a:gd name="connsiteY3" fmla="*/ 31713 h 940828"/>
              <a:gd name="connsiteX4" fmla="*/ 58141 w 909114"/>
              <a:gd name="connsiteY4" fmla="*/ 0 h 940828"/>
              <a:gd name="connsiteX5" fmla="*/ 121568 w 909114"/>
              <a:gd name="connsiteY5" fmla="*/ 0 h 940828"/>
              <a:gd name="connsiteX6" fmla="*/ 163852 w 909114"/>
              <a:gd name="connsiteY6" fmla="*/ 31713 h 940828"/>
              <a:gd name="connsiteX7" fmla="*/ 322418 w 909114"/>
              <a:gd name="connsiteY7" fmla="*/ 36999 h 940828"/>
              <a:gd name="connsiteX8" fmla="*/ 327704 w 909114"/>
              <a:gd name="connsiteY8" fmla="*/ 21142 h 940828"/>
              <a:gd name="connsiteX9" fmla="*/ 438701 w 909114"/>
              <a:gd name="connsiteY9" fmla="*/ 21142 h 940828"/>
              <a:gd name="connsiteX10" fmla="*/ 470414 w 909114"/>
              <a:gd name="connsiteY10" fmla="*/ 47570 h 940828"/>
              <a:gd name="connsiteX11" fmla="*/ 570839 w 909114"/>
              <a:gd name="connsiteY11" fmla="*/ 63426 h 940828"/>
              <a:gd name="connsiteX12" fmla="*/ 623695 w 909114"/>
              <a:gd name="connsiteY12" fmla="*/ 89854 h 940828"/>
              <a:gd name="connsiteX13" fmla="*/ 702978 w 909114"/>
              <a:gd name="connsiteY13" fmla="*/ 63426 h 940828"/>
              <a:gd name="connsiteX14" fmla="*/ 787547 w 909114"/>
              <a:gd name="connsiteY14" fmla="*/ 42284 h 940828"/>
              <a:gd name="connsiteX15" fmla="*/ 903829 w 909114"/>
              <a:gd name="connsiteY15" fmla="*/ 47570 h 940828"/>
              <a:gd name="connsiteX16" fmla="*/ 909114 w 909114"/>
              <a:gd name="connsiteY16" fmla="*/ 63426 h 940828"/>
              <a:gd name="connsiteX17" fmla="*/ 877401 w 909114"/>
              <a:gd name="connsiteY17" fmla="*/ 110996 h 940828"/>
              <a:gd name="connsiteX18" fmla="*/ 835117 w 909114"/>
              <a:gd name="connsiteY18" fmla="*/ 105711 h 940828"/>
              <a:gd name="connsiteX19" fmla="*/ 819260 w 909114"/>
              <a:gd name="connsiteY19" fmla="*/ 116282 h 940828"/>
              <a:gd name="connsiteX20" fmla="*/ 787547 w 909114"/>
              <a:gd name="connsiteY20" fmla="*/ 105711 h 940828"/>
              <a:gd name="connsiteX21" fmla="*/ 692407 w 909114"/>
              <a:gd name="connsiteY21" fmla="*/ 100425 h 940828"/>
              <a:gd name="connsiteX22" fmla="*/ 692407 w 909114"/>
              <a:gd name="connsiteY22" fmla="*/ 100425 h 940828"/>
              <a:gd name="connsiteX23" fmla="*/ 613124 w 909114"/>
              <a:gd name="connsiteY23" fmla="*/ 110996 h 940828"/>
              <a:gd name="connsiteX24" fmla="*/ 613124 w 909114"/>
              <a:gd name="connsiteY24" fmla="*/ 317133 h 940828"/>
              <a:gd name="connsiteX25" fmla="*/ 528555 w 909114"/>
              <a:gd name="connsiteY25" fmla="*/ 496841 h 940828"/>
              <a:gd name="connsiteX26" fmla="*/ 533840 w 909114"/>
              <a:gd name="connsiteY26" fmla="*/ 898543 h 940828"/>
              <a:gd name="connsiteX27" fmla="*/ 454557 w 909114"/>
              <a:gd name="connsiteY27" fmla="*/ 940828 h 940828"/>
              <a:gd name="connsiteX28" fmla="*/ 401702 w 909114"/>
              <a:gd name="connsiteY28" fmla="*/ 940828 h 940828"/>
              <a:gd name="connsiteX29" fmla="*/ 311847 w 909114"/>
              <a:gd name="connsiteY29" fmla="*/ 887972 h 940828"/>
              <a:gd name="connsiteX30" fmla="*/ 290705 w 909114"/>
              <a:gd name="connsiteY30" fmla="*/ 887972 h 940828"/>
              <a:gd name="connsiteX31" fmla="*/ 206136 w 909114"/>
              <a:gd name="connsiteY31" fmla="*/ 824545 h 940828"/>
              <a:gd name="connsiteX32" fmla="*/ 184994 w 909114"/>
              <a:gd name="connsiteY32" fmla="*/ 565554 h 940828"/>
              <a:gd name="connsiteX33" fmla="*/ 132139 w 909114"/>
              <a:gd name="connsiteY33" fmla="*/ 364703 h 9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9114" h="940828">
                <a:moveTo>
                  <a:pt x="132139" y="364703"/>
                </a:moveTo>
                <a:lnTo>
                  <a:pt x="10571" y="105711"/>
                </a:lnTo>
                <a:lnTo>
                  <a:pt x="0" y="26428"/>
                </a:lnTo>
                <a:lnTo>
                  <a:pt x="31713" y="31713"/>
                </a:lnTo>
                <a:lnTo>
                  <a:pt x="58141" y="0"/>
                </a:lnTo>
                <a:lnTo>
                  <a:pt x="121568" y="0"/>
                </a:lnTo>
                <a:lnTo>
                  <a:pt x="163852" y="31713"/>
                </a:lnTo>
                <a:lnTo>
                  <a:pt x="322418" y="36999"/>
                </a:lnTo>
                <a:lnTo>
                  <a:pt x="327704" y="21142"/>
                </a:lnTo>
                <a:lnTo>
                  <a:pt x="438701" y="21142"/>
                </a:lnTo>
                <a:lnTo>
                  <a:pt x="470414" y="47570"/>
                </a:lnTo>
                <a:lnTo>
                  <a:pt x="570839" y="63426"/>
                </a:lnTo>
                <a:lnTo>
                  <a:pt x="623695" y="89854"/>
                </a:lnTo>
                <a:lnTo>
                  <a:pt x="702978" y="63426"/>
                </a:lnTo>
                <a:lnTo>
                  <a:pt x="787547" y="42284"/>
                </a:lnTo>
                <a:lnTo>
                  <a:pt x="903829" y="47570"/>
                </a:lnTo>
                <a:lnTo>
                  <a:pt x="909114" y="63426"/>
                </a:lnTo>
                <a:lnTo>
                  <a:pt x="877401" y="110996"/>
                </a:lnTo>
                <a:lnTo>
                  <a:pt x="835117" y="105711"/>
                </a:lnTo>
                <a:lnTo>
                  <a:pt x="819260" y="116282"/>
                </a:lnTo>
                <a:lnTo>
                  <a:pt x="787547" y="105711"/>
                </a:lnTo>
                <a:lnTo>
                  <a:pt x="692407" y="100425"/>
                </a:lnTo>
                <a:lnTo>
                  <a:pt x="692407" y="100425"/>
                </a:lnTo>
                <a:lnTo>
                  <a:pt x="613124" y="110996"/>
                </a:lnTo>
                <a:lnTo>
                  <a:pt x="613124" y="317133"/>
                </a:lnTo>
                <a:lnTo>
                  <a:pt x="528555" y="496841"/>
                </a:lnTo>
                <a:cubicBezTo>
                  <a:pt x="530317" y="630742"/>
                  <a:pt x="532078" y="764642"/>
                  <a:pt x="533840" y="898543"/>
                </a:cubicBezTo>
                <a:lnTo>
                  <a:pt x="454557" y="940828"/>
                </a:lnTo>
                <a:lnTo>
                  <a:pt x="401702" y="940828"/>
                </a:lnTo>
                <a:lnTo>
                  <a:pt x="311847" y="887972"/>
                </a:lnTo>
                <a:lnTo>
                  <a:pt x="290705" y="887972"/>
                </a:lnTo>
                <a:lnTo>
                  <a:pt x="206136" y="824545"/>
                </a:lnTo>
                <a:lnTo>
                  <a:pt x="184994" y="565554"/>
                </a:lnTo>
                <a:lnTo>
                  <a:pt x="132139" y="36470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6221413" y="4354513"/>
            <a:ext cx="649287" cy="709612"/>
          </a:xfrm>
          <a:custGeom>
            <a:avLst/>
            <a:gdLst>
              <a:gd name="connsiteX0" fmla="*/ 650123 w 650123"/>
              <a:gd name="connsiteY0" fmla="*/ 327705 h 708264"/>
              <a:gd name="connsiteX1" fmla="*/ 613124 w 650123"/>
              <a:gd name="connsiteY1" fmla="*/ 285420 h 708264"/>
              <a:gd name="connsiteX2" fmla="*/ 565554 w 650123"/>
              <a:gd name="connsiteY2" fmla="*/ 269563 h 708264"/>
              <a:gd name="connsiteX3" fmla="*/ 560269 w 650123"/>
              <a:gd name="connsiteY3" fmla="*/ 211422 h 708264"/>
              <a:gd name="connsiteX4" fmla="*/ 465129 w 650123"/>
              <a:gd name="connsiteY4" fmla="*/ 126854 h 708264"/>
              <a:gd name="connsiteX5" fmla="*/ 454558 w 650123"/>
              <a:gd name="connsiteY5" fmla="*/ 84569 h 708264"/>
              <a:gd name="connsiteX6" fmla="*/ 380560 w 650123"/>
              <a:gd name="connsiteY6" fmla="*/ 0 h 708264"/>
              <a:gd name="connsiteX7" fmla="*/ 354132 w 650123"/>
              <a:gd name="connsiteY7" fmla="*/ 31714 h 708264"/>
              <a:gd name="connsiteX8" fmla="*/ 301277 w 650123"/>
              <a:gd name="connsiteY8" fmla="*/ 31714 h 708264"/>
              <a:gd name="connsiteX9" fmla="*/ 301277 w 650123"/>
              <a:gd name="connsiteY9" fmla="*/ 42285 h 708264"/>
              <a:gd name="connsiteX10" fmla="*/ 280134 w 650123"/>
              <a:gd name="connsiteY10" fmla="*/ 42285 h 708264"/>
              <a:gd name="connsiteX11" fmla="*/ 269563 w 650123"/>
              <a:gd name="connsiteY11" fmla="*/ 31714 h 708264"/>
              <a:gd name="connsiteX12" fmla="*/ 169138 w 650123"/>
              <a:gd name="connsiteY12" fmla="*/ 21143 h 708264"/>
              <a:gd name="connsiteX13" fmla="*/ 89855 w 650123"/>
              <a:gd name="connsiteY13" fmla="*/ 42285 h 708264"/>
              <a:gd name="connsiteX14" fmla="*/ 95140 w 650123"/>
              <a:gd name="connsiteY14" fmla="*/ 248421 h 708264"/>
              <a:gd name="connsiteX15" fmla="*/ 0 w 650123"/>
              <a:gd name="connsiteY15" fmla="*/ 417559 h 708264"/>
              <a:gd name="connsiteX16" fmla="*/ 5286 w 650123"/>
              <a:gd name="connsiteY16" fmla="*/ 554983 h 708264"/>
              <a:gd name="connsiteX17" fmla="*/ 47570 w 650123"/>
              <a:gd name="connsiteY17" fmla="*/ 554983 h 708264"/>
              <a:gd name="connsiteX18" fmla="*/ 58141 w 650123"/>
              <a:gd name="connsiteY18" fmla="*/ 607839 h 708264"/>
              <a:gd name="connsiteX19" fmla="*/ 79284 w 650123"/>
              <a:gd name="connsiteY19" fmla="*/ 623695 h 708264"/>
              <a:gd name="connsiteX20" fmla="*/ 79284 w 650123"/>
              <a:gd name="connsiteY20" fmla="*/ 676551 h 708264"/>
              <a:gd name="connsiteX21" fmla="*/ 68712 w 650123"/>
              <a:gd name="connsiteY21" fmla="*/ 697693 h 708264"/>
              <a:gd name="connsiteX22" fmla="*/ 89855 w 650123"/>
              <a:gd name="connsiteY22" fmla="*/ 708264 h 708264"/>
              <a:gd name="connsiteX23" fmla="*/ 190280 w 650123"/>
              <a:gd name="connsiteY23" fmla="*/ 660694 h 708264"/>
              <a:gd name="connsiteX24" fmla="*/ 190280 w 650123"/>
              <a:gd name="connsiteY24" fmla="*/ 597268 h 708264"/>
              <a:gd name="connsiteX25" fmla="*/ 221993 w 650123"/>
              <a:gd name="connsiteY25" fmla="*/ 560269 h 708264"/>
              <a:gd name="connsiteX26" fmla="*/ 280134 w 650123"/>
              <a:gd name="connsiteY26" fmla="*/ 570840 h 708264"/>
              <a:gd name="connsiteX27" fmla="*/ 338275 w 650123"/>
              <a:gd name="connsiteY27" fmla="*/ 607839 h 708264"/>
              <a:gd name="connsiteX28" fmla="*/ 417559 w 650123"/>
              <a:gd name="connsiteY28" fmla="*/ 586696 h 708264"/>
              <a:gd name="connsiteX29" fmla="*/ 406988 w 650123"/>
              <a:gd name="connsiteY29" fmla="*/ 523270 h 708264"/>
              <a:gd name="connsiteX30" fmla="*/ 475700 w 650123"/>
              <a:gd name="connsiteY30" fmla="*/ 491557 h 708264"/>
              <a:gd name="connsiteX31" fmla="*/ 650123 w 650123"/>
              <a:gd name="connsiteY31" fmla="*/ 327705 h 7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0123" h="708264">
                <a:moveTo>
                  <a:pt x="650123" y="327705"/>
                </a:moveTo>
                <a:lnTo>
                  <a:pt x="613124" y="285420"/>
                </a:lnTo>
                <a:lnTo>
                  <a:pt x="565554" y="269563"/>
                </a:lnTo>
                <a:lnTo>
                  <a:pt x="560269" y="211422"/>
                </a:lnTo>
                <a:lnTo>
                  <a:pt x="465129" y="126854"/>
                </a:lnTo>
                <a:lnTo>
                  <a:pt x="454558" y="84569"/>
                </a:lnTo>
                <a:lnTo>
                  <a:pt x="380560" y="0"/>
                </a:lnTo>
                <a:lnTo>
                  <a:pt x="354132" y="31714"/>
                </a:lnTo>
                <a:lnTo>
                  <a:pt x="301277" y="31714"/>
                </a:lnTo>
                <a:lnTo>
                  <a:pt x="301277" y="42285"/>
                </a:lnTo>
                <a:lnTo>
                  <a:pt x="280134" y="42285"/>
                </a:lnTo>
                <a:lnTo>
                  <a:pt x="269563" y="31714"/>
                </a:lnTo>
                <a:lnTo>
                  <a:pt x="169138" y="21143"/>
                </a:lnTo>
                <a:lnTo>
                  <a:pt x="89855" y="42285"/>
                </a:lnTo>
                <a:lnTo>
                  <a:pt x="95140" y="248421"/>
                </a:lnTo>
                <a:lnTo>
                  <a:pt x="0" y="417559"/>
                </a:lnTo>
                <a:lnTo>
                  <a:pt x="5286" y="554983"/>
                </a:lnTo>
                <a:lnTo>
                  <a:pt x="47570" y="554983"/>
                </a:lnTo>
                <a:lnTo>
                  <a:pt x="58141" y="607839"/>
                </a:lnTo>
                <a:lnTo>
                  <a:pt x="79284" y="623695"/>
                </a:lnTo>
                <a:lnTo>
                  <a:pt x="79284" y="676551"/>
                </a:lnTo>
                <a:lnTo>
                  <a:pt x="68712" y="697693"/>
                </a:lnTo>
                <a:lnTo>
                  <a:pt x="89855" y="708264"/>
                </a:lnTo>
                <a:lnTo>
                  <a:pt x="190280" y="660694"/>
                </a:lnTo>
                <a:lnTo>
                  <a:pt x="190280" y="597268"/>
                </a:lnTo>
                <a:lnTo>
                  <a:pt x="221993" y="560269"/>
                </a:lnTo>
                <a:lnTo>
                  <a:pt x="280134" y="570840"/>
                </a:lnTo>
                <a:lnTo>
                  <a:pt x="338275" y="607839"/>
                </a:lnTo>
                <a:lnTo>
                  <a:pt x="417559" y="586696"/>
                </a:lnTo>
                <a:lnTo>
                  <a:pt x="406988" y="523270"/>
                </a:lnTo>
                <a:lnTo>
                  <a:pt x="475700" y="491557"/>
                </a:lnTo>
                <a:lnTo>
                  <a:pt x="650123" y="327705"/>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orme libre 18"/>
          <p:cNvSpPr/>
          <p:nvPr/>
        </p:nvSpPr>
        <p:spPr>
          <a:xfrm>
            <a:off x="6934200" y="3811588"/>
            <a:ext cx="809625" cy="1246187"/>
          </a:xfrm>
          <a:custGeom>
            <a:avLst/>
            <a:gdLst>
              <a:gd name="connsiteX0" fmla="*/ 211422 w 808689"/>
              <a:gd name="connsiteY0" fmla="*/ 718835 h 1247390"/>
              <a:gd name="connsiteX1" fmla="*/ 253707 w 808689"/>
              <a:gd name="connsiteY1" fmla="*/ 570839 h 1247390"/>
              <a:gd name="connsiteX2" fmla="*/ 232565 w 808689"/>
              <a:gd name="connsiteY2" fmla="*/ 502127 h 1247390"/>
              <a:gd name="connsiteX3" fmla="*/ 174424 w 808689"/>
              <a:gd name="connsiteY3" fmla="*/ 433415 h 1247390"/>
              <a:gd name="connsiteX4" fmla="*/ 0 w 808689"/>
              <a:gd name="connsiteY4" fmla="*/ 369988 h 1247390"/>
              <a:gd name="connsiteX5" fmla="*/ 110997 w 808689"/>
              <a:gd name="connsiteY5" fmla="*/ 295991 h 1247390"/>
              <a:gd name="connsiteX6" fmla="*/ 121568 w 808689"/>
              <a:gd name="connsiteY6" fmla="*/ 295991 h 1247390"/>
              <a:gd name="connsiteX7" fmla="*/ 200851 w 808689"/>
              <a:gd name="connsiteY7" fmla="*/ 248421 h 1247390"/>
              <a:gd name="connsiteX8" fmla="*/ 221994 w 808689"/>
              <a:gd name="connsiteY8" fmla="*/ 248421 h 1247390"/>
              <a:gd name="connsiteX9" fmla="*/ 306562 w 808689"/>
              <a:gd name="connsiteY9" fmla="*/ 280134 h 1247390"/>
              <a:gd name="connsiteX10" fmla="*/ 348847 w 808689"/>
              <a:gd name="connsiteY10" fmla="*/ 332990 h 1247390"/>
              <a:gd name="connsiteX11" fmla="*/ 343561 w 808689"/>
              <a:gd name="connsiteY11" fmla="*/ 369988 h 1247390"/>
              <a:gd name="connsiteX12" fmla="*/ 322419 w 808689"/>
              <a:gd name="connsiteY12" fmla="*/ 391131 h 1247390"/>
              <a:gd name="connsiteX13" fmla="*/ 322419 w 808689"/>
              <a:gd name="connsiteY13" fmla="*/ 422844 h 1247390"/>
              <a:gd name="connsiteX14" fmla="*/ 385846 w 808689"/>
              <a:gd name="connsiteY14" fmla="*/ 449272 h 1247390"/>
              <a:gd name="connsiteX15" fmla="*/ 438701 w 808689"/>
              <a:gd name="connsiteY15" fmla="*/ 375274 h 1247390"/>
              <a:gd name="connsiteX16" fmla="*/ 438701 w 808689"/>
              <a:gd name="connsiteY16" fmla="*/ 327704 h 1247390"/>
              <a:gd name="connsiteX17" fmla="*/ 428130 w 808689"/>
              <a:gd name="connsiteY17" fmla="*/ 311847 h 1247390"/>
              <a:gd name="connsiteX18" fmla="*/ 428130 w 808689"/>
              <a:gd name="connsiteY18" fmla="*/ 243135 h 1247390"/>
              <a:gd name="connsiteX19" fmla="*/ 354132 w 808689"/>
              <a:gd name="connsiteY19" fmla="*/ 184994 h 1247390"/>
              <a:gd name="connsiteX20" fmla="*/ 332990 w 808689"/>
              <a:gd name="connsiteY20" fmla="*/ 174423 h 1247390"/>
              <a:gd name="connsiteX21" fmla="*/ 332990 w 808689"/>
              <a:gd name="connsiteY21" fmla="*/ 121568 h 1247390"/>
              <a:gd name="connsiteX22" fmla="*/ 364703 w 808689"/>
              <a:gd name="connsiteY22" fmla="*/ 58141 h 1247390"/>
              <a:gd name="connsiteX23" fmla="*/ 470414 w 808689"/>
              <a:gd name="connsiteY23" fmla="*/ 58141 h 1247390"/>
              <a:gd name="connsiteX24" fmla="*/ 491557 w 808689"/>
              <a:gd name="connsiteY24" fmla="*/ 73998 h 1247390"/>
              <a:gd name="connsiteX25" fmla="*/ 576125 w 808689"/>
              <a:gd name="connsiteY25" fmla="*/ 73998 h 1247390"/>
              <a:gd name="connsiteX26" fmla="*/ 597268 w 808689"/>
              <a:gd name="connsiteY26" fmla="*/ 52855 h 1247390"/>
              <a:gd name="connsiteX27" fmla="*/ 766405 w 808689"/>
              <a:gd name="connsiteY27" fmla="*/ 0 h 1247390"/>
              <a:gd name="connsiteX28" fmla="*/ 766405 w 808689"/>
              <a:gd name="connsiteY28" fmla="*/ 142710 h 1247390"/>
              <a:gd name="connsiteX29" fmla="*/ 771691 w 808689"/>
              <a:gd name="connsiteY29" fmla="*/ 153281 h 1247390"/>
              <a:gd name="connsiteX30" fmla="*/ 771691 w 808689"/>
              <a:gd name="connsiteY30" fmla="*/ 237850 h 1247390"/>
              <a:gd name="connsiteX31" fmla="*/ 808689 w 808689"/>
              <a:gd name="connsiteY31" fmla="*/ 243135 h 1247390"/>
              <a:gd name="connsiteX32" fmla="*/ 724121 w 808689"/>
              <a:gd name="connsiteY32" fmla="*/ 428129 h 1247390"/>
              <a:gd name="connsiteX33" fmla="*/ 480985 w 808689"/>
              <a:gd name="connsiteY33" fmla="*/ 517984 h 1247390"/>
              <a:gd name="connsiteX34" fmla="*/ 470414 w 808689"/>
              <a:gd name="connsiteY34" fmla="*/ 607838 h 1247390"/>
              <a:gd name="connsiteX35" fmla="*/ 332990 w 808689"/>
              <a:gd name="connsiteY35" fmla="*/ 697692 h 1247390"/>
              <a:gd name="connsiteX36" fmla="*/ 332990 w 808689"/>
              <a:gd name="connsiteY36" fmla="*/ 750548 h 1247390"/>
              <a:gd name="connsiteX37" fmla="*/ 385846 w 808689"/>
              <a:gd name="connsiteY37" fmla="*/ 935542 h 1247390"/>
              <a:gd name="connsiteX38" fmla="*/ 380560 w 808689"/>
              <a:gd name="connsiteY38" fmla="*/ 1057110 h 1247390"/>
              <a:gd name="connsiteX39" fmla="*/ 179709 w 808689"/>
              <a:gd name="connsiteY39" fmla="*/ 1120536 h 1247390"/>
              <a:gd name="connsiteX40" fmla="*/ 158567 w 808689"/>
              <a:gd name="connsiteY40" fmla="*/ 1247390 h 1247390"/>
              <a:gd name="connsiteX41" fmla="*/ 132139 w 808689"/>
              <a:gd name="connsiteY41" fmla="*/ 1157535 h 1247390"/>
              <a:gd name="connsiteX42" fmla="*/ 132139 w 808689"/>
              <a:gd name="connsiteY42" fmla="*/ 1083537 h 1247390"/>
              <a:gd name="connsiteX43" fmla="*/ 121568 w 808689"/>
              <a:gd name="connsiteY43" fmla="*/ 1062395 h 1247390"/>
              <a:gd name="connsiteX44" fmla="*/ 116283 w 808689"/>
              <a:gd name="connsiteY44" fmla="*/ 1014825 h 1247390"/>
              <a:gd name="connsiteX45" fmla="*/ 100426 w 808689"/>
              <a:gd name="connsiteY45" fmla="*/ 998969 h 1247390"/>
              <a:gd name="connsiteX46" fmla="*/ 110997 w 808689"/>
              <a:gd name="connsiteY46" fmla="*/ 903829 h 1247390"/>
              <a:gd name="connsiteX47" fmla="*/ 163852 w 808689"/>
              <a:gd name="connsiteY47" fmla="*/ 850973 h 1247390"/>
              <a:gd name="connsiteX48" fmla="*/ 211422 w 808689"/>
              <a:gd name="connsiteY48" fmla="*/ 718835 h 124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08689" h="1247390">
                <a:moveTo>
                  <a:pt x="211422" y="718835"/>
                </a:moveTo>
                <a:lnTo>
                  <a:pt x="253707" y="570839"/>
                </a:lnTo>
                <a:lnTo>
                  <a:pt x="232565" y="502127"/>
                </a:lnTo>
                <a:lnTo>
                  <a:pt x="174424" y="433415"/>
                </a:lnTo>
                <a:lnTo>
                  <a:pt x="0" y="369988"/>
                </a:lnTo>
                <a:lnTo>
                  <a:pt x="110997" y="295991"/>
                </a:lnTo>
                <a:lnTo>
                  <a:pt x="121568" y="295991"/>
                </a:lnTo>
                <a:lnTo>
                  <a:pt x="200851" y="248421"/>
                </a:lnTo>
                <a:lnTo>
                  <a:pt x="221994" y="248421"/>
                </a:lnTo>
                <a:lnTo>
                  <a:pt x="306562" y="280134"/>
                </a:lnTo>
                <a:lnTo>
                  <a:pt x="348847" y="332990"/>
                </a:lnTo>
                <a:lnTo>
                  <a:pt x="343561" y="369988"/>
                </a:lnTo>
                <a:lnTo>
                  <a:pt x="322419" y="391131"/>
                </a:lnTo>
                <a:lnTo>
                  <a:pt x="322419" y="422844"/>
                </a:lnTo>
                <a:lnTo>
                  <a:pt x="385846" y="449272"/>
                </a:lnTo>
                <a:lnTo>
                  <a:pt x="438701" y="375274"/>
                </a:lnTo>
                <a:lnTo>
                  <a:pt x="438701" y="327704"/>
                </a:lnTo>
                <a:lnTo>
                  <a:pt x="428130" y="311847"/>
                </a:lnTo>
                <a:lnTo>
                  <a:pt x="428130" y="243135"/>
                </a:lnTo>
                <a:cubicBezTo>
                  <a:pt x="358073" y="183856"/>
                  <a:pt x="389421" y="184994"/>
                  <a:pt x="354132" y="184994"/>
                </a:cubicBezTo>
                <a:lnTo>
                  <a:pt x="332990" y="174423"/>
                </a:lnTo>
                <a:lnTo>
                  <a:pt x="332990" y="121568"/>
                </a:lnTo>
                <a:lnTo>
                  <a:pt x="364703" y="58141"/>
                </a:lnTo>
                <a:lnTo>
                  <a:pt x="470414" y="58141"/>
                </a:lnTo>
                <a:lnTo>
                  <a:pt x="491557" y="73998"/>
                </a:lnTo>
                <a:lnTo>
                  <a:pt x="576125" y="73998"/>
                </a:lnTo>
                <a:lnTo>
                  <a:pt x="597268" y="52855"/>
                </a:lnTo>
                <a:lnTo>
                  <a:pt x="766405" y="0"/>
                </a:lnTo>
                <a:lnTo>
                  <a:pt x="766405" y="142710"/>
                </a:lnTo>
                <a:lnTo>
                  <a:pt x="771691" y="153281"/>
                </a:lnTo>
                <a:lnTo>
                  <a:pt x="771691" y="237850"/>
                </a:lnTo>
                <a:lnTo>
                  <a:pt x="808689" y="243135"/>
                </a:lnTo>
                <a:lnTo>
                  <a:pt x="724121" y="428129"/>
                </a:lnTo>
                <a:lnTo>
                  <a:pt x="480985" y="517984"/>
                </a:lnTo>
                <a:lnTo>
                  <a:pt x="470414" y="607838"/>
                </a:lnTo>
                <a:lnTo>
                  <a:pt x="332990" y="697692"/>
                </a:lnTo>
                <a:lnTo>
                  <a:pt x="332990" y="750548"/>
                </a:lnTo>
                <a:lnTo>
                  <a:pt x="385846" y="935542"/>
                </a:lnTo>
                <a:lnTo>
                  <a:pt x="380560" y="1057110"/>
                </a:lnTo>
                <a:lnTo>
                  <a:pt x="179709" y="1120536"/>
                </a:lnTo>
                <a:lnTo>
                  <a:pt x="158567" y="1247390"/>
                </a:lnTo>
                <a:lnTo>
                  <a:pt x="132139" y="1157535"/>
                </a:lnTo>
                <a:lnTo>
                  <a:pt x="132139" y="1083537"/>
                </a:lnTo>
                <a:lnTo>
                  <a:pt x="121568" y="1062395"/>
                </a:lnTo>
                <a:lnTo>
                  <a:pt x="116283" y="1014825"/>
                </a:lnTo>
                <a:lnTo>
                  <a:pt x="100426" y="998969"/>
                </a:lnTo>
                <a:lnTo>
                  <a:pt x="110997" y="903829"/>
                </a:lnTo>
                <a:lnTo>
                  <a:pt x="163852" y="850973"/>
                </a:lnTo>
                <a:lnTo>
                  <a:pt x="211422" y="718835"/>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orme libre 19"/>
          <p:cNvSpPr/>
          <p:nvPr/>
        </p:nvSpPr>
        <p:spPr>
          <a:xfrm>
            <a:off x="6723063" y="5195888"/>
            <a:ext cx="142875" cy="152400"/>
          </a:xfrm>
          <a:custGeom>
            <a:avLst/>
            <a:gdLst>
              <a:gd name="connsiteX0" fmla="*/ 0 w 142710"/>
              <a:gd name="connsiteY0" fmla="*/ 73997 h 153281"/>
              <a:gd name="connsiteX1" fmla="*/ 42285 w 142710"/>
              <a:gd name="connsiteY1" fmla="*/ 21142 h 153281"/>
              <a:gd name="connsiteX2" fmla="*/ 84569 w 142710"/>
              <a:gd name="connsiteY2" fmla="*/ 0 h 153281"/>
              <a:gd name="connsiteX3" fmla="*/ 121568 w 142710"/>
              <a:gd name="connsiteY3" fmla="*/ 26428 h 153281"/>
              <a:gd name="connsiteX4" fmla="*/ 142710 w 142710"/>
              <a:gd name="connsiteY4" fmla="*/ 68712 h 153281"/>
              <a:gd name="connsiteX5" fmla="*/ 142710 w 142710"/>
              <a:gd name="connsiteY5" fmla="*/ 84569 h 153281"/>
              <a:gd name="connsiteX6" fmla="*/ 89855 w 142710"/>
              <a:gd name="connsiteY6" fmla="*/ 126853 h 153281"/>
              <a:gd name="connsiteX7" fmla="*/ 89855 w 142710"/>
              <a:gd name="connsiteY7" fmla="*/ 153281 h 153281"/>
              <a:gd name="connsiteX8" fmla="*/ 42285 w 142710"/>
              <a:gd name="connsiteY8" fmla="*/ 153281 h 153281"/>
              <a:gd name="connsiteX9" fmla="*/ 0 w 142710"/>
              <a:gd name="connsiteY9" fmla="*/ 73997 h 1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710" h="153281">
                <a:moveTo>
                  <a:pt x="0" y="73997"/>
                </a:moveTo>
                <a:lnTo>
                  <a:pt x="42285" y="21142"/>
                </a:lnTo>
                <a:lnTo>
                  <a:pt x="84569" y="0"/>
                </a:lnTo>
                <a:lnTo>
                  <a:pt x="121568" y="26428"/>
                </a:lnTo>
                <a:lnTo>
                  <a:pt x="142710" y="68712"/>
                </a:lnTo>
                <a:lnTo>
                  <a:pt x="142710" y="84569"/>
                </a:lnTo>
                <a:lnTo>
                  <a:pt x="89855" y="126853"/>
                </a:lnTo>
                <a:lnTo>
                  <a:pt x="89855" y="153281"/>
                </a:lnTo>
                <a:lnTo>
                  <a:pt x="42285" y="153281"/>
                </a:lnTo>
                <a:lnTo>
                  <a:pt x="0" y="7399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orme libre 20"/>
          <p:cNvSpPr/>
          <p:nvPr/>
        </p:nvSpPr>
        <p:spPr>
          <a:xfrm>
            <a:off x="6977063" y="4973638"/>
            <a:ext cx="115887" cy="131762"/>
          </a:xfrm>
          <a:custGeom>
            <a:avLst/>
            <a:gdLst>
              <a:gd name="connsiteX0" fmla="*/ 116282 w 116282"/>
              <a:gd name="connsiteY0" fmla="*/ 79283 h 132138"/>
              <a:gd name="connsiteX1" fmla="*/ 84569 w 116282"/>
              <a:gd name="connsiteY1" fmla="*/ 0 h 132138"/>
              <a:gd name="connsiteX2" fmla="*/ 31713 w 116282"/>
              <a:gd name="connsiteY2" fmla="*/ 0 h 132138"/>
              <a:gd name="connsiteX3" fmla="*/ 0 w 116282"/>
              <a:gd name="connsiteY3" fmla="*/ 31713 h 132138"/>
              <a:gd name="connsiteX4" fmla="*/ 0 w 116282"/>
              <a:gd name="connsiteY4" fmla="*/ 95140 h 132138"/>
              <a:gd name="connsiteX5" fmla="*/ 36999 w 116282"/>
              <a:gd name="connsiteY5" fmla="*/ 116282 h 132138"/>
              <a:gd name="connsiteX6" fmla="*/ 79283 w 116282"/>
              <a:gd name="connsiteY6" fmla="*/ 132138 h 132138"/>
              <a:gd name="connsiteX7" fmla="*/ 116282 w 116282"/>
              <a:gd name="connsiteY7" fmla="*/ 79283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2" h="132138">
                <a:moveTo>
                  <a:pt x="116282" y="79283"/>
                </a:moveTo>
                <a:lnTo>
                  <a:pt x="84569" y="0"/>
                </a:lnTo>
                <a:lnTo>
                  <a:pt x="31713" y="0"/>
                </a:lnTo>
                <a:lnTo>
                  <a:pt x="0" y="31713"/>
                </a:lnTo>
                <a:lnTo>
                  <a:pt x="0" y="95140"/>
                </a:lnTo>
                <a:lnTo>
                  <a:pt x="36999" y="116282"/>
                </a:lnTo>
                <a:lnTo>
                  <a:pt x="79283" y="132138"/>
                </a:lnTo>
                <a:lnTo>
                  <a:pt x="116282" y="7928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bg1"/>
              </a:solidFill>
            </a:endParaRPr>
          </a:p>
        </p:txBody>
      </p:sp>
      <p:sp>
        <p:nvSpPr>
          <p:cNvPr id="22" name="Forme libre 21"/>
          <p:cNvSpPr/>
          <p:nvPr/>
        </p:nvSpPr>
        <p:spPr>
          <a:xfrm>
            <a:off x="5676900" y="3440113"/>
            <a:ext cx="866775" cy="930275"/>
          </a:xfrm>
          <a:custGeom>
            <a:avLst/>
            <a:gdLst>
              <a:gd name="connsiteX0" fmla="*/ 0 w 866830"/>
              <a:gd name="connsiteY0" fmla="*/ 739977 h 930257"/>
              <a:gd name="connsiteX1" fmla="*/ 58141 w 866830"/>
              <a:gd name="connsiteY1" fmla="*/ 576125 h 930257"/>
              <a:gd name="connsiteX2" fmla="*/ 153281 w 866830"/>
              <a:gd name="connsiteY2" fmla="*/ 391131 h 930257"/>
              <a:gd name="connsiteX3" fmla="*/ 126853 w 866830"/>
              <a:gd name="connsiteY3" fmla="*/ 285420 h 930257"/>
              <a:gd name="connsiteX4" fmla="*/ 89854 w 866830"/>
              <a:gd name="connsiteY4" fmla="*/ 258992 h 930257"/>
              <a:gd name="connsiteX5" fmla="*/ 100425 w 866830"/>
              <a:gd name="connsiteY5" fmla="*/ 174424 h 930257"/>
              <a:gd name="connsiteX6" fmla="*/ 100425 w 866830"/>
              <a:gd name="connsiteY6" fmla="*/ 105711 h 930257"/>
              <a:gd name="connsiteX7" fmla="*/ 89854 w 866830"/>
              <a:gd name="connsiteY7" fmla="*/ 42285 h 930257"/>
              <a:gd name="connsiteX8" fmla="*/ 68712 w 866830"/>
              <a:gd name="connsiteY8" fmla="*/ 42285 h 930257"/>
              <a:gd name="connsiteX9" fmla="*/ 36999 w 866830"/>
              <a:gd name="connsiteY9" fmla="*/ 0 h 930257"/>
              <a:gd name="connsiteX10" fmla="*/ 338275 w 866830"/>
              <a:gd name="connsiteY10" fmla="*/ 0 h 930257"/>
              <a:gd name="connsiteX11" fmla="*/ 364703 w 866830"/>
              <a:gd name="connsiteY11" fmla="*/ 47570 h 930257"/>
              <a:gd name="connsiteX12" fmla="*/ 385845 w 866830"/>
              <a:gd name="connsiteY12" fmla="*/ 121568 h 930257"/>
              <a:gd name="connsiteX13" fmla="*/ 428129 w 866830"/>
              <a:gd name="connsiteY13" fmla="*/ 163853 h 930257"/>
              <a:gd name="connsiteX14" fmla="*/ 475699 w 866830"/>
              <a:gd name="connsiteY14" fmla="*/ 163853 h 930257"/>
              <a:gd name="connsiteX15" fmla="*/ 528555 w 866830"/>
              <a:gd name="connsiteY15" fmla="*/ 137425 h 930257"/>
              <a:gd name="connsiteX16" fmla="*/ 565554 w 866830"/>
              <a:gd name="connsiteY16" fmla="*/ 52856 h 930257"/>
              <a:gd name="connsiteX17" fmla="*/ 613123 w 866830"/>
              <a:gd name="connsiteY17" fmla="*/ 52856 h 930257"/>
              <a:gd name="connsiteX18" fmla="*/ 623695 w 866830"/>
              <a:gd name="connsiteY18" fmla="*/ 79284 h 930257"/>
              <a:gd name="connsiteX19" fmla="*/ 676550 w 866830"/>
              <a:gd name="connsiteY19" fmla="*/ 84569 h 930257"/>
              <a:gd name="connsiteX20" fmla="*/ 713549 w 866830"/>
              <a:gd name="connsiteY20" fmla="*/ 100426 h 930257"/>
              <a:gd name="connsiteX21" fmla="*/ 713549 w 866830"/>
              <a:gd name="connsiteY21" fmla="*/ 274849 h 930257"/>
              <a:gd name="connsiteX22" fmla="*/ 729406 w 866830"/>
              <a:gd name="connsiteY22" fmla="*/ 274849 h 930257"/>
              <a:gd name="connsiteX23" fmla="*/ 729406 w 866830"/>
              <a:gd name="connsiteY23" fmla="*/ 359418 h 930257"/>
              <a:gd name="connsiteX24" fmla="*/ 745262 w 866830"/>
              <a:gd name="connsiteY24" fmla="*/ 348847 h 930257"/>
              <a:gd name="connsiteX25" fmla="*/ 745262 w 866830"/>
              <a:gd name="connsiteY25" fmla="*/ 380560 h 930257"/>
              <a:gd name="connsiteX26" fmla="*/ 803403 w 866830"/>
              <a:gd name="connsiteY26" fmla="*/ 385846 h 930257"/>
              <a:gd name="connsiteX27" fmla="*/ 808689 w 866830"/>
              <a:gd name="connsiteY27" fmla="*/ 364703 h 930257"/>
              <a:gd name="connsiteX28" fmla="*/ 845688 w 866830"/>
              <a:gd name="connsiteY28" fmla="*/ 369989 h 930257"/>
              <a:gd name="connsiteX29" fmla="*/ 856259 w 866830"/>
              <a:gd name="connsiteY29" fmla="*/ 401702 h 930257"/>
              <a:gd name="connsiteX30" fmla="*/ 866830 w 866830"/>
              <a:gd name="connsiteY30" fmla="*/ 512699 h 930257"/>
              <a:gd name="connsiteX31" fmla="*/ 835117 w 866830"/>
              <a:gd name="connsiteY31" fmla="*/ 554983 h 930257"/>
              <a:gd name="connsiteX32" fmla="*/ 729406 w 866830"/>
              <a:gd name="connsiteY32" fmla="*/ 549698 h 930257"/>
              <a:gd name="connsiteX33" fmla="*/ 702978 w 866830"/>
              <a:gd name="connsiteY33" fmla="*/ 607839 h 930257"/>
              <a:gd name="connsiteX34" fmla="*/ 702978 w 866830"/>
              <a:gd name="connsiteY34" fmla="*/ 782262 h 930257"/>
              <a:gd name="connsiteX35" fmla="*/ 739977 w 866830"/>
              <a:gd name="connsiteY35" fmla="*/ 808690 h 930257"/>
              <a:gd name="connsiteX36" fmla="*/ 782261 w 866830"/>
              <a:gd name="connsiteY36" fmla="*/ 887973 h 930257"/>
              <a:gd name="connsiteX37" fmla="*/ 644837 w 866830"/>
              <a:gd name="connsiteY37" fmla="*/ 930257 h 930257"/>
              <a:gd name="connsiteX38" fmla="*/ 581410 w 866830"/>
              <a:gd name="connsiteY38" fmla="*/ 903829 h 930257"/>
              <a:gd name="connsiteX39" fmla="*/ 486270 w 866830"/>
              <a:gd name="connsiteY39" fmla="*/ 887973 h 930257"/>
              <a:gd name="connsiteX40" fmla="*/ 459843 w 866830"/>
              <a:gd name="connsiteY40" fmla="*/ 861545 h 930257"/>
              <a:gd name="connsiteX41" fmla="*/ 348846 w 866830"/>
              <a:gd name="connsiteY41" fmla="*/ 861545 h 930257"/>
              <a:gd name="connsiteX42" fmla="*/ 338275 w 866830"/>
              <a:gd name="connsiteY42" fmla="*/ 877402 h 930257"/>
              <a:gd name="connsiteX43" fmla="*/ 174423 w 866830"/>
              <a:gd name="connsiteY43" fmla="*/ 866831 h 930257"/>
              <a:gd name="connsiteX44" fmla="*/ 147995 w 866830"/>
              <a:gd name="connsiteY44" fmla="*/ 840403 h 930257"/>
              <a:gd name="connsiteX45" fmla="*/ 73997 w 866830"/>
              <a:gd name="connsiteY45" fmla="*/ 840403 h 930257"/>
              <a:gd name="connsiteX46" fmla="*/ 63426 w 866830"/>
              <a:gd name="connsiteY46" fmla="*/ 866831 h 930257"/>
              <a:gd name="connsiteX47" fmla="*/ 21142 w 866830"/>
              <a:gd name="connsiteY47" fmla="*/ 866831 h 930257"/>
              <a:gd name="connsiteX48" fmla="*/ 0 w 866830"/>
              <a:gd name="connsiteY48" fmla="*/ 739977 h 93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66830" h="930257">
                <a:moveTo>
                  <a:pt x="0" y="739977"/>
                </a:moveTo>
                <a:lnTo>
                  <a:pt x="58141" y="576125"/>
                </a:lnTo>
                <a:lnTo>
                  <a:pt x="153281" y="391131"/>
                </a:lnTo>
                <a:lnTo>
                  <a:pt x="126853" y="285420"/>
                </a:lnTo>
                <a:lnTo>
                  <a:pt x="89854" y="258992"/>
                </a:lnTo>
                <a:lnTo>
                  <a:pt x="100425" y="174424"/>
                </a:lnTo>
                <a:lnTo>
                  <a:pt x="100425" y="105711"/>
                </a:lnTo>
                <a:lnTo>
                  <a:pt x="89854" y="42285"/>
                </a:lnTo>
                <a:lnTo>
                  <a:pt x="68712" y="42285"/>
                </a:lnTo>
                <a:lnTo>
                  <a:pt x="36999" y="0"/>
                </a:lnTo>
                <a:lnTo>
                  <a:pt x="338275" y="0"/>
                </a:lnTo>
                <a:lnTo>
                  <a:pt x="364703" y="47570"/>
                </a:lnTo>
                <a:lnTo>
                  <a:pt x="385845" y="121568"/>
                </a:lnTo>
                <a:lnTo>
                  <a:pt x="428129" y="163853"/>
                </a:lnTo>
                <a:lnTo>
                  <a:pt x="475699" y="163853"/>
                </a:lnTo>
                <a:lnTo>
                  <a:pt x="528555" y="137425"/>
                </a:lnTo>
                <a:lnTo>
                  <a:pt x="565554" y="52856"/>
                </a:lnTo>
                <a:lnTo>
                  <a:pt x="613123" y="52856"/>
                </a:lnTo>
                <a:lnTo>
                  <a:pt x="623695" y="79284"/>
                </a:lnTo>
                <a:lnTo>
                  <a:pt x="676550" y="84569"/>
                </a:lnTo>
                <a:lnTo>
                  <a:pt x="713549" y="100426"/>
                </a:lnTo>
                <a:lnTo>
                  <a:pt x="713549" y="274849"/>
                </a:lnTo>
                <a:lnTo>
                  <a:pt x="729406" y="274849"/>
                </a:lnTo>
                <a:lnTo>
                  <a:pt x="729406" y="359418"/>
                </a:lnTo>
                <a:lnTo>
                  <a:pt x="745262" y="348847"/>
                </a:lnTo>
                <a:lnTo>
                  <a:pt x="745262" y="380560"/>
                </a:lnTo>
                <a:lnTo>
                  <a:pt x="803403" y="385846"/>
                </a:lnTo>
                <a:lnTo>
                  <a:pt x="808689" y="364703"/>
                </a:lnTo>
                <a:lnTo>
                  <a:pt x="845688" y="369989"/>
                </a:lnTo>
                <a:lnTo>
                  <a:pt x="856259" y="401702"/>
                </a:lnTo>
                <a:lnTo>
                  <a:pt x="866830" y="512699"/>
                </a:lnTo>
                <a:lnTo>
                  <a:pt x="835117" y="554983"/>
                </a:lnTo>
                <a:lnTo>
                  <a:pt x="729406" y="549698"/>
                </a:lnTo>
                <a:lnTo>
                  <a:pt x="702978" y="607839"/>
                </a:lnTo>
                <a:lnTo>
                  <a:pt x="702978" y="782262"/>
                </a:lnTo>
                <a:lnTo>
                  <a:pt x="739977" y="808690"/>
                </a:lnTo>
                <a:lnTo>
                  <a:pt x="782261" y="887973"/>
                </a:lnTo>
                <a:lnTo>
                  <a:pt x="644837" y="930257"/>
                </a:lnTo>
                <a:lnTo>
                  <a:pt x="581410" y="903829"/>
                </a:lnTo>
                <a:lnTo>
                  <a:pt x="486270" y="887973"/>
                </a:lnTo>
                <a:lnTo>
                  <a:pt x="459843" y="861545"/>
                </a:lnTo>
                <a:lnTo>
                  <a:pt x="348846" y="861545"/>
                </a:lnTo>
                <a:lnTo>
                  <a:pt x="338275" y="877402"/>
                </a:lnTo>
                <a:lnTo>
                  <a:pt x="174423" y="866831"/>
                </a:lnTo>
                <a:lnTo>
                  <a:pt x="147995" y="840403"/>
                </a:lnTo>
                <a:lnTo>
                  <a:pt x="73997" y="840403"/>
                </a:lnTo>
                <a:lnTo>
                  <a:pt x="63426" y="866831"/>
                </a:lnTo>
                <a:lnTo>
                  <a:pt x="21142" y="866831"/>
                </a:lnTo>
                <a:lnTo>
                  <a:pt x="0" y="73997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Forme libre 22"/>
          <p:cNvSpPr/>
          <p:nvPr/>
        </p:nvSpPr>
        <p:spPr>
          <a:xfrm>
            <a:off x="6602413" y="4181475"/>
            <a:ext cx="585787" cy="528638"/>
          </a:xfrm>
          <a:custGeom>
            <a:avLst/>
            <a:gdLst>
              <a:gd name="connsiteX0" fmla="*/ 544411 w 586696"/>
              <a:gd name="connsiteY0" fmla="*/ 332990 h 528555"/>
              <a:gd name="connsiteX1" fmla="*/ 502127 w 586696"/>
              <a:gd name="connsiteY1" fmla="*/ 475700 h 528555"/>
              <a:gd name="connsiteX2" fmla="*/ 449272 w 586696"/>
              <a:gd name="connsiteY2" fmla="*/ 528555 h 528555"/>
              <a:gd name="connsiteX3" fmla="*/ 359417 w 586696"/>
              <a:gd name="connsiteY3" fmla="*/ 507413 h 528555"/>
              <a:gd name="connsiteX4" fmla="*/ 258992 w 586696"/>
              <a:gd name="connsiteY4" fmla="*/ 507413 h 528555"/>
              <a:gd name="connsiteX5" fmla="*/ 232564 w 586696"/>
              <a:gd name="connsiteY5" fmla="*/ 459843 h 528555"/>
              <a:gd name="connsiteX6" fmla="*/ 179709 w 586696"/>
              <a:gd name="connsiteY6" fmla="*/ 443986 h 528555"/>
              <a:gd name="connsiteX7" fmla="*/ 174423 w 586696"/>
              <a:gd name="connsiteY7" fmla="*/ 375274 h 528555"/>
              <a:gd name="connsiteX8" fmla="*/ 84569 w 586696"/>
              <a:gd name="connsiteY8" fmla="*/ 306562 h 528555"/>
              <a:gd name="connsiteX9" fmla="*/ 68712 w 586696"/>
              <a:gd name="connsiteY9" fmla="*/ 248421 h 528555"/>
              <a:gd name="connsiteX10" fmla="*/ 0 w 586696"/>
              <a:gd name="connsiteY10" fmla="*/ 174423 h 528555"/>
              <a:gd name="connsiteX11" fmla="*/ 52855 w 586696"/>
              <a:gd name="connsiteY11" fmla="*/ 158567 h 528555"/>
              <a:gd name="connsiteX12" fmla="*/ 79283 w 586696"/>
              <a:gd name="connsiteY12" fmla="*/ 184995 h 528555"/>
              <a:gd name="connsiteX13" fmla="*/ 153281 w 586696"/>
              <a:gd name="connsiteY13" fmla="*/ 163852 h 528555"/>
              <a:gd name="connsiteX14" fmla="*/ 195565 w 586696"/>
              <a:gd name="connsiteY14" fmla="*/ 137425 h 528555"/>
              <a:gd name="connsiteX15" fmla="*/ 264277 w 586696"/>
              <a:gd name="connsiteY15" fmla="*/ 63427 h 528555"/>
              <a:gd name="connsiteX16" fmla="*/ 253706 w 586696"/>
              <a:gd name="connsiteY16" fmla="*/ 15857 h 528555"/>
              <a:gd name="connsiteX17" fmla="*/ 332989 w 586696"/>
              <a:gd name="connsiteY17" fmla="*/ 0 h 528555"/>
              <a:gd name="connsiteX18" fmla="*/ 507413 w 586696"/>
              <a:gd name="connsiteY18" fmla="*/ 63427 h 528555"/>
              <a:gd name="connsiteX19" fmla="*/ 565554 w 586696"/>
              <a:gd name="connsiteY19" fmla="*/ 126854 h 528555"/>
              <a:gd name="connsiteX20" fmla="*/ 586696 w 586696"/>
              <a:gd name="connsiteY20" fmla="*/ 200851 h 528555"/>
              <a:gd name="connsiteX21" fmla="*/ 544411 w 586696"/>
              <a:gd name="connsiteY21" fmla="*/ 332990 h 5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696" h="528555">
                <a:moveTo>
                  <a:pt x="544411" y="332990"/>
                </a:moveTo>
                <a:lnTo>
                  <a:pt x="502127" y="475700"/>
                </a:lnTo>
                <a:lnTo>
                  <a:pt x="449272" y="528555"/>
                </a:lnTo>
                <a:lnTo>
                  <a:pt x="359417" y="507413"/>
                </a:lnTo>
                <a:lnTo>
                  <a:pt x="258992" y="507413"/>
                </a:lnTo>
                <a:lnTo>
                  <a:pt x="232564" y="459843"/>
                </a:lnTo>
                <a:lnTo>
                  <a:pt x="179709" y="443986"/>
                </a:lnTo>
                <a:lnTo>
                  <a:pt x="174423" y="375274"/>
                </a:lnTo>
                <a:lnTo>
                  <a:pt x="84569" y="306562"/>
                </a:lnTo>
                <a:lnTo>
                  <a:pt x="68712" y="248421"/>
                </a:lnTo>
                <a:lnTo>
                  <a:pt x="0" y="174423"/>
                </a:lnTo>
                <a:lnTo>
                  <a:pt x="52855" y="158567"/>
                </a:lnTo>
                <a:lnTo>
                  <a:pt x="79283" y="184995"/>
                </a:lnTo>
                <a:lnTo>
                  <a:pt x="153281" y="163852"/>
                </a:lnTo>
                <a:lnTo>
                  <a:pt x="195565" y="137425"/>
                </a:lnTo>
                <a:lnTo>
                  <a:pt x="264277" y="63427"/>
                </a:lnTo>
                <a:lnTo>
                  <a:pt x="253706" y="15857"/>
                </a:lnTo>
                <a:lnTo>
                  <a:pt x="332989" y="0"/>
                </a:lnTo>
                <a:lnTo>
                  <a:pt x="507413" y="63427"/>
                </a:lnTo>
                <a:lnTo>
                  <a:pt x="565554" y="126854"/>
                </a:lnTo>
                <a:lnTo>
                  <a:pt x="586696" y="200851"/>
                </a:lnTo>
                <a:lnTo>
                  <a:pt x="544411" y="33299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Forme libre 23"/>
          <p:cNvSpPr/>
          <p:nvPr/>
        </p:nvSpPr>
        <p:spPr>
          <a:xfrm>
            <a:off x="6929438" y="3038475"/>
            <a:ext cx="771525" cy="846138"/>
          </a:xfrm>
          <a:custGeom>
            <a:avLst/>
            <a:gdLst>
              <a:gd name="connsiteX0" fmla="*/ 702978 w 771690"/>
              <a:gd name="connsiteY0" fmla="*/ 644837 h 845688"/>
              <a:gd name="connsiteX1" fmla="*/ 660694 w 771690"/>
              <a:gd name="connsiteY1" fmla="*/ 449271 h 845688"/>
              <a:gd name="connsiteX2" fmla="*/ 687121 w 771690"/>
              <a:gd name="connsiteY2" fmla="*/ 306562 h 845688"/>
              <a:gd name="connsiteX3" fmla="*/ 607838 w 771690"/>
              <a:gd name="connsiteY3" fmla="*/ 195565 h 845688"/>
              <a:gd name="connsiteX4" fmla="*/ 597267 w 771690"/>
              <a:gd name="connsiteY4" fmla="*/ 142710 h 845688"/>
              <a:gd name="connsiteX5" fmla="*/ 428129 w 771690"/>
              <a:gd name="connsiteY5" fmla="*/ 58141 h 845688"/>
              <a:gd name="connsiteX6" fmla="*/ 290705 w 771690"/>
              <a:gd name="connsiteY6" fmla="*/ 0 h 845688"/>
              <a:gd name="connsiteX7" fmla="*/ 184994 w 771690"/>
              <a:gd name="connsiteY7" fmla="*/ 0 h 845688"/>
              <a:gd name="connsiteX8" fmla="*/ 184994 w 771690"/>
              <a:gd name="connsiteY8" fmla="*/ 26427 h 845688"/>
              <a:gd name="connsiteX9" fmla="*/ 132139 w 771690"/>
              <a:gd name="connsiteY9" fmla="*/ 26427 h 845688"/>
              <a:gd name="connsiteX10" fmla="*/ 105711 w 771690"/>
              <a:gd name="connsiteY10" fmla="*/ 68712 h 845688"/>
              <a:gd name="connsiteX11" fmla="*/ 105711 w 771690"/>
              <a:gd name="connsiteY11" fmla="*/ 84569 h 845688"/>
              <a:gd name="connsiteX12" fmla="*/ 73998 w 771690"/>
              <a:gd name="connsiteY12" fmla="*/ 121567 h 845688"/>
              <a:gd name="connsiteX13" fmla="*/ 89854 w 771690"/>
              <a:gd name="connsiteY13" fmla="*/ 137424 h 845688"/>
              <a:gd name="connsiteX14" fmla="*/ 95140 w 771690"/>
              <a:gd name="connsiteY14" fmla="*/ 195565 h 845688"/>
              <a:gd name="connsiteX15" fmla="*/ 68712 w 771690"/>
              <a:gd name="connsiteY15" fmla="*/ 248421 h 845688"/>
              <a:gd name="connsiteX16" fmla="*/ 0 w 771690"/>
              <a:gd name="connsiteY16" fmla="*/ 280134 h 845688"/>
              <a:gd name="connsiteX17" fmla="*/ 0 w 771690"/>
              <a:gd name="connsiteY17" fmla="*/ 375274 h 845688"/>
              <a:gd name="connsiteX18" fmla="*/ 100425 w 771690"/>
              <a:gd name="connsiteY18" fmla="*/ 570839 h 845688"/>
              <a:gd name="connsiteX19" fmla="*/ 195565 w 771690"/>
              <a:gd name="connsiteY19" fmla="*/ 639551 h 845688"/>
              <a:gd name="connsiteX20" fmla="*/ 216707 w 771690"/>
              <a:gd name="connsiteY20" fmla="*/ 639551 h 845688"/>
              <a:gd name="connsiteX21" fmla="*/ 253706 w 771690"/>
              <a:gd name="connsiteY21" fmla="*/ 687121 h 845688"/>
              <a:gd name="connsiteX22" fmla="*/ 280134 w 771690"/>
              <a:gd name="connsiteY22" fmla="*/ 671264 h 845688"/>
              <a:gd name="connsiteX23" fmla="*/ 322418 w 771690"/>
              <a:gd name="connsiteY23" fmla="*/ 671264 h 845688"/>
              <a:gd name="connsiteX24" fmla="*/ 338275 w 771690"/>
              <a:gd name="connsiteY24" fmla="*/ 724120 h 845688"/>
              <a:gd name="connsiteX25" fmla="*/ 369988 w 771690"/>
              <a:gd name="connsiteY25" fmla="*/ 734691 h 845688"/>
              <a:gd name="connsiteX26" fmla="*/ 375274 w 771690"/>
              <a:gd name="connsiteY26" fmla="*/ 824545 h 845688"/>
              <a:gd name="connsiteX27" fmla="*/ 475699 w 771690"/>
              <a:gd name="connsiteY27" fmla="*/ 829831 h 845688"/>
              <a:gd name="connsiteX28" fmla="*/ 507413 w 771690"/>
              <a:gd name="connsiteY28" fmla="*/ 845688 h 845688"/>
              <a:gd name="connsiteX29" fmla="*/ 586696 w 771690"/>
              <a:gd name="connsiteY29" fmla="*/ 845688 h 845688"/>
              <a:gd name="connsiteX30" fmla="*/ 597267 w 771690"/>
              <a:gd name="connsiteY30" fmla="*/ 829831 h 845688"/>
              <a:gd name="connsiteX31" fmla="*/ 771690 w 771690"/>
              <a:gd name="connsiteY31" fmla="*/ 766404 h 845688"/>
              <a:gd name="connsiteX32" fmla="*/ 771690 w 771690"/>
              <a:gd name="connsiteY32" fmla="*/ 739977 h 845688"/>
              <a:gd name="connsiteX33" fmla="*/ 702978 w 771690"/>
              <a:gd name="connsiteY33" fmla="*/ 644837 h 84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1690" h="845688">
                <a:moveTo>
                  <a:pt x="702978" y="644837"/>
                </a:moveTo>
                <a:lnTo>
                  <a:pt x="660694" y="449271"/>
                </a:lnTo>
                <a:lnTo>
                  <a:pt x="687121" y="306562"/>
                </a:lnTo>
                <a:lnTo>
                  <a:pt x="607838" y="195565"/>
                </a:lnTo>
                <a:lnTo>
                  <a:pt x="597267" y="142710"/>
                </a:lnTo>
                <a:lnTo>
                  <a:pt x="428129" y="58141"/>
                </a:lnTo>
                <a:lnTo>
                  <a:pt x="290705" y="0"/>
                </a:lnTo>
                <a:lnTo>
                  <a:pt x="184994" y="0"/>
                </a:lnTo>
                <a:lnTo>
                  <a:pt x="184994" y="26427"/>
                </a:lnTo>
                <a:lnTo>
                  <a:pt x="132139" y="26427"/>
                </a:lnTo>
                <a:lnTo>
                  <a:pt x="105711" y="68712"/>
                </a:lnTo>
                <a:lnTo>
                  <a:pt x="105711" y="84569"/>
                </a:lnTo>
                <a:lnTo>
                  <a:pt x="73998" y="121567"/>
                </a:lnTo>
                <a:lnTo>
                  <a:pt x="89854" y="137424"/>
                </a:lnTo>
                <a:lnTo>
                  <a:pt x="95140" y="195565"/>
                </a:lnTo>
                <a:lnTo>
                  <a:pt x="68712" y="248421"/>
                </a:lnTo>
                <a:lnTo>
                  <a:pt x="0" y="280134"/>
                </a:lnTo>
                <a:lnTo>
                  <a:pt x="0" y="375274"/>
                </a:lnTo>
                <a:lnTo>
                  <a:pt x="100425" y="570839"/>
                </a:lnTo>
                <a:lnTo>
                  <a:pt x="195565" y="639551"/>
                </a:lnTo>
                <a:lnTo>
                  <a:pt x="216707" y="639551"/>
                </a:lnTo>
                <a:lnTo>
                  <a:pt x="253706" y="687121"/>
                </a:lnTo>
                <a:lnTo>
                  <a:pt x="280134" y="671264"/>
                </a:lnTo>
                <a:lnTo>
                  <a:pt x="322418" y="671264"/>
                </a:lnTo>
                <a:lnTo>
                  <a:pt x="338275" y="724120"/>
                </a:lnTo>
                <a:lnTo>
                  <a:pt x="369988" y="734691"/>
                </a:lnTo>
                <a:lnTo>
                  <a:pt x="375274" y="824545"/>
                </a:lnTo>
                <a:lnTo>
                  <a:pt x="475699" y="829831"/>
                </a:lnTo>
                <a:lnTo>
                  <a:pt x="507413" y="845688"/>
                </a:lnTo>
                <a:lnTo>
                  <a:pt x="586696" y="845688"/>
                </a:lnTo>
                <a:lnTo>
                  <a:pt x="597267" y="829831"/>
                </a:lnTo>
                <a:lnTo>
                  <a:pt x="771690" y="766404"/>
                </a:lnTo>
                <a:lnTo>
                  <a:pt x="771690" y="739977"/>
                </a:lnTo>
                <a:lnTo>
                  <a:pt x="702978" y="6448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orme libre 24"/>
          <p:cNvSpPr/>
          <p:nvPr/>
        </p:nvSpPr>
        <p:spPr>
          <a:xfrm>
            <a:off x="6380163" y="3605213"/>
            <a:ext cx="823912" cy="755650"/>
          </a:xfrm>
          <a:custGeom>
            <a:avLst/>
            <a:gdLst>
              <a:gd name="connsiteX0" fmla="*/ 755833 w 824545"/>
              <a:gd name="connsiteY0" fmla="*/ 454557 h 755833"/>
              <a:gd name="connsiteX1" fmla="*/ 803403 w 824545"/>
              <a:gd name="connsiteY1" fmla="*/ 412272 h 755833"/>
              <a:gd name="connsiteX2" fmla="*/ 813974 w 824545"/>
              <a:gd name="connsiteY2" fmla="*/ 285419 h 755833"/>
              <a:gd name="connsiteX3" fmla="*/ 824545 w 824545"/>
              <a:gd name="connsiteY3" fmla="*/ 253706 h 755833"/>
              <a:gd name="connsiteX4" fmla="*/ 803403 w 824545"/>
              <a:gd name="connsiteY4" fmla="*/ 206136 h 755833"/>
              <a:gd name="connsiteX5" fmla="*/ 787547 w 824545"/>
              <a:gd name="connsiteY5" fmla="*/ 184994 h 755833"/>
              <a:gd name="connsiteX6" fmla="*/ 803403 w 824545"/>
              <a:gd name="connsiteY6" fmla="*/ 110996 h 755833"/>
              <a:gd name="connsiteX7" fmla="*/ 766404 w 824545"/>
              <a:gd name="connsiteY7" fmla="*/ 73997 h 755833"/>
              <a:gd name="connsiteX8" fmla="*/ 745262 w 824545"/>
              <a:gd name="connsiteY8" fmla="*/ 73997 h 755833"/>
              <a:gd name="connsiteX9" fmla="*/ 634266 w 824545"/>
              <a:gd name="connsiteY9" fmla="*/ 0 h 755833"/>
              <a:gd name="connsiteX10" fmla="*/ 560268 w 824545"/>
              <a:gd name="connsiteY10" fmla="*/ 5285 h 755833"/>
              <a:gd name="connsiteX11" fmla="*/ 475699 w 824545"/>
              <a:gd name="connsiteY11" fmla="*/ 47569 h 755833"/>
              <a:gd name="connsiteX12" fmla="*/ 475699 w 824545"/>
              <a:gd name="connsiteY12" fmla="*/ 79283 h 755833"/>
              <a:gd name="connsiteX13" fmla="*/ 502127 w 824545"/>
              <a:gd name="connsiteY13" fmla="*/ 89854 h 755833"/>
              <a:gd name="connsiteX14" fmla="*/ 502127 w 824545"/>
              <a:gd name="connsiteY14" fmla="*/ 110996 h 755833"/>
              <a:gd name="connsiteX15" fmla="*/ 465128 w 824545"/>
              <a:gd name="connsiteY15" fmla="*/ 158566 h 755833"/>
              <a:gd name="connsiteX16" fmla="*/ 465128 w 824545"/>
              <a:gd name="connsiteY16" fmla="*/ 237849 h 755833"/>
              <a:gd name="connsiteX17" fmla="*/ 486270 w 824545"/>
              <a:gd name="connsiteY17" fmla="*/ 248420 h 755833"/>
              <a:gd name="connsiteX18" fmla="*/ 486270 w 824545"/>
              <a:gd name="connsiteY18" fmla="*/ 285419 h 755833"/>
              <a:gd name="connsiteX19" fmla="*/ 565554 w 824545"/>
              <a:gd name="connsiteY19" fmla="*/ 327704 h 755833"/>
              <a:gd name="connsiteX20" fmla="*/ 591981 w 824545"/>
              <a:gd name="connsiteY20" fmla="*/ 369988 h 755833"/>
              <a:gd name="connsiteX21" fmla="*/ 554982 w 824545"/>
              <a:gd name="connsiteY21" fmla="*/ 391130 h 755833"/>
              <a:gd name="connsiteX22" fmla="*/ 539126 w 824545"/>
              <a:gd name="connsiteY22" fmla="*/ 401701 h 755833"/>
              <a:gd name="connsiteX23" fmla="*/ 459843 w 824545"/>
              <a:gd name="connsiteY23" fmla="*/ 375273 h 755833"/>
              <a:gd name="connsiteX24" fmla="*/ 428129 w 824545"/>
              <a:gd name="connsiteY24" fmla="*/ 332989 h 755833"/>
              <a:gd name="connsiteX25" fmla="*/ 428129 w 824545"/>
              <a:gd name="connsiteY25" fmla="*/ 295990 h 755833"/>
              <a:gd name="connsiteX26" fmla="*/ 396416 w 824545"/>
              <a:gd name="connsiteY26" fmla="*/ 269563 h 755833"/>
              <a:gd name="connsiteX27" fmla="*/ 375274 w 824545"/>
              <a:gd name="connsiteY27" fmla="*/ 269563 h 755833"/>
              <a:gd name="connsiteX28" fmla="*/ 359417 w 824545"/>
              <a:gd name="connsiteY28" fmla="*/ 290705 h 755833"/>
              <a:gd name="connsiteX29" fmla="*/ 343560 w 824545"/>
              <a:gd name="connsiteY29" fmla="*/ 290705 h 755833"/>
              <a:gd name="connsiteX30" fmla="*/ 264277 w 824545"/>
              <a:gd name="connsiteY30" fmla="*/ 243135 h 755833"/>
              <a:gd name="connsiteX31" fmla="*/ 153281 w 824545"/>
              <a:gd name="connsiteY31" fmla="*/ 243135 h 755833"/>
              <a:gd name="connsiteX32" fmla="*/ 163852 w 824545"/>
              <a:gd name="connsiteY32" fmla="*/ 348846 h 755833"/>
              <a:gd name="connsiteX33" fmla="*/ 142710 w 824545"/>
              <a:gd name="connsiteY33" fmla="*/ 385845 h 755833"/>
              <a:gd name="connsiteX34" fmla="*/ 26428 w 824545"/>
              <a:gd name="connsiteY34" fmla="*/ 385845 h 755833"/>
              <a:gd name="connsiteX35" fmla="*/ 0 w 824545"/>
              <a:gd name="connsiteY35" fmla="*/ 443986 h 755833"/>
              <a:gd name="connsiteX36" fmla="*/ 0 w 824545"/>
              <a:gd name="connsiteY36" fmla="*/ 618409 h 755833"/>
              <a:gd name="connsiteX37" fmla="*/ 31713 w 824545"/>
              <a:gd name="connsiteY37" fmla="*/ 639551 h 755833"/>
              <a:gd name="connsiteX38" fmla="*/ 84569 w 824545"/>
              <a:gd name="connsiteY38" fmla="*/ 724120 h 755833"/>
              <a:gd name="connsiteX39" fmla="*/ 105711 w 824545"/>
              <a:gd name="connsiteY39" fmla="*/ 718834 h 755833"/>
              <a:gd name="connsiteX40" fmla="*/ 227278 w 824545"/>
              <a:gd name="connsiteY40" fmla="*/ 718834 h 755833"/>
              <a:gd name="connsiteX41" fmla="*/ 227278 w 824545"/>
              <a:gd name="connsiteY41" fmla="*/ 745262 h 755833"/>
              <a:gd name="connsiteX42" fmla="*/ 274848 w 824545"/>
              <a:gd name="connsiteY42" fmla="*/ 734691 h 755833"/>
              <a:gd name="connsiteX43" fmla="*/ 306562 w 824545"/>
              <a:gd name="connsiteY43" fmla="*/ 755833 h 755833"/>
              <a:gd name="connsiteX44" fmla="*/ 391130 w 824545"/>
              <a:gd name="connsiteY44" fmla="*/ 724120 h 755833"/>
              <a:gd name="connsiteX45" fmla="*/ 486270 w 824545"/>
              <a:gd name="connsiteY45" fmla="*/ 639551 h 755833"/>
              <a:gd name="connsiteX46" fmla="*/ 475699 w 824545"/>
              <a:gd name="connsiteY46" fmla="*/ 591981 h 755833"/>
              <a:gd name="connsiteX47" fmla="*/ 560268 w 824545"/>
              <a:gd name="connsiteY47" fmla="*/ 576124 h 755833"/>
              <a:gd name="connsiteX48" fmla="*/ 755833 w 824545"/>
              <a:gd name="connsiteY48" fmla="*/ 454557 h 75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24545" h="755833">
                <a:moveTo>
                  <a:pt x="755833" y="454557"/>
                </a:moveTo>
                <a:lnTo>
                  <a:pt x="803403" y="412272"/>
                </a:lnTo>
                <a:lnTo>
                  <a:pt x="813974" y="285419"/>
                </a:lnTo>
                <a:lnTo>
                  <a:pt x="824545" y="253706"/>
                </a:lnTo>
                <a:lnTo>
                  <a:pt x="803403" y="206136"/>
                </a:lnTo>
                <a:lnTo>
                  <a:pt x="787547" y="184994"/>
                </a:lnTo>
                <a:lnTo>
                  <a:pt x="803403" y="110996"/>
                </a:lnTo>
                <a:lnTo>
                  <a:pt x="766404" y="73997"/>
                </a:lnTo>
                <a:lnTo>
                  <a:pt x="745262" y="73997"/>
                </a:lnTo>
                <a:lnTo>
                  <a:pt x="634266" y="0"/>
                </a:lnTo>
                <a:lnTo>
                  <a:pt x="560268" y="5285"/>
                </a:lnTo>
                <a:lnTo>
                  <a:pt x="475699" y="47569"/>
                </a:lnTo>
                <a:lnTo>
                  <a:pt x="475699" y="79283"/>
                </a:lnTo>
                <a:lnTo>
                  <a:pt x="502127" y="89854"/>
                </a:lnTo>
                <a:lnTo>
                  <a:pt x="502127" y="110996"/>
                </a:lnTo>
                <a:lnTo>
                  <a:pt x="465128" y="158566"/>
                </a:lnTo>
                <a:lnTo>
                  <a:pt x="465128" y="237849"/>
                </a:lnTo>
                <a:lnTo>
                  <a:pt x="486270" y="248420"/>
                </a:lnTo>
                <a:lnTo>
                  <a:pt x="486270" y="285419"/>
                </a:lnTo>
                <a:lnTo>
                  <a:pt x="565554" y="327704"/>
                </a:lnTo>
                <a:lnTo>
                  <a:pt x="591981" y="369988"/>
                </a:lnTo>
                <a:lnTo>
                  <a:pt x="554982" y="391130"/>
                </a:lnTo>
                <a:lnTo>
                  <a:pt x="539126" y="401701"/>
                </a:lnTo>
                <a:lnTo>
                  <a:pt x="459843" y="375273"/>
                </a:lnTo>
                <a:lnTo>
                  <a:pt x="428129" y="332989"/>
                </a:lnTo>
                <a:lnTo>
                  <a:pt x="428129" y="295990"/>
                </a:lnTo>
                <a:lnTo>
                  <a:pt x="396416" y="269563"/>
                </a:lnTo>
                <a:lnTo>
                  <a:pt x="375274" y="269563"/>
                </a:lnTo>
                <a:lnTo>
                  <a:pt x="359417" y="290705"/>
                </a:lnTo>
                <a:lnTo>
                  <a:pt x="343560" y="290705"/>
                </a:lnTo>
                <a:lnTo>
                  <a:pt x="264277" y="243135"/>
                </a:lnTo>
                <a:lnTo>
                  <a:pt x="153281" y="243135"/>
                </a:lnTo>
                <a:lnTo>
                  <a:pt x="163852" y="348846"/>
                </a:lnTo>
                <a:lnTo>
                  <a:pt x="142710" y="385845"/>
                </a:lnTo>
                <a:lnTo>
                  <a:pt x="26428" y="385845"/>
                </a:lnTo>
                <a:lnTo>
                  <a:pt x="0" y="443986"/>
                </a:lnTo>
                <a:lnTo>
                  <a:pt x="0" y="618409"/>
                </a:lnTo>
                <a:lnTo>
                  <a:pt x="31713" y="639551"/>
                </a:lnTo>
                <a:lnTo>
                  <a:pt x="84569" y="724120"/>
                </a:lnTo>
                <a:lnTo>
                  <a:pt x="105711" y="718834"/>
                </a:lnTo>
                <a:lnTo>
                  <a:pt x="227278" y="718834"/>
                </a:lnTo>
                <a:lnTo>
                  <a:pt x="227278" y="745262"/>
                </a:lnTo>
                <a:lnTo>
                  <a:pt x="274848" y="734691"/>
                </a:lnTo>
                <a:lnTo>
                  <a:pt x="306562" y="755833"/>
                </a:lnTo>
                <a:lnTo>
                  <a:pt x="391130" y="724120"/>
                </a:lnTo>
                <a:lnTo>
                  <a:pt x="486270" y="639551"/>
                </a:lnTo>
                <a:lnTo>
                  <a:pt x="475699" y="591981"/>
                </a:lnTo>
                <a:lnTo>
                  <a:pt x="560268" y="576124"/>
                </a:lnTo>
                <a:lnTo>
                  <a:pt x="755833" y="45455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orme libre 25"/>
          <p:cNvSpPr/>
          <p:nvPr/>
        </p:nvSpPr>
        <p:spPr>
          <a:xfrm>
            <a:off x="7145338" y="3705225"/>
            <a:ext cx="222250" cy="555625"/>
          </a:xfrm>
          <a:custGeom>
            <a:avLst/>
            <a:gdLst>
              <a:gd name="connsiteX0" fmla="*/ 211422 w 221993"/>
              <a:gd name="connsiteY0" fmla="*/ 348846 h 554983"/>
              <a:gd name="connsiteX1" fmla="*/ 163852 w 221993"/>
              <a:gd name="connsiteY1" fmla="*/ 290705 h 554983"/>
              <a:gd name="connsiteX2" fmla="*/ 121568 w 221993"/>
              <a:gd name="connsiteY2" fmla="*/ 280134 h 554983"/>
              <a:gd name="connsiteX3" fmla="*/ 121568 w 221993"/>
              <a:gd name="connsiteY3" fmla="*/ 227279 h 554983"/>
              <a:gd name="connsiteX4" fmla="*/ 158567 w 221993"/>
              <a:gd name="connsiteY4" fmla="*/ 158566 h 554983"/>
              <a:gd name="connsiteX5" fmla="*/ 153281 w 221993"/>
              <a:gd name="connsiteY5" fmla="*/ 68712 h 554983"/>
              <a:gd name="connsiteX6" fmla="*/ 121568 w 221993"/>
              <a:gd name="connsiteY6" fmla="*/ 52855 h 554983"/>
              <a:gd name="connsiteX7" fmla="*/ 105711 w 221993"/>
              <a:gd name="connsiteY7" fmla="*/ 5285 h 554983"/>
              <a:gd name="connsiteX8" fmla="*/ 58141 w 221993"/>
              <a:gd name="connsiteY8" fmla="*/ 0 h 554983"/>
              <a:gd name="connsiteX9" fmla="*/ 36999 w 221993"/>
              <a:gd name="connsiteY9" fmla="*/ 21142 h 554983"/>
              <a:gd name="connsiteX10" fmla="*/ 21143 w 221993"/>
              <a:gd name="connsiteY10" fmla="*/ 79283 h 554983"/>
              <a:gd name="connsiteX11" fmla="*/ 58141 w 221993"/>
              <a:gd name="connsiteY11" fmla="*/ 153281 h 554983"/>
              <a:gd name="connsiteX12" fmla="*/ 47570 w 221993"/>
              <a:gd name="connsiteY12" fmla="*/ 184994 h 554983"/>
              <a:gd name="connsiteX13" fmla="*/ 36999 w 221993"/>
              <a:gd name="connsiteY13" fmla="*/ 322418 h 554983"/>
              <a:gd name="connsiteX14" fmla="*/ 0 w 221993"/>
              <a:gd name="connsiteY14" fmla="*/ 354132 h 554983"/>
              <a:gd name="connsiteX15" fmla="*/ 100426 w 221993"/>
              <a:gd name="connsiteY15" fmla="*/ 385845 h 554983"/>
              <a:gd name="connsiteX16" fmla="*/ 132139 w 221993"/>
              <a:gd name="connsiteY16" fmla="*/ 433415 h 554983"/>
              <a:gd name="connsiteX17" fmla="*/ 132139 w 221993"/>
              <a:gd name="connsiteY17" fmla="*/ 475699 h 554983"/>
              <a:gd name="connsiteX18" fmla="*/ 110997 w 221993"/>
              <a:gd name="connsiteY18" fmla="*/ 496842 h 554983"/>
              <a:gd name="connsiteX19" fmla="*/ 116283 w 221993"/>
              <a:gd name="connsiteY19" fmla="*/ 528555 h 554983"/>
              <a:gd name="connsiteX20" fmla="*/ 174424 w 221993"/>
              <a:gd name="connsiteY20" fmla="*/ 554983 h 554983"/>
              <a:gd name="connsiteX21" fmla="*/ 221993 w 221993"/>
              <a:gd name="connsiteY21" fmla="*/ 475699 h 554983"/>
              <a:gd name="connsiteX22" fmla="*/ 221993 w 221993"/>
              <a:gd name="connsiteY22" fmla="*/ 428129 h 554983"/>
              <a:gd name="connsiteX23" fmla="*/ 216708 w 221993"/>
              <a:gd name="connsiteY23" fmla="*/ 422844 h 554983"/>
              <a:gd name="connsiteX24" fmla="*/ 211422 w 221993"/>
              <a:gd name="connsiteY24" fmla="*/ 348846 h 5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1993" h="554983">
                <a:moveTo>
                  <a:pt x="211422" y="348846"/>
                </a:moveTo>
                <a:lnTo>
                  <a:pt x="163852" y="290705"/>
                </a:lnTo>
                <a:lnTo>
                  <a:pt x="121568" y="280134"/>
                </a:lnTo>
                <a:lnTo>
                  <a:pt x="121568" y="227279"/>
                </a:lnTo>
                <a:lnTo>
                  <a:pt x="158567" y="158566"/>
                </a:lnTo>
                <a:lnTo>
                  <a:pt x="153281" y="68712"/>
                </a:lnTo>
                <a:lnTo>
                  <a:pt x="121568" y="52855"/>
                </a:lnTo>
                <a:lnTo>
                  <a:pt x="105711" y="5285"/>
                </a:lnTo>
                <a:lnTo>
                  <a:pt x="58141" y="0"/>
                </a:lnTo>
                <a:lnTo>
                  <a:pt x="36999" y="21142"/>
                </a:lnTo>
                <a:lnTo>
                  <a:pt x="21143" y="79283"/>
                </a:lnTo>
                <a:lnTo>
                  <a:pt x="58141" y="153281"/>
                </a:lnTo>
                <a:lnTo>
                  <a:pt x="47570" y="184994"/>
                </a:lnTo>
                <a:lnTo>
                  <a:pt x="36999" y="322418"/>
                </a:lnTo>
                <a:lnTo>
                  <a:pt x="0" y="354132"/>
                </a:lnTo>
                <a:lnTo>
                  <a:pt x="100426" y="385845"/>
                </a:lnTo>
                <a:lnTo>
                  <a:pt x="132139" y="433415"/>
                </a:lnTo>
                <a:lnTo>
                  <a:pt x="132139" y="475699"/>
                </a:lnTo>
                <a:lnTo>
                  <a:pt x="110997" y="496842"/>
                </a:lnTo>
                <a:lnTo>
                  <a:pt x="116283" y="528555"/>
                </a:lnTo>
                <a:lnTo>
                  <a:pt x="174424" y="554983"/>
                </a:lnTo>
                <a:lnTo>
                  <a:pt x="221993" y="475699"/>
                </a:lnTo>
                <a:lnTo>
                  <a:pt x="221993" y="428129"/>
                </a:lnTo>
                <a:lnTo>
                  <a:pt x="216708" y="422844"/>
                </a:lnTo>
                <a:lnTo>
                  <a:pt x="211422" y="34884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Forme libre 26"/>
          <p:cNvSpPr/>
          <p:nvPr/>
        </p:nvSpPr>
        <p:spPr>
          <a:xfrm>
            <a:off x="6892925" y="3160713"/>
            <a:ext cx="127000" cy="158750"/>
          </a:xfrm>
          <a:custGeom>
            <a:avLst/>
            <a:gdLst>
              <a:gd name="connsiteX0" fmla="*/ 42284 w 126853"/>
              <a:gd name="connsiteY0" fmla="*/ 158567 h 158567"/>
              <a:gd name="connsiteX1" fmla="*/ 0 w 126853"/>
              <a:gd name="connsiteY1" fmla="*/ 105711 h 158567"/>
              <a:gd name="connsiteX2" fmla="*/ 0 w 126853"/>
              <a:gd name="connsiteY2" fmla="*/ 63427 h 158567"/>
              <a:gd name="connsiteX3" fmla="*/ 52856 w 126853"/>
              <a:gd name="connsiteY3" fmla="*/ 15857 h 158567"/>
              <a:gd name="connsiteX4" fmla="*/ 110997 w 126853"/>
              <a:gd name="connsiteY4" fmla="*/ 0 h 158567"/>
              <a:gd name="connsiteX5" fmla="*/ 126853 w 126853"/>
              <a:gd name="connsiteY5" fmla="*/ 10571 h 158567"/>
              <a:gd name="connsiteX6" fmla="*/ 126853 w 126853"/>
              <a:gd name="connsiteY6" fmla="*/ 73998 h 158567"/>
              <a:gd name="connsiteX7" fmla="*/ 110997 w 126853"/>
              <a:gd name="connsiteY7" fmla="*/ 126854 h 158567"/>
              <a:gd name="connsiteX8" fmla="*/ 42284 w 126853"/>
              <a:gd name="connsiteY8" fmla="*/ 158567 h 15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853" h="158567">
                <a:moveTo>
                  <a:pt x="42284" y="158567"/>
                </a:moveTo>
                <a:lnTo>
                  <a:pt x="0" y="105711"/>
                </a:lnTo>
                <a:lnTo>
                  <a:pt x="0" y="63427"/>
                </a:lnTo>
                <a:lnTo>
                  <a:pt x="52856" y="15857"/>
                </a:lnTo>
                <a:lnTo>
                  <a:pt x="110997" y="0"/>
                </a:lnTo>
                <a:lnTo>
                  <a:pt x="126853" y="10571"/>
                </a:lnTo>
                <a:lnTo>
                  <a:pt x="126853" y="73998"/>
                </a:lnTo>
                <a:lnTo>
                  <a:pt x="110997" y="126854"/>
                </a:lnTo>
                <a:lnTo>
                  <a:pt x="42284" y="15856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Forme libre 27"/>
          <p:cNvSpPr/>
          <p:nvPr/>
        </p:nvSpPr>
        <p:spPr>
          <a:xfrm>
            <a:off x="6902450" y="3070225"/>
            <a:ext cx="142875" cy="122238"/>
          </a:xfrm>
          <a:custGeom>
            <a:avLst/>
            <a:gdLst>
              <a:gd name="connsiteX0" fmla="*/ 142710 w 142710"/>
              <a:gd name="connsiteY0" fmla="*/ 5286 h 121568"/>
              <a:gd name="connsiteX1" fmla="*/ 36999 w 142710"/>
              <a:gd name="connsiteY1" fmla="*/ 0 h 121568"/>
              <a:gd name="connsiteX2" fmla="*/ 0 w 142710"/>
              <a:gd name="connsiteY2" fmla="*/ 52856 h 121568"/>
              <a:gd name="connsiteX3" fmla="*/ 0 w 142710"/>
              <a:gd name="connsiteY3" fmla="*/ 100425 h 121568"/>
              <a:gd name="connsiteX4" fmla="*/ 21142 w 142710"/>
              <a:gd name="connsiteY4" fmla="*/ 121568 h 121568"/>
              <a:gd name="connsiteX5" fmla="*/ 36999 w 142710"/>
              <a:gd name="connsiteY5" fmla="*/ 105711 h 121568"/>
              <a:gd name="connsiteX6" fmla="*/ 105711 w 142710"/>
              <a:gd name="connsiteY6" fmla="*/ 84569 h 121568"/>
              <a:gd name="connsiteX7" fmla="*/ 132139 w 142710"/>
              <a:gd name="connsiteY7" fmla="*/ 58141 h 121568"/>
              <a:gd name="connsiteX8" fmla="*/ 142710 w 142710"/>
              <a:gd name="connsiteY8" fmla="*/ 5286 h 12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710" h="121568">
                <a:moveTo>
                  <a:pt x="142710" y="5286"/>
                </a:moveTo>
                <a:lnTo>
                  <a:pt x="36999" y="0"/>
                </a:lnTo>
                <a:lnTo>
                  <a:pt x="0" y="52856"/>
                </a:lnTo>
                <a:lnTo>
                  <a:pt x="0" y="100425"/>
                </a:lnTo>
                <a:lnTo>
                  <a:pt x="21142" y="121568"/>
                </a:lnTo>
                <a:lnTo>
                  <a:pt x="36999" y="105711"/>
                </a:lnTo>
                <a:lnTo>
                  <a:pt x="105711" y="84569"/>
                </a:lnTo>
                <a:lnTo>
                  <a:pt x="132139" y="58141"/>
                </a:lnTo>
                <a:lnTo>
                  <a:pt x="142710" y="528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Forme libre 28"/>
          <p:cNvSpPr/>
          <p:nvPr/>
        </p:nvSpPr>
        <p:spPr>
          <a:xfrm>
            <a:off x="5688013" y="2557463"/>
            <a:ext cx="1363662" cy="1449387"/>
          </a:xfrm>
          <a:custGeom>
            <a:avLst/>
            <a:gdLst>
              <a:gd name="connsiteX0" fmla="*/ 1331958 w 1363672"/>
              <a:gd name="connsiteY0" fmla="*/ 1041253 h 1448240"/>
              <a:gd name="connsiteX1" fmla="*/ 1242104 w 1363672"/>
              <a:gd name="connsiteY1" fmla="*/ 845688 h 1448240"/>
              <a:gd name="connsiteX2" fmla="*/ 1242104 w 1363672"/>
              <a:gd name="connsiteY2" fmla="*/ 750548 h 1448240"/>
              <a:gd name="connsiteX3" fmla="*/ 1205105 w 1363672"/>
              <a:gd name="connsiteY3" fmla="*/ 702978 h 1448240"/>
              <a:gd name="connsiteX4" fmla="*/ 1199820 w 1363672"/>
              <a:gd name="connsiteY4" fmla="*/ 671265 h 1448240"/>
              <a:gd name="connsiteX5" fmla="*/ 1236818 w 1363672"/>
              <a:gd name="connsiteY5" fmla="*/ 628980 h 1448240"/>
              <a:gd name="connsiteX6" fmla="*/ 1215676 w 1363672"/>
              <a:gd name="connsiteY6" fmla="*/ 607838 h 1448240"/>
              <a:gd name="connsiteX7" fmla="*/ 1215676 w 1363672"/>
              <a:gd name="connsiteY7" fmla="*/ 560268 h 1448240"/>
              <a:gd name="connsiteX8" fmla="*/ 1247389 w 1363672"/>
              <a:gd name="connsiteY8" fmla="*/ 512698 h 1448240"/>
              <a:gd name="connsiteX9" fmla="*/ 1305531 w 1363672"/>
              <a:gd name="connsiteY9" fmla="*/ 512698 h 1448240"/>
              <a:gd name="connsiteX10" fmla="*/ 1279103 w 1363672"/>
              <a:gd name="connsiteY10" fmla="*/ 443986 h 1448240"/>
              <a:gd name="connsiteX11" fmla="*/ 1268532 w 1363672"/>
              <a:gd name="connsiteY11" fmla="*/ 396416 h 1448240"/>
              <a:gd name="connsiteX12" fmla="*/ 1363672 w 1363672"/>
              <a:gd name="connsiteY12" fmla="*/ 237849 h 1448240"/>
              <a:gd name="connsiteX13" fmla="*/ 1342529 w 1363672"/>
              <a:gd name="connsiteY13" fmla="*/ 121567 h 1448240"/>
              <a:gd name="connsiteX14" fmla="*/ 1273817 w 1363672"/>
              <a:gd name="connsiteY14" fmla="*/ 84569 h 1448240"/>
              <a:gd name="connsiteX15" fmla="*/ 1247389 w 1363672"/>
              <a:gd name="connsiteY15" fmla="*/ 52855 h 1448240"/>
              <a:gd name="connsiteX16" fmla="*/ 1215676 w 1363672"/>
              <a:gd name="connsiteY16" fmla="*/ 52855 h 1448240"/>
              <a:gd name="connsiteX17" fmla="*/ 1183963 w 1363672"/>
              <a:gd name="connsiteY17" fmla="*/ 95140 h 1448240"/>
              <a:gd name="connsiteX18" fmla="*/ 1125822 w 1363672"/>
              <a:gd name="connsiteY18" fmla="*/ 95140 h 1448240"/>
              <a:gd name="connsiteX19" fmla="*/ 1104680 w 1363672"/>
              <a:gd name="connsiteY19" fmla="*/ 26428 h 1448240"/>
              <a:gd name="connsiteX20" fmla="*/ 1078252 w 1363672"/>
              <a:gd name="connsiteY20" fmla="*/ 5285 h 1448240"/>
              <a:gd name="connsiteX21" fmla="*/ 1051824 w 1363672"/>
              <a:gd name="connsiteY21" fmla="*/ 0 h 1448240"/>
              <a:gd name="connsiteX22" fmla="*/ 1020111 w 1363672"/>
              <a:gd name="connsiteY22" fmla="*/ 42284 h 1448240"/>
              <a:gd name="connsiteX23" fmla="*/ 983112 w 1363672"/>
              <a:gd name="connsiteY23" fmla="*/ 42284 h 1448240"/>
              <a:gd name="connsiteX24" fmla="*/ 956684 w 1363672"/>
              <a:gd name="connsiteY24" fmla="*/ 10571 h 1448240"/>
              <a:gd name="connsiteX25" fmla="*/ 919685 w 1363672"/>
              <a:gd name="connsiteY25" fmla="*/ 15856 h 1448240"/>
              <a:gd name="connsiteX26" fmla="*/ 856259 w 1363672"/>
              <a:gd name="connsiteY26" fmla="*/ 47570 h 1448240"/>
              <a:gd name="connsiteX27" fmla="*/ 739977 w 1363672"/>
              <a:gd name="connsiteY27" fmla="*/ 84569 h 1448240"/>
              <a:gd name="connsiteX28" fmla="*/ 665979 w 1363672"/>
              <a:gd name="connsiteY28" fmla="*/ 84569 h 1448240"/>
              <a:gd name="connsiteX29" fmla="*/ 560268 w 1363672"/>
              <a:gd name="connsiteY29" fmla="*/ 21142 h 1448240"/>
              <a:gd name="connsiteX30" fmla="*/ 533840 w 1363672"/>
              <a:gd name="connsiteY30" fmla="*/ 21142 h 1448240"/>
              <a:gd name="connsiteX31" fmla="*/ 475699 w 1363672"/>
              <a:gd name="connsiteY31" fmla="*/ 63426 h 1448240"/>
              <a:gd name="connsiteX32" fmla="*/ 475699 w 1363672"/>
              <a:gd name="connsiteY32" fmla="*/ 89854 h 1448240"/>
              <a:gd name="connsiteX33" fmla="*/ 496841 w 1363672"/>
              <a:gd name="connsiteY33" fmla="*/ 126853 h 1448240"/>
              <a:gd name="connsiteX34" fmla="*/ 454557 w 1363672"/>
              <a:gd name="connsiteY34" fmla="*/ 227278 h 1448240"/>
              <a:gd name="connsiteX35" fmla="*/ 412273 w 1363672"/>
              <a:gd name="connsiteY35" fmla="*/ 301276 h 1448240"/>
              <a:gd name="connsiteX36" fmla="*/ 412273 w 1363672"/>
              <a:gd name="connsiteY36" fmla="*/ 348846 h 1448240"/>
              <a:gd name="connsiteX37" fmla="*/ 433415 w 1363672"/>
              <a:gd name="connsiteY37" fmla="*/ 369988 h 1448240"/>
              <a:gd name="connsiteX38" fmla="*/ 433415 w 1363672"/>
              <a:gd name="connsiteY38" fmla="*/ 401702 h 1448240"/>
              <a:gd name="connsiteX39" fmla="*/ 354132 w 1363672"/>
              <a:gd name="connsiteY39" fmla="*/ 528555 h 1448240"/>
              <a:gd name="connsiteX40" fmla="*/ 317133 w 1363672"/>
              <a:gd name="connsiteY40" fmla="*/ 618409 h 1448240"/>
              <a:gd name="connsiteX41" fmla="*/ 295991 w 1363672"/>
              <a:gd name="connsiteY41" fmla="*/ 687121 h 1448240"/>
              <a:gd name="connsiteX42" fmla="*/ 264277 w 1363672"/>
              <a:gd name="connsiteY42" fmla="*/ 697692 h 1448240"/>
              <a:gd name="connsiteX43" fmla="*/ 264277 w 1363672"/>
              <a:gd name="connsiteY43" fmla="*/ 745262 h 1448240"/>
              <a:gd name="connsiteX44" fmla="*/ 169137 w 1363672"/>
              <a:gd name="connsiteY44" fmla="*/ 787547 h 1448240"/>
              <a:gd name="connsiteX45" fmla="*/ 121567 w 1363672"/>
              <a:gd name="connsiteY45" fmla="*/ 792832 h 1448240"/>
              <a:gd name="connsiteX46" fmla="*/ 105711 w 1363672"/>
              <a:gd name="connsiteY46" fmla="*/ 771690 h 1448240"/>
              <a:gd name="connsiteX47" fmla="*/ 68712 w 1363672"/>
              <a:gd name="connsiteY47" fmla="*/ 782261 h 1448240"/>
              <a:gd name="connsiteX48" fmla="*/ 0 w 1363672"/>
              <a:gd name="connsiteY48" fmla="*/ 829831 h 1448240"/>
              <a:gd name="connsiteX49" fmla="*/ 21142 w 1363672"/>
              <a:gd name="connsiteY49" fmla="*/ 877401 h 1448240"/>
              <a:gd name="connsiteX50" fmla="*/ 327704 w 1363672"/>
              <a:gd name="connsiteY50" fmla="*/ 877401 h 1448240"/>
              <a:gd name="connsiteX51" fmla="*/ 359417 w 1363672"/>
              <a:gd name="connsiteY51" fmla="*/ 951399 h 1448240"/>
              <a:gd name="connsiteX52" fmla="*/ 380559 w 1363672"/>
              <a:gd name="connsiteY52" fmla="*/ 1009540 h 1448240"/>
              <a:gd name="connsiteX53" fmla="*/ 412273 w 1363672"/>
              <a:gd name="connsiteY53" fmla="*/ 1041253 h 1448240"/>
              <a:gd name="connsiteX54" fmla="*/ 475699 w 1363672"/>
              <a:gd name="connsiteY54" fmla="*/ 1046539 h 1448240"/>
              <a:gd name="connsiteX55" fmla="*/ 517984 w 1363672"/>
              <a:gd name="connsiteY55" fmla="*/ 1014825 h 1448240"/>
              <a:gd name="connsiteX56" fmla="*/ 549697 w 1363672"/>
              <a:gd name="connsiteY56" fmla="*/ 935542 h 1448240"/>
              <a:gd name="connsiteX57" fmla="*/ 602552 w 1363672"/>
              <a:gd name="connsiteY57" fmla="*/ 935542 h 1448240"/>
              <a:gd name="connsiteX58" fmla="*/ 613124 w 1363672"/>
              <a:gd name="connsiteY58" fmla="*/ 961970 h 1448240"/>
              <a:gd name="connsiteX59" fmla="*/ 660694 w 1363672"/>
              <a:gd name="connsiteY59" fmla="*/ 967255 h 1448240"/>
              <a:gd name="connsiteX60" fmla="*/ 702978 w 1363672"/>
              <a:gd name="connsiteY60" fmla="*/ 977826 h 1448240"/>
              <a:gd name="connsiteX61" fmla="*/ 697692 w 1363672"/>
              <a:gd name="connsiteY61" fmla="*/ 1157535 h 1448240"/>
              <a:gd name="connsiteX62" fmla="*/ 718835 w 1363672"/>
              <a:gd name="connsiteY62" fmla="*/ 1157535 h 1448240"/>
              <a:gd name="connsiteX63" fmla="*/ 713549 w 1363672"/>
              <a:gd name="connsiteY63" fmla="*/ 1236818 h 1448240"/>
              <a:gd name="connsiteX64" fmla="*/ 729406 w 1363672"/>
              <a:gd name="connsiteY64" fmla="*/ 1231533 h 1448240"/>
              <a:gd name="connsiteX65" fmla="*/ 734691 w 1363672"/>
              <a:gd name="connsiteY65" fmla="*/ 1236818 h 1448240"/>
              <a:gd name="connsiteX66" fmla="*/ 734691 w 1363672"/>
              <a:gd name="connsiteY66" fmla="*/ 1263246 h 1448240"/>
              <a:gd name="connsiteX67" fmla="*/ 787547 w 1363672"/>
              <a:gd name="connsiteY67" fmla="*/ 1268532 h 1448240"/>
              <a:gd name="connsiteX68" fmla="*/ 798118 w 1363672"/>
              <a:gd name="connsiteY68" fmla="*/ 1242104 h 1448240"/>
              <a:gd name="connsiteX69" fmla="*/ 829831 w 1363672"/>
              <a:gd name="connsiteY69" fmla="*/ 1257960 h 1448240"/>
              <a:gd name="connsiteX70" fmla="*/ 845688 w 1363672"/>
              <a:gd name="connsiteY70" fmla="*/ 1284388 h 1448240"/>
              <a:gd name="connsiteX71" fmla="*/ 951399 w 1363672"/>
              <a:gd name="connsiteY71" fmla="*/ 1289674 h 1448240"/>
              <a:gd name="connsiteX72" fmla="*/ 1035967 w 1363672"/>
              <a:gd name="connsiteY72" fmla="*/ 1331958 h 1448240"/>
              <a:gd name="connsiteX73" fmla="*/ 1046539 w 1363672"/>
              <a:gd name="connsiteY73" fmla="*/ 1337244 h 1448240"/>
              <a:gd name="connsiteX74" fmla="*/ 1067681 w 1363672"/>
              <a:gd name="connsiteY74" fmla="*/ 1316102 h 1448240"/>
              <a:gd name="connsiteX75" fmla="*/ 1088823 w 1363672"/>
              <a:gd name="connsiteY75" fmla="*/ 1316102 h 1448240"/>
              <a:gd name="connsiteX76" fmla="*/ 1115251 w 1363672"/>
              <a:gd name="connsiteY76" fmla="*/ 1337244 h 1448240"/>
              <a:gd name="connsiteX77" fmla="*/ 1120536 w 1363672"/>
              <a:gd name="connsiteY77" fmla="*/ 1379528 h 1448240"/>
              <a:gd name="connsiteX78" fmla="*/ 1152250 w 1363672"/>
              <a:gd name="connsiteY78" fmla="*/ 1427098 h 1448240"/>
              <a:gd name="connsiteX79" fmla="*/ 1226247 w 1363672"/>
              <a:gd name="connsiteY79" fmla="*/ 1448240 h 1448240"/>
              <a:gd name="connsiteX80" fmla="*/ 1279103 w 1363672"/>
              <a:gd name="connsiteY80" fmla="*/ 1411241 h 1448240"/>
              <a:gd name="connsiteX81" fmla="*/ 1257961 w 1363672"/>
              <a:gd name="connsiteY81" fmla="*/ 1374243 h 1448240"/>
              <a:gd name="connsiteX82" fmla="*/ 1173392 w 1363672"/>
              <a:gd name="connsiteY82" fmla="*/ 1326673 h 1448240"/>
              <a:gd name="connsiteX83" fmla="*/ 1173392 w 1363672"/>
              <a:gd name="connsiteY83" fmla="*/ 1289674 h 1448240"/>
              <a:gd name="connsiteX84" fmla="*/ 1157535 w 1363672"/>
              <a:gd name="connsiteY84" fmla="*/ 1289674 h 1448240"/>
              <a:gd name="connsiteX85" fmla="*/ 1157535 w 1363672"/>
              <a:gd name="connsiteY85" fmla="*/ 1199819 h 1448240"/>
              <a:gd name="connsiteX86" fmla="*/ 1189248 w 1363672"/>
              <a:gd name="connsiteY86" fmla="*/ 1157535 h 1448240"/>
              <a:gd name="connsiteX87" fmla="*/ 1189248 w 1363672"/>
              <a:gd name="connsiteY87" fmla="*/ 1136393 h 1448240"/>
              <a:gd name="connsiteX88" fmla="*/ 1168106 w 1363672"/>
              <a:gd name="connsiteY88" fmla="*/ 1120536 h 1448240"/>
              <a:gd name="connsiteX89" fmla="*/ 1168106 w 1363672"/>
              <a:gd name="connsiteY89" fmla="*/ 1094108 h 1448240"/>
              <a:gd name="connsiteX90" fmla="*/ 1252675 w 1363672"/>
              <a:gd name="connsiteY90" fmla="*/ 1046539 h 1448240"/>
              <a:gd name="connsiteX91" fmla="*/ 1331958 w 1363672"/>
              <a:gd name="connsiteY91" fmla="*/ 1041253 h 144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63672" h="1448240">
                <a:moveTo>
                  <a:pt x="1331958" y="1041253"/>
                </a:moveTo>
                <a:lnTo>
                  <a:pt x="1242104" y="845688"/>
                </a:lnTo>
                <a:lnTo>
                  <a:pt x="1242104" y="750548"/>
                </a:lnTo>
                <a:lnTo>
                  <a:pt x="1205105" y="702978"/>
                </a:lnTo>
                <a:lnTo>
                  <a:pt x="1199820" y="671265"/>
                </a:lnTo>
                <a:lnTo>
                  <a:pt x="1236818" y="628980"/>
                </a:lnTo>
                <a:lnTo>
                  <a:pt x="1215676" y="607838"/>
                </a:lnTo>
                <a:lnTo>
                  <a:pt x="1215676" y="560268"/>
                </a:lnTo>
                <a:lnTo>
                  <a:pt x="1247389" y="512698"/>
                </a:lnTo>
                <a:lnTo>
                  <a:pt x="1305531" y="512698"/>
                </a:lnTo>
                <a:lnTo>
                  <a:pt x="1279103" y="443986"/>
                </a:lnTo>
                <a:lnTo>
                  <a:pt x="1268532" y="396416"/>
                </a:lnTo>
                <a:lnTo>
                  <a:pt x="1363672" y="237849"/>
                </a:lnTo>
                <a:lnTo>
                  <a:pt x="1342529" y="121567"/>
                </a:lnTo>
                <a:lnTo>
                  <a:pt x="1273817" y="84569"/>
                </a:lnTo>
                <a:lnTo>
                  <a:pt x="1247389" y="52855"/>
                </a:lnTo>
                <a:lnTo>
                  <a:pt x="1215676" y="52855"/>
                </a:lnTo>
                <a:lnTo>
                  <a:pt x="1183963" y="95140"/>
                </a:lnTo>
                <a:lnTo>
                  <a:pt x="1125822" y="95140"/>
                </a:lnTo>
                <a:lnTo>
                  <a:pt x="1104680" y="26428"/>
                </a:lnTo>
                <a:lnTo>
                  <a:pt x="1078252" y="5285"/>
                </a:lnTo>
                <a:lnTo>
                  <a:pt x="1051824" y="0"/>
                </a:lnTo>
                <a:lnTo>
                  <a:pt x="1020111" y="42284"/>
                </a:lnTo>
                <a:lnTo>
                  <a:pt x="983112" y="42284"/>
                </a:lnTo>
                <a:lnTo>
                  <a:pt x="956684" y="10571"/>
                </a:lnTo>
                <a:lnTo>
                  <a:pt x="919685" y="15856"/>
                </a:lnTo>
                <a:lnTo>
                  <a:pt x="856259" y="47570"/>
                </a:lnTo>
                <a:lnTo>
                  <a:pt x="739977" y="84569"/>
                </a:lnTo>
                <a:lnTo>
                  <a:pt x="665979" y="84569"/>
                </a:lnTo>
                <a:lnTo>
                  <a:pt x="560268" y="21142"/>
                </a:lnTo>
                <a:lnTo>
                  <a:pt x="533840" y="21142"/>
                </a:lnTo>
                <a:lnTo>
                  <a:pt x="475699" y="63426"/>
                </a:lnTo>
                <a:lnTo>
                  <a:pt x="475699" y="89854"/>
                </a:lnTo>
                <a:lnTo>
                  <a:pt x="496841" y="126853"/>
                </a:lnTo>
                <a:lnTo>
                  <a:pt x="454557" y="227278"/>
                </a:lnTo>
                <a:lnTo>
                  <a:pt x="412273" y="301276"/>
                </a:lnTo>
                <a:lnTo>
                  <a:pt x="412273" y="348846"/>
                </a:lnTo>
                <a:lnTo>
                  <a:pt x="433415" y="369988"/>
                </a:lnTo>
                <a:lnTo>
                  <a:pt x="433415" y="401702"/>
                </a:lnTo>
                <a:lnTo>
                  <a:pt x="354132" y="528555"/>
                </a:lnTo>
                <a:lnTo>
                  <a:pt x="317133" y="618409"/>
                </a:lnTo>
                <a:lnTo>
                  <a:pt x="295991" y="687121"/>
                </a:lnTo>
                <a:lnTo>
                  <a:pt x="264277" y="697692"/>
                </a:lnTo>
                <a:lnTo>
                  <a:pt x="264277" y="745262"/>
                </a:lnTo>
                <a:lnTo>
                  <a:pt x="169137" y="787547"/>
                </a:lnTo>
                <a:lnTo>
                  <a:pt x="121567" y="792832"/>
                </a:lnTo>
                <a:lnTo>
                  <a:pt x="105711" y="771690"/>
                </a:lnTo>
                <a:lnTo>
                  <a:pt x="68712" y="782261"/>
                </a:lnTo>
                <a:lnTo>
                  <a:pt x="0" y="829831"/>
                </a:lnTo>
                <a:lnTo>
                  <a:pt x="21142" y="877401"/>
                </a:lnTo>
                <a:lnTo>
                  <a:pt x="327704" y="877401"/>
                </a:lnTo>
                <a:lnTo>
                  <a:pt x="359417" y="951399"/>
                </a:lnTo>
                <a:lnTo>
                  <a:pt x="380559" y="1009540"/>
                </a:lnTo>
                <a:lnTo>
                  <a:pt x="412273" y="1041253"/>
                </a:lnTo>
                <a:lnTo>
                  <a:pt x="475699" y="1046539"/>
                </a:lnTo>
                <a:lnTo>
                  <a:pt x="517984" y="1014825"/>
                </a:lnTo>
                <a:lnTo>
                  <a:pt x="549697" y="935542"/>
                </a:lnTo>
                <a:lnTo>
                  <a:pt x="602552" y="935542"/>
                </a:lnTo>
                <a:lnTo>
                  <a:pt x="613124" y="961970"/>
                </a:lnTo>
                <a:lnTo>
                  <a:pt x="660694" y="967255"/>
                </a:lnTo>
                <a:lnTo>
                  <a:pt x="702978" y="977826"/>
                </a:lnTo>
                <a:lnTo>
                  <a:pt x="697692" y="1157535"/>
                </a:lnTo>
                <a:lnTo>
                  <a:pt x="718835" y="1157535"/>
                </a:lnTo>
                <a:lnTo>
                  <a:pt x="713549" y="1236818"/>
                </a:lnTo>
                <a:lnTo>
                  <a:pt x="729406" y="1231533"/>
                </a:lnTo>
                <a:lnTo>
                  <a:pt x="734691" y="1236818"/>
                </a:lnTo>
                <a:lnTo>
                  <a:pt x="734691" y="1263246"/>
                </a:lnTo>
                <a:lnTo>
                  <a:pt x="787547" y="1268532"/>
                </a:lnTo>
                <a:lnTo>
                  <a:pt x="798118" y="1242104"/>
                </a:lnTo>
                <a:lnTo>
                  <a:pt x="829831" y="1257960"/>
                </a:lnTo>
                <a:lnTo>
                  <a:pt x="845688" y="1284388"/>
                </a:lnTo>
                <a:lnTo>
                  <a:pt x="951399" y="1289674"/>
                </a:lnTo>
                <a:lnTo>
                  <a:pt x="1035967" y="1331958"/>
                </a:lnTo>
                <a:lnTo>
                  <a:pt x="1046539" y="1337244"/>
                </a:lnTo>
                <a:lnTo>
                  <a:pt x="1067681" y="1316102"/>
                </a:lnTo>
                <a:lnTo>
                  <a:pt x="1088823" y="1316102"/>
                </a:lnTo>
                <a:lnTo>
                  <a:pt x="1115251" y="1337244"/>
                </a:lnTo>
                <a:lnTo>
                  <a:pt x="1120536" y="1379528"/>
                </a:lnTo>
                <a:lnTo>
                  <a:pt x="1152250" y="1427098"/>
                </a:lnTo>
                <a:lnTo>
                  <a:pt x="1226247" y="1448240"/>
                </a:lnTo>
                <a:lnTo>
                  <a:pt x="1279103" y="1411241"/>
                </a:lnTo>
                <a:lnTo>
                  <a:pt x="1257961" y="1374243"/>
                </a:lnTo>
                <a:lnTo>
                  <a:pt x="1173392" y="1326673"/>
                </a:lnTo>
                <a:lnTo>
                  <a:pt x="1173392" y="1289674"/>
                </a:lnTo>
                <a:lnTo>
                  <a:pt x="1157535" y="1289674"/>
                </a:lnTo>
                <a:lnTo>
                  <a:pt x="1157535" y="1199819"/>
                </a:lnTo>
                <a:cubicBezTo>
                  <a:pt x="1195694" y="1156209"/>
                  <a:pt x="1213263" y="1157535"/>
                  <a:pt x="1189248" y="1157535"/>
                </a:cubicBezTo>
                <a:lnTo>
                  <a:pt x="1189248" y="1136393"/>
                </a:lnTo>
                <a:lnTo>
                  <a:pt x="1168106" y="1120536"/>
                </a:lnTo>
                <a:lnTo>
                  <a:pt x="1168106" y="1094108"/>
                </a:lnTo>
                <a:lnTo>
                  <a:pt x="1252675" y="1046539"/>
                </a:lnTo>
                <a:lnTo>
                  <a:pt x="1331958" y="104125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Forme libre 29"/>
          <p:cNvSpPr/>
          <p:nvPr/>
        </p:nvSpPr>
        <p:spPr>
          <a:xfrm>
            <a:off x="7231063" y="2589213"/>
            <a:ext cx="598487" cy="766762"/>
          </a:xfrm>
          <a:custGeom>
            <a:avLst/>
            <a:gdLst>
              <a:gd name="connsiteX0" fmla="*/ 454557 w 598244"/>
              <a:gd name="connsiteY0" fmla="*/ 607838 h 766405"/>
              <a:gd name="connsiteX1" fmla="*/ 565554 w 598244"/>
              <a:gd name="connsiteY1" fmla="*/ 496842 h 766405"/>
              <a:gd name="connsiteX2" fmla="*/ 523270 w 598244"/>
              <a:gd name="connsiteY2" fmla="*/ 369989 h 766405"/>
              <a:gd name="connsiteX3" fmla="*/ 502127 w 598244"/>
              <a:gd name="connsiteY3" fmla="*/ 343561 h 766405"/>
              <a:gd name="connsiteX4" fmla="*/ 502127 w 598244"/>
              <a:gd name="connsiteY4" fmla="*/ 258992 h 766405"/>
              <a:gd name="connsiteX5" fmla="*/ 523270 w 598244"/>
              <a:gd name="connsiteY5" fmla="*/ 227279 h 766405"/>
              <a:gd name="connsiteX6" fmla="*/ 523270 w 598244"/>
              <a:gd name="connsiteY6" fmla="*/ 190280 h 766405"/>
              <a:gd name="connsiteX7" fmla="*/ 597267 w 598244"/>
              <a:gd name="connsiteY7" fmla="*/ 84569 h 766405"/>
              <a:gd name="connsiteX8" fmla="*/ 549697 w 598244"/>
              <a:gd name="connsiteY8" fmla="*/ 52856 h 766405"/>
              <a:gd name="connsiteX9" fmla="*/ 496842 w 598244"/>
              <a:gd name="connsiteY9" fmla="*/ 52856 h 766405"/>
              <a:gd name="connsiteX10" fmla="*/ 470414 w 598244"/>
              <a:gd name="connsiteY10" fmla="*/ 79283 h 766405"/>
              <a:gd name="connsiteX11" fmla="*/ 380560 w 598244"/>
              <a:gd name="connsiteY11" fmla="*/ 110997 h 766405"/>
              <a:gd name="connsiteX12" fmla="*/ 348846 w 598244"/>
              <a:gd name="connsiteY12" fmla="*/ 110997 h 766405"/>
              <a:gd name="connsiteX13" fmla="*/ 158567 w 598244"/>
              <a:gd name="connsiteY13" fmla="*/ 0 h 766405"/>
              <a:gd name="connsiteX14" fmla="*/ 110997 w 598244"/>
              <a:gd name="connsiteY14" fmla="*/ 5286 h 766405"/>
              <a:gd name="connsiteX15" fmla="*/ 110997 w 598244"/>
              <a:gd name="connsiteY15" fmla="*/ 31713 h 766405"/>
              <a:gd name="connsiteX16" fmla="*/ 52856 w 598244"/>
              <a:gd name="connsiteY16" fmla="*/ 26428 h 766405"/>
              <a:gd name="connsiteX17" fmla="*/ 36999 w 598244"/>
              <a:gd name="connsiteY17" fmla="*/ 79283 h 766405"/>
              <a:gd name="connsiteX18" fmla="*/ 63427 w 598244"/>
              <a:gd name="connsiteY18" fmla="*/ 121568 h 766405"/>
              <a:gd name="connsiteX19" fmla="*/ 63427 w 598244"/>
              <a:gd name="connsiteY19" fmla="*/ 153281 h 766405"/>
              <a:gd name="connsiteX20" fmla="*/ 89855 w 598244"/>
              <a:gd name="connsiteY20" fmla="*/ 227279 h 766405"/>
              <a:gd name="connsiteX21" fmla="*/ 42285 w 598244"/>
              <a:gd name="connsiteY21" fmla="*/ 327704 h 766405"/>
              <a:gd name="connsiteX22" fmla="*/ 0 w 598244"/>
              <a:gd name="connsiteY22" fmla="*/ 454557 h 766405"/>
              <a:gd name="connsiteX23" fmla="*/ 295991 w 598244"/>
              <a:gd name="connsiteY23" fmla="*/ 591982 h 766405"/>
              <a:gd name="connsiteX24" fmla="*/ 301277 w 598244"/>
              <a:gd name="connsiteY24" fmla="*/ 644837 h 766405"/>
              <a:gd name="connsiteX25" fmla="*/ 391131 w 598244"/>
              <a:gd name="connsiteY25" fmla="*/ 766405 h 766405"/>
              <a:gd name="connsiteX26" fmla="*/ 454557 w 598244"/>
              <a:gd name="connsiteY26" fmla="*/ 607838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8244" h="766405">
                <a:moveTo>
                  <a:pt x="454557" y="607838"/>
                </a:moveTo>
                <a:lnTo>
                  <a:pt x="565554" y="496842"/>
                </a:lnTo>
                <a:lnTo>
                  <a:pt x="523270" y="369989"/>
                </a:lnTo>
                <a:lnTo>
                  <a:pt x="502127" y="343561"/>
                </a:lnTo>
                <a:lnTo>
                  <a:pt x="502127" y="258992"/>
                </a:lnTo>
                <a:lnTo>
                  <a:pt x="523270" y="227279"/>
                </a:lnTo>
                <a:lnTo>
                  <a:pt x="523270" y="190280"/>
                </a:lnTo>
                <a:cubicBezTo>
                  <a:pt x="598244" y="77817"/>
                  <a:pt x="597267" y="34816"/>
                  <a:pt x="597267" y="84569"/>
                </a:cubicBezTo>
                <a:lnTo>
                  <a:pt x="549697" y="52856"/>
                </a:lnTo>
                <a:lnTo>
                  <a:pt x="496842" y="52856"/>
                </a:lnTo>
                <a:lnTo>
                  <a:pt x="470414" y="79283"/>
                </a:lnTo>
                <a:lnTo>
                  <a:pt x="380560" y="110997"/>
                </a:lnTo>
                <a:lnTo>
                  <a:pt x="348846" y="110997"/>
                </a:lnTo>
                <a:lnTo>
                  <a:pt x="158567" y="0"/>
                </a:lnTo>
                <a:lnTo>
                  <a:pt x="110997" y="5286"/>
                </a:lnTo>
                <a:lnTo>
                  <a:pt x="110997" y="31713"/>
                </a:lnTo>
                <a:lnTo>
                  <a:pt x="52856" y="26428"/>
                </a:lnTo>
                <a:lnTo>
                  <a:pt x="36999" y="79283"/>
                </a:lnTo>
                <a:lnTo>
                  <a:pt x="63427" y="121568"/>
                </a:lnTo>
                <a:lnTo>
                  <a:pt x="63427" y="153281"/>
                </a:lnTo>
                <a:lnTo>
                  <a:pt x="89855" y="227279"/>
                </a:lnTo>
                <a:lnTo>
                  <a:pt x="42285" y="327704"/>
                </a:lnTo>
                <a:lnTo>
                  <a:pt x="0" y="454557"/>
                </a:lnTo>
                <a:lnTo>
                  <a:pt x="295991" y="591982"/>
                </a:lnTo>
                <a:lnTo>
                  <a:pt x="301277" y="644837"/>
                </a:lnTo>
                <a:lnTo>
                  <a:pt x="391131" y="766405"/>
                </a:lnTo>
                <a:lnTo>
                  <a:pt x="454557" y="60783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1" name="Forme libre 30"/>
          <p:cNvSpPr/>
          <p:nvPr/>
        </p:nvSpPr>
        <p:spPr>
          <a:xfrm>
            <a:off x="6956425" y="2659063"/>
            <a:ext cx="363538" cy="417512"/>
          </a:xfrm>
          <a:custGeom>
            <a:avLst/>
            <a:gdLst>
              <a:gd name="connsiteX0" fmla="*/ 274848 w 364703"/>
              <a:gd name="connsiteY0" fmla="*/ 385845 h 417559"/>
              <a:gd name="connsiteX1" fmla="*/ 311847 w 364703"/>
              <a:gd name="connsiteY1" fmla="*/ 258992 h 417559"/>
              <a:gd name="connsiteX2" fmla="*/ 364703 w 364703"/>
              <a:gd name="connsiteY2" fmla="*/ 158567 h 417559"/>
              <a:gd name="connsiteX3" fmla="*/ 332989 w 364703"/>
              <a:gd name="connsiteY3" fmla="*/ 84569 h 417559"/>
              <a:gd name="connsiteX4" fmla="*/ 332989 w 364703"/>
              <a:gd name="connsiteY4" fmla="*/ 42285 h 417559"/>
              <a:gd name="connsiteX5" fmla="*/ 295990 w 364703"/>
              <a:gd name="connsiteY5" fmla="*/ 0 h 417559"/>
              <a:gd name="connsiteX6" fmla="*/ 216707 w 364703"/>
              <a:gd name="connsiteY6" fmla="*/ 0 h 417559"/>
              <a:gd name="connsiteX7" fmla="*/ 216707 w 364703"/>
              <a:gd name="connsiteY7" fmla="*/ 15857 h 417559"/>
              <a:gd name="connsiteX8" fmla="*/ 68712 w 364703"/>
              <a:gd name="connsiteY8" fmla="*/ 26428 h 417559"/>
              <a:gd name="connsiteX9" fmla="*/ 95140 w 364703"/>
              <a:gd name="connsiteY9" fmla="*/ 137424 h 417559"/>
              <a:gd name="connsiteX10" fmla="*/ 0 w 364703"/>
              <a:gd name="connsiteY10" fmla="*/ 290705 h 417559"/>
              <a:gd name="connsiteX11" fmla="*/ 31713 w 364703"/>
              <a:gd name="connsiteY11" fmla="*/ 417559 h 417559"/>
              <a:gd name="connsiteX12" fmla="*/ 100425 w 364703"/>
              <a:gd name="connsiteY12" fmla="*/ 417559 h 417559"/>
              <a:gd name="connsiteX13" fmla="*/ 105711 w 364703"/>
              <a:gd name="connsiteY13" fmla="*/ 401702 h 417559"/>
              <a:gd name="connsiteX14" fmla="*/ 158566 w 364703"/>
              <a:gd name="connsiteY14" fmla="*/ 401702 h 417559"/>
              <a:gd name="connsiteX15" fmla="*/ 158566 w 364703"/>
              <a:gd name="connsiteY15" fmla="*/ 380560 h 417559"/>
              <a:gd name="connsiteX16" fmla="*/ 274848 w 364703"/>
              <a:gd name="connsiteY16" fmla="*/ 385845 h 4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703" h="417559">
                <a:moveTo>
                  <a:pt x="274848" y="385845"/>
                </a:moveTo>
                <a:lnTo>
                  <a:pt x="311847" y="258992"/>
                </a:lnTo>
                <a:lnTo>
                  <a:pt x="364703" y="158567"/>
                </a:lnTo>
                <a:lnTo>
                  <a:pt x="332989" y="84569"/>
                </a:lnTo>
                <a:lnTo>
                  <a:pt x="332989" y="42285"/>
                </a:lnTo>
                <a:lnTo>
                  <a:pt x="295990" y="0"/>
                </a:lnTo>
                <a:lnTo>
                  <a:pt x="216707" y="0"/>
                </a:lnTo>
                <a:lnTo>
                  <a:pt x="216707" y="15857"/>
                </a:lnTo>
                <a:lnTo>
                  <a:pt x="68712" y="26428"/>
                </a:lnTo>
                <a:lnTo>
                  <a:pt x="95140" y="137424"/>
                </a:lnTo>
                <a:lnTo>
                  <a:pt x="0" y="290705"/>
                </a:lnTo>
                <a:lnTo>
                  <a:pt x="31713" y="417559"/>
                </a:lnTo>
                <a:lnTo>
                  <a:pt x="100425" y="417559"/>
                </a:lnTo>
                <a:lnTo>
                  <a:pt x="105711" y="401702"/>
                </a:lnTo>
                <a:lnTo>
                  <a:pt x="158566" y="401702"/>
                </a:lnTo>
                <a:lnTo>
                  <a:pt x="158566" y="380560"/>
                </a:lnTo>
                <a:lnTo>
                  <a:pt x="274848" y="385845"/>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Forme libre 31"/>
          <p:cNvSpPr/>
          <p:nvPr/>
        </p:nvSpPr>
        <p:spPr>
          <a:xfrm>
            <a:off x="5640388" y="2695575"/>
            <a:ext cx="538162" cy="692150"/>
          </a:xfrm>
          <a:custGeom>
            <a:avLst/>
            <a:gdLst>
              <a:gd name="connsiteX0" fmla="*/ 0 w 539126"/>
              <a:gd name="connsiteY0" fmla="*/ 554983 h 692407"/>
              <a:gd name="connsiteX1" fmla="*/ 47570 w 539126"/>
              <a:gd name="connsiteY1" fmla="*/ 517984 h 692407"/>
              <a:gd name="connsiteX2" fmla="*/ 21142 w 539126"/>
              <a:gd name="connsiteY2" fmla="*/ 496842 h 692407"/>
              <a:gd name="connsiteX3" fmla="*/ 21142 w 539126"/>
              <a:gd name="connsiteY3" fmla="*/ 475699 h 692407"/>
              <a:gd name="connsiteX4" fmla="*/ 89854 w 539126"/>
              <a:gd name="connsiteY4" fmla="*/ 428130 h 692407"/>
              <a:gd name="connsiteX5" fmla="*/ 137424 w 539126"/>
              <a:gd name="connsiteY5" fmla="*/ 428130 h 692407"/>
              <a:gd name="connsiteX6" fmla="*/ 142710 w 539126"/>
              <a:gd name="connsiteY6" fmla="*/ 449272 h 692407"/>
              <a:gd name="connsiteX7" fmla="*/ 195565 w 539126"/>
              <a:gd name="connsiteY7" fmla="*/ 449272 h 692407"/>
              <a:gd name="connsiteX8" fmla="*/ 227279 w 539126"/>
              <a:gd name="connsiteY8" fmla="*/ 380560 h 692407"/>
              <a:gd name="connsiteX9" fmla="*/ 216707 w 539126"/>
              <a:gd name="connsiteY9" fmla="*/ 338275 h 692407"/>
              <a:gd name="connsiteX10" fmla="*/ 174423 w 539126"/>
              <a:gd name="connsiteY10" fmla="*/ 280134 h 692407"/>
              <a:gd name="connsiteX11" fmla="*/ 174423 w 539126"/>
              <a:gd name="connsiteY11" fmla="*/ 248421 h 692407"/>
              <a:gd name="connsiteX12" fmla="*/ 206136 w 539126"/>
              <a:gd name="connsiteY12" fmla="*/ 221993 h 692407"/>
              <a:gd name="connsiteX13" fmla="*/ 190280 w 539126"/>
              <a:gd name="connsiteY13" fmla="*/ 184994 h 692407"/>
              <a:gd name="connsiteX14" fmla="*/ 153281 w 539126"/>
              <a:gd name="connsiteY14" fmla="*/ 153281 h 692407"/>
              <a:gd name="connsiteX15" fmla="*/ 126853 w 539126"/>
              <a:gd name="connsiteY15" fmla="*/ 153281 h 692407"/>
              <a:gd name="connsiteX16" fmla="*/ 126853 w 539126"/>
              <a:gd name="connsiteY16" fmla="*/ 100425 h 692407"/>
              <a:gd name="connsiteX17" fmla="*/ 200851 w 539126"/>
              <a:gd name="connsiteY17" fmla="*/ 100425 h 692407"/>
              <a:gd name="connsiteX18" fmla="*/ 211422 w 539126"/>
              <a:gd name="connsiteY18" fmla="*/ 126853 h 692407"/>
              <a:gd name="connsiteX19" fmla="*/ 306562 w 539126"/>
              <a:gd name="connsiteY19" fmla="*/ 126853 h 692407"/>
              <a:gd name="connsiteX20" fmla="*/ 364703 w 539126"/>
              <a:gd name="connsiteY20" fmla="*/ 68712 h 692407"/>
              <a:gd name="connsiteX21" fmla="*/ 364703 w 539126"/>
              <a:gd name="connsiteY21" fmla="*/ 0 h 692407"/>
              <a:gd name="connsiteX22" fmla="*/ 539126 w 539126"/>
              <a:gd name="connsiteY22" fmla="*/ 0 h 692407"/>
              <a:gd name="connsiteX23" fmla="*/ 486270 w 539126"/>
              <a:gd name="connsiteY23" fmla="*/ 121568 h 692407"/>
              <a:gd name="connsiteX24" fmla="*/ 454557 w 539126"/>
              <a:gd name="connsiteY24" fmla="*/ 163852 h 692407"/>
              <a:gd name="connsiteX25" fmla="*/ 454557 w 539126"/>
              <a:gd name="connsiteY25" fmla="*/ 206136 h 692407"/>
              <a:gd name="connsiteX26" fmla="*/ 480985 w 539126"/>
              <a:gd name="connsiteY26" fmla="*/ 232564 h 692407"/>
              <a:gd name="connsiteX27" fmla="*/ 480985 w 539126"/>
              <a:gd name="connsiteY27" fmla="*/ 264278 h 692407"/>
              <a:gd name="connsiteX28" fmla="*/ 406987 w 539126"/>
              <a:gd name="connsiteY28" fmla="*/ 385845 h 692407"/>
              <a:gd name="connsiteX29" fmla="*/ 375274 w 539126"/>
              <a:gd name="connsiteY29" fmla="*/ 459843 h 692407"/>
              <a:gd name="connsiteX30" fmla="*/ 343561 w 539126"/>
              <a:gd name="connsiteY30" fmla="*/ 549697 h 692407"/>
              <a:gd name="connsiteX31" fmla="*/ 311847 w 539126"/>
              <a:gd name="connsiteY31" fmla="*/ 560268 h 692407"/>
              <a:gd name="connsiteX32" fmla="*/ 311847 w 539126"/>
              <a:gd name="connsiteY32" fmla="*/ 607838 h 692407"/>
              <a:gd name="connsiteX33" fmla="*/ 206136 w 539126"/>
              <a:gd name="connsiteY33" fmla="*/ 650123 h 692407"/>
              <a:gd name="connsiteX34" fmla="*/ 163852 w 539126"/>
              <a:gd name="connsiteY34" fmla="*/ 655408 h 692407"/>
              <a:gd name="connsiteX35" fmla="*/ 147995 w 539126"/>
              <a:gd name="connsiteY35" fmla="*/ 634266 h 692407"/>
              <a:gd name="connsiteX36" fmla="*/ 121568 w 539126"/>
              <a:gd name="connsiteY36" fmla="*/ 639552 h 692407"/>
              <a:gd name="connsiteX37" fmla="*/ 42284 w 539126"/>
              <a:gd name="connsiteY37" fmla="*/ 692407 h 692407"/>
              <a:gd name="connsiteX38" fmla="*/ 0 w 539126"/>
              <a:gd name="connsiteY38" fmla="*/ 554983 h 69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9126" h="692407">
                <a:moveTo>
                  <a:pt x="0" y="554983"/>
                </a:moveTo>
                <a:lnTo>
                  <a:pt x="47570" y="517984"/>
                </a:lnTo>
                <a:lnTo>
                  <a:pt x="21142" y="496842"/>
                </a:lnTo>
                <a:lnTo>
                  <a:pt x="21142" y="475699"/>
                </a:lnTo>
                <a:lnTo>
                  <a:pt x="89854" y="428130"/>
                </a:lnTo>
                <a:lnTo>
                  <a:pt x="137424" y="428130"/>
                </a:lnTo>
                <a:lnTo>
                  <a:pt x="142710" y="449272"/>
                </a:lnTo>
                <a:lnTo>
                  <a:pt x="195565" y="449272"/>
                </a:lnTo>
                <a:lnTo>
                  <a:pt x="227279" y="380560"/>
                </a:lnTo>
                <a:lnTo>
                  <a:pt x="216707" y="338275"/>
                </a:lnTo>
                <a:lnTo>
                  <a:pt x="174423" y="280134"/>
                </a:lnTo>
                <a:lnTo>
                  <a:pt x="174423" y="248421"/>
                </a:lnTo>
                <a:lnTo>
                  <a:pt x="206136" y="221993"/>
                </a:lnTo>
                <a:lnTo>
                  <a:pt x="190280" y="184994"/>
                </a:lnTo>
                <a:lnTo>
                  <a:pt x="153281" y="153281"/>
                </a:lnTo>
                <a:lnTo>
                  <a:pt x="126853" y="153281"/>
                </a:lnTo>
                <a:lnTo>
                  <a:pt x="126853" y="100425"/>
                </a:lnTo>
                <a:lnTo>
                  <a:pt x="200851" y="100425"/>
                </a:lnTo>
                <a:lnTo>
                  <a:pt x="211422" y="126853"/>
                </a:lnTo>
                <a:lnTo>
                  <a:pt x="306562" y="126853"/>
                </a:lnTo>
                <a:lnTo>
                  <a:pt x="364703" y="68712"/>
                </a:lnTo>
                <a:lnTo>
                  <a:pt x="364703" y="0"/>
                </a:lnTo>
                <a:lnTo>
                  <a:pt x="539126" y="0"/>
                </a:lnTo>
                <a:lnTo>
                  <a:pt x="486270" y="121568"/>
                </a:lnTo>
                <a:lnTo>
                  <a:pt x="454557" y="163852"/>
                </a:lnTo>
                <a:lnTo>
                  <a:pt x="454557" y="206136"/>
                </a:lnTo>
                <a:lnTo>
                  <a:pt x="480985" y="232564"/>
                </a:lnTo>
                <a:lnTo>
                  <a:pt x="480985" y="264278"/>
                </a:lnTo>
                <a:lnTo>
                  <a:pt x="406987" y="385845"/>
                </a:lnTo>
                <a:lnTo>
                  <a:pt x="375274" y="459843"/>
                </a:lnTo>
                <a:lnTo>
                  <a:pt x="343561" y="549697"/>
                </a:lnTo>
                <a:lnTo>
                  <a:pt x="311847" y="560268"/>
                </a:lnTo>
                <a:lnTo>
                  <a:pt x="311847" y="607838"/>
                </a:lnTo>
                <a:lnTo>
                  <a:pt x="206136" y="650123"/>
                </a:lnTo>
                <a:lnTo>
                  <a:pt x="163852" y="655408"/>
                </a:lnTo>
                <a:lnTo>
                  <a:pt x="147995" y="634266"/>
                </a:lnTo>
                <a:lnTo>
                  <a:pt x="121568" y="639552"/>
                </a:lnTo>
                <a:lnTo>
                  <a:pt x="42284" y="692407"/>
                </a:lnTo>
                <a:lnTo>
                  <a:pt x="0" y="55498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orme libre 32"/>
          <p:cNvSpPr/>
          <p:nvPr/>
        </p:nvSpPr>
        <p:spPr>
          <a:xfrm>
            <a:off x="5522913" y="2801938"/>
            <a:ext cx="122237" cy="88900"/>
          </a:xfrm>
          <a:custGeom>
            <a:avLst/>
            <a:gdLst>
              <a:gd name="connsiteX0" fmla="*/ 0 w 121567"/>
              <a:gd name="connsiteY0" fmla="*/ 89854 h 89854"/>
              <a:gd name="connsiteX1" fmla="*/ 121567 w 121567"/>
              <a:gd name="connsiteY1" fmla="*/ 89854 h 89854"/>
              <a:gd name="connsiteX2" fmla="*/ 121567 w 121567"/>
              <a:gd name="connsiteY2" fmla="*/ 0 h 89854"/>
              <a:gd name="connsiteX3" fmla="*/ 10571 w 121567"/>
              <a:gd name="connsiteY3" fmla="*/ 0 h 89854"/>
              <a:gd name="connsiteX4" fmla="*/ 0 w 121567"/>
              <a:gd name="connsiteY4" fmla="*/ 89854 h 89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67" h="89854">
                <a:moveTo>
                  <a:pt x="0" y="89854"/>
                </a:moveTo>
                <a:lnTo>
                  <a:pt x="121567" y="89854"/>
                </a:lnTo>
                <a:lnTo>
                  <a:pt x="121567" y="0"/>
                </a:lnTo>
                <a:lnTo>
                  <a:pt x="10571" y="0"/>
                </a:lnTo>
                <a:lnTo>
                  <a:pt x="0" y="8985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orme libre 33"/>
          <p:cNvSpPr/>
          <p:nvPr/>
        </p:nvSpPr>
        <p:spPr>
          <a:xfrm>
            <a:off x="5475288" y="2806700"/>
            <a:ext cx="385762" cy="444500"/>
          </a:xfrm>
          <a:custGeom>
            <a:avLst/>
            <a:gdLst>
              <a:gd name="connsiteX0" fmla="*/ 0 w 385845"/>
              <a:gd name="connsiteY0" fmla="*/ 227278 h 443986"/>
              <a:gd name="connsiteX1" fmla="*/ 47570 w 385845"/>
              <a:gd name="connsiteY1" fmla="*/ 79283 h 443986"/>
              <a:gd name="connsiteX2" fmla="*/ 163852 w 385845"/>
              <a:gd name="connsiteY2" fmla="*/ 89854 h 443986"/>
              <a:gd name="connsiteX3" fmla="*/ 169137 w 385845"/>
              <a:gd name="connsiteY3" fmla="*/ 0 h 443986"/>
              <a:gd name="connsiteX4" fmla="*/ 285420 w 385845"/>
              <a:gd name="connsiteY4" fmla="*/ 0 h 443986"/>
              <a:gd name="connsiteX5" fmla="*/ 285420 w 385845"/>
              <a:gd name="connsiteY5" fmla="*/ 36998 h 443986"/>
              <a:gd name="connsiteX6" fmla="*/ 322418 w 385845"/>
              <a:gd name="connsiteY6" fmla="*/ 42284 h 443986"/>
              <a:gd name="connsiteX7" fmla="*/ 359417 w 385845"/>
              <a:gd name="connsiteY7" fmla="*/ 79283 h 443986"/>
              <a:gd name="connsiteX8" fmla="*/ 369988 w 385845"/>
              <a:gd name="connsiteY8" fmla="*/ 116282 h 443986"/>
              <a:gd name="connsiteX9" fmla="*/ 338275 w 385845"/>
              <a:gd name="connsiteY9" fmla="*/ 142709 h 443986"/>
              <a:gd name="connsiteX10" fmla="*/ 338275 w 385845"/>
              <a:gd name="connsiteY10" fmla="*/ 169137 h 443986"/>
              <a:gd name="connsiteX11" fmla="*/ 380559 w 385845"/>
              <a:gd name="connsiteY11" fmla="*/ 227278 h 443986"/>
              <a:gd name="connsiteX12" fmla="*/ 385845 w 385845"/>
              <a:gd name="connsiteY12" fmla="*/ 274848 h 443986"/>
              <a:gd name="connsiteX13" fmla="*/ 354132 w 385845"/>
              <a:gd name="connsiteY13" fmla="*/ 338275 h 443986"/>
              <a:gd name="connsiteX14" fmla="*/ 306562 w 385845"/>
              <a:gd name="connsiteY14" fmla="*/ 338275 h 443986"/>
              <a:gd name="connsiteX15" fmla="*/ 295991 w 385845"/>
              <a:gd name="connsiteY15" fmla="*/ 311847 h 443986"/>
              <a:gd name="connsiteX16" fmla="*/ 258992 w 385845"/>
              <a:gd name="connsiteY16" fmla="*/ 317133 h 443986"/>
              <a:gd name="connsiteX17" fmla="*/ 179709 w 385845"/>
              <a:gd name="connsiteY17" fmla="*/ 369988 h 443986"/>
              <a:gd name="connsiteX18" fmla="*/ 179709 w 385845"/>
              <a:gd name="connsiteY18" fmla="*/ 369988 h 443986"/>
              <a:gd name="connsiteX19" fmla="*/ 206136 w 385845"/>
              <a:gd name="connsiteY19" fmla="*/ 406987 h 443986"/>
              <a:gd name="connsiteX20" fmla="*/ 153281 w 385845"/>
              <a:gd name="connsiteY20" fmla="*/ 443986 h 443986"/>
              <a:gd name="connsiteX21" fmla="*/ 47570 w 385845"/>
              <a:gd name="connsiteY21" fmla="*/ 332989 h 443986"/>
              <a:gd name="connsiteX22" fmla="*/ 0 w 385845"/>
              <a:gd name="connsiteY22" fmla="*/ 227278 h 44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845" h="443986">
                <a:moveTo>
                  <a:pt x="0" y="227278"/>
                </a:moveTo>
                <a:lnTo>
                  <a:pt x="47570" y="79283"/>
                </a:lnTo>
                <a:lnTo>
                  <a:pt x="163852" y="89854"/>
                </a:lnTo>
                <a:lnTo>
                  <a:pt x="169137" y="0"/>
                </a:lnTo>
                <a:lnTo>
                  <a:pt x="285420" y="0"/>
                </a:lnTo>
                <a:lnTo>
                  <a:pt x="285420" y="36998"/>
                </a:lnTo>
                <a:lnTo>
                  <a:pt x="322418" y="42284"/>
                </a:lnTo>
                <a:lnTo>
                  <a:pt x="359417" y="79283"/>
                </a:lnTo>
                <a:lnTo>
                  <a:pt x="369988" y="116282"/>
                </a:lnTo>
                <a:lnTo>
                  <a:pt x="338275" y="142709"/>
                </a:lnTo>
                <a:lnTo>
                  <a:pt x="338275" y="169137"/>
                </a:lnTo>
                <a:lnTo>
                  <a:pt x="380559" y="227278"/>
                </a:lnTo>
                <a:lnTo>
                  <a:pt x="385845" y="274848"/>
                </a:lnTo>
                <a:lnTo>
                  <a:pt x="354132" y="338275"/>
                </a:lnTo>
                <a:lnTo>
                  <a:pt x="306562" y="338275"/>
                </a:lnTo>
                <a:lnTo>
                  <a:pt x="295991" y="311847"/>
                </a:lnTo>
                <a:lnTo>
                  <a:pt x="258992" y="317133"/>
                </a:lnTo>
                <a:lnTo>
                  <a:pt x="179709" y="369988"/>
                </a:lnTo>
                <a:lnTo>
                  <a:pt x="179709" y="369988"/>
                </a:lnTo>
                <a:lnTo>
                  <a:pt x="206136" y="406987"/>
                </a:lnTo>
                <a:lnTo>
                  <a:pt x="153281" y="443986"/>
                </a:lnTo>
                <a:lnTo>
                  <a:pt x="47570" y="332989"/>
                </a:lnTo>
                <a:lnTo>
                  <a:pt x="0" y="22727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Forme libre 34"/>
          <p:cNvSpPr/>
          <p:nvPr/>
        </p:nvSpPr>
        <p:spPr>
          <a:xfrm>
            <a:off x="7732713" y="2051050"/>
            <a:ext cx="739775" cy="1035050"/>
          </a:xfrm>
          <a:custGeom>
            <a:avLst/>
            <a:gdLst>
              <a:gd name="connsiteX0" fmla="*/ 311848 w 739977"/>
              <a:gd name="connsiteY0" fmla="*/ 544412 h 1035968"/>
              <a:gd name="connsiteX1" fmla="*/ 417559 w 739977"/>
              <a:gd name="connsiteY1" fmla="*/ 406987 h 1035968"/>
              <a:gd name="connsiteX2" fmla="*/ 502128 w 739977"/>
              <a:gd name="connsiteY2" fmla="*/ 327704 h 1035968"/>
              <a:gd name="connsiteX3" fmla="*/ 475700 w 739977"/>
              <a:gd name="connsiteY3" fmla="*/ 285420 h 1035968"/>
              <a:gd name="connsiteX4" fmla="*/ 295991 w 739977"/>
              <a:gd name="connsiteY4" fmla="*/ 258992 h 1035968"/>
              <a:gd name="connsiteX5" fmla="*/ 200851 w 739977"/>
              <a:gd name="connsiteY5" fmla="*/ 200851 h 1035968"/>
              <a:gd name="connsiteX6" fmla="*/ 179709 w 739977"/>
              <a:gd name="connsiteY6" fmla="*/ 206136 h 1035968"/>
              <a:gd name="connsiteX7" fmla="*/ 153281 w 739977"/>
              <a:gd name="connsiteY7" fmla="*/ 153281 h 1035968"/>
              <a:gd name="connsiteX8" fmla="*/ 132139 w 739977"/>
              <a:gd name="connsiteY8" fmla="*/ 89854 h 1035968"/>
              <a:gd name="connsiteX9" fmla="*/ 174424 w 739977"/>
              <a:gd name="connsiteY9" fmla="*/ 47570 h 1035968"/>
              <a:gd name="connsiteX10" fmla="*/ 179709 w 739977"/>
              <a:gd name="connsiteY10" fmla="*/ 79283 h 1035968"/>
              <a:gd name="connsiteX11" fmla="*/ 317133 w 739977"/>
              <a:gd name="connsiteY11" fmla="*/ 121568 h 1035968"/>
              <a:gd name="connsiteX12" fmla="*/ 491556 w 739977"/>
              <a:gd name="connsiteY12" fmla="*/ 73998 h 1035968"/>
              <a:gd name="connsiteX13" fmla="*/ 713550 w 739977"/>
              <a:gd name="connsiteY13" fmla="*/ 0 h 1035968"/>
              <a:gd name="connsiteX14" fmla="*/ 713550 w 739977"/>
              <a:gd name="connsiteY14" fmla="*/ 63427 h 1035968"/>
              <a:gd name="connsiteX15" fmla="*/ 739977 w 739977"/>
              <a:gd name="connsiteY15" fmla="*/ 73998 h 1035968"/>
              <a:gd name="connsiteX16" fmla="*/ 739977 w 739977"/>
              <a:gd name="connsiteY16" fmla="*/ 142710 h 1035968"/>
              <a:gd name="connsiteX17" fmla="*/ 634266 w 739977"/>
              <a:gd name="connsiteY17" fmla="*/ 359417 h 1035968"/>
              <a:gd name="connsiteX18" fmla="*/ 523270 w 739977"/>
              <a:gd name="connsiteY18" fmla="*/ 554983 h 1035968"/>
              <a:gd name="connsiteX19" fmla="*/ 470414 w 739977"/>
              <a:gd name="connsiteY19" fmla="*/ 671265 h 1035968"/>
              <a:gd name="connsiteX20" fmla="*/ 274849 w 739977"/>
              <a:gd name="connsiteY20" fmla="*/ 803404 h 1035968"/>
              <a:gd name="connsiteX21" fmla="*/ 132139 w 739977"/>
              <a:gd name="connsiteY21" fmla="*/ 930257 h 1035968"/>
              <a:gd name="connsiteX22" fmla="*/ 121568 w 739977"/>
              <a:gd name="connsiteY22" fmla="*/ 993683 h 1035968"/>
              <a:gd name="connsiteX23" fmla="*/ 63427 w 739977"/>
              <a:gd name="connsiteY23" fmla="*/ 1035968 h 1035968"/>
              <a:gd name="connsiteX24" fmla="*/ 21143 w 739977"/>
              <a:gd name="connsiteY24" fmla="*/ 909115 h 1035968"/>
              <a:gd name="connsiteX25" fmla="*/ 0 w 739977"/>
              <a:gd name="connsiteY25" fmla="*/ 877401 h 1035968"/>
              <a:gd name="connsiteX26" fmla="*/ 0 w 739977"/>
              <a:gd name="connsiteY26" fmla="*/ 798118 h 1035968"/>
              <a:gd name="connsiteX27" fmla="*/ 21143 w 739977"/>
              <a:gd name="connsiteY27" fmla="*/ 766405 h 1035968"/>
              <a:gd name="connsiteX28" fmla="*/ 21143 w 739977"/>
              <a:gd name="connsiteY28" fmla="*/ 718835 h 1035968"/>
              <a:gd name="connsiteX29" fmla="*/ 84569 w 739977"/>
              <a:gd name="connsiteY29" fmla="*/ 613124 h 1035968"/>
              <a:gd name="connsiteX30" fmla="*/ 137425 w 739977"/>
              <a:gd name="connsiteY30" fmla="*/ 597267 h 1035968"/>
              <a:gd name="connsiteX31" fmla="*/ 158567 w 739977"/>
              <a:gd name="connsiteY31" fmla="*/ 565554 h 1035968"/>
              <a:gd name="connsiteX32" fmla="*/ 311848 w 739977"/>
              <a:gd name="connsiteY32" fmla="*/ 544412 h 103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9977" h="1035968">
                <a:moveTo>
                  <a:pt x="311848" y="544412"/>
                </a:moveTo>
                <a:lnTo>
                  <a:pt x="417559" y="406987"/>
                </a:lnTo>
                <a:lnTo>
                  <a:pt x="502128" y="327704"/>
                </a:lnTo>
                <a:lnTo>
                  <a:pt x="475700" y="285420"/>
                </a:lnTo>
                <a:lnTo>
                  <a:pt x="295991" y="258992"/>
                </a:lnTo>
                <a:lnTo>
                  <a:pt x="200851" y="200851"/>
                </a:lnTo>
                <a:lnTo>
                  <a:pt x="179709" y="206136"/>
                </a:lnTo>
                <a:lnTo>
                  <a:pt x="153281" y="153281"/>
                </a:lnTo>
                <a:lnTo>
                  <a:pt x="132139" y="89854"/>
                </a:lnTo>
                <a:lnTo>
                  <a:pt x="174424" y="47570"/>
                </a:lnTo>
                <a:lnTo>
                  <a:pt x="179709" y="79283"/>
                </a:lnTo>
                <a:lnTo>
                  <a:pt x="317133" y="121568"/>
                </a:lnTo>
                <a:lnTo>
                  <a:pt x="491556" y="73998"/>
                </a:lnTo>
                <a:lnTo>
                  <a:pt x="713550" y="0"/>
                </a:lnTo>
                <a:lnTo>
                  <a:pt x="713550" y="63427"/>
                </a:lnTo>
                <a:lnTo>
                  <a:pt x="739977" y="73998"/>
                </a:lnTo>
                <a:lnTo>
                  <a:pt x="739977" y="142710"/>
                </a:lnTo>
                <a:lnTo>
                  <a:pt x="634266" y="359417"/>
                </a:lnTo>
                <a:lnTo>
                  <a:pt x="523270" y="554983"/>
                </a:lnTo>
                <a:lnTo>
                  <a:pt x="470414" y="671265"/>
                </a:lnTo>
                <a:lnTo>
                  <a:pt x="274849" y="803404"/>
                </a:lnTo>
                <a:lnTo>
                  <a:pt x="132139" y="930257"/>
                </a:lnTo>
                <a:lnTo>
                  <a:pt x="121568" y="993683"/>
                </a:lnTo>
                <a:lnTo>
                  <a:pt x="63427" y="1035968"/>
                </a:lnTo>
                <a:lnTo>
                  <a:pt x="21143" y="909115"/>
                </a:lnTo>
                <a:lnTo>
                  <a:pt x="0" y="877401"/>
                </a:lnTo>
                <a:lnTo>
                  <a:pt x="0" y="798118"/>
                </a:lnTo>
                <a:lnTo>
                  <a:pt x="21143" y="766405"/>
                </a:lnTo>
                <a:lnTo>
                  <a:pt x="21143" y="718835"/>
                </a:lnTo>
                <a:lnTo>
                  <a:pt x="84569" y="613124"/>
                </a:lnTo>
                <a:lnTo>
                  <a:pt x="137425" y="597267"/>
                </a:lnTo>
                <a:lnTo>
                  <a:pt x="158567" y="565554"/>
                </a:lnTo>
                <a:lnTo>
                  <a:pt x="311848" y="544412"/>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Forme libre 35"/>
          <p:cNvSpPr/>
          <p:nvPr/>
        </p:nvSpPr>
        <p:spPr>
          <a:xfrm>
            <a:off x="7172325" y="1844675"/>
            <a:ext cx="1057275" cy="850900"/>
          </a:xfrm>
          <a:custGeom>
            <a:avLst/>
            <a:gdLst>
              <a:gd name="connsiteX0" fmla="*/ 221993 w 1057110"/>
              <a:gd name="connsiteY0" fmla="*/ 750548 h 850973"/>
              <a:gd name="connsiteX1" fmla="*/ 174423 w 1057110"/>
              <a:gd name="connsiteY1" fmla="*/ 665979 h 850973"/>
              <a:gd name="connsiteX2" fmla="*/ 142710 w 1057110"/>
              <a:gd name="connsiteY2" fmla="*/ 671264 h 850973"/>
              <a:gd name="connsiteX3" fmla="*/ 110997 w 1057110"/>
              <a:gd name="connsiteY3" fmla="*/ 565553 h 850973"/>
              <a:gd name="connsiteX4" fmla="*/ 10571 w 1057110"/>
              <a:gd name="connsiteY4" fmla="*/ 528555 h 850973"/>
              <a:gd name="connsiteX5" fmla="*/ 0 w 1057110"/>
              <a:gd name="connsiteY5" fmla="*/ 486270 h 850973"/>
              <a:gd name="connsiteX6" fmla="*/ 89855 w 1057110"/>
              <a:gd name="connsiteY6" fmla="*/ 443986 h 850973"/>
              <a:gd name="connsiteX7" fmla="*/ 105711 w 1057110"/>
              <a:gd name="connsiteY7" fmla="*/ 401701 h 850973"/>
              <a:gd name="connsiteX8" fmla="*/ 79283 w 1057110"/>
              <a:gd name="connsiteY8" fmla="*/ 380559 h 850973"/>
              <a:gd name="connsiteX9" fmla="*/ 137424 w 1057110"/>
              <a:gd name="connsiteY9" fmla="*/ 258992 h 850973"/>
              <a:gd name="connsiteX10" fmla="*/ 211422 w 1057110"/>
              <a:gd name="connsiteY10" fmla="*/ 137424 h 850973"/>
              <a:gd name="connsiteX11" fmla="*/ 211422 w 1057110"/>
              <a:gd name="connsiteY11" fmla="*/ 116282 h 850973"/>
              <a:gd name="connsiteX12" fmla="*/ 248421 w 1057110"/>
              <a:gd name="connsiteY12" fmla="*/ 100425 h 850973"/>
              <a:gd name="connsiteX13" fmla="*/ 248421 w 1057110"/>
              <a:gd name="connsiteY13" fmla="*/ 36998 h 850973"/>
              <a:gd name="connsiteX14" fmla="*/ 322419 w 1057110"/>
              <a:gd name="connsiteY14" fmla="*/ 0 h 850973"/>
              <a:gd name="connsiteX15" fmla="*/ 443986 w 1057110"/>
              <a:gd name="connsiteY15" fmla="*/ 0 h 850973"/>
              <a:gd name="connsiteX16" fmla="*/ 470414 w 1057110"/>
              <a:gd name="connsiteY16" fmla="*/ 26427 h 850973"/>
              <a:gd name="connsiteX17" fmla="*/ 528555 w 1057110"/>
              <a:gd name="connsiteY17" fmla="*/ 26427 h 850973"/>
              <a:gd name="connsiteX18" fmla="*/ 586696 w 1057110"/>
              <a:gd name="connsiteY18" fmla="*/ 73997 h 850973"/>
              <a:gd name="connsiteX19" fmla="*/ 655408 w 1057110"/>
              <a:gd name="connsiteY19" fmla="*/ 163852 h 850973"/>
              <a:gd name="connsiteX20" fmla="*/ 618409 w 1057110"/>
              <a:gd name="connsiteY20" fmla="*/ 211422 h 850973"/>
              <a:gd name="connsiteX21" fmla="*/ 634266 w 1057110"/>
              <a:gd name="connsiteY21" fmla="*/ 274848 h 850973"/>
              <a:gd name="connsiteX22" fmla="*/ 692407 w 1057110"/>
              <a:gd name="connsiteY22" fmla="*/ 301276 h 850973"/>
              <a:gd name="connsiteX23" fmla="*/ 734692 w 1057110"/>
              <a:gd name="connsiteY23" fmla="*/ 406987 h 850973"/>
              <a:gd name="connsiteX24" fmla="*/ 761119 w 1057110"/>
              <a:gd name="connsiteY24" fmla="*/ 406987 h 850973"/>
              <a:gd name="connsiteX25" fmla="*/ 856259 w 1057110"/>
              <a:gd name="connsiteY25" fmla="*/ 459842 h 850973"/>
              <a:gd name="connsiteX26" fmla="*/ 1041253 w 1057110"/>
              <a:gd name="connsiteY26" fmla="*/ 496841 h 850973"/>
              <a:gd name="connsiteX27" fmla="*/ 1057110 w 1057110"/>
              <a:gd name="connsiteY27" fmla="*/ 533840 h 850973"/>
              <a:gd name="connsiteX28" fmla="*/ 977827 w 1057110"/>
              <a:gd name="connsiteY28" fmla="*/ 618409 h 850973"/>
              <a:gd name="connsiteX29" fmla="*/ 866830 w 1057110"/>
              <a:gd name="connsiteY29" fmla="*/ 750548 h 850973"/>
              <a:gd name="connsiteX30" fmla="*/ 708264 w 1057110"/>
              <a:gd name="connsiteY30" fmla="*/ 776975 h 850973"/>
              <a:gd name="connsiteX31" fmla="*/ 702978 w 1057110"/>
              <a:gd name="connsiteY31" fmla="*/ 803403 h 850973"/>
              <a:gd name="connsiteX32" fmla="*/ 639552 w 1057110"/>
              <a:gd name="connsiteY32" fmla="*/ 819260 h 850973"/>
              <a:gd name="connsiteX33" fmla="*/ 602553 w 1057110"/>
              <a:gd name="connsiteY33" fmla="*/ 798118 h 850973"/>
              <a:gd name="connsiteX34" fmla="*/ 544412 w 1057110"/>
              <a:gd name="connsiteY34" fmla="*/ 798118 h 850973"/>
              <a:gd name="connsiteX35" fmla="*/ 523270 w 1057110"/>
              <a:gd name="connsiteY35" fmla="*/ 824545 h 850973"/>
              <a:gd name="connsiteX36" fmla="*/ 433415 w 1057110"/>
              <a:gd name="connsiteY36" fmla="*/ 850973 h 850973"/>
              <a:gd name="connsiteX37" fmla="*/ 391131 w 1057110"/>
              <a:gd name="connsiteY37" fmla="*/ 850973 h 850973"/>
              <a:gd name="connsiteX38" fmla="*/ 221993 w 1057110"/>
              <a:gd name="connsiteY38" fmla="*/ 750548 h 8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7110" h="850973">
                <a:moveTo>
                  <a:pt x="221993" y="750548"/>
                </a:moveTo>
                <a:lnTo>
                  <a:pt x="174423" y="665979"/>
                </a:lnTo>
                <a:lnTo>
                  <a:pt x="142710" y="671264"/>
                </a:lnTo>
                <a:lnTo>
                  <a:pt x="110997" y="565553"/>
                </a:lnTo>
                <a:lnTo>
                  <a:pt x="10571" y="528555"/>
                </a:lnTo>
                <a:lnTo>
                  <a:pt x="0" y="486270"/>
                </a:lnTo>
                <a:lnTo>
                  <a:pt x="89855" y="443986"/>
                </a:lnTo>
                <a:lnTo>
                  <a:pt x="105711" y="401701"/>
                </a:lnTo>
                <a:lnTo>
                  <a:pt x="79283" y="380559"/>
                </a:lnTo>
                <a:lnTo>
                  <a:pt x="137424" y="258992"/>
                </a:lnTo>
                <a:lnTo>
                  <a:pt x="211422" y="137424"/>
                </a:lnTo>
                <a:lnTo>
                  <a:pt x="211422" y="116282"/>
                </a:lnTo>
                <a:lnTo>
                  <a:pt x="248421" y="100425"/>
                </a:lnTo>
                <a:lnTo>
                  <a:pt x="248421" y="36998"/>
                </a:lnTo>
                <a:lnTo>
                  <a:pt x="322419" y="0"/>
                </a:lnTo>
                <a:lnTo>
                  <a:pt x="443986" y="0"/>
                </a:lnTo>
                <a:lnTo>
                  <a:pt x="470414" y="26427"/>
                </a:lnTo>
                <a:lnTo>
                  <a:pt x="528555" y="26427"/>
                </a:lnTo>
                <a:lnTo>
                  <a:pt x="586696" y="73997"/>
                </a:lnTo>
                <a:lnTo>
                  <a:pt x="655408" y="163852"/>
                </a:lnTo>
                <a:lnTo>
                  <a:pt x="618409" y="211422"/>
                </a:lnTo>
                <a:lnTo>
                  <a:pt x="634266" y="274848"/>
                </a:lnTo>
                <a:lnTo>
                  <a:pt x="692407" y="301276"/>
                </a:lnTo>
                <a:lnTo>
                  <a:pt x="734692" y="406987"/>
                </a:lnTo>
                <a:lnTo>
                  <a:pt x="761119" y="406987"/>
                </a:lnTo>
                <a:lnTo>
                  <a:pt x="856259" y="459842"/>
                </a:lnTo>
                <a:lnTo>
                  <a:pt x="1041253" y="496841"/>
                </a:lnTo>
                <a:lnTo>
                  <a:pt x="1057110" y="533840"/>
                </a:lnTo>
                <a:lnTo>
                  <a:pt x="977827" y="618409"/>
                </a:lnTo>
                <a:lnTo>
                  <a:pt x="866830" y="750548"/>
                </a:lnTo>
                <a:lnTo>
                  <a:pt x="708264" y="776975"/>
                </a:lnTo>
                <a:lnTo>
                  <a:pt x="702978" y="803403"/>
                </a:lnTo>
                <a:lnTo>
                  <a:pt x="639552" y="819260"/>
                </a:lnTo>
                <a:lnTo>
                  <a:pt x="602553" y="798118"/>
                </a:lnTo>
                <a:lnTo>
                  <a:pt x="544412" y="798118"/>
                </a:lnTo>
                <a:lnTo>
                  <a:pt x="523270" y="824545"/>
                </a:lnTo>
                <a:lnTo>
                  <a:pt x="433415" y="850973"/>
                </a:lnTo>
                <a:lnTo>
                  <a:pt x="391131" y="850973"/>
                </a:lnTo>
                <a:lnTo>
                  <a:pt x="221993" y="75054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7" name="Forme libre 36"/>
          <p:cNvSpPr/>
          <p:nvPr/>
        </p:nvSpPr>
        <p:spPr>
          <a:xfrm>
            <a:off x="7399338" y="1590675"/>
            <a:ext cx="492125" cy="423863"/>
          </a:xfrm>
          <a:custGeom>
            <a:avLst/>
            <a:gdLst>
              <a:gd name="connsiteX0" fmla="*/ 406987 w 491556"/>
              <a:gd name="connsiteY0" fmla="*/ 295991 h 422844"/>
              <a:gd name="connsiteX1" fmla="*/ 221993 w 491556"/>
              <a:gd name="connsiteY1" fmla="*/ 158567 h 422844"/>
              <a:gd name="connsiteX2" fmla="*/ 195565 w 491556"/>
              <a:gd name="connsiteY2" fmla="*/ 47570 h 422844"/>
              <a:gd name="connsiteX3" fmla="*/ 137424 w 491556"/>
              <a:gd name="connsiteY3" fmla="*/ 0 h 422844"/>
              <a:gd name="connsiteX4" fmla="*/ 110996 w 491556"/>
              <a:gd name="connsiteY4" fmla="*/ 42285 h 422844"/>
              <a:gd name="connsiteX5" fmla="*/ 63426 w 491556"/>
              <a:gd name="connsiteY5" fmla="*/ 52856 h 422844"/>
              <a:gd name="connsiteX6" fmla="*/ 21142 w 491556"/>
              <a:gd name="connsiteY6" fmla="*/ 116282 h 422844"/>
              <a:gd name="connsiteX7" fmla="*/ 26428 w 491556"/>
              <a:gd name="connsiteY7" fmla="*/ 169138 h 422844"/>
              <a:gd name="connsiteX8" fmla="*/ 0 w 491556"/>
              <a:gd name="connsiteY8" fmla="*/ 174423 h 422844"/>
              <a:gd name="connsiteX9" fmla="*/ 5285 w 491556"/>
              <a:gd name="connsiteY9" fmla="*/ 221993 h 422844"/>
              <a:gd name="connsiteX10" fmla="*/ 36999 w 491556"/>
              <a:gd name="connsiteY10" fmla="*/ 227279 h 422844"/>
              <a:gd name="connsiteX11" fmla="*/ 47570 w 491556"/>
              <a:gd name="connsiteY11" fmla="*/ 269563 h 422844"/>
              <a:gd name="connsiteX12" fmla="*/ 100425 w 491556"/>
              <a:gd name="connsiteY12" fmla="*/ 253707 h 422844"/>
              <a:gd name="connsiteX13" fmla="*/ 227278 w 491556"/>
              <a:gd name="connsiteY13" fmla="*/ 248421 h 422844"/>
              <a:gd name="connsiteX14" fmla="*/ 237849 w 491556"/>
              <a:gd name="connsiteY14" fmla="*/ 274849 h 422844"/>
              <a:gd name="connsiteX15" fmla="*/ 295991 w 491556"/>
              <a:gd name="connsiteY15" fmla="*/ 280134 h 422844"/>
              <a:gd name="connsiteX16" fmla="*/ 375274 w 491556"/>
              <a:gd name="connsiteY16" fmla="*/ 338275 h 422844"/>
              <a:gd name="connsiteX17" fmla="*/ 428129 w 491556"/>
              <a:gd name="connsiteY17" fmla="*/ 417559 h 422844"/>
              <a:gd name="connsiteX18" fmla="*/ 491556 w 491556"/>
              <a:gd name="connsiteY18" fmla="*/ 422844 h 422844"/>
              <a:gd name="connsiteX19" fmla="*/ 491556 w 491556"/>
              <a:gd name="connsiteY19" fmla="*/ 401702 h 422844"/>
              <a:gd name="connsiteX20" fmla="*/ 443986 w 491556"/>
              <a:gd name="connsiteY20" fmla="*/ 359418 h 422844"/>
              <a:gd name="connsiteX21" fmla="*/ 406987 w 491556"/>
              <a:gd name="connsiteY21" fmla="*/ 295991 h 42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556" h="422844">
                <a:moveTo>
                  <a:pt x="406987" y="295991"/>
                </a:moveTo>
                <a:lnTo>
                  <a:pt x="221993" y="158567"/>
                </a:lnTo>
                <a:lnTo>
                  <a:pt x="195565" y="47570"/>
                </a:lnTo>
                <a:lnTo>
                  <a:pt x="137424" y="0"/>
                </a:lnTo>
                <a:lnTo>
                  <a:pt x="110996" y="42285"/>
                </a:lnTo>
                <a:lnTo>
                  <a:pt x="63426" y="52856"/>
                </a:lnTo>
                <a:lnTo>
                  <a:pt x="21142" y="116282"/>
                </a:lnTo>
                <a:lnTo>
                  <a:pt x="26428" y="169138"/>
                </a:lnTo>
                <a:lnTo>
                  <a:pt x="0" y="174423"/>
                </a:lnTo>
                <a:lnTo>
                  <a:pt x="5285" y="221993"/>
                </a:lnTo>
                <a:lnTo>
                  <a:pt x="36999" y="227279"/>
                </a:lnTo>
                <a:lnTo>
                  <a:pt x="47570" y="269563"/>
                </a:lnTo>
                <a:lnTo>
                  <a:pt x="100425" y="253707"/>
                </a:lnTo>
                <a:lnTo>
                  <a:pt x="227278" y="248421"/>
                </a:lnTo>
                <a:lnTo>
                  <a:pt x="237849" y="274849"/>
                </a:lnTo>
                <a:lnTo>
                  <a:pt x="295991" y="280134"/>
                </a:lnTo>
                <a:lnTo>
                  <a:pt x="375274" y="338275"/>
                </a:lnTo>
                <a:lnTo>
                  <a:pt x="428129" y="417559"/>
                </a:lnTo>
                <a:lnTo>
                  <a:pt x="491556" y="422844"/>
                </a:lnTo>
                <a:lnTo>
                  <a:pt x="491556" y="401702"/>
                </a:lnTo>
                <a:lnTo>
                  <a:pt x="443986" y="359418"/>
                </a:lnTo>
                <a:lnTo>
                  <a:pt x="406987" y="295991"/>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Forme libre 37"/>
          <p:cNvSpPr/>
          <p:nvPr/>
        </p:nvSpPr>
        <p:spPr>
          <a:xfrm>
            <a:off x="7785100" y="2008188"/>
            <a:ext cx="117475" cy="131762"/>
          </a:xfrm>
          <a:custGeom>
            <a:avLst/>
            <a:gdLst>
              <a:gd name="connsiteX0" fmla="*/ 116282 w 116282"/>
              <a:gd name="connsiteY0" fmla="*/ 84568 h 132138"/>
              <a:gd name="connsiteX1" fmla="*/ 105711 w 116282"/>
              <a:gd name="connsiteY1" fmla="*/ 5285 h 132138"/>
              <a:gd name="connsiteX2" fmla="*/ 42284 w 116282"/>
              <a:gd name="connsiteY2" fmla="*/ 0 h 132138"/>
              <a:gd name="connsiteX3" fmla="*/ 0 w 116282"/>
              <a:gd name="connsiteY3" fmla="*/ 47570 h 132138"/>
              <a:gd name="connsiteX4" fmla="*/ 21142 w 116282"/>
              <a:gd name="connsiteY4" fmla="*/ 116282 h 132138"/>
              <a:gd name="connsiteX5" fmla="*/ 79283 w 116282"/>
              <a:gd name="connsiteY5" fmla="*/ 132138 h 132138"/>
              <a:gd name="connsiteX6" fmla="*/ 116282 w 116282"/>
              <a:gd name="connsiteY6" fmla="*/ 84568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82" h="132138">
                <a:moveTo>
                  <a:pt x="116282" y="84568"/>
                </a:moveTo>
                <a:lnTo>
                  <a:pt x="105711" y="5285"/>
                </a:lnTo>
                <a:lnTo>
                  <a:pt x="42284" y="0"/>
                </a:lnTo>
                <a:lnTo>
                  <a:pt x="0" y="47570"/>
                </a:lnTo>
                <a:lnTo>
                  <a:pt x="21142" y="116282"/>
                </a:lnTo>
                <a:lnTo>
                  <a:pt x="79283" y="132138"/>
                </a:lnTo>
                <a:lnTo>
                  <a:pt x="116282" y="8456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orme libre 38"/>
          <p:cNvSpPr/>
          <p:nvPr/>
        </p:nvSpPr>
        <p:spPr>
          <a:xfrm>
            <a:off x="6400800" y="1189038"/>
            <a:ext cx="1136650" cy="1490662"/>
          </a:xfrm>
          <a:custGeom>
            <a:avLst/>
            <a:gdLst>
              <a:gd name="connsiteX0" fmla="*/ 116282 w 1136393"/>
              <a:gd name="connsiteY0" fmla="*/ 227278 h 1490524"/>
              <a:gd name="connsiteX1" fmla="*/ 174423 w 1136393"/>
              <a:gd name="connsiteY1" fmla="*/ 227278 h 1490524"/>
              <a:gd name="connsiteX2" fmla="*/ 179709 w 1136393"/>
              <a:gd name="connsiteY2" fmla="*/ 68712 h 1490524"/>
              <a:gd name="connsiteX3" fmla="*/ 782261 w 1136393"/>
              <a:gd name="connsiteY3" fmla="*/ 68712 h 1490524"/>
              <a:gd name="connsiteX4" fmla="*/ 782261 w 1136393"/>
              <a:gd name="connsiteY4" fmla="*/ 95139 h 1490524"/>
              <a:gd name="connsiteX5" fmla="*/ 798118 w 1136393"/>
              <a:gd name="connsiteY5" fmla="*/ 95139 h 1490524"/>
              <a:gd name="connsiteX6" fmla="*/ 824546 w 1136393"/>
              <a:gd name="connsiteY6" fmla="*/ 68712 h 1490524"/>
              <a:gd name="connsiteX7" fmla="*/ 909114 w 1136393"/>
              <a:gd name="connsiteY7" fmla="*/ 0 h 1490524"/>
              <a:gd name="connsiteX8" fmla="*/ 946113 w 1136393"/>
              <a:gd name="connsiteY8" fmla="*/ 0 h 1490524"/>
              <a:gd name="connsiteX9" fmla="*/ 1014825 w 1136393"/>
              <a:gd name="connsiteY9" fmla="*/ 73997 h 1490524"/>
              <a:gd name="connsiteX10" fmla="*/ 1014825 w 1136393"/>
              <a:gd name="connsiteY10" fmla="*/ 105711 h 1490524"/>
              <a:gd name="connsiteX11" fmla="*/ 1035968 w 1136393"/>
              <a:gd name="connsiteY11" fmla="*/ 121567 h 1490524"/>
              <a:gd name="connsiteX12" fmla="*/ 1046539 w 1136393"/>
              <a:gd name="connsiteY12" fmla="*/ 253706 h 1490524"/>
              <a:gd name="connsiteX13" fmla="*/ 1136393 w 1136393"/>
              <a:gd name="connsiteY13" fmla="*/ 391130 h 1490524"/>
              <a:gd name="connsiteX14" fmla="*/ 1115251 w 1136393"/>
              <a:gd name="connsiteY14" fmla="*/ 443986 h 1490524"/>
              <a:gd name="connsiteX15" fmla="*/ 1057110 w 1136393"/>
              <a:gd name="connsiteY15" fmla="*/ 449271 h 1490524"/>
              <a:gd name="connsiteX16" fmla="*/ 1014825 w 1136393"/>
              <a:gd name="connsiteY16" fmla="*/ 523269 h 1490524"/>
              <a:gd name="connsiteX17" fmla="*/ 1025397 w 1136393"/>
              <a:gd name="connsiteY17" fmla="*/ 570839 h 1490524"/>
              <a:gd name="connsiteX18" fmla="*/ 1004254 w 1136393"/>
              <a:gd name="connsiteY18" fmla="*/ 581410 h 1490524"/>
              <a:gd name="connsiteX19" fmla="*/ 1004254 w 1136393"/>
              <a:gd name="connsiteY19" fmla="*/ 613123 h 1490524"/>
              <a:gd name="connsiteX20" fmla="*/ 1004254 w 1136393"/>
              <a:gd name="connsiteY20" fmla="*/ 623694 h 1490524"/>
              <a:gd name="connsiteX21" fmla="*/ 1030682 w 1136393"/>
              <a:gd name="connsiteY21" fmla="*/ 634265 h 1490524"/>
              <a:gd name="connsiteX22" fmla="*/ 1046539 w 1136393"/>
              <a:gd name="connsiteY22" fmla="*/ 671264 h 1490524"/>
              <a:gd name="connsiteX23" fmla="*/ 1020111 w 1136393"/>
              <a:gd name="connsiteY23" fmla="*/ 692406 h 1490524"/>
              <a:gd name="connsiteX24" fmla="*/ 1020111 w 1136393"/>
              <a:gd name="connsiteY24" fmla="*/ 755833 h 1490524"/>
              <a:gd name="connsiteX25" fmla="*/ 977827 w 1136393"/>
              <a:gd name="connsiteY25" fmla="*/ 771690 h 1490524"/>
              <a:gd name="connsiteX26" fmla="*/ 983112 w 1136393"/>
              <a:gd name="connsiteY26" fmla="*/ 787546 h 1490524"/>
              <a:gd name="connsiteX27" fmla="*/ 856259 w 1136393"/>
              <a:gd name="connsiteY27" fmla="*/ 1035967 h 1490524"/>
              <a:gd name="connsiteX28" fmla="*/ 872116 w 1136393"/>
              <a:gd name="connsiteY28" fmla="*/ 1057109 h 1490524"/>
              <a:gd name="connsiteX29" fmla="*/ 856259 w 1136393"/>
              <a:gd name="connsiteY29" fmla="*/ 1104679 h 1490524"/>
              <a:gd name="connsiteX30" fmla="*/ 766405 w 1136393"/>
              <a:gd name="connsiteY30" fmla="*/ 1146964 h 1490524"/>
              <a:gd name="connsiteX31" fmla="*/ 782261 w 1136393"/>
              <a:gd name="connsiteY31" fmla="*/ 1189248 h 1490524"/>
              <a:gd name="connsiteX32" fmla="*/ 882687 w 1136393"/>
              <a:gd name="connsiteY32" fmla="*/ 1220961 h 1490524"/>
              <a:gd name="connsiteX33" fmla="*/ 914400 w 1136393"/>
              <a:gd name="connsiteY33" fmla="*/ 1321387 h 1490524"/>
              <a:gd name="connsiteX34" fmla="*/ 946113 w 1136393"/>
              <a:gd name="connsiteY34" fmla="*/ 1321387 h 1490524"/>
              <a:gd name="connsiteX35" fmla="*/ 988398 w 1136393"/>
              <a:gd name="connsiteY35" fmla="*/ 1405956 h 1490524"/>
              <a:gd name="connsiteX36" fmla="*/ 935542 w 1136393"/>
              <a:gd name="connsiteY36" fmla="*/ 1405956 h 1490524"/>
              <a:gd name="connsiteX37" fmla="*/ 935542 w 1136393"/>
              <a:gd name="connsiteY37" fmla="*/ 1427098 h 1490524"/>
              <a:gd name="connsiteX38" fmla="*/ 877401 w 1136393"/>
              <a:gd name="connsiteY38" fmla="*/ 1427098 h 1490524"/>
              <a:gd name="connsiteX39" fmla="*/ 861545 w 1136393"/>
              <a:gd name="connsiteY39" fmla="*/ 1479953 h 1490524"/>
              <a:gd name="connsiteX40" fmla="*/ 850973 w 1136393"/>
              <a:gd name="connsiteY40" fmla="*/ 1469382 h 1490524"/>
              <a:gd name="connsiteX41" fmla="*/ 771690 w 1136393"/>
              <a:gd name="connsiteY41" fmla="*/ 1469382 h 1490524"/>
              <a:gd name="connsiteX42" fmla="*/ 771690 w 1136393"/>
              <a:gd name="connsiteY42" fmla="*/ 1479953 h 1490524"/>
              <a:gd name="connsiteX43" fmla="*/ 628980 w 1136393"/>
              <a:gd name="connsiteY43" fmla="*/ 1490524 h 1490524"/>
              <a:gd name="connsiteX44" fmla="*/ 554983 w 1136393"/>
              <a:gd name="connsiteY44" fmla="*/ 1448240 h 1490524"/>
              <a:gd name="connsiteX45" fmla="*/ 533840 w 1136393"/>
              <a:gd name="connsiteY45" fmla="*/ 1416527 h 1490524"/>
              <a:gd name="connsiteX46" fmla="*/ 502127 w 1136393"/>
              <a:gd name="connsiteY46" fmla="*/ 1421812 h 1490524"/>
              <a:gd name="connsiteX47" fmla="*/ 470414 w 1136393"/>
              <a:gd name="connsiteY47" fmla="*/ 1458811 h 1490524"/>
              <a:gd name="connsiteX48" fmla="*/ 412273 w 1136393"/>
              <a:gd name="connsiteY48" fmla="*/ 1458811 h 1490524"/>
              <a:gd name="connsiteX49" fmla="*/ 391131 w 1136393"/>
              <a:gd name="connsiteY49" fmla="*/ 1390099 h 1490524"/>
              <a:gd name="connsiteX50" fmla="*/ 369988 w 1136393"/>
              <a:gd name="connsiteY50" fmla="*/ 1368957 h 1490524"/>
              <a:gd name="connsiteX51" fmla="*/ 385845 w 1136393"/>
              <a:gd name="connsiteY51" fmla="*/ 1326672 h 1490524"/>
              <a:gd name="connsiteX52" fmla="*/ 354132 w 1136393"/>
              <a:gd name="connsiteY52" fmla="*/ 1300245 h 1490524"/>
              <a:gd name="connsiteX53" fmla="*/ 274849 w 1136393"/>
              <a:gd name="connsiteY53" fmla="*/ 1252675 h 1490524"/>
              <a:gd name="connsiteX54" fmla="*/ 264277 w 1136393"/>
              <a:gd name="connsiteY54" fmla="*/ 1220961 h 1490524"/>
              <a:gd name="connsiteX55" fmla="*/ 237850 w 1136393"/>
              <a:gd name="connsiteY55" fmla="*/ 1215676 h 1490524"/>
              <a:gd name="connsiteX56" fmla="*/ 237850 w 1136393"/>
              <a:gd name="connsiteY56" fmla="*/ 1173391 h 1490524"/>
              <a:gd name="connsiteX57" fmla="*/ 200851 w 1136393"/>
              <a:gd name="connsiteY57" fmla="*/ 1136393 h 1490524"/>
              <a:gd name="connsiteX58" fmla="*/ 142710 w 1136393"/>
              <a:gd name="connsiteY58" fmla="*/ 1136393 h 1490524"/>
              <a:gd name="connsiteX59" fmla="*/ 95140 w 1136393"/>
              <a:gd name="connsiteY59" fmla="*/ 951398 h 1490524"/>
              <a:gd name="connsiteX60" fmla="*/ 0 w 1136393"/>
              <a:gd name="connsiteY60" fmla="*/ 787546 h 1490524"/>
              <a:gd name="connsiteX61" fmla="*/ 0 w 1136393"/>
              <a:gd name="connsiteY61" fmla="*/ 718834 h 1490524"/>
              <a:gd name="connsiteX62" fmla="*/ 15857 w 1136393"/>
              <a:gd name="connsiteY62" fmla="*/ 692406 h 1490524"/>
              <a:gd name="connsiteX63" fmla="*/ 15857 w 1136393"/>
              <a:gd name="connsiteY63" fmla="*/ 655408 h 1490524"/>
              <a:gd name="connsiteX64" fmla="*/ 63427 w 1136393"/>
              <a:gd name="connsiteY64" fmla="*/ 565553 h 1490524"/>
              <a:gd name="connsiteX65" fmla="*/ 116282 w 1136393"/>
              <a:gd name="connsiteY65" fmla="*/ 565553 h 1490524"/>
              <a:gd name="connsiteX66" fmla="*/ 116282 w 1136393"/>
              <a:gd name="connsiteY66" fmla="*/ 227278 h 14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36393" h="1490524">
                <a:moveTo>
                  <a:pt x="116282" y="227278"/>
                </a:moveTo>
                <a:lnTo>
                  <a:pt x="174423" y="227278"/>
                </a:lnTo>
                <a:lnTo>
                  <a:pt x="179709" y="68712"/>
                </a:lnTo>
                <a:lnTo>
                  <a:pt x="782261" y="68712"/>
                </a:lnTo>
                <a:lnTo>
                  <a:pt x="782261" y="95139"/>
                </a:lnTo>
                <a:lnTo>
                  <a:pt x="798118" y="95139"/>
                </a:lnTo>
                <a:lnTo>
                  <a:pt x="824546" y="68712"/>
                </a:lnTo>
                <a:lnTo>
                  <a:pt x="909114" y="0"/>
                </a:lnTo>
                <a:lnTo>
                  <a:pt x="946113" y="0"/>
                </a:lnTo>
                <a:lnTo>
                  <a:pt x="1014825" y="73997"/>
                </a:lnTo>
                <a:lnTo>
                  <a:pt x="1014825" y="105711"/>
                </a:lnTo>
                <a:lnTo>
                  <a:pt x="1035968" y="121567"/>
                </a:lnTo>
                <a:lnTo>
                  <a:pt x="1046539" y="253706"/>
                </a:lnTo>
                <a:lnTo>
                  <a:pt x="1136393" y="391130"/>
                </a:lnTo>
                <a:lnTo>
                  <a:pt x="1115251" y="443986"/>
                </a:lnTo>
                <a:lnTo>
                  <a:pt x="1057110" y="449271"/>
                </a:lnTo>
                <a:lnTo>
                  <a:pt x="1014825" y="523269"/>
                </a:lnTo>
                <a:lnTo>
                  <a:pt x="1025397" y="570839"/>
                </a:lnTo>
                <a:lnTo>
                  <a:pt x="1004254" y="581410"/>
                </a:lnTo>
                <a:lnTo>
                  <a:pt x="1004254" y="613123"/>
                </a:lnTo>
                <a:lnTo>
                  <a:pt x="1004254" y="623694"/>
                </a:lnTo>
                <a:lnTo>
                  <a:pt x="1030682" y="634265"/>
                </a:lnTo>
                <a:lnTo>
                  <a:pt x="1046539" y="671264"/>
                </a:lnTo>
                <a:lnTo>
                  <a:pt x="1020111" y="692406"/>
                </a:lnTo>
                <a:lnTo>
                  <a:pt x="1020111" y="755833"/>
                </a:lnTo>
                <a:lnTo>
                  <a:pt x="977827" y="771690"/>
                </a:lnTo>
                <a:lnTo>
                  <a:pt x="983112" y="787546"/>
                </a:lnTo>
                <a:lnTo>
                  <a:pt x="856259" y="1035967"/>
                </a:lnTo>
                <a:lnTo>
                  <a:pt x="872116" y="1057109"/>
                </a:lnTo>
                <a:lnTo>
                  <a:pt x="856259" y="1104679"/>
                </a:lnTo>
                <a:lnTo>
                  <a:pt x="766405" y="1146964"/>
                </a:lnTo>
                <a:lnTo>
                  <a:pt x="782261" y="1189248"/>
                </a:lnTo>
                <a:lnTo>
                  <a:pt x="882687" y="1220961"/>
                </a:lnTo>
                <a:lnTo>
                  <a:pt x="914400" y="1321387"/>
                </a:lnTo>
                <a:lnTo>
                  <a:pt x="946113" y="1321387"/>
                </a:lnTo>
                <a:lnTo>
                  <a:pt x="988398" y="1405956"/>
                </a:lnTo>
                <a:lnTo>
                  <a:pt x="935542" y="1405956"/>
                </a:lnTo>
                <a:lnTo>
                  <a:pt x="935542" y="1427098"/>
                </a:lnTo>
                <a:lnTo>
                  <a:pt x="877401" y="1427098"/>
                </a:lnTo>
                <a:lnTo>
                  <a:pt x="861545" y="1479953"/>
                </a:lnTo>
                <a:lnTo>
                  <a:pt x="850973" y="1469382"/>
                </a:lnTo>
                <a:lnTo>
                  <a:pt x="771690" y="1469382"/>
                </a:lnTo>
                <a:lnTo>
                  <a:pt x="771690" y="1479953"/>
                </a:lnTo>
                <a:lnTo>
                  <a:pt x="628980" y="1490524"/>
                </a:lnTo>
                <a:lnTo>
                  <a:pt x="554983" y="1448240"/>
                </a:lnTo>
                <a:lnTo>
                  <a:pt x="533840" y="1416527"/>
                </a:lnTo>
                <a:lnTo>
                  <a:pt x="502127" y="1421812"/>
                </a:lnTo>
                <a:lnTo>
                  <a:pt x="470414" y="1458811"/>
                </a:lnTo>
                <a:lnTo>
                  <a:pt x="412273" y="1458811"/>
                </a:lnTo>
                <a:lnTo>
                  <a:pt x="391131" y="1390099"/>
                </a:lnTo>
                <a:lnTo>
                  <a:pt x="369988" y="1368957"/>
                </a:lnTo>
                <a:lnTo>
                  <a:pt x="385845" y="1326672"/>
                </a:lnTo>
                <a:lnTo>
                  <a:pt x="354132" y="1300245"/>
                </a:lnTo>
                <a:lnTo>
                  <a:pt x="274849" y="1252675"/>
                </a:lnTo>
                <a:lnTo>
                  <a:pt x="264277" y="1220961"/>
                </a:lnTo>
                <a:lnTo>
                  <a:pt x="237850" y="1215676"/>
                </a:lnTo>
                <a:lnTo>
                  <a:pt x="237850" y="1173391"/>
                </a:lnTo>
                <a:lnTo>
                  <a:pt x="200851" y="1136393"/>
                </a:lnTo>
                <a:lnTo>
                  <a:pt x="142710" y="1136393"/>
                </a:lnTo>
                <a:lnTo>
                  <a:pt x="95140" y="951398"/>
                </a:lnTo>
                <a:lnTo>
                  <a:pt x="0" y="787546"/>
                </a:lnTo>
                <a:lnTo>
                  <a:pt x="0" y="718834"/>
                </a:lnTo>
                <a:lnTo>
                  <a:pt x="15857" y="692406"/>
                </a:lnTo>
                <a:lnTo>
                  <a:pt x="15857" y="655408"/>
                </a:lnTo>
                <a:lnTo>
                  <a:pt x="63427" y="565553"/>
                </a:lnTo>
                <a:lnTo>
                  <a:pt x="116282" y="565553"/>
                </a:lnTo>
                <a:lnTo>
                  <a:pt x="116282" y="22727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Forme libre 39"/>
          <p:cNvSpPr/>
          <p:nvPr/>
        </p:nvSpPr>
        <p:spPr>
          <a:xfrm>
            <a:off x="6570663" y="523875"/>
            <a:ext cx="771525" cy="765175"/>
          </a:xfrm>
          <a:custGeom>
            <a:avLst/>
            <a:gdLst>
              <a:gd name="connsiteX0" fmla="*/ 0 w 771690"/>
              <a:gd name="connsiteY0" fmla="*/ 734692 h 766405"/>
              <a:gd name="connsiteX1" fmla="*/ 0 w 771690"/>
              <a:gd name="connsiteY1" fmla="*/ 0 h 766405"/>
              <a:gd name="connsiteX2" fmla="*/ 89854 w 771690"/>
              <a:gd name="connsiteY2" fmla="*/ 5286 h 766405"/>
              <a:gd name="connsiteX3" fmla="*/ 89854 w 771690"/>
              <a:gd name="connsiteY3" fmla="*/ 21143 h 766405"/>
              <a:gd name="connsiteX4" fmla="*/ 169137 w 771690"/>
              <a:gd name="connsiteY4" fmla="*/ 21143 h 766405"/>
              <a:gd name="connsiteX5" fmla="*/ 179708 w 771690"/>
              <a:gd name="connsiteY5" fmla="*/ 31714 h 766405"/>
              <a:gd name="connsiteX6" fmla="*/ 285419 w 771690"/>
              <a:gd name="connsiteY6" fmla="*/ 36999 h 766405"/>
              <a:gd name="connsiteX7" fmla="*/ 301276 w 771690"/>
              <a:gd name="connsiteY7" fmla="*/ 52856 h 766405"/>
              <a:gd name="connsiteX8" fmla="*/ 385845 w 771690"/>
              <a:gd name="connsiteY8" fmla="*/ 15857 h 766405"/>
              <a:gd name="connsiteX9" fmla="*/ 465128 w 771690"/>
              <a:gd name="connsiteY9" fmla="*/ 15857 h 766405"/>
              <a:gd name="connsiteX10" fmla="*/ 475699 w 771690"/>
              <a:gd name="connsiteY10" fmla="*/ 42285 h 766405"/>
              <a:gd name="connsiteX11" fmla="*/ 496841 w 771690"/>
              <a:gd name="connsiteY11" fmla="*/ 31714 h 766405"/>
              <a:gd name="connsiteX12" fmla="*/ 517983 w 771690"/>
              <a:gd name="connsiteY12" fmla="*/ 26428 h 766405"/>
              <a:gd name="connsiteX13" fmla="*/ 533840 w 771690"/>
              <a:gd name="connsiteY13" fmla="*/ 52856 h 766405"/>
              <a:gd name="connsiteX14" fmla="*/ 560268 w 771690"/>
              <a:gd name="connsiteY14" fmla="*/ 42285 h 766405"/>
              <a:gd name="connsiteX15" fmla="*/ 618409 w 771690"/>
              <a:gd name="connsiteY15" fmla="*/ 36999 h 766405"/>
              <a:gd name="connsiteX16" fmla="*/ 618409 w 771690"/>
              <a:gd name="connsiteY16" fmla="*/ 63427 h 766405"/>
              <a:gd name="connsiteX17" fmla="*/ 671264 w 771690"/>
              <a:gd name="connsiteY17" fmla="*/ 153281 h 766405"/>
              <a:gd name="connsiteX18" fmla="*/ 671264 w 771690"/>
              <a:gd name="connsiteY18" fmla="*/ 184995 h 766405"/>
              <a:gd name="connsiteX19" fmla="*/ 660693 w 771690"/>
              <a:gd name="connsiteY19" fmla="*/ 190280 h 766405"/>
              <a:gd name="connsiteX20" fmla="*/ 660693 w 771690"/>
              <a:gd name="connsiteY20" fmla="*/ 269563 h 766405"/>
              <a:gd name="connsiteX21" fmla="*/ 549697 w 771690"/>
              <a:gd name="connsiteY21" fmla="*/ 142710 h 766405"/>
              <a:gd name="connsiteX22" fmla="*/ 512698 w 771690"/>
              <a:gd name="connsiteY22" fmla="*/ 174423 h 766405"/>
              <a:gd name="connsiteX23" fmla="*/ 512698 w 771690"/>
              <a:gd name="connsiteY23" fmla="*/ 190280 h 766405"/>
              <a:gd name="connsiteX24" fmla="*/ 544411 w 771690"/>
              <a:gd name="connsiteY24" fmla="*/ 227279 h 766405"/>
              <a:gd name="connsiteX25" fmla="*/ 665979 w 771690"/>
              <a:gd name="connsiteY25" fmla="*/ 433415 h 766405"/>
              <a:gd name="connsiteX26" fmla="*/ 718834 w 771690"/>
              <a:gd name="connsiteY26" fmla="*/ 523270 h 766405"/>
              <a:gd name="connsiteX27" fmla="*/ 771690 w 771690"/>
              <a:gd name="connsiteY27" fmla="*/ 660694 h 766405"/>
              <a:gd name="connsiteX28" fmla="*/ 745262 w 771690"/>
              <a:gd name="connsiteY28" fmla="*/ 660694 h 766405"/>
              <a:gd name="connsiteX29" fmla="*/ 628980 w 771690"/>
              <a:gd name="connsiteY29" fmla="*/ 761119 h 766405"/>
              <a:gd name="connsiteX30" fmla="*/ 613123 w 771690"/>
              <a:gd name="connsiteY30" fmla="*/ 766405 h 766405"/>
              <a:gd name="connsiteX31" fmla="*/ 613123 w 771690"/>
              <a:gd name="connsiteY31" fmla="*/ 734692 h 766405"/>
              <a:gd name="connsiteX32" fmla="*/ 0 w 771690"/>
              <a:gd name="connsiteY32" fmla="*/ 734692 h 76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1690" h="766405">
                <a:moveTo>
                  <a:pt x="0" y="734692"/>
                </a:moveTo>
                <a:lnTo>
                  <a:pt x="0" y="0"/>
                </a:lnTo>
                <a:lnTo>
                  <a:pt x="89854" y="5286"/>
                </a:lnTo>
                <a:lnTo>
                  <a:pt x="89854" y="21143"/>
                </a:lnTo>
                <a:lnTo>
                  <a:pt x="169137" y="21143"/>
                </a:lnTo>
                <a:lnTo>
                  <a:pt x="179708" y="31714"/>
                </a:lnTo>
                <a:lnTo>
                  <a:pt x="285419" y="36999"/>
                </a:lnTo>
                <a:lnTo>
                  <a:pt x="301276" y="52856"/>
                </a:lnTo>
                <a:lnTo>
                  <a:pt x="385845" y="15857"/>
                </a:lnTo>
                <a:lnTo>
                  <a:pt x="465128" y="15857"/>
                </a:lnTo>
                <a:lnTo>
                  <a:pt x="475699" y="42285"/>
                </a:lnTo>
                <a:lnTo>
                  <a:pt x="496841" y="31714"/>
                </a:lnTo>
                <a:lnTo>
                  <a:pt x="517983" y="26428"/>
                </a:lnTo>
                <a:lnTo>
                  <a:pt x="533840" y="52856"/>
                </a:lnTo>
                <a:lnTo>
                  <a:pt x="560268" y="42285"/>
                </a:lnTo>
                <a:lnTo>
                  <a:pt x="618409" y="36999"/>
                </a:lnTo>
                <a:lnTo>
                  <a:pt x="618409" y="63427"/>
                </a:lnTo>
                <a:lnTo>
                  <a:pt x="671264" y="153281"/>
                </a:lnTo>
                <a:lnTo>
                  <a:pt x="671264" y="184995"/>
                </a:lnTo>
                <a:lnTo>
                  <a:pt x="660693" y="190280"/>
                </a:lnTo>
                <a:lnTo>
                  <a:pt x="660693" y="269563"/>
                </a:lnTo>
                <a:lnTo>
                  <a:pt x="549697" y="142710"/>
                </a:lnTo>
                <a:lnTo>
                  <a:pt x="512698" y="174423"/>
                </a:lnTo>
                <a:lnTo>
                  <a:pt x="512698" y="190280"/>
                </a:lnTo>
                <a:lnTo>
                  <a:pt x="544411" y="227279"/>
                </a:lnTo>
                <a:lnTo>
                  <a:pt x="665979" y="433415"/>
                </a:lnTo>
                <a:lnTo>
                  <a:pt x="718834" y="523270"/>
                </a:lnTo>
                <a:lnTo>
                  <a:pt x="771690" y="660694"/>
                </a:lnTo>
                <a:lnTo>
                  <a:pt x="745262" y="660694"/>
                </a:lnTo>
                <a:lnTo>
                  <a:pt x="628980" y="761119"/>
                </a:lnTo>
                <a:lnTo>
                  <a:pt x="613123" y="766405"/>
                </a:lnTo>
                <a:lnTo>
                  <a:pt x="613123" y="734692"/>
                </a:lnTo>
                <a:lnTo>
                  <a:pt x="0" y="734692"/>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Forme libre 40"/>
          <p:cNvSpPr/>
          <p:nvPr/>
        </p:nvSpPr>
        <p:spPr>
          <a:xfrm>
            <a:off x="5434013" y="2024063"/>
            <a:ext cx="554037" cy="798512"/>
          </a:xfrm>
          <a:custGeom>
            <a:avLst/>
            <a:gdLst>
              <a:gd name="connsiteX0" fmla="*/ 100425 w 554982"/>
              <a:gd name="connsiteY0" fmla="*/ 771690 h 798118"/>
              <a:gd name="connsiteX1" fmla="*/ 95139 w 554982"/>
              <a:gd name="connsiteY1" fmla="*/ 681836 h 798118"/>
              <a:gd name="connsiteX2" fmla="*/ 52855 w 554982"/>
              <a:gd name="connsiteY2" fmla="*/ 618410 h 798118"/>
              <a:gd name="connsiteX3" fmla="*/ 0 w 554982"/>
              <a:gd name="connsiteY3" fmla="*/ 591982 h 798118"/>
              <a:gd name="connsiteX4" fmla="*/ 0 w 554982"/>
              <a:gd name="connsiteY4" fmla="*/ 570840 h 798118"/>
              <a:gd name="connsiteX5" fmla="*/ 26427 w 554982"/>
              <a:gd name="connsiteY5" fmla="*/ 560269 h 798118"/>
              <a:gd name="connsiteX6" fmla="*/ 26427 w 554982"/>
              <a:gd name="connsiteY6" fmla="*/ 491556 h 798118"/>
              <a:gd name="connsiteX7" fmla="*/ 73997 w 554982"/>
              <a:gd name="connsiteY7" fmla="*/ 438701 h 798118"/>
              <a:gd name="connsiteX8" fmla="*/ 126853 w 554982"/>
              <a:gd name="connsiteY8" fmla="*/ 396417 h 798118"/>
              <a:gd name="connsiteX9" fmla="*/ 153280 w 554982"/>
              <a:gd name="connsiteY9" fmla="*/ 396417 h 798118"/>
              <a:gd name="connsiteX10" fmla="*/ 163852 w 554982"/>
              <a:gd name="connsiteY10" fmla="*/ 417559 h 798118"/>
              <a:gd name="connsiteX11" fmla="*/ 200850 w 554982"/>
              <a:gd name="connsiteY11" fmla="*/ 417559 h 798118"/>
              <a:gd name="connsiteX12" fmla="*/ 221993 w 554982"/>
              <a:gd name="connsiteY12" fmla="*/ 396417 h 798118"/>
              <a:gd name="connsiteX13" fmla="*/ 285419 w 554982"/>
              <a:gd name="connsiteY13" fmla="*/ 380560 h 798118"/>
              <a:gd name="connsiteX14" fmla="*/ 306561 w 554982"/>
              <a:gd name="connsiteY14" fmla="*/ 295991 h 798118"/>
              <a:gd name="connsiteX15" fmla="*/ 317132 w 554982"/>
              <a:gd name="connsiteY15" fmla="*/ 216708 h 798118"/>
              <a:gd name="connsiteX16" fmla="*/ 433415 w 554982"/>
              <a:gd name="connsiteY16" fmla="*/ 0 h 798118"/>
              <a:gd name="connsiteX17" fmla="*/ 486270 w 554982"/>
              <a:gd name="connsiteY17" fmla="*/ 84569 h 798118"/>
              <a:gd name="connsiteX18" fmla="*/ 486270 w 554982"/>
              <a:gd name="connsiteY18" fmla="*/ 163852 h 798118"/>
              <a:gd name="connsiteX19" fmla="*/ 406987 w 554982"/>
              <a:gd name="connsiteY19" fmla="*/ 211422 h 798118"/>
              <a:gd name="connsiteX20" fmla="*/ 470413 w 554982"/>
              <a:gd name="connsiteY20" fmla="*/ 301277 h 798118"/>
              <a:gd name="connsiteX21" fmla="*/ 470413 w 554982"/>
              <a:gd name="connsiteY21" fmla="*/ 354132 h 798118"/>
              <a:gd name="connsiteX22" fmla="*/ 491556 w 554982"/>
              <a:gd name="connsiteY22" fmla="*/ 369989 h 798118"/>
              <a:gd name="connsiteX23" fmla="*/ 438700 w 554982"/>
              <a:gd name="connsiteY23" fmla="*/ 449272 h 798118"/>
              <a:gd name="connsiteX24" fmla="*/ 417558 w 554982"/>
              <a:gd name="connsiteY24" fmla="*/ 486271 h 798118"/>
              <a:gd name="connsiteX25" fmla="*/ 417558 w 554982"/>
              <a:gd name="connsiteY25" fmla="*/ 523270 h 798118"/>
              <a:gd name="connsiteX26" fmla="*/ 554982 w 554982"/>
              <a:gd name="connsiteY26" fmla="*/ 755834 h 798118"/>
              <a:gd name="connsiteX27" fmla="*/ 512698 w 554982"/>
              <a:gd name="connsiteY27" fmla="*/ 798118 h 798118"/>
              <a:gd name="connsiteX28" fmla="*/ 412272 w 554982"/>
              <a:gd name="connsiteY28" fmla="*/ 798118 h 798118"/>
              <a:gd name="connsiteX29" fmla="*/ 406987 w 554982"/>
              <a:gd name="connsiteY29" fmla="*/ 766405 h 798118"/>
              <a:gd name="connsiteX30" fmla="*/ 327704 w 554982"/>
              <a:gd name="connsiteY30" fmla="*/ 766405 h 798118"/>
              <a:gd name="connsiteX31" fmla="*/ 327704 w 554982"/>
              <a:gd name="connsiteY31" fmla="*/ 776976 h 798118"/>
              <a:gd name="connsiteX32" fmla="*/ 100425 w 554982"/>
              <a:gd name="connsiteY32" fmla="*/ 771690 h 79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4982" h="798118">
                <a:moveTo>
                  <a:pt x="100425" y="771690"/>
                </a:moveTo>
                <a:lnTo>
                  <a:pt x="95139" y="681836"/>
                </a:lnTo>
                <a:lnTo>
                  <a:pt x="52855" y="618410"/>
                </a:lnTo>
                <a:lnTo>
                  <a:pt x="0" y="591982"/>
                </a:lnTo>
                <a:lnTo>
                  <a:pt x="0" y="570840"/>
                </a:lnTo>
                <a:lnTo>
                  <a:pt x="26427" y="560269"/>
                </a:lnTo>
                <a:lnTo>
                  <a:pt x="26427" y="491556"/>
                </a:lnTo>
                <a:lnTo>
                  <a:pt x="73997" y="438701"/>
                </a:lnTo>
                <a:lnTo>
                  <a:pt x="126853" y="396417"/>
                </a:lnTo>
                <a:lnTo>
                  <a:pt x="153280" y="396417"/>
                </a:lnTo>
                <a:lnTo>
                  <a:pt x="163852" y="417559"/>
                </a:lnTo>
                <a:lnTo>
                  <a:pt x="200850" y="417559"/>
                </a:lnTo>
                <a:lnTo>
                  <a:pt x="221993" y="396417"/>
                </a:lnTo>
                <a:lnTo>
                  <a:pt x="285419" y="380560"/>
                </a:lnTo>
                <a:lnTo>
                  <a:pt x="306561" y="295991"/>
                </a:lnTo>
                <a:lnTo>
                  <a:pt x="317132" y="216708"/>
                </a:lnTo>
                <a:lnTo>
                  <a:pt x="433415" y="0"/>
                </a:lnTo>
                <a:lnTo>
                  <a:pt x="486270" y="84569"/>
                </a:lnTo>
                <a:lnTo>
                  <a:pt x="486270" y="163852"/>
                </a:lnTo>
                <a:lnTo>
                  <a:pt x="406987" y="211422"/>
                </a:lnTo>
                <a:lnTo>
                  <a:pt x="470413" y="301277"/>
                </a:lnTo>
                <a:lnTo>
                  <a:pt x="470413" y="354132"/>
                </a:lnTo>
                <a:lnTo>
                  <a:pt x="491556" y="369989"/>
                </a:lnTo>
                <a:lnTo>
                  <a:pt x="438700" y="449272"/>
                </a:lnTo>
                <a:lnTo>
                  <a:pt x="417558" y="486271"/>
                </a:lnTo>
                <a:lnTo>
                  <a:pt x="417558" y="523270"/>
                </a:lnTo>
                <a:lnTo>
                  <a:pt x="554982" y="755834"/>
                </a:lnTo>
                <a:lnTo>
                  <a:pt x="512698" y="798118"/>
                </a:lnTo>
                <a:lnTo>
                  <a:pt x="412272" y="798118"/>
                </a:lnTo>
                <a:lnTo>
                  <a:pt x="406987" y="766405"/>
                </a:lnTo>
                <a:lnTo>
                  <a:pt x="327704" y="766405"/>
                </a:lnTo>
                <a:lnTo>
                  <a:pt x="327704" y="776976"/>
                </a:lnTo>
                <a:lnTo>
                  <a:pt x="100425" y="77169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Forme libre 41"/>
          <p:cNvSpPr/>
          <p:nvPr/>
        </p:nvSpPr>
        <p:spPr>
          <a:xfrm>
            <a:off x="5507038" y="406400"/>
            <a:ext cx="1068387" cy="1041400"/>
          </a:xfrm>
          <a:custGeom>
            <a:avLst/>
            <a:gdLst>
              <a:gd name="connsiteX0" fmla="*/ 1062396 w 1067681"/>
              <a:gd name="connsiteY0" fmla="*/ 110997 h 1041253"/>
              <a:gd name="connsiteX1" fmla="*/ 1057110 w 1067681"/>
              <a:gd name="connsiteY1" fmla="*/ 850974 h 1041253"/>
              <a:gd name="connsiteX2" fmla="*/ 1067681 w 1067681"/>
              <a:gd name="connsiteY2" fmla="*/ 856259 h 1041253"/>
              <a:gd name="connsiteX3" fmla="*/ 1057110 w 1067681"/>
              <a:gd name="connsiteY3" fmla="*/ 1004255 h 1041253"/>
              <a:gd name="connsiteX4" fmla="*/ 1004255 w 1067681"/>
              <a:gd name="connsiteY4" fmla="*/ 1004255 h 1041253"/>
              <a:gd name="connsiteX5" fmla="*/ 1004255 w 1067681"/>
              <a:gd name="connsiteY5" fmla="*/ 1035968 h 1041253"/>
              <a:gd name="connsiteX6" fmla="*/ 956685 w 1067681"/>
              <a:gd name="connsiteY6" fmla="*/ 1041253 h 1041253"/>
              <a:gd name="connsiteX7" fmla="*/ 607838 w 1067681"/>
              <a:gd name="connsiteY7" fmla="*/ 808689 h 1041253"/>
              <a:gd name="connsiteX8" fmla="*/ 491556 w 1067681"/>
              <a:gd name="connsiteY8" fmla="*/ 761119 h 1041253"/>
              <a:gd name="connsiteX9" fmla="*/ 401702 w 1067681"/>
              <a:gd name="connsiteY9" fmla="*/ 761119 h 1041253"/>
              <a:gd name="connsiteX10" fmla="*/ 380560 w 1067681"/>
              <a:gd name="connsiteY10" fmla="*/ 787547 h 1041253"/>
              <a:gd name="connsiteX11" fmla="*/ 343561 w 1067681"/>
              <a:gd name="connsiteY11" fmla="*/ 782262 h 1041253"/>
              <a:gd name="connsiteX12" fmla="*/ 269563 w 1067681"/>
              <a:gd name="connsiteY12" fmla="*/ 787547 h 1041253"/>
              <a:gd name="connsiteX13" fmla="*/ 184994 w 1067681"/>
              <a:gd name="connsiteY13" fmla="*/ 750548 h 1041253"/>
              <a:gd name="connsiteX14" fmla="*/ 179709 w 1067681"/>
              <a:gd name="connsiteY14" fmla="*/ 708264 h 1041253"/>
              <a:gd name="connsiteX15" fmla="*/ 47570 w 1067681"/>
              <a:gd name="connsiteY15" fmla="*/ 634266 h 1041253"/>
              <a:gd name="connsiteX16" fmla="*/ 0 w 1067681"/>
              <a:gd name="connsiteY16" fmla="*/ 544412 h 1041253"/>
              <a:gd name="connsiteX17" fmla="*/ 0 w 1067681"/>
              <a:gd name="connsiteY17" fmla="*/ 496842 h 1041253"/>
              <a:gd name="connsiteX18" fmla="*/ 42285 w 1067681"/>
              <a:gd name="connsiteY18" fmla="*/ 459843 h 1041253"/>
              <a:gd name="connsiteX19" fmla="*/ 36999 w 1067681"/>
              <a:gd name="connsiteY19" fmla="*/ 396416 h 1041253"/>
              <a:gd name="connsiteX20" fmla="*/ 5286 w 1067681"/>
              <a:gd name="connsiteY20" fmla="*/ 369989 h 1041253"/>
              <a:gd name="connsiteX21" fmla="*/ 15857 w 1067681"/>
              <a:gd name="connsiteY21" fmla="*/ 280134 h 1041253"/>
              <a:gd name="connsiteX22" fmla="*/ 0 w 1067681"/>
              <a:gd name="connsiteY22" fmla="*/ 264278 h 1041253"/>
              <a:gd name="connsiteX23" fmla="*/ 0 w 1067681"/>
              <a:gd name="connsiteY23" fmla="*/ 232564 h 1041253"/>
              <a:gd name="connsiteX24" fmla="*/ 52856 w 1067681"/>
              <a:gd name="connsiteY24" fmla="*/ 158567 h 1041253"/>
              <a:gd name="connsiteX25" fmla="*/ 52856 w 1067681"/>
              <a:gd name="connsiteY25" fmla="*/ 89855 h 1041253"/>
              <a:gd name="connsiteX26" fmla="*/ 68712 w 1067681"/>
              <a:gd name="connsiteY26" fmla="*/ 73998 h 1041253"/>
              <a:gd name="connsiteX27" fmla="*/ 100426 w 1067681"/>
              <a:gd name="connsiteY27" fmla="*/ 73998 h 1041253"/>
              <a:gd name="connsiteX28" fmla="*/ 153281 w 1067681"/>
              <a:gd name="connsiteY28" fmla="*/ 0 h 1041253"/>
              <a:gd name="connsiteX29" fmla="*/ 211422 w 1067681"/>
              <a:gd name="connsiteY29" fmla="*/ 0 h 1041253"/>
              <a:gd name="connsiteX30" fmla="*/ 216708 w 1067681"/>
              <a:gd name="connsiteY30" fmla="*/ 15857 h 1041253"/>
              <a:gd name="connsiteX31" fmla="*/ 311848 w 1067681"/>
              <a:gd name="connsiteY31" fmla="*/ 21142 h 1041253"/>
              <a:gd name="connsiteX32" fmla="*/ 311848 w 1067681"/>
              <a:gd name="connsiteY32" fmla="*/ 36999 h 1041253"/>
              <a:gd name="connsiteX33" fmla="*/ 380560 w 1067681"/>
              <a:gd name="connsiteY33" fmla="*/ 36999 h 1041253"/>
              <a:gd name="connsiteX34" fmla="*/ 380560 w 1067681"/>
              <a:gd name="connsiteY34" fmla="*/ 73998 h 1041253"/>
              <a:gd name="connsiteX35" fmla="*/ 412273 w 1067681"/>
              <a:gd name="connsiteY35" fmla="*/ 105711 h 1041253"/>
              <a:gd name="connsiteX36" fmla="*/ 412273 w 1067681"/>
              <a:gd name="connsiteY36" fmla="*/ 147996 h 1041253"/>
              <a:gd name="connsiteX37" fmla="*/ 512698 w 1067681"/>
              <a:gd name="connsiteY37" fmla="*/ 153281 h 1041253"/>
              <a:gd name="connsiteX38" fmla="*/ 528555 w 1067681"/>
              <a:gd name="connsiteY38" fmla="*/ 174423 h 1041253"/>
              <a:gd name="connsiteX39" fmla="*/ 586696 w 1067681"/>
              <a:gd name="connsiteY39" fmla="*/ 174423 h 1041253"/>
              <a:gd name="connsiteX40" fmla="*/ 650123 w 1067681"/>
              <a:gd name="connsiteY40" fmla="*/ 227279 h 1041253"/>
              <a:gd name="connsiteX41" fmla="*/ 739977 w 1067681"/>
              <a:gd name="connsiteY41" fmla="*/ 153281 h 1041253"/>
              <a:gd name="connsiteX42" fmla="*/ 739977 w 1067681"/>
              <a:gd name="connsiteY42" fmla="*/ 116282 h 1041253"/>
              <a:gd name="connsiteX43" fmla="*/ 708264 w 1067681"/>
              <a:gd name="connsiteY43" fmla="*/ 110997 h 1041253"/>
              <a:gd name="connsiteX44" fmla="*/ 761119 w 1067681"/>
              <a:gd name="connsiteY44" fmla="*/ 26428 h 1041253"/>
              <a:gd name="connsiteX45" fmla="*/ 866830 w 1067681"/>
              <a:gd name="connsiteY45" fmla="*/ 15857 h 1041253"/>
              <a:gd name="connsiteX46" fmla="*/ 1062396 w 1067681"/>
              <a:gd name="connsiteY46" fmla="*/ 110997 h 104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7681" h="1041253">
                <a:moveTo>
                  <a:pt x="1062396" y="110997"/>
                </a:moveTo>
                <a:lnTo>
                  <a:pt x="1057110" y="850974"/>
                </a:lnTo>
                <a:lnTo>
                  <a:pt x="1067681" y="856259"/>
                </a:lnTo>
                <a:lnTo>
                  <a:pt x="1057110" y="1004255"/>
                </a:lnTo>
                <a:lnTo>
                  <a:pt x="1004255" y="1004255"/>
                </a:lnTo>
                <a:lnTo>
                  <a:pt x="1004255" y="1035968"/>
                </a:lnTo>
                <a:lnTo>
                  <a:pt x="956685" y="1041253"/>
                </a:lnTo>
                <a:lnTo>
                  <a:pt x="607838" y="808689"/>
                </a:lnTo>
                <a:lnTo>
                  <a:pt x="491556" y="761119"/>
                </a:lnTo>
                <a:lnTo>
                  <a:pt x="401702" y="761119"/>
                </a:lnTo>
                <a:lnTo>
                  <a:pt x="380560" y="787547"/>
                </a:lnTo>
                <a:lnTo>
                  <a:pt x="343561" y="782262"/>
                </a:lnTo>
                <a:lnTo>
                  <a:pt x="269563" y="787547"/>
                </a:lnTo>
                <a:lnTo>
                  <a:pt x="184994" y="750548"/>
                </a:lnTo>
                <a:lnTo>
                  <a:pt x="179709" y="708264"/>
                </a:lnTo>
                <a:lnTo>
                  <a:pt x="47570" y="634266"/>
                </a:lnTo>
                <a:lnTo>
                  <a:pt x="0" y="544412"/>
                </a:lnTo>
                <a:lnTo>
                  <a:pt x="0" y="496842"/>
                </a:lnTo>
                <a:lnTo>
                  <a:pt x="42285" y="459843"/>
                </a:lnTo>
                <a:lnTo>
                  <a:pt x="36999" y="396416"/>
                </a:lnTo>
                <a:lnTo>
                  <a:pt x="5286" y="369989"/>
                </a:lnTo>
                <a:lnTo>
                  <a:pt x="15857" y="280134"/>
                </a:lnTo>
                <a:lnTo>
                  <a:pt x="0" y="264278"/>
                </a:lnTo>
                <a:lnTo>
                  <a:pt x="0" y="232564"/>
                </a:lnTo>
                <a:lnTo>
                  <a:pt x="52856" y="158567"/>
                </a:lnTo>
                <a:lnTo>
                  <a:pt x="52856" y="89855"/>
                </a:lnTo>
                <a:lnTo>
                  <a:pt x="68712" y="73998"/>
                </a:lnTo>
                <a:lnTo>
                  <a:pt x="100426" y="73998"/>
                </a:lnTo>
                <a:lnTo>
                  <a:pt x="153281" y="0"/>
                </a:lnTo>
                <a:lnTo>
                  <a:pt x="211422" y="0"/>
                </a:lnTo>
                <a:lnTo>
                  <a:pt x="216708" y="15857"/>
                </a:lnTo>
                <a:lnTo>
                  <a:pt x="311848" y="21142"/>
                </a:lnTo>
                <a:lnTo>
                  <a:pt x="311848" y="36999"/>
                </a:lnTo>
                <a:lnTo>
                  <a:pt x="380560" y="36999"/>
                </a:lnTo>
                <a:lnTo>
                  <a:pt x="380560" y="73998"/>
                </a:lnTo>
                <a:lnTo>
                  <a:pt x="412273" y="105711"/>
                </a:lnTo>
                <a:lnTo>
                  <a:pt x="412273" y="147996"/>
                </a:lnTo>
                <a:lnTo>
                  <a:pt x="512698" y="153281"/>
                </a:lnTo>
                <a:lnTo>
                  <a:pt x="528555" y="174423"/>
                </a:lnTo>
                <a:lnTo>
                  <a:pt x="586696" y="174423"/>
                </a:lnTo>
                <a:lnTo>
                  <a:pt x="650123" y="227279"/>
                </a:lnTo>
                <a:lnTo>
                  <a:pt x="739977" y="153281"/>
                </a:lnTo>
                <a:lnTo>
                  <a:pt x="739977" y="116282"/>
                </a:lnTo>
                <a:lnTo>
                  <a:pt x="708264" y="110997"/>
                </a:lnTo>
                <a:lnTo>
                  <a:pt x="761119" y="26428"/>
                </a:lnTo>
                <a:lnTo>
                  <a:pt x="866830" y="15857"/>
                </a:lnTo>
                <a:lnTo>
                  <a:pt x="1062396" y="11099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Forme libre 42"/>
          <p:cNvSpPr/>
          <p:nvPr/>
        </p:nvSpPr>
        <p:spPr>
          <a:xfrm>
            <a:off x="5851525" y="2098675"/>
            <a:ext cx="935038" cy="681038"/>
          </a:xfrm>
          <a:custGeom>
            <a:avLst/>
            <a:gdLst>
              <a:gd name="connsiteX0" fmla="*/ 491556 w 935542"/>
              <a:gd name="connsiteY0" fmla="*/ 539126 h 681836"/>
              <a:gd name="connsiteX1" fmla="*/ 391131 w 935542"/>
              <a:gd name="connsiteY1" fmla="*/ 480985 h 681836"/>
              <a:gd name="connsiteX2" fmla="*/ 375274 w 935542"/>
              <a:gd name="connsiteY2" fmla="*/ 480985 h 681836"/>
              <a:gd name="connsiteX3" fmla="*/ 311847 w 935542"/>
              <a:gd name="connsiteY3" fmla="*/ 523269 h 681836"/>
              <a:gd name="connsiteX4" fmla="*/ 311847 w 935542"/>
              <a:gd name="connsiteY4" fmla="*/ 554983 h 681836"/>
              <a:gd name="connsiteX5" fmla="*/ 338275 w 935542"/>
              <a:gd name="connsiteY5" fmla="*/ 591982 h 681836"/>
              <a:gd name="connsiteX6" fmla="*/ 153281 w 935542"/>
              <a:gd name="connsiteY6" fmla="*/ 591982 h 681836"/>
              <a:gd name="connsiteX7" fmla="*/ 147995 w 935542"/>
              <a:gd name="connsiteY7" fmla="*/ 671265 h 681836"/>
              <a:gd name="connsiteX8" fmla="*/ 137424 w 935542"/>
              <a:gd name="connsiteY8" fmla="*/ 681836 h 681836"/>
              <a:gd name="connsiteX9" fmla="*/ 0 w 935542"/>
              <a:gd name="connsiteY9" fmla="*/ 449272 h 681836"/>
              <a:gd name="connsiteX10" fmla="*/ 0 w 935542"/>
              <a:gd name="connsiteY10" fmla="*/ 401702 h 681836"/>
              <a:gd name="connsiteX11" fmla="*/ 73998 w 935542"/>
              <a:gd name="connsiteY11" fmla="*/ 285420 h 681836"/>
              <a:gd name="connsiteX12" fmla="*/ 153281 w 935542"/>
              <a:gd name="connsiteY12" fmla="*/ 285420 h 681836"/>
              <a:gd name="connsiteX13" fmla="*/ 163852 w 935542"/>
              <a:gd name="connsiteY13" fmla="*/ 269563 h 681836"/>
              <a:gd name="connsiteX14" fmla="*/ 248421 w 935542"/>
              <a:gd name="connsiteY14" fmla="*/ 269563 h 681836"/>
              <a:gd name="connsiteX15" fmla="*/ 332989 w 935542"/>
              <a:gd name="connsiteY15" fmla="*/ 184994 h 681836"/>
              <a:gd name="connsiteX16" fmla="*/ 343561 w 935542"/>
              <a:gd name="connsiteY16" fmla="*/ 190280 h 681836"/>
              <a:gd name="connsiteX17" fmla="*/ 528555 w 935542"/>
              <a:gd name="connsiteY17" fmla="*/ 52855 h 681836"/>
              <a:gd name="connsiteX18" fmla="*/ 560268 w 935542"/>
              <a:gd name="connsiteY18" fmla="*/ 47570 h 681836"/>
              <a:gd name="connsiteX19" fmla="*/ 623695 w 935542"/>
              <a:gd name="connsiteY19" fmla="*/ 0 h 681836"/>
              <a:gd name="connsiteX20" fmla="*/ 650122 w 935542"/>
              <a:gd name="connsiteY20" fmla="*/ 63427 h 681836"/>
              <a:gd name="connsiteX21" fmla="*/ 692407 w 935542"/>
              <a:gd name="connsiteY21" fmla="*/ 221993 h 681836"/>
              <a:gd name="connsiteX22" fmla="*/ 755833 w 935542"/>
              <a:gd name="connsiteY22" fmla="*/ 227279 h 681836"/>
              <a:gd name="connsiteX23" fmla="*/ 782261 w 935542"/>
              <a:gd name="connsiteY23" fmla="*/ 258992 h 681836"/>
              <a:gd name="connsiteX24" fmla="*/ 782261 w 935542"/>
              <a:gd name="connsiteY24" fmla="*/ 301276 h 681836"/>
              <a:gd name="connsiteX25" fmla="*/ 819260 w 935542"/>
              <a:gd name="connsiteY25" fmla="*/ 311847 h 681836"/>
              <a:gd name="connsiteX26" fmla="*/ 824546 w 935542"/>
              <a:gd name="connsiteY26" fmla="*/ 348846 h 681836"/>
              <a:gd name="connsiteX27" fmla="*/ 935542 w 935542"/>
              <a:gd name="connsiteY27" fmla="*/ 417558 h 681836"/>
              <a:gd name="connsiteX28" fmla="*/ 914400 w 935542"/>
              <a:gd name="connsiteY28" fmla="*/ 459843 h 681836"/>
              <a:gd name="connsiteX29" fmla="*/ 887972 w 935542"/>
              <a:gd name="connsiteY29" fmla="*/ 459843 h 681836"/>
              <a:gd name="connsiteX30" fmla="*/ 856259 w 935542"/>
              <a:gd name="connsiteY30" fmla="*/ 496842 h 681836"/>
              <a:gd name="connsiteX31" fmla="*/ 813974 w 935542"/>
              <a:gd name="connsiteY31" fmla="*/ 496842 h 681836"/>
              <a:gd name="connsiteX32" fmla="*/ 787547 w 935542"/>
              <a:gd name="connsiteY32" fmla="*/ 470414 h 681836"/>
              <a:gd name="connsiteX33" fmla="*/ 750548 w 935542"/>
              <a:gd name="connsiteY33" fmla="*/ 475699 h 681836"/>
              <a:gd name="connsiteX34" fmla="*/ 676550 w 935542"/>
              <a:gd name="connsiteY34" fmla="*/ 517984 h 681836"/>
              <a:gd name="connsiteX35" fmla="*/ 586696 w 935542"/>
              <a:gd name="connsiteY35" fmla="*/ 539126 h 681836"/>
              <a:gd name="connsiteX36" fmla="*/ 491556 w 935542"/>
              <a:gd name="connsiteY36" fmla="*/ 539126 h 6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5542" h="681836">
                <a:moveTo>
                  <a:pt x="491556" y="539126"/>
                </a:moveTo>
                <a:lnTo>
                  <a:pt x="391131" y="480985"/>
                </a:lnTo>
                <a:lnTo>
                  <a:pt x="375274" y="480985"/>
                </a:lnTo>
                <a:lnTo>
                  <a:pt x="311847" y="523269"/>
                </a:lnTo>
                <a:lnTo>
                  <a:pt x="311847" y="554983"/>
                </a:lnTo>
                <a:lnTo>
                  <a:pt x="338275" y="591982"/>
                </a:lnTo>
                <a:lnTo>
                  <a:pt x="153281" y="591982"/>
                </a:lnTo>
                <a:lnTo>
                  <a:pt x="147995" y="671265"/>
                </a:lnTo>
                <a:lnTo>
                  <a:pt x="137424" y="681836"/>
                </a:lnTo>
                <a:lnTo>
                  <a:pt x="0" y="449272"/>
                </a:lnTo>
                <a:lnTo>
                  <a:pt x="0" y="401702"/>
                </a:lnTo>
                <a:lnTo>
                  <a:pt x="73998" y="285420"/>
                </a:lnTo>
                <a:lnTo>
                  <a:pt x="153281" y="285420"/>
                </a:lnTo>
                <a:lnTo>
                  <a:pt x="163852" y="269563"/>
                </a:lnTo>
                <a:lnTo>
                  <a:pt x="248421" y="269563"/>
                </a:lnTo>
                <a:lnTo>
                  <a:pt x="332989" y="184994"/>
                </a:lnTo>
                <a:lnTo>
                  <a:pt x="343561" y="190280"/>
                </a:lnTo>
                <a:lnTo>
                  <a:pt x="528555" y="52855"/>
                </a:lnTo>
                <a:lnTo>
                  <a:pt x="560268" y="47570"/>
                </a:lnTo>
                <a:lnTo>
                  <a:pt x="623695" y="0"/>
                </a:lnTo>
                <a:lnTo>
                  <a:pt x="650122" y="63427"/>
                </a:lnTo>
                <a:lnTo>
                  <a:pt x="692407" y="221993"/>
                </a:lnTo>
                <a:lnTo>
                  <a:pt x="755833" y="227279"/>
                </a:lnTo>
                <a:lnTo>
                  <a:pt x="782261" y="258992"/>
                </a:lnTo>
                <a:lnTo>
                  <a:pt x="782261" y="301276"/>
                </a:lnTo>
                <a:lnTo>
                  <a:pt x="819260" y="311847"/>
                </a:lnTo>
                <a:lnTo>
                  <a:pt x="824546" y="348846"/>
                </a:lnTo>
                <a:lnTo>
                  <a:pt x="935542" y="417558"/>
                </a:lnTo>
                <a:lnTo>
                  <a:pt x="914400" y="459843"/>
                </a:lnTo>
                <a:lnTo>
                  <a:pt x="887972" y="459843"/>
                </a:lnTo>
                <a:lnTo>
                  <a:pt x="856259" y="496842"/>
                </a:lnTo>
                <a:lnTo>
                  <a:pt x="813974" y="496842"/>
                </a:lnTo>
                <a:lnTo>
                  <a:pt x="787547" y="470414"/>
                </a:lnTo>
                <a:lnTo>
                  <a:pt x="750548" y="475699"/>
                </a:lnTo>
                <a:lnTo>
                  <a:pt x="676550" y="517984"/>
                </a:lnTo>
                <a:lnTo>
                  <a:pt x="586696" y="539126"/>
                </a:lnTo>
                <a:lnTo>
                  <a:pt x="491556" y="53912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Forme libre 43"/>
          <p:cNvSpPr/>
          <p:nvPr/>
        </p:nvSpPr>
        <p:spPr>
          <a:xfrm>
            <a:off x="5026025" y="1881188"/>
            <a:ext cx="830263" cy="739775"/>
          </a:xfrm>
          <a:custGeom>
            <a:avLst/>
            <a:gdLst>
              <a:gd name="connsiteX0" fmla="*/ 0 w 829831"/>
              <a:gd name="connsiteY0" fmla="*/ 570840 h 739977"/>
              <a:gd name="connsiteX1" fmla="*/ 52856 w 829831"/>
              <a:gd name="connsiteY1" fmla="*/ 565554 h 739977"/>
              <a:gd name="connsiteX2" fmla="*/ 121568 w 829831"/>
              <a:gd name="connsiteY2" fmla="*/ 591982 h 739977"/>
              <a:gd name="connsiteX3" fmla="*/ 200851 w 829831"/>
              <a:gd name="connsiteY3" fmla="*/ 644837 h 739977"/>
              <a:gd name="connsiteX4" fmla="*/ 200851 w 829831"/>
              <a:gd name="connsiteY4" fmla="*/ 739977 h 739977"/>
              <a:gd name="connsiteX5" fmla="*/ 264278 w 829831"/>
              <a:gd name="connsiteY5" fmla="*/ 739977 h 739977"/>
              <a:gd name="connsiteX6" fmla="*/ 269563 w 829831"/>
              <a:gd name="connsiteY6" fmla="*/ 702979 h 739977"/>
              <a:gd name="connsiteX7" fmla="*/ 375274 w 829831"/>
              <a:gd name="connsiteY7" fmla="*/ 708264 h 739977"/>
              <a:gd name="connsiteX8" fmla="*/ 406988 w 829831"/>
              <a:gd name="connsiteY8" fmla="*/ 729406 h 739977"/>
              <a:gd name="connsiteX9" fmla="*/ 406988 w 829831"/>
              <a:gd name="connsiteY9" fmla="*/ 713550 h 739977"/>
              <a:gd name="connsiteX10" fmla="*/ 433415 w 829831"/>
              <a:gd name="connsiteY10" fmla="*/ 697693 h 739977"/>
              <a:gd name="connsiteX11" fmla="*/ 433415 w 829831"/>
              <a:gd name="connsiteY11" fmla="*/ 628981 h 739977"/>
              <a:gd name="connsiteX12" fmla="*/ 528555 w 829831"/>
              <a:gd name="connsiteY12" fmla="*/ 539127 h 739977"/>
              <a:gd name="connsiteX13" fmla="*/ 565554 w 829831"/>
              <a:gd name="connsiteY13" fmla="*/ 533841 h 739977"/>
              <a:gd name="connsiteX14" fmla="*/ 570840 w 829831"/>
              <a:gd name="connsiteY14" fmla="*/ 554983 h 739977"/>
              <a:gd name="connsiteX15" fmla="*/ 607838 w 829831"/>
              <a:gd name="connsiteY15" fmla="*/ 560269 h 739977"/>
              <a:gd name="connsiteX16" fmla="*/ 623695 w 829831"/>
              <a:gd name="connsiteY16" fmla="*/ 539127 h 739977"/>
              <a:gd name="connsiteX17" fmla="*/ 692407 w 829831"/>
              <a:gd name="connsiteY17" fmla="*/ 517984 h 739977"/>
              <a:gd name="connsiteX18" fmla="*/ 718835 w 829831"/>
              <a:gd name="connsiteY18" fmla="*/ 354132 h 739977"/>
              <a:gd name="connsiteX19" fmla="*/ 829831 w 829831"/>
              <a:gd name="connsiteY19" fmla="*/ 147996 h 739977"/>
              <a:gd name="connsiteX20" fmla="*/ 829831 w 829831"/>
              <a:gd name="connsiteY20" fmla="*/ 116283 h 739977"/>
              <a:gd name="connsiteX21" fmla="*/ 766405 w 829831"/>
              <a:gd name="connsiteY21" fmla="*/ 36999 h 739977"/>
              <a:gd name="connsiteX22" fmla="*/ 681836 w 829831"/>
              <a:gd name="connsiteY22" fmla="*/ 84569 h 739977"/>
              <a:gd name="connsiteX23" fmla="*/ 650123 w 829831"/>
              <a:gd name="connsiteY23" fmla="*/ 84569 h 739977"/>
              <a:gd name="connsiteX24" fmla="*/ 607838 w 829831"/>
              <a:gd name="connsiteY24" fmla="*/ 52856 h 739977"/>
              <a:gd name="connsiteX25" fmla="*/ 560268 w 829831"/>
              <a:gd name="connsiteY25" fmla="*/ 52856 h 739977"/>
              <a:gd name="connsiteX26" fmla="*/ 496842 w 829831"/>
              <a:gd name="connsiteY26" fmla="*/ 100426 h 739977"/>
              <a:gd name="connsiteX27" fmla="*/ 465129 w 829831"/>
              <a:gd name="connsiteY27" fmla="*/ 105711 h 739977"/>
              <a:gd name="connsiteX28" fmla="*/ 401702 w 829831"/>
              <a:gd name="connsiteY28" fmla="*/ 63427 h 739977"/>
              <a:gd name="connsiteX29" fmla="*/ 301277 w 829831"/>
              <a:gd name="connsiteY29" fmla="*/ 63427 h 739977"/>
              <a:gd name="connsiteX30" fmla="*/ 227279 w 829831"/>
              <a:gd name="connsiteY30" fmla="*/ 0 h 739977"/>
              <a:gd name="connsiteX31" fmla="*/ 184994 w 829831"/>
              <a:gd name="connsiteY31" fmla="*/ 0 h 739977"/>
              <a:gd name="connsiteX32" fmla="*/ 105711 w 829831"/>
              <a:gd name="connsiteY32" fmla="*/ 42285 h 739977"/>
              <a:gd name="connsiteX33" fmla="*/ 105711 w 829831"/>
              <a:gd name="connsiteY33" fmla="*/ 68713 h 739977"/>
              <a:gd name="connsiteX34" fmla="*/ 31714 w 829831"/>
              <a:gd name="connsiteY34" fmla="*/ 158567 h 739977"/>
              <a:gd name="connsiteX35" fmla="*/ 68712 w 829831"/>
              <a:gd name="connsiteY35" fmla="*/ 206137 h 739977"/>
              <a:gd name="connsiteX36" fmla="*/ 68712 w 829831"/>
              <a:gd name="connsiteY36" fmla="*/ 232565 h 739977"/>
              <a:gd name="connsiteX37" fmla="*/ 0 w 829831"/>
              <a:gd name="connsiteY37" fmla="*/ 406988 h 739977"/>
              <a:gd name="connsiteX38" fmla="*/ 0 w 829831"/>
              <a:gd name="connsiteY38" fmla="*/ 570840 h 73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9831" h="739977">
                <a:moveTo>
                  <a:pt x="0" y="570840"/>
                </a:moveTo>
                <a:lnTo>
                  <a:pt x="52856" y="565554"/>
                </a:lnTo>
                <a:lnTo>
                  <a:pt x="121568" y="591982"/>
                </a:lnTo>
                <a:lnTo>
                  <a:pt x="200851" y="644837"/>
                </a:lnTo>
                <a:lnTo>
                  <a:pt x="200851" y="739977"/>
                </a:lnTo>
                <a:lnTo>
                  <a:pt x="264278" y="739977"/>
                </a:lnTo>
                <a:lnTo>
                  <a:pt x="269563" y="702979"/>
                </a:lnTo>
                <a:lnTo>
                  <a:pt x="375274" y="708264"/>
                </a:lnTo>
                <a:lnTo>
                  <a:pt x="406988" y="729406"/>
                </a:lnTo>
                <a:lnTo>
                  <a:pt x="406988" y="713550"/>
                </a:lnTo>
                <a:lnTo>
                  <a:pt x="433415" y="697693"/>
                </a:lnTo>
                <a:lnTo>
                  <a:pt x="433415" y="628981"/>
                </a:lnTo>
                <a:lnTo>
                  <a:pt x="528555" y="539127"/>
                </a:lnTo>
                <a:lnTo>
                  <a:pt x="565554" y="533841"/>
                </a:lnTo>
                <a:lnTo>
                  <a:pt x="570840" y="554983"/>
                </a:lnTo>
                <a:lnTo>
                  <a:pt x="607838" y="560269"/>
                </a:lnTo>
                <a:lnTo>
                  <a:pt x="623695" y="539127"/>
                </a:lnTo>
                <a:lnTo>
                  <a:pt x="692407" y="517984"/>
                </a:lnTo>
                <a:lnTo>
                  <a:pt x="718835" y="354132"/>
                </a:lnTo>
                <a:lnTo>
                  <a:pt x="829831" y="147996"/>
                </a:lnTo>
                <a:lnTo>
                  <a:pt x="829831" y="116283"/>
                </a:lnTo>
                <a:lnTo>
                  <a:pt x="766405" y="36999"/>
                </a:lnTo>
                <a:lnTo>
                  <a:pt x="681836" y="84569"/>
                </a:lnTo>
                <a:lnTo>
                  <a:pt x="650123" y="84569"/>
                </a:lnTo>
                <a:lnTo>
                  <a:pt x="607838" y="52856"/>
                </a:lnTo>
                <a:lnTo>
                  <a:pt x="560268" y="52856"/>
                </a:lnTo>
                <a:lnTo>
                  <a:pt x="496842" y="100426"/>
                </a:lnTo>
                <a:lnTo>
                  <a:pt x="465129" y="105711"/>
                </a:lnTo>
                <a:lnTo>
                  <a:pt x="401702" y="63427"/>
                </a:lnTo>
                <a:lnTo>
                  <a:pt x="301277" y="63427"/>
                </a:lnTo>
                <a:lnTo>
                  <a:pt x="227279" y="0"/>
                </a:lnTo>
                <a:lnTo>
                  <a:pt x="184994" y="0"/>
                </a:lnTo>
                <a:lnTo>
                  <a:pt x="105711" y="42285"/>
                </a:lnTo>
                <a:lnTo>
                  <a:pt x="105711" y="68713"/>
                </a:lnTo>
                <a:lnTo>
                  <a:pt x="31714" y="158567"/>
                </a:lnTo>
                <a:lnTo>
                  <a:pt x="68712" y="206137"/>
                </a:lnTo>
                <a:lnTo>
                  <a:pt x="68712" y="232565"/>
                </a:lnTo>
                <a:lnTo>
                  <a:pt x="0" y="406988"/>
                </a:lnTo>
                <a:lnTo>
                  <a:pt x="0" y="57084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Forme libre 44"/>
          <p:cNvSpPr/>
          <p:nvPr/>
        </p:nvSpPr>
        <p:spPr>
          <a:xfrm>
            <a:off x="4889500" y="2014538"/>
            <a:ext cx="206375" cy="469900"/>
          </a:xfrm>
          <a:custGeom>
            <a:avLst/>
            <a:gdLst>
              <a:gd name="connsiteX0" fmla="*/ 137424 w 206136"/>
              <a:gd name="connsiteY0" fmla="*/ 438701 h 470414"/>
              <a:gd name="connsiteX1" fmla="*/ 137424 w 206136"/>
              <a:gd name="connsiteY1" fmla="*/ 264278 h 470414"/>
              <a:gd name="connsiteX2" fmla="*/ 206136 w 206136"/>
              <a:gd name="connsiteY2" fmla="*/ 95140 h 470414"/>
              <a:gd name="connsiteX3" fmla="*/ 200851 w 206136"/>
              <a:gd name="connsiteY3" fmla="*/ 63427 h 470414"/>
              <a:gd name="connsiteX4" fmla="*/ 163852 w 206136"/>
              <a:gd name="connsiteY4" fmla="*/ 21142 h 470414"/>
              <a:gd name="connsiteX5" fmla="*/ 142710 w 206136"/>
              <a:gd name="connsiteY5" fmla="*/ 0 h 470414"/>
              <a:gd name="connsiteX6" fmla="*/ 110996 w 206136"/>
              <a:gd name="connsiteY6" fmla="*/ 0 h 470414"/>
              <a:gd name="connsiteX7" fmla="*/ 84569 w 206136"/>
              <a:gd name="connsiteY7" fmla="*/ 68712 h 470414"/>
              <a:gd name="connsiteX8" fmla="*/ 0 w 206136"/>
              <a:gd name="connsiteY8" fmla="*/ 95140 h 470414"/>
              <a:gd name="connsiteX9" fmla="*/ 26428 w 206136"/>
              <a:gd name="connsiteY9" fmla="*/ 169138 h 470414"/>
              <a:gd name="connsiteX10" fmla="*/ 52855 w 206136"/>
              <a:gd name="connsiteY10" fmla="*/ 237850 h 470414"/>
              <a:gd name="connsiteX11" fmla="*/ 52855 w 206136"/>
              <a:gd name="connsiteY11" fmla="*/ 391131 h 470414"/>
              <a:gd name="connsiteX12" fmla="*/ 73998 w 206136"/>
              <a:gd name="connsiteY12" fmla="*/ 470414 h 470414"/>
              <a:gd name="connsiteX13" fmla="*/ 137424 w 206136"/>
              <a:gd name="connsiteY13" fmla="*/ 438701 h 47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136" h="470414">
                <a:moveTo>
                  <a:pt x="137424" y="438701"/>
                </a:moveTo>
                <a:lnTo>
                  <a:pt x="137424" y="264278"/>
                </a:lnTo>
                <a:lnTo>
                  <a:pt x="206136" y="95140"/>
                </a:lnTo>
                <a:lnTo>
                  <a:pt x="200851" y="63427"/>
                </a:lnTo>
                <a:lnTo>
                  <a:pt x="163852" y="21142"/>
                </a:lnTo>
                <a:lnTo>
                  <a:pt x="142710" y="0"/>
                </a:lnTo>
                <a:lnTo>
                  <a:pt x="110996" y="0"/>
                </a:lnTo>
                <a:lnTo>
                  <a:pt x="84569" y="68712"/>
                </a:lnTo>
                <a:lnTo>
                  <a:pt x="0" y="95140"/>
                </a:lnTo>
                <a:lnTo>
                  <a:pt x="26428" y="169138"/>
                </a:lnTo>
                <a:lnTo>
                  <a:pt x="52855" y="237850"/>
                </a:lnTo>
                <a:lnTo>
                  <a:pt x="52855" y="391131"/>
                </a:lnTo>
                <a:lnTo>
                  <a:pt x="73998" y="470414"/>
                </a:lnTo>
                <a:lnTo>
                  <a:pt x="137424" y="438701"/>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orme libre 45"/>
          <p:cNvSpPr/>
          <p:nvPr/>
        </p:nvSpPr>
        <p:spPr>
          <a:xfrm>
            <a:off x="4814888" y="2103438"/>
            <a:ext cx="147637" cy="392112"/>
          </a:xfrm>
          <a:custGeom>
            <a:avLst/>
            <a:gdLst>
              <a:gd name="connsiteX0" fmla="*/ 95140 w 147996"/>
              <a:gd name="connsiteY0" fmla="*/ 391130 h 391130"/>
              <a:gd name="connsiteX1" fmla="*/ 36999 w 147996"/>
              <a:gd name="connsiteY1" fmla="*/ 280134 h 391130"/>
              <a:gd name="connsiteX2" fmla="*/ 42285 w 147996"/>
              <a:gd name="connsiteY2" fmla="*/ 116282 h 391130"/>
              <a:gd name="connsiteX3" fmla="*/ 0 w 147996"/>
              <a:gd name="connsiteY3" fmla="*/ 36998 h 391130"/>
              <a:gd name="connsiteX4" fmla="*/ 31714 w 147996"/>
              <a:gd name="connsiteY4" fmla="*/ 0 h 391130"/>
              <a:gd name="connsiteX5" fmla="*/ 79283 w 147996"/>
              <a:gd name="connsiteY5" fmla="*/ 0 h 391130"/>
              <a:gd name="connsiteX6" fmla="*/ 132139 w 147996"/>
              <a:gd name="connsiteY6" fmla="*/ 153280 h 391130"/>
              <a:gd name="connsiteX7" fmla="*/ 126853 w 147996"/>
              <a:gd name="connsiteY7" fmla="*/ 301276 h 391130"/>
              <a:gd name="connsiteX8" fmla="*/ 147996 w 147996"/>
              <a:gd name="connsiteY8" fmla="*/ 375274 h 391130"/>
              <a:gd name="connsiteX9" fmla="*/ 95140 w 147996"/>
              <a:gd name="connsiteY9" fmla="*/ 391130 h 39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96" h="391130">
                <a:moveTo>
                  <a:pt x="95140" y="391130"/>
                </a:moveTo>
                <a:lnTo>
                  <a:pt x="36999" y="280134"/>
                </a:lnTo>
                <a:lnTo>
                  <a:pt x="42285" y="116282"/>
                </a:lnTo>
                <a:lnTo>
                  <a:pt x="0" y="36998"/>
                </a:lnTo>
                <a:lnTo>
                  <a:pt x="31714" y="0"/>
                </a:lnTo>
                <a:lnTo>
                  <a:pt x="79283" y="0"/>
                </a:lnTo>
                <a:lnTo>
                  <a:pt x="132139" y="153280"/>
                </a:lnTo>
                <a:lnTo>
                  <a:pt x="126853" y="301276"/>
                </a:lnTo>
                <a:lnTo>
                  <a:pt x="147996" y="375274"/>
                </a:lnTo>
                <a:lnTo>
                  <a:pt x="95140" y="39113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orme libre 46"/>
          <p:cNvSpPr/>
          <p:nvPr/>
        </p:nvSpPr>
        <p:spPr>
          <a:xfrm>
            <a:off x="4592638" y="2119313"/>
            <a:ext cx="322262" cy="465137"/>
          </a:xfrm>
          <a:custGeom>
            <a:avLst/>
            <a:gdLst>
              <a:gd name="connsiteX0" fmla="*/ 322419 w 322419"/>
              <a:gd name="connsiteY0" fmla="*/ 380560 h 465129"/>
              <a:gd name="connsiteX1" fmla="*/ 258992 w 322419"/>
              <a:gd name="connsiteY1" fmla="*/ 264278 h 465129"/>
              <a:gd name="connsiteX2" fmla="*/ 264278 w 322419"/>
              <a:gd name="connsiteY2" fmla="*/ 105711 h 465129"/>
              <a:gd name="connsiteX3" fmla="*/ 211422 w 322419"/>
              <a:gd name="connsiteY3" fmla="*/ 5286 h 465129"/>
              <a:gd name="connsiteX4" fmla="*/ 36999 w 322419"/>
              <a:gd name="connsiteY4" fmla="*/ 0 h 465129"/>
              <a:gd name="connsiteX5" fmla="*/ 15857 w 322419"/>
              <a:gd name="connsiteY5" fmla="*/ 15857 h 465129"/>
              <a:gd name="connsiteX6" fmla="*/ 15857 w 322419"/>
              <a:gd name="connsiteY6" fmla="*/ 52856 h 465129"/>
              <a:gd name="connsiteX7" fmla="*/ 42285 w 322419"/>
              <a:gd name="connsiteY7" fmla="*/ 79283 h 465129"/>
              <a:gd name="connsiteX8" fmla="*/ 42285 w 322419"/>
              <a:gd name="connsiteY8" fmla="*/ 174423 h 465129"/>
              <a:gd name="connsiteX9" fmla="*/ 21142 w 322419"/>
              <a:gd name="connsiteY9" fmla="*/ 184994 h 465129"/>
              <a:gd name="connsiteX10" fmla="*/ 21142 w 322419"/>
              <a:gd name="connsiteY10" fmla="*/ 280134 h 465129"/>
              <a:gd name="connsiteX11" fmla="*/ 0 w 322419"/>
              <a:gd name="connsiteY11" fmla="*/ 285420 h 465129"/>
              <a:gd name="connsiteX12" fmla="*/ 0 w 322419"/>
              <a:gd name="connsiteY12" fmla="*/ 332990 h 465129"/>
              <a:gd name="connsiteX13" fmla="*/ 26428 w 322419"/>
              <a:gd name="connsiteY13" fmla="*/ 438701 h 465129"/>
              <a:gd name="connsiteX14" fmla="*/ 36999 w 322419"/>
              <a:gd name="connsiteY14" fmla="*/ 443986 h 465129"/>
              <a:gd name="connsiteX15" fmla="*/ 36999 w 322419"/>
              <a:gd name="connsiteY15" fmla="*/ 465129 h 465129"/>
              <a:gd name="connsiteX16" fmla="*/ 73998 w 322419"/>
              <a:gd name="connsiteY16" fmla="*/ 465129 h 465129"/>
              <a:gd name="connsiteX17" fmla="*/ 322419 w 322419"/>
              <a:gd name="connsiteY17" fmla="*/ 380560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419" h="465129">
                <a:moveTo>
                  <a:pt x="322419" y="380560"/>
                </a:moveTo>
                <a:lnTo>
                  <a:pt x="258992" y="264278"/>
                </a:lnTo>
                <a:lnTo>
                  <a:pt x="264278" y="105711"/>
                </a:lnTo>
                <a:lnTo>
                  <a:pt x="211422" y="5286"/>
                </a:lnTo>
                <a:lnTo>
                  <a:pt x="36999" y="0"/>
                </a:lnTo>
                <a:lnTo>
                  <a:pt x="15857" y="15857"/>
                </a:lnTo>
                <a:lnTo>
                  <a:pt x="15857" y="52856"/>
                </a:lnTo>
                <a:lnTo>
                  <a:pt x="42285" y="79283"/>
                </a:lnTo>
                <a:lnTo>
                  <a:pt x="42285" y="174423"/>
                </a:lnTo>
                <a:lnTo>
                  <a:pt x="21142" y="184994"/>
                </a:lnTo>
                <a:lnTo>
                  <a:pt x="21142" y="280134"/>
                </a:lnTo>
                <a:lnTo>
                  <a:pt x="0" y="285420"/>
                </a:lnTo>
                <a:lnTo>
                  <a:pt x="0" y="332990"/>
                </a:lnTo>
                <a:lnTo>
                  <a:pt x="26428" y="438701"/>
                </a:lnTo>
                <a:lnTo>
                  <a:pt x="36999" y="443986"/>
                </a:lnTo>
                <a:lnTo>
                  <a:pt x="36999" y="465129"/>
                </a:lnTo>
                <a:lnTo>
                  <a:pt x="73998" y="465129"/>
                </a:lnTo>
                <a:lnTo>
                  <a:pt x="322419" y="38056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orme libre 47"/>
          <p:cNvSpPr/>
          <p:nvPr/>
        </p:nvSpPr>
        <p:spPr>
          <a:xfrm>
            <a:off x="4217988" y="2139950"/>
            <a:ext cx="417512" cy="465138"/>
          </a:xfrm>
          <a:custGeom>
            <a:avLst/>
            <a:gdLst>
              <a:gd name="connsiteX0" fmla="*/ 63427 w 417559"/>
              <a:gd name="connsiteY0" fmla="*/ 465129 h 465129"/>
              <a:gd name="connsiteX1" fmla="*/ 73998 w 417559"/>
              <a:gd name="connsiteY1" fmla="*/ 375274 h 465129"/>
              <a:gd name="connsiteX2" fmla="*/ 0 w 417559"/>
              <a:gd name="connsiteY2" fmla="*/ 317133 h 465129"/>
              <a:gd name="connsiteX3" fmla="*/ 0 w 417559"/>
              <a:gd name="connsiteY3" fmla="*/ 295991 h 465129"/>
              <a:gd name="connsiteX4" fmla="*/ 15857 w 417559"/>
              <a:gd name="connsiteY4" fmla="*/ 280135 h 465129"/>
              <a:gd name="connsiteX5" fmla="*/ 15857 w 417559"/>
              <a:gd name="connsiteY5" fmla="*/ 227279 h 465129"/>
              <a:gd name="connsiteX6" fmla="*/ 58141 w 417559"/>
              <a:gd name="connsiteY6" fmla="*/ 174424 h 465129"/>
              <a:gd name="connsiteX7" fmla="*/ 58141 w 417559"/>
              <a:gd name="connsiteY7" fmla="*/ 147996 h 465129"/>
              <a:gd name="connsiteX8" fmla="*/ 42285 w 417559"/>
              <a:gd name="connsiteY8" fmla="*/ 121568 h 465129"/>
              <a:gd name="connsiteX9" fmla="*/ 36999 w 417559"/>
              <a:gd name="connsiteY9" fmla="*/ 26428 h 465129"/>
              <a:gd name="connsiteX10" fmla="*/ 52856 w 417559"/>
              <a:gd name="connsiteY10" fmla="*/ 10571 h 465129"/>
              <a:gd name="connsiteX11" fmla="*/ 95140 w 417559"/>
              <a:gd name="connsiteY11" fmla="*/ 10571 h 465129"/>
              <a:gd name="connsiteX12" fmla="*/ 116282 w 417559"/>
              <a:gd name="connsiteY12" fmla="*/ 26428 h 465129"/>
              <a:gd name="connsiteX13" fmla="*/ 169138 w 417559"/>
              <a:gd name="connsiteY13" fmla="*/ 26428 h 465129"/>
              <a:gd name="connsiteX14" fmla="*/ 179709 w 417559"/>
              <a:gd name="connsiteY14" fmla="*/ 0 h 465129"/>
              <a:gd name="connsiteX15" fmla="*/ 232564 w 417559"/>
              <a:gd name="connsiteY15" fmla="*/ 5286 h 465129"/>
              <a:gd name="connsiteX16" fmla="*/ 290705 w 417559"/>
              <a:gd name="connsiteY16" fmla="*/ 79284 h 465129"/>
              <a:gd name="connsiteX17" fmla="*/ 317133 w 417559"/>
              <a:gd name="connsiteY17" fmla="*/ 79284 h 465129"/>
              <a:gd name="connsiteX18" fmla="*/ 327704 w 417559"/>
              <a:gd name="connsiteY18" fmla="*/ 58141 h 465129"/>
              <a:gd name="connsiteX19" fmla="*/ 359418 w 417559"/>
              <a:gd name="connsiteY19" fmla="*/ 58141 h 465129"/>
              <a:gd name="connsiteX20" fmla="*/ 417559 w 417559"/>
              <a:gd name="connsiteY20" fmla="*/ 84569 h 465129"/>
              <a:gd name="connsiteX21" fmla="*/ 417559 w 417559"/>
              <a:gd name="connsiteY21" fmla="*/ 147996 h 465129"/>
              <a:gd name="connsiteX22" fmla="*/ 391131 w 417559"/>
              <a:gd name="connsiteY22" fmla="*/ 163852 h 465129"/>
              <a:gd name="connsiteX23" fmla="*/ 391131 w 417559"/>
              <a:gd name="connsiteY23" fmla="*/ 258992 h 465129"/>
              <a:gd name="connsiteX24" fmla="*/ 375274 w 417559"/>
              <a:gd name="connsiteY24" fmla="*/ 269563 h 465129"/>
              <a:gd name="connsiteX25" fmla="*/ 375274 w 417559"/>
              <a:gd name="connsiteY25" fmla="*/ 311848 h 465129"/>
              <a:gd name="connsiteX26" fmla="*/ 406987 w 417559"/>
              <a:gd name="connsiteY26" fmla="*/ 417559 h 465129"/>
              <a:gd name="connsiteX27" fmla="*/ 348846 w 417559"/>
              <a:gd name="connsiteY27" fmla="*/ 406988 h 465129"/>
              <a:gd name="connsiteX28" fmla="*/ 227279 w 417559"/>
              <a:gd name="connsiteY28" fmla="*/ 438701 h 465129"/>
              <a:gd name="connsiteX29" fmla="*/ 63427 w 417559"/>
              <a:gd name="connsiteY29" fmla="*/ 465129 h 4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559" h="465129">
                <a:moveTo>
                  <a:pt x="63427" y="465129"/>
                </a:moveTo>
                <a:lnTo>
                  <a:pt x="73998" y="375274"/>
                </a:lnTo>
                <a:lnTo>
                  <a:pt x="0" y="317133"/>
                </a:lnTo>
                <a:lnTo>
                  <a:pt x="0" y="295991"/>
                </a:lnTo>
                <a:lnTo>
                  <a:pt x="15857" y="280135"/>
                </a:lnTo>
                <a:lnTo>
                  <a:pt x="15857" y="227279"/>
                </a:lnTo>
                <a:lnTo>
                  <a:pt x="58141" y="174424"/>
                </a:lnTo>
                <a:lnTo>
                  <a:pt x="58141" y="147996"/>
                </a:lnTo>
                <a:lnTo>
                  <a:pt x="42285" y="121568"/>
                </a:lnTo>
                <a:lnTo>
                  <a:pt x="36999" y="26428"/>
                </a:lnTo>
                <a:lnTo>
                  <a:pt x="52856" y="10571"/>
                </a:lnTo>
                <a:lnTo>
                  <a:pt x="95140" y="10571"/>
                </a:lnTo>
                <a:lnTo>
                  <a:pt x="116282" y="26428"/>
                </a:lnTo>
                <a:lnTo>
                  <a:pt x="169138" y="26428"/>
                </a:lnTo>
                <a:lnTo>
                  <a:pt x="179709" y="0"/>
                </a:lnTo>
                <a:lnTo>
                  <a:pt x="232564" y="5286"/>
                </a:lnTo>
                <a:lnTo>
                  <a:pt x="290705" y="79284"/>
                </a:lnTo>
                <a:lnTo>
                  <a:pt x="317133" y="79284"/>
                </a:lnTo>
                <a:lnTo>
                  <a:pt x="327704" y="58141"/>
                </a:lnTo>
                <a:lnTo>
                  <a:pt x="359418" y="58141"/>
                </a:lnTo>
                <a:lnTo>
                  <a:pt x="417559" y="84569"/>
                </a:lnTo>
                <a:lnTo>
                  <a:pt x="417559" y="147996"/>
                </a:lnTo>
                <a:lnTo>
                  <a:pt x="391131" y="163852"/>
                </a:lnTo>
                <a:lnTo>
                  <a:pt x="391131" y="258992"/>
                </a:lnTo>
                <a:lnTo>
                  <a:pt x="375274" y="269563"/>
                </a:lnTo>
                <a:lnTo>
                  <a:pt x="375274" y="311848"/>
                </a:lnTo>
                <a:lnTo>
                  <a:pt x="406987" y="417559"/>
                </a:lnTo>
                <a:lnTo>
                  <a:pt x="348846" y="406988"/>
                </a:lnTo>
                <a:lnTo>
                  <a:pt x="227279" y="438701"/>
                </a:lnTo>
                <a:lnTo>
                  <a:pt x="63427" y="465129"/>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Forme libre 48"/>
          <p:cNvSpPr/>
          <p:nvPr/>
        </p:nvSpPr>
        <p:spPr>
          <a:xfrm>
            <a:off x="4011613" y="2320925"/>
            <a:ext cx="274637" cy="279400"/>
          </a:xfrm>
          <a:custGeom>
            <a:avLst/>
            <a:gdLst>
              <a:gd name="connsiteX0" fmla="*/ 264277 w 274848"/>
              <a:gd name="connsiteY0" fmla="*/ 280134 h 280134"/>
              <a:gd name="connsiteX1" fmla="*/ 153281 w 274848"/>
              <a:gd name="connsiteY1" fmla="*/ 269563 h 280134"/>
              <a:gd name="connsiteX2" fmla="*/ 0 w 274848"/>
              <a:gd name="connsiteY2" fmla="*/ 121568 h 280134"/>
              <a:gd name="connsiteX3" fmla="*/ 52855 w 274848"/>
              <a:gd name="connsiteY3" fmla="*/ 47570 h 280134"/>
              <a:gd name="connsiteX4" fmla="*/ 52855 w 274848"/>
              <a:gd name="connsiteY4" fmla="*/ 0 h 280134"/>
              <a:gd name="connsiteX5" fmla="*/ 100425 w 274848"/>
              <a:gd name="connsiteY5" fmla="*/ 0 h 280134"/>
              <a:gd name="connsiteX6" fmla="*/ 142710 w 274848"/>
              <a:gd name="connsiteY6" fmla="*/ 31713 h 280134"/>
              <a:gd name="connsiteX7" fmla="*/ 142710 w 274848"/>
              <a:gd name="connsiteY7" fmla="*/ 73998 h 280134"/>
              <a:gd name="connsiteX8" fmla="*/ 153281 w 274848"/>
              <a:gd name="connsiteY8" fmla="*/ 95140 h 280134"/>
              <a:gd name="connsiteX9" fmla="*/ 174423 w 274848"/>
              <a:gd name="connsiteY9" fmla="*/ 68712 h 280134"/>
              <a:gd name="connsiteX10" fmla="*/ 221993 w 274848"/>
              <a:gd name="connsiteY10" fmla="*/ 73998 h 280134"/>
              <a:gd name="connsiteX11" fmla="*/ 221993 w 274848"/>
              <a:gd name="connsiteY11" fmla="*/ 100426 h 280134"/>
              <a:gd name="connsiteX12" fmla="*/ 206136 w 274848"/>
              <a:gd name="connsiteY12" fmla="*/ 116282 h 280134"/>
              <a:gd name="connsiteX13" fmla="*/ 206136 w 274848"/>
              <a:gd name="connsiteY13" fmla="*/ 132139 h 280134"/>
              <a:gd name="connsiteX14" fmla="*/ 274848 w 274848"/>
              <a:gd name="connsiteY14" fmla="*/ 195565 h 280134"/>
              <a:gd name="connsiteX15" fmla="*/ 264277 w 274848"/>
              <a:gd name="connsiteY15" fmla="*/ 280134 h 2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848" h="280134">
                <a:moveTo>
                  <a:pt x="264277" y="280134"/>
                </a:moveTo>
                <a:lnTo>
                  <a:pt x="153281" y="269563"/>
                </a:lnTo>
                <a:lnTo>
                  <a:pt x="0" y="121568"/>
                </a:lnTo>
                <a:lnTo>
                  <a:pt x="52855" y="47570"/>
                </a:lnTo>
                <a:lnTo>
                  <a:pt x="52855" y="0"/>
                </a:lnTo>
                <a:lnTo>
                  <a:pt x="100425" y="0"/>
                </a:lnTo>
                <a:lnTo>
                  <a:pt x="142710" y="31713"/>
                </a:lnTo>
                <a:lnTo>
                  <a:pt x="142710" y="73998"/>
                </a:lnTo>
                <a:lnTo>
                  <a:pt x="153281" y="95140"/>
                </a:lnTo>
                <a:lnTo>
                  <a:pt x="174423" y="68712"/>
                </a:lnTo>
                <a:lnTo>
                  <a:pt x="221993" y="73998"/>
                </a:lnTo>
                <a:lnTo>
                  <a:pt x="221993" y="100426"/>
                </a:lnTo>
                <a:lnTo>
                  <a:pt x="206136" y="116282"/>
                </a:lnTo>
                <a:lnTo>
                  <a:pt x="206136" y="132139"/>
                </a:lnTo>
                <a:lnTo>
                  <a:pt x="274848" y="195565"/>
                </a:lnTo>
                <a:lnTo>
                  <a:pt x="264277" y="28013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0" name="Forme libre 49"/>
          <p:cNvSpPr/>
          <p:nvPr/>
        </p:nvSpPr>
        <p:spPr>
          <a:xfrm>
            <a:off x="5776913" y="1162050"/>
            <a:ext cx="739775" cy="1231900"/>
          </a:xfrm>
          <a:custGeom>
            <a:avLst/>
            <a:gdLst>
              <a:gd name="connsiteX0" fmla="*/ 153281 w 739977"/>
              <a:gd name="connsiteY0" fmla="*/ 480985 h 1231533"/>
              <a:gd name="connsiteX1" fmla="*/ 47570 w 739977"/>
              <a:gd name="connsiteY1" fmla="*/ 623695 h 1231533"/>
              <a:gd name="connsiteX2" fmla="*/ 0 w 739977"/>
              <a:gd name="connsiteY2" fmla="*/ 708263 h 1231533"/>
              <a:gd name="connsiteX3" fmla="*/ 0 w 739977"/>
              <a:gd name="connsiteY3" fmla="*/ 761119 h 1231533"/>
              <a:gd name="connsiteX4" fmla="*/ 15857 w 739977"/>
              <a:gd name="connsiteY4" fmla="*/ 755833 h 1231533"/>
              <a:gd name="connsiteX5" fmla="*/ 79283 w 739977"/>
              <a:gd name="connsiteY5" fmla="*/ 829831 h 1231533"/>
              <a:gd name="connsiteX6" fmla="*/ 79283 w 739977"/>
              <a:gd name="connsiteY6" fmla="*/ 866830 h 1231533"/>
              <a:gd name="connsiteX7" fmla="*/ 89855 w 739977"/>
              <a:gd name="connsiteY7" fmla="*/ 872115 h 1231533"/>
              <a:gd name="connsiteX8" fmla="*/ 142710 w 739977"/>
              <a:gd name="connsiteY8" fmla="*/ 946113 h 1231533"/>
              <a:gd name="connsiteX9" fmla="*/ 142710 w 739977"/>
              <a:gd name="connsiteY9" fmla="*/ 1030682 h 1231533"/>
              <a:gd name="connsiteX10" fmla="*/ 63427 w 739977"/>
              <a:gd name="connsiteY10" fmla="*/ 1067681 h 1231533"/>
              <a:gd name="connsiteX11" fmla="*/ 132139 w 739977"/>
              <a:gd name="connsiteY11" fmla="*/ 1162821 h 1231533"/>
              <a:gd name="connsiteX12" fmla="*/ 132139 w 739977"/>
              <a:gd name="connsiteY12" fmla="*/ 1215676 h 1231533"/>
              <a:gd name="connsiteX13" fmla="*/ 137424 w 739977"/>
              <a:gd name="connsiteY13" fmla="*/ 1231533 h 1231533"/>
              <a:gd name="connsiteX14" fmla="*/ 147996 w 739977"/>
              <a:gd name="connsiteY14" fmla="*/ 1215676 h 1231533"/>
              <a:gd name="connsiteX15" fmla="*/ 232564 w 739977"/>
              <a:gd name="connsiteY15" fmla="*/ 1215676 h 1231533"/>
              <a:gd name="connsiteX16" fmla="*/ 237850 w 739977"/>
              <a:gd name="connsiteY16" fmla="*/ 1205105 h 1231533"/>
              <a:gd name="connsiteX17" fmla="*/ 322419 w 739977"/>
              <a:gd name="connsiteY17" fmla="*/ 1205105 h 1231533"/>
              <a:gd name="connsiteX18" fmla="*/ 412273 w 739977"/>
              <a:gd name="connsiteY18" fmla="*/ 1115251 h 1231533"/>
              <a:gd name="connsiteX19" fmla="*/ 417559 w 739977"/>
              <a:gd name="connsiteY19" fmla="*/ 1120536 h 1231533"/>
              <a:gd name="connsiteX20" fmla="*/ 602553 w 739977"/>
              <a:gd name="connsiteY20" fmla="*/ 988397 h 1231533"/>
              <a:gd name="connsiteX21" fmla="*/ 618409 w 739977"/>
              <a:gd name="connsiteY21" fmla="*/ 988397 h 1231533"/>
              <a:gd name="connsiteX22" fmla="*/ 692407 w 739977"/>
              <a:gd name="connsiteY22" fmla="*/ 935542 h 1231533"/>
              <a:gd name="connsiteX23" fmla="*/ 618409 w 739977"/>
              <a:gd name="connsiteY23" fmla="*/ 808689 h 1231533"/>
              <a:gd name="connsiteX24" fmla="*/ 618409 w 739977"/>
              <a:gd name="connsiteY24" fmla="*/ 739977 h 1231533"/>
              <a:gd name="connsiteX25" fmla="*/ 634266 w 739977"/>
              <a:gd name="connsiteY25" fmla="*/ 718834 h 1231533"/>
              <a:gd name="connsiteX26" fmla="*/ 634266 w 739977"/>
              <a:gd name="connsiteY26" fmla="*/ 671265 h 1231533"/>
              <a:gd name="connsiteX27" fmla="*/ 681836 w 739977"/>
              <a:gd name="connsiteY27" fmla="*/ 591981 h 1231533"/>
              <a:gd name="connsiteX28" fmla="*/ 739977 w 739977"/>
              <a:gd name="connsiteY28" fmla="*/ 586696 h 1231533"/>
              <a:gd name="connsiteX29" fmla="*/ 734692 w 739977"/>
              <a:gd name="connsiteY29" fmla="*/ 274848 h 1231533"/>
              <a:gd name="connsiteX30" fmla="*/ 687122 w 739977"/>
              <a:gd name="connsiteY30" fmla="*/ 285419 h 1231533"/>
              <a:gd name="connsiteX31" fmla="*/ 364703 w 739977"/>
              <a:gd name="connsiteY31" fmla="*/ 73997 h 1231533"/>
              <a:gd name="connsiteX32" fmla="*/ 295991 w 739977"/>
              <a:gd name="connsiteY32" fmla="*/ 36999 h 1231533"/>
              <a:gd name="connsiteX33" fmla="*/ 216708 w 739977"/>
              <a:gd name="connsiteY33" fmla="*/ 0 h 1231533"/>
              <a:gd name="connsiteX34" fmla="*/ 121568 w 739977"/>
              <a:gd name="connsiteY34" fmla="*/ 10571 h 1231533"/>
              <a:gd name="connsiteX35" fmla="*/ 110997 w 739977"/>
              <a:gd name="connsiteY35" fmla="*/ 31713 h 1231533"/>
              <a:gd name="connsiteX36" fmla="*/ 116282 w 739977"/>
              <a:gd name="connsiteY36" fmla="*/ 84569 h 1231533"/>
              <a:gd name="connsiteX37" fmla="*/ 174423 w 739977"/>
              <a:gd name="connsiteY37" fmla="*/ 200851 h 1231533"/>
              <a:gd name="connsiteX38" fmla="*/ 174423 w 739977"/>
              <a:gd name="connsiteY38" fmla="*/ 258992 h 1231533"/>
              <a:gd name="connsiteX39" fmla="*/ 158567 w 739977"/>
              <a:gd name="connsiteY39" fmla="*/ 280134 h 1231533"/>
              <a:gd name="connsiteX40" fmla="*/ 158567 w 739977"/>
              <a:gd name="connsiteY40" fmla="*/ 364703 h 1231533"/>
              <a:gd name="connsiteX41" fmla="*/ 174423 w 739977"/>
              <a:gd name="connsiteY41" fmla="*/ 380559 h 1231533"/>
              <a:gd name="connsiteX42" fmla="*/ 174423 w 739977"/>
              <a:gd name="connsiteY42" fmla="*/ 401702 h 1231533"/>
              <a:gd name="connsiteX43" fmla="*/ 153281 w 739977"/>
              <a:gd name="connsiteY43" fmla="*/ 480985 h 123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9977" h="1231533">
                <a:moveTo>
                  <a:pt x="153281" y="480985"/>
                </a:moveTo>
                <a:cubicBezTo>
                  <a:pt x="46546" y="630414"/>
                  <a:pt x="47570" y="689604"/>
                  <a:pt x="47570" y="623695"/>
                </a:cubicBezTo>
                <a:lnTo>
                  <a:pt x="0" y="708263"/>
                </a:lnTo>
                <a:lnTo>
                  <a:pt x="0" y="761119"/>
                </a:lnTo>
                <a:lnTo>
                  <a:pt x="15857" y="755833"/>
                </a:lnTo>
                <a:lnTo>
                  <a:pt x="79283" y="829831"/>
                </a:lnTo>
                <a:lnTo>
                  <a:pt x="79283" y="866830"/>
                </a:lnTo>
                <a:lnTo>
                  <a:pt x="89855" y="872115"/>
                </a:lnTo>
                <a:lnTo>
                  <a:pt x="142710" y="946113"/>
                </a:lnTo>
                <a:lnTo>
                  <a:pt x="142710" y="1030682"/>
                </a:lnTo>
                <a:lnTo>
                  <a:pt x="63427" y="1067681"/>
                </a:lnTo>
                <a:lnTo>
                  <a:pt x="132139" y="1162821"/>
                </a:lnTo>
                <a:lnTo>
                  <a:pt x="132139" y="1215676"/>
                </a:lnTo>
                <a:lnTo>
                  <a:pt x="137424" y="1231533"/>
                </a:lnTo>
                <a:lnTo>
                  <a:pt x="147996" y="1215676"/>
                </a:lnTo>
                <a:lnTo>
                  <a:pt x="232564" y="1215676"/>
                </a:lnTo>
                <a:lnTo>
                  <a:pt x="237850" y="1205105"/>
                </a:lnTo>
                <a:lnTo>
                  <a:pt x="322419" y="1205105"/>
                </a:lnTo>
                <a:lnTo>
                  <a:pt x="412273" y="1115251"/>
                </a:lnTo>
                <a:lnTo>
                  <a:pt x="417559" y="1120536"/>
                </a:lnTo>
                <a:lnTo>
                  <a:pt x="602553" y="988397"/>
                </a:lnTo>
                <a:lnTo>
                  <a:pt x="618409" y="988397"/>
                </a:lnTo>
                <a:lnTo>
                  <a:pt x="692407" y="935542"/>
                </a:lnTo>
                <a:lnTo>
                  <a:pt x="618409" y="808689"/>
                </a:lnTo>
                <a:lnTo>
                  <a:pt x="618409" y="739977"/>
                </a:lnTo>
                <a:lnTo>
                  <a:pt x="634266" y="718834"/>
                </a:lnTo>
                <a:lnTo>
                  <a:pt x="634266" y="671265"/>
                </a:lnTo>
                <a:lnTo>
                  <a:pt x="681836" y="591981"/>
                </a:lnTo>
                <a:lnTo>
                  <a:pt x="739977" y="586696"/>
                </a:lnTo>
                <a:cubicBezTo>
                  <a:pt x="738215" y="482747"/>
                  <a:pt x="736454" y="378797"/>
                  <a:pt x="734692" y="274848"/>
                </a:cubicBezTo>
                <a:lnTo>
                  <a:pt x="687122" y="285419"/>
                </a:lnTo>
                <a:lnTo>
                  <a:pt x="364703" y="73997"/>
                </a:lnTo>
                <a:lnTo>
                  <a:pt x="295991" y="36999"/>
                </a:lnTo>
                <a:lnTo>
                  <a:pt x="216708" y="0"/>
                </a:lnTo>
                <a:lnTo>
                  <a:pt x="121568" y="10571"/>
                </a:lnTo>
                <a:lnTo>
                  <a:pt x="110997" y="31713"/>
                </a:lnTo>
                <a:lnTo>
                  <a:pt x="116282" y="84569"/>
                </a:lnTo>
                <a:lnTo>
                  <a:pt x="174423" y="200851"/>
                </a:lnTo>
                <a:lnTo>
                  <a:pt x="174423" y="258992"/>
                </a:lnTo>
                <a:lnTo>
                  <a:pt x="158567" y="280134"/>
                </a:lnTo>
                <a:lnTo>
                  <a:pt x="158567" y="364703"/>
                </a:lnTo>
                <a:lnTo>
                  <a:pt x="174423" y="380559"/>
                </a:lnTo>
                <a:lnTo>
                  <a:pt x="174423" y="401702"/>
                </a:lnTo>
                <a:lnTo>
                  <a:pt x="153281" y="480985"/>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1" name="Forme libre 50"/>
          <p:cNvSpPr/>
          <p:nvPr/>
        </p:nvSpPr>
        <p:spPr>
          <a:xfrm>
            <a:off x="3895725" y="2182813"/>
            <a:ext cx="190500" cy="254000"/>
          </a:xfrm>
          <a:custGeom>
            <a:avLst/>
            <a:gdLst>
              <a:gd name="connsiteX0" fmla="*/ 110996 w 190279"/>
              <a:gd name="connsiteY0" fmla="*/ 253706 h 253706"/>
              <a:gd name="connsiteX1" fmla="*/ 26427 w 190279"/>
              <a:gd name="connsiteY1" fmla="*/ 179708 h 253706"/>
              <a:gd name="connsiteX2" fmla="*/ 0 w 190279"/>
              <a:gd name="connsiteY2" fmla="*/ 73997 h 253706"/>
              <a:gd name="connsiteX3" fmla="*/ 15856 w 190279"/>
              <a:gd name="connsiteY3" fmla="*/ 73997 h 253706"/>
              <a:gd name="connsiteX4" fmla="*/ 89854 w 190279"/>
              <a:gd name="connsiteY4" fmla="*/ 0 h 253706"/>
              <a:gd name="connsiteX5" fmla="*/ 110996 w 190279"/>
              <a:gd name="connsiteY5" fmla="*/ 0 h 253706"/>
              <a:gd name="connsiteX6" fmla="*/ 163852 w 190279"/>
              <a:gd name="connsiteY6" fmla="*/ 42284 h 253706"/>
              <a:gd name="connsiteX7" fmla="*/ 190279 w 190279"/>
              <a:gd name="connsiteY7" fmla="*/ 84569 h 253706"/>
              <a:gd name="connsiteX8" fmla="*/ 174423 w 190279"/>
              <a:gd name="connsiteY8" fmla="*/ 132139 h 253706"/>
              <a:gd name="connsiteX9" fmla="*/ 163852 w 190279"/>
              <a:gd name="connsiteY9" fmla="*/ 190280 h 253706"/>
              <a:gd name="connsiteX10" fmla="*/ 110996 w 190279"/>
              <a:gd name="connsiteY10" fmla="*/ 253706 h 2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79" h="253706">
                <a:moveTo>
                  <a:pt x="110996" y="253706"/>
                </a:moveTo>
                <a:lnTo>
                  <a:pt x="26427" y="179708"/>
                </a:lnTo>
                <a:lnTo>
                  <a:pt x="0" y="73997"/>
                </a:lnTo>
                <a:lnTo>
                  <a:pt x="15856" y="73997"/>
                </a:lnTo>
                <a:lnTo>
                  <a:pt x="89854" y="0"/>
                </a:lnTo>
                <a:lnTo>
                  <a:pt x="110996" y="0"/>
                </a:lnTo>
                <a:lnTo>
                  <a:pt x="163852" y="42284"/>
                </a:lnTo>
                <a:lnTo>
                  <a:pt x="190279" y="84569"/>
                </a:lnTo>
                <a:lnTo>
                  <a:pt x="174423" y="132139"/>
                </a:lnTo>
                <a:lnTo>
                  <a:pt x="163852" y="190280"/>
                </a:lnTo>
                <a:lnTo>
                  <a:pt x="110996" y="25370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2" name="Forme libre 51"/>
          <p:cNvSpPr/>
          <p:nvPr/>
        </p:nvSpPr>
        <p:spPr>
          <a:xfrm>
            <a:off x="3784600" y="1998663"/>
            <a:ext cx="485775" cy="411162"/>
          </a:xfrm>
          <a:custGeom>
            <a:avLst/>
            <a:gdLst>
              <a:gd name="connsiteX0" fmla="*/ 470414 w 486271"/>
              <a:gd name="connsiteY0" fmla="*/ 158566 h 412272"/>
              <a:gd name="connsiteX1" fmla="*/ 433415 w 486271"/>
              <a:gd name="connsiteY1" fmla="*/ 47570 h 412272"/>
              <a:gd name="connsiteX2" fmla="*/ 412273 w 486271"/>
              <a:gd name="connsiteY2" fmla="*/ 10571 h 412272"/>
              <a:gd name="connsiteX3" fmla="*/ 380560 w 486271"/>
              <a:gd name="connsiteY3" fmla="*/ 15856 h 412272"/>
              <a:gd name="connsiteX4" fmla="*/ 369989 w 486271"/>
              <a:gd name="connsiteY4" fmla="*/ 31713 h 412272"/>
              <a:gd name="connsiteX5" fmla="*/ 285420 w 486271"/>
              <a:gd name="connsiteY5" fmla="*/ 42284 h 412272"/>
              <a:gd name="connsiteX6" fmla="*/ 237850 w 486271"/>
              <a:gd name="connsiteY6" fmla="*/ 5285 h 412272"/>
              <a:gd name="connsiteX7" fmla="*/ 211422 w 486271"/>
              <a:gd name="connsiteY7" fmla="*/ 5285 h 412272"/>
              <a:gd name="connsiteX8" fmla="*/ 200851 w 486271"/>
              <a:gd name="connsiteY8" fmla="*/ 15856 h 412272"/>
              <a:gd name="connsiteX9" fmla="*/ 174423 w 486271"/>
              <a:gd name="connsiteY9" fmla="*/ 15856 h 412272"/>
              <a:gd name="connsiteX10" fmla="*/ 169138 w 486271"/>
              <a:gd name="connsiteY10" fmla="*/ 0 h 412272"/>
              <a:gd name="connsiteX11" fmla="*/ 79283 w 486271"/>
              <a:gd name="connsiteY11" fmla="*/ 0 h 412272"/>
              <a:gd name="connsiteX12" fmla="*/ 84569 w 486271"/>
              <a:gd name="connsiteY12" fmla="*/ 36998 h 412272"/>
              <a:gd name="connsiteX13" fmla="*/ 0 w 486271"/>
              <a:gd name="connsiteY13" fmla="*/ 110996 h 412272"/>
              <a:gd name="connsiteX14" fmla="*/ 105711 w 486271"/>
              <a:gd name="connsiteY14" fmla="*/ 237849 h 412272"/>
              <a:gd name="connsiteX15" fmla="*/ 105711 w 486271"/>
              <a:gd name="connsiteY15" fmla="*/ 258991 h 412272"/>
              <a:gd name="connsiteX16" fmla="*/ 126853 w 486271"/>
              <a:gd name="connsiteY16" fmla="*/ 258991 h 412272"/>
              <a:gd name="connsiteX17" fmla="*/ 200851 w 486271"/>
              <a:gd name="connsiteY17" fmla="*/ 184994 h 412272"/>
              <a:gd name="connsiteX18" fmla="*/ 227279 w 486271"/>
              <a:gd name="connsiteY18" fmla="*/ 184994 h 412272"/>
              <a:gd name="connsiteX19" fmla="*/ 274849 w 486271"/>
              <a:gd name="connsiteY19" fmla="*/ 227278 h 412272"/>
              <a:gd name="connsiteX20" fmla="*/ 295991 w 486271"/>
              <a:gd name="connsiteY20" fmla="*/ 269563 h 412272"/>
              <a:gd name="connsiteX21" fmla="*/ 290705 w 486271"/>
              <a:gd name="connsiteY21" fmla="*/ 322418 h 412272"/>
              <a:gd name="connsiteX22" fmla="*/ 322419 w 486271"/>
              <a:gd name="connsiteY22" fmla="*/ 322418 h 412272"/>
              <a:gd name="connsiteX23" fmla="*/ 364703 w 486271"/>
              <a:gd name="connsiteY23" fmla="*/ 348846 h 412272"/>
              <a:gd name="connsiteX24" fmla="*/ 369989 w 486271"/>
              <a:gd name="connsiteY24" fmla="*/ 391130 h 412272"/>
              <a:gd name="connsiteX25" fmla="*/ 380560 w 486271"/>
              <a:gd name="connsiteY25" fmla="*/ 412272 h 412272"/>
              <a:gd name="connsiteX26" fmla="*/ 401702 w 486271"/>
              <a:gd name="connsiteY26" fmla="*/ 391130 h 412272"/>
              <a:gd name="connsiteX27" fmla="*/ 449272 w 486271"/>
              <a:gd name="connsiteY27" fmla="*/ 396416 h 412272"/>
              <a:gd name="connsiteX28" fmla="*/ 449272 w 486271"/>
              <a:gd name="connsiteY28" fmla="*/ 364702 h 412272"/>
              <a:gd name="connsiteX29" fmla="*/ 486271 w 486271"/>
              <a:gd name="connsiteY29" fmla="*/ 317133 h 412272"/>
              <a:gd name="connsiteX30" fmla="*/ 486271 w 486271"/>
              <a:gd name="connsiteY30" fmla="*/ 285419 h 412272"/>
              <a:gd name="connsiteX31" fmla="*/ 470414 w 486271"/>
              <a:gd name="connsiteY31" fmla="*/ 269563 h 412272"/>
              <a:gd name="connsiteX32" fmla="*/ 470414 w 486271"/>
              <a:gd name="connsiteY32" fmla="*/ 158566 h 41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6271" h="412272">
                <a:moveTo>
                  <a:pt x="470414" y="158566"/>
                </a:moveTo>
                <a:lnTo>
                  <a:pt x="433415" y="47570"/>
                </a:lnTo>
                <a:lnTo>
                  <a:pt x="412273" y="10571"/>
                </a:lnTo>
                <a:lnTo>
                  <a:pt x="380560" y="15856"/>
                </a:lnTo>
                <a:lnTo>
                  <a:pt x="369989" y="31713"/>
                </a:lnTo>
                <a:lnTo>
                  <a:pt x="285420" y="42284"/>
                </a:lnTo>
                <a:lnTo>
                  <a:pt x="237850" y="5285"/>
                </a:lnTo>
                <a:lnTo>
                  <a:pt x="211422" y="5285"/>
                </a:lnTo>
                <a:lnTo>
                  <a:pt x="200851" y="15856"/>
                </a:lnTo>
                <a:lnTo>
                  <a:pt x="174423" y="15856"/>
                </a:lnTo>
                <a:lnTo>
                  <a:pt x="169138" y="0"/>
                </a:lnTo>
                <a:lnTo>
                  <a:pt x="79283" y="0"/>
                </a:lnTo>
                <a:lnTo>
                  <a:pt x="84569" y="36998"/>
                </a:lnTo>
                <a:lnTo>
                  <a:pt x="0" y="110996"/>
                </a:lnTo>
                <a:lnTo>
                  <a:pt x="105711" y="237849"/>
                </a:lnTo>
                <a:lnTo>
                  <a:pt x="105711" y="258991"/>
                </a:lnTo>
                <a:lnTo>
                  <a:pt x="126853" y="258991"/>
                </a:lnTo>
                <a:lnTo>
                  <a:pt x="200851" y="184994"/>
                </a:lnTo>
                <a:lnTo>
                  <a:pt x="227279" y="184994"/>
                </a:lnTo>
                <a:lnTo>
                  <a:pt x="274849" y="227278"/>
                </a:lnTo>
                <a:lnTo>
                  <a:pt x="295991" y="269563"/>
                </a:lnTo>
                <a:lnTo>
                  <a:pt x="290705" y="322418"/>
                </a:lnTo>
                <a:lnTo>
                  <a:pt x="322419" y="322418"/>
                </a:lnTo>
                <a:lnTo>
                  <a:pt x="364703" y="348846"/>
                </a:lnTo>
                <a:lnTo>
                  <a:pt x="369989" y="391130"/>
                </a:lnTo>
                <a:lnTo>
                  <a:pt x="380560" y="412272"/>
                </a:lnTo>
                <a:lnTo>
                  <a:pt x="401702" y="391130"/>
                </a:lnTo>
                <a:lnTo>
                  <a:pt x="449272" y="396416"/>
                </a:lnTo>
                <a:lnTo>
                  <a:pt x="449272" y="364702"/>
                </a:lnTo>
                <a:lnTo>
                  <a:pt x="486271" y="317133"/>
                </a:lnTo>
                <a:lnTo>
                  <a:pt x="486271" y="285419"/>
                </a:lnTo>
                <a:lnTo>
                  <a:pt x="470414" y="269563"/>
                </a:lnTo>
                <a:lnTo>
                  <a:pt x="470414" y="15856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4" name="Forme libre 53"/>
          <p:cNvSpPr/>
          <p:nvPr/>
        </p:nvSpPr>
        <p:spPr>
          <a:xfrm>
            <a:off x="3673475" y="1976438"/>
            <a:ext cx="195263" cy="127000"/>
          </a:xfrm>
          <a:custGeom>
            <a:avLst/>
            <a:gdLst>
              <a:gd name="connsiteX0" fmla="*/ 84568 w 195565"/>
              <a:gd name="connsiteY0" fmla="*/ 5286 h 126854"/>
              <a:gd name="connsiteX1" fmla="*/ 0 w 195565"/>
              <a:gd name="connsiteY1" fmla="*/ 31714 h 126854"/>
              <a:gd name="connsiteX2" fmla="*/ 36998 w 195565"/>
              <a:gd name="connsiteY2" fmla="*/ 79284 h 126854"/>
              <a:gd name="connsiteX3" fmla="*/ 68712 w 195565"/>
              <a:gd name="connsiteY3" fmla="*/ 79284 h 126854"/>
              <a:gd name="connsiteX4" fmla="*/ 110996 w 195565"/>
              <a:gd name="connsiteY4" fmla="*/ 89855 h 126854"/>
              <a:gd name="connsiteX5" fmla="*/ 110996 w 195565"/>
              <a:gd name="connsiteY5" fmla="*/ 126854 h 126854"/>
              <a:gd name="connsiteX6" fmla="*/ 195565 w 195565"/>
              <a:gd name="connsiteY6" fmla="*/ 52856 h 126854"/>
              <a:gd name="connsiteX7" fmla="*/ 184994 w 195565"/>
              <a:gd name="connsiteY7" fmla="*/ 0 h 126854"/>
              <a:gd name="connsiteX8" fmla="*/ 84568 w 195565"/>
              <a:gd name="connsiteY8" fmla="*/ 5286 h 12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5" h="126854">
                <a:moveTo>
                  <a:pt x="84568" y="5286"/>
                </a:moveTo>
                <a:lnTo>
                  <a:pt x="0" y="31714"/>
                </a:lnTo>
                <a:lnTo>
                  <a:pt x="36998" y="79284"/>
                </a:lnTo>
                <a:lnTo>
                  <a:pt x="68712" y="79284"/>
                </a:lnTo>
                <a:lnTo>
                  <a:pt x="110996" y="89855"/>
                </a:lnTo>
                <a:lnTo>
                  <a:pt x="110996" y="126854"/>
                </a:lnTo>
                <a:lnTo>
                  <a:pt x="195565" y="52856"/>
                </a:lnTo>
                <a:lnTo>
                  <a:pt x="184994" y="0"/>
                </a:lnTo>
                <a:lnTo>
                  <a:pt x="84568" y="528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5" name="Forme libre 54"/>
          <p:cNvSpPr/>
          <p:nvPr/>
        </p:nvSpPr>
        <p:spPr>
          <a:xfrm>
            <a:off x="4835525" y="1131888"/>
            <a:ext cx="1116013" cy="903287"/>
          </a:xfrm>
          <a:custGeom>
            <a:avLst/>
            <a:gdLst>
              <a:gd name="connsiteX0" fmla="*/ 290706 w 1115251"/>
              <a:gd name="connsiteY0" fmla="*/ 348846 h 903828"/>
              <a:gd name="connsiteX1" fmla="*/ 391131 w 1115251"/>
              <a:gd name="connsiteY1" fmla="*/ 348846 h 903828"/>
              <a:gd name="connsiteX2" fmla="*/ 443987 w 1115251"/>
              <a:gd name="connsiteY2" fmla="*/ 301276 h 903828"/>
              <a:gd name="connsiteX3" fmla="*/ 470414 w 1115251"/>
              <a:gd name="connsiteY3" fmla="*/ 301276 h 903828"/>
              <a:gd name="connsiteX4" fmla="*/ 856259 w 1115251"/>
              <a:gd name="connsiteY4" fmla="*/ 0 h 903828"/>
              <a:gd name="connsiteX5" fmla="*/ 856259 w 1115251"/>
              <a:gd name="connsiteY5" fmla="*/ 26427 h 903828"/>
              <a:gd name="connsiteX6" fmla="*/ 935543 w 1115251"/>
              <a:gd name="connsiteY6" fmla="*/ 58141 h 903828"/>
              <a:gd name="connsiteX7" fmla="*/ 1004255 w 1115251"/>
              <a:gd name="connsiteY7" fmla="*/ 58141 h 903828"/>
              <a:gd name="connsiteX8" fmla="*/ 1046539 w 1115251"/>
              <a:gd name="connsiteY8" fmla="*/ 68712 h 903828"/>
              <a:gd name="connsiteX9" fmla="*/ 1046539 w 1115251"/>
              <a:gd name="connsiteY9" fmla="*/ 105710 h 903828"/>
              <a:gd name="connsiteX10" fmla="*/ 1109966 w 1115251"/>
              <a:gd name="connsiteY10" fmla="*/ 232564 h 903828"/>
              <a:gd name="connsiteX11" fmla="*/ 1109966 w 1115251"/>
              <a:gd name="connsiteY11" fmla="*/ 295990 h 903828"/>
              <a:gd name="connsiteX12" fmla="*/ 1094109 w 1115251"/>
              <a:gd name="connsiteY12" fmla="*/ 311847 h 903828"/>
              <a:gd name="connsiteX13" fmla="*/ 1099395 w 1115251"/>
              <a:gd name="connsiteY13" fmla="*/ 396416 h 903828"/>
              <a:gd name="connsiteX14" fmla="*/ 1115251 w 1115251"/>
              <a:gd name="connsiteY14" fmla="*/ 412272 h 903828"/>
              <a:gd name="connsiteX15" fmla="*/ 1094109 w 1115251"/>
              <a:gd name="connsiteY15" fmla="*/ 502127 h 903828"/>
              <a:gd name="connsiteX16" fmla="*/ 988398 w 1115251"/>
              <a:gd name="connsiteY16" fmla="*/ 676550 h 903828"/>
              <a:gd name="connsiteX17" fmla="*/ 977827 w 1115251"/>
              <a:gd name="connsiteY17" fmla="*/ 650122 h 903828"/>
              <a:gd name="connsiteX18" fmla="*/ 967256 w 1115251"/>
              <a:gd name="connsiteY18" fmla="*/ 692406 h 903828"/>
              <a:gd name="connsiteX19" fmla="*/ 940828 w 1115251"/>
              <a:gd name="connsiteY19" fmla="*/ 734691 h 903828"/>
              <a:gd name="connsiteX20" fmla="*/ 940828 w 1115251"/>
              <a:gd name="connsiteY20" fmla="*/ 787546 h 903828"/>
              <a:gd name="connsiteX21" fmla="*/ 872116 w 1115251"/>
              <a:gd name="connsiteY21" fmla="*/ 829831 h 903828"/>
              <a:gd name="connsiteX22" fmla="*/ 835117 w 1115251"/>
              <a:gd name="connsiteY22" fmla="*/ 835116 h 903828"/>
              <a:gd name="connsiteX23" fmla="*/ 787547 w 1115251"/>
              <a:gd name="connsiteY23" fmla="*/ 798117 h 903828"/>
              <a:gd name="connsiteX24" fmla="*/ 750548 w 1115251"/>
              <a:gd name="connsiteY24" fmla="*/ 803403 h 903828"/>
              <a:gd name="connsiteX25" fmla="*/ 687122 w 1115251"/>
              <a:gd name="connsiteY25" fmla="*/ 845687 h 903828"/>
              <a:gd name="connsiteX26" fmla="*/ 660694 w 1115251"/>
              <a:gd name="connsiteY26" fmla="*/ 850973 h 903828"/>
              <a:gd name="connsiteX27" fmla="*/ 581411 w 1115251"/>
              <a:gd name="connsiteY27" fmla="*/ 813974 h 903828"/>
              <a:gd name="connsiteX28" fmla="*/ 486271 w 1115251"/>
              <a:gd name="connsiteY28" fmla="*/ 813974 h 903828"/>
              <a:gd name="connsiteX29" fmla="*/ 417559 w 1115251"/>
              <a:gd name="connsiteY29" fmla="*/ 750547 h 903828"/>
              <a:gd name="connsiteX30" fmla="*/ 375274 w 1115251"/>
              <a:gd name="connsiteY30" fmla="*/ 750547 h 903828"/>
              <a:gd name="connsiteX31" fmla="*/ 290706 w 1115251"/>
              <a:gd name="connsiteY31" fmla="*/ 792832 h 903828"/>
              <a:gd name="connsiteX32" fmla="*/ 295991 w 1115251"/>
              <a:gd name="connsiteY32" fmla="*/ 824545 h 903828"/>
              <a:gd name="connsiteX33" fmla="*/ 221994 w 1115251"/>
              <a:gd name="connsiteY33" fmla="*/ 903828 h 903828"/>
              <a:gd name="connsiteX34" fmla="*/ 195566 w 1115251"/>
              <a:gd name="connsiteY34" fmla="*/ 882686 h 903828"/>
              <a:gd name="connsiteX35" fmla="*/ 163852 w 1115251"/>
              <a:gd name="connsiteY35" fmla="*/ 882686 h 903828"/>
              <a:gd name="connsiteX36" fmla="*/ 132139 w 1115251"/>
              <a:gd name="connsiteY36" fmla="*/ 840402 h 903828"/>
              <a:gd name="connsiteX37" fmla="*/ 47570 w 1115251"/>
              <a:gd name="connsiteY37" fmla="*/ 803403 h 903828"/>
              <a:gd name="connsiteX38" fmla="*/ 0 w 1115251"/>
              <a:gd name="connsiteY38" fmla="*/ 761119 h 903828"/>
              <a:gd name="connsiteX39" fmla="*/ 0 w 1115251"/>
              <a:gd name="connsiteY39" fmla="*/ 729405 h 903828"/>
              <a:gd name="connsiteX40" fmla="*/ 26428 w 1115251"/>
              <a:gd name="connsiteY40" fmla="*/ 655408 h 903828"/>
              <a:gd name="connsiteX41" fmla="*/ 116283 w 1115251"/>
              <a:gd name="connsiteY41" fmla="*/ 655408 h 903828"/>
              <a:gd name="connsiteX42" fmla="*/ 121568 w 1115251"/>
              <a:gd name="connsiteY42" fmla="*/ 639551 h 903828"/>
              <a:gd name="connsiteX43" fmla="*/ 253707 w 1115251"/>
              <a:gd name="connsiteY43" fmla="*/ 639551 h 903828"/>
              <a:gd name="connsiteX44" fmla="*/ 295991 w 1115251"/>
              <a:gd name="connsiteY44" fmla="*/ 576124 h 903828"/>
              <a:gd name="connsiteX45" fmla="*/ 290706 w 1115251"/>
              <a:gd name="connsiteY45" fmla="*/ 348846 h 9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5251" h="903828">
                <a:moveTo>
                  <a:pt x="290706" y="348846"/>
                </a:moveTo>
                <a:lnTo>
                  <a:pt x="391131" y="348846"/>
                </a:lnTo>
                <a:lnTo>
                  <a:pt x="443987" y="301276"/>
                </a:lnTo>
                <a:lnTo>
                  <a:pt x="470414" y="301276"/>
                </a:lnTo>
                <a:lnTo>
                  <a:pt x="856259" y="0"/>
                </a:lnTo>
                <a:lnTo>
                  <a:pt x="856259" y="26427"/>
                </a:lnTo>
                <a:lnTo>
                  <a:pt x="935543" y="58141"/>
                </a:lnTo>
                <a:lnTo>
                  <a:pt x="1004255" y="58141"/>
                </a:lnTo>
                <a:lnTo>
                  <a:pt x="1046539" y="68712"/>
                </a:lnTo>
                <a:lnTo>
                  <a:pt x="1046539" y="105710"/>
                </a:lnTo>
                <a:lnTo>
                  <a:pt x="1109966" y="232564"/>
                </a:lnTo>
                <a:lnTo>
                  <a:pt x="1109966" y="295990"/>
                </a:lnTo>
                <a:lnTo>
                  <a:pt x="1094109" y="311847"/>
                </a:lnTo>
                <a:lnTo>
                  <a:pt x="1099395" y="396416"/>
                </a:lnTo>
                <a:lnTo>
                  <a:pt x="1115251" y="412272"/>
                </a:lnTo>
                <a:lnTo>
                  <a:pt x="1094109" y="502127"/>
                </a:lnTo>
                <a:lnTo>
                  <a:pt x="988398" y="676550"/>
                </a:lnTo>
                <a:lnTo>
                  <a:pt x="977827" y="650122"/>
                </a:lnTo>
                <a:lnTo>
                  <a:pt x="967256" y="692406"/>
                </a:lnTo>
                <a:lnTo>
                  <a:pt x="940828" y="734691"/>
                </a:lnTo>
                <a:lnTo>
                  <a:pt x="940828" y="787546"/>
                </a:lnTo>
                <a:lnTo>
                  <a:pt x="872116" y="829831"/>
                </a:lnTo>
                <a:lnTo>
                  <a:pt x="835117" y="835116"/>
                </a:lnTo>
                <a:lnTo>
                  <a:pt x="787547" y="798117"/>
                </a:lnTo>
                <a:lnTo>
                  <a:pt x="750548" y="803403"/>
                </a:lnTo>
                <a:lnTo>
                  <a:pt x="687122" y="845687"/>
                </a:lnTo>
                <a:lnTo>
                  <a:pt x="660694" y="850973"/>
                </a:lnTo>
                <a:lnTo>
                  <a:pt x="581411" y="813974"/>
                </a:lnTo>
                <a:lnTo>
                  <a:pt x="486271" y="813974"/>
                </a:lnTo>
                <a:lnTo>
                  <a:pt x="417559" y="750547"/>
                </a:lnTo>
                <a:lnTo>
                  <a:pt x="375274" y="750547"/>
                </a:lnTo>
                <a:lnTo>
                  <a:pt x="290706" y="792832"/>
                </a:lnTo>
                <a:lnTo>
                  <a:pt x="295991" y="824545"/>
                </a:lnTo>
                <a:lnTo>
                  <a:pt x="221994" y="903828"/>
                </a:lnTo>
                <a:lnTo>
                  <a:pt x="195566" y="882686"/>
                </a:lnTo>
                <a:lnTo>
                  <a:pt x="163852" y="882686"/>
                </a:lnTo>
                <a:lnTo>
                  <a:pt x="132139" y="840402"/>
                </a:lnTo>
                <a:lnTo>
                  <a:pt x="47570" y="803403"/>
                </a:lnTo>
                <a:lnTo>
                  <a:pt x="0" y="761119"/>
                </a:lnTo>
                <a:lnTo>
                  <a:pt x="0" y="729405"/>
                </a:lnTo>
                <a:lnTo>
                  <a:pt x="26428" y="655408"/>
                </a:lnTo>
                <a:lnTo>
                  <a:pt x="116283" y="655408"/>
                </a:lnTo>
                <a:lnTo>
                  <a:pt x="121568" y="639551"/>
                </a:lnTo>
                <a:lnTo>
                  <a:pt x="253707" y="639551"/>
                </a:lnTo>
                <a:lnTo>
                  <a:pt x="295991" y="576124"/>
                </a:lnTo>
                <a:lnTo>
                  <a:pt x="290706" y="34884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6" name="Forme libre 55"/>
          <p:cNvSpPr/>
          <p:nvPr/>
        </p:nvSpPr>
        <p:spPr>
          <a:xfrm>
            <a:off x="4424363" y="1801813"/>
            <a:ext cx="576262" cy="428625"/>
          </a:xfrm>
          <a:custGeom>
            <a:avLst/>
            <a:gdLst>
              <a:gd name="connsiteX0" fmla="*/ 68712 w 576124"/>
              <a:gd name="connsiteY0" fmla="*/ 206137 h 428130"/>
              <a:gd name="connsiteX1" fmla="*/ 200850 w 576124"/>
              <a:gd name="connsiteY1" fmla="*/ 89855 h 428130"/>
              <a:gd name="connsiteX2" fmla="*/ 253706 w 576124"/>
              <a:gd name="connsiteY2" fmla="*/ 89855 h 428130"/>
              <a:gd name="connsiteX3" fmla="*/ 264277 w 576124"/>
              <a:gd name="connsiteY3" fmla="*/ 73998 h 428130"/>
              <a:gd name="connsiteX4" fmla="*/ 317133 w 576124"/>
              <a:gd name="connsiteY4" fmla="*/ 73998 h 428130"/>
              <a:gd name="connsiteX5" fmla="*/ 385845 w 576124"/>
              <a:gd name="connsiteY5" fmla="*/ 0 h 428130"/>
              <a:gd name="connsiteX6" fmla="*/ 428129 w 576124"/>
              <a:gd name="connsiteY6" fmla="*/ 0 h 428130"/>
              <a:gd name="connsiteX7" fmla="*/ 406987 w 576124"/>
              <a:gd name="connsiteY7" fmla="*/ 63427 h 428130"/>
              <a:gd name="connsiteX8" fmla="*/ 406987 w 576124"/>
              <a:gd name="connsiteY8" fmla="*/ 89855 h 428130"/>
              <a:gd name="connsiteX9" fmla="*/ 459842 w 576124"/>
              <a:gd name="connsiteY9" fmla="*/ 126853 h 428130"/>
              <a:gd name="connsiteX10" fmla="*/ 539126 w 576124"/>
              <a:gd name="connsiteY10" fmla="*/ 163852 h 428130"/>
              <a:gd name="connsiteX11" fmla="*/ 576124 w 576124"/>
              <a:gd name="connsiteY11" fmla="*/ 211422 h 428130"/>
              <a:gd name="connsiteX12" fmla="*/ 544411 w 576124"/>
              <a:gd name="connsiteY12" fmla="*/ 280134 h 428130"/>
              <a:gd name="connsiteX13" fmla="*/ 470413 w 576124"/>
              <a:gd name="connsiteY13" fmla="*/ 301277 h 428130"/>
              <a:gd name="connsiteX14" fmla="*/ 417558 w 576124"/>
              <a:gd name="connsiteY14" fmla="*/ 301277 h 428130"/>
              <a:gd name="connsiteX15" fmla="*/ 391130 w 576124"/>
              <a:gd name="connsiteY15" fmla="*/ 327704 h 428130"/>
              <a:gd name="connsiteX16" fmla="*/ 364703 w 576124"/>
              <a:gd name="connsiteY16" fmla="*/ 317133 h 428130"/>
              <a:gd name="connsiteX17" fmla="*/ 211422 w 576124"/>
              <a:gd name="connsiteY17" fmla="*/ 317133 h 428130"/>
              <a:gd name="connsiteX18" fmla="*/ 184994 w 576124"/>
              <a:gd name="connsiteY18" fmla="*/ 332990 h 428130"/>
              <a:gd name="connsiteX19" fmla="*/ 184994 w 576124"/>
              <a:gd name="connsiteY19" fmla="*/ 369989 h 428130"/>
              <a:gd name="connsiteX20" fmla="*/ 211422 w 576124"/>
              <a:gd name="connsiteY20" fmla="*/ 396416 h 428130"/>
              <a:gd name="connsiteX21" fmla="*/ 211422 w 576124"/>
              <a:gd name="connsiteY21" fmla="*/ 428130 h 428130"/>
              <a:gd name="connsiteX22" fmla="*/ 142709 w 576124"/>
              <a:gd name="connsiteY22" fmla="*/ 396416 h 428130"/>
              <a:gd name="connsiteX23" fmla="*/ 121567 w 576124"/>
              <a:gd name="connsiteY23" fmla="*/ 396416 h 428130"/>
              <a:gd name="connsiteX24" fmla="*/ 105711 w 576124"/>
              <a:gd name="connsiteY24" fmla="*/ 412273 h 428130"/>
              <a:gd name="connsiteX25" fmla="*/ 73997 w 576124"/>
              <a:gd name="connsiteY25" fmla="*/ 417559 h 428130"/>
              <a:gd name="connsiteX26" fmla="*/ 26427 w 576124"/>
              <a:gd name="connsiteY26" fmla="*/ 343561 h 428130"/>
              <a:gd name="connsiteX27" fmla="*/ 0 w 576124"/>
              <a:gd name="connsiteY27" fmla="*/ 343561 h 428130"/>
              <a:gd name="connsiteX28" fmla="*/ 0 w 576124"/>
              <a:gd name="connsiteY28" fmla="*/ 306562 h 428130"/>
              <a:gd name="connsiteX29" fmla="*/ 68712 w 576124"/>
              <a:gd name="connsiteY29" fmla="*/ 206137 h 4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6124" h="428130">
                <a:moveTo>
                  <a:pt x="68712" y="206137"/>
                </a:moveTo>
                <a:lnTo>
                  <a:pt x="200850" y="89855"/>
                </a:lnTo>
                <a:lnTo>
                  <a:pt x="253706" y="89855"/>
                </a:lnTo>
                <a:lnTo>
                  <a:pt x="264277" y="73998"/>
                </a:lnTo>
                <a:lnTo>
                  <a:pt x="317133" y="73998"/>
                </a:lnTo>
                <a:lnTo>
                  <a:pt x="385845" y="0"/>
                </a:lnTo>
                <a:lnTo>
                  <a:pt x="428129" y="0"/>
                </a:lnTo>
                <a:lnTo>
                  <a:pt x="406987" y="63427"/>
                </a:lnTo>
                <a:lnTo>
                  <a:pt x="406987" y="89855"/>
                </a:lnTo>
                <a:lnTo>
                  <a:pt x="459842" y="126853"/>
                </a:lnTo>
                <a:lnTo>
                  <a:pt x="539126" y="163852"/>
                </a:lnTo>
                <a:lnTo>
                  <a:pt x="576124" y="211422"/>
                </a:lnTo>
                <a:lnTo>
                  <a:pt x="544411" y="280134"/>
                </a:lnTo>
                <a:lnTo>
                  <a:pt x="470413" y="301277"/>
                </a:lnTo>
                <a:lnTo>
                  <a:pt x="417558" y="301277"/>
                </a:lnTo>
                <a:lnTo>
                  <a:pt x="391130" y="327704"/>
                </a:lnTo>
                <a:lnTo>
                  <a:pt x="364703" y="317133"/>
                </a:lnTo>
                <a:lnTo>
                  <a:pt x="211422" y="317133"/>
                </a:lnTo>
                <a:lnTo>
                  <a:pt x="184994" y="332990"/>
                </a:lnTo>
                <a:lnTo>
                  <a:pt x="184994" y="369989"/>
                </a:lnTo>
                <a:lnTo>
                  <a:pt x="211422" y="396416"/>
                </a:lnTo>
                <a:lnTo>
                  <a:pt x="211422" y="428130"/>
                </a:lnTo>
                <a:lnTo>
                  <a:pt x="142709" y="396416"/>
                </a:lnTo>
                <a:lnTo>
                  <a:pt x="121567" y="396416"/>
                </a:lnTo>
                <a:lnTo>
                  <a:pt x="105711" y="412273"/>
                </a:lnTo>
                <a:lnTo>
                  <a:pt x="73997" y="417559"/>
                </a:lnTo>
                <a:lnTo>
                  <a:pt x="26427" y="343561"/>
                </a:lnTo>
                <a:lnTo>
                  <a:pt x="0" y="343561"/>
                </a:lnTo>
                <a:lnTo>
                  <a:pt x="0" y="306562"/>
                </a:lnTo>
                <a:lnTo>
                  <a:pt x="68712" y="20613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Forme libre 56"/>
          <p:cNvSpPr/>
          <p:nvPr/>
        </p:nvSpPr>
        <p:spPr>
          <a:xfrm>
            <a:off x="3968750" y="1036638"/>
            <a:ext cx="1163638" cy="1125537"/>
          </a:xfrm>
          <a:custGeom>
            <a:avLst/>
            <a:gdLst>
              <a:gd name="connsiteX0" fmla="*/ 438701 w 1162821"/>
              <a:gd name="connsiteY0" fmla="*/ 739977 h 1125822"/>
              <a:gd name="connsiteX1" fmla="*/ 438701 w 1162821"/>
              <a:gd name="connsiteY1" fmla="*/ 0 h 1125822"/>
              <a:gd name="connsiteX2" fmla="*/ 539126 w 1162821"/>
              <a:gd name="connsiteY2" fmla="*/ 5285 h 1125822"/>
              <a:gd name="connsiteX3" fmla="*/ 576125 w 1162821"/>
              <a:gd name="connsiteY3" fmla="*/ 58141 h 1125822"/>
              <a:gd name="connsiteX4" fmla="*/ 613124 w 1162821"/>
              <a:gd name="connsiteY4" fmla="*/ 58141 h 1125822"/>
              <a:gd name="connsiteX5" fmla="*/ 655408 w 1162821"/>
              <a:gd name="connsiteY5" fmla="*/ 105711 h 1125822"/>
              <a:gd name="connsiteX6" fmla="*/ 687122 w 1162821"/>
              <a:gd name="connsiteY6" fmla="*/ 110996 h 1125822"/>
              <a:gd name="connsiteX7" fmla="*/ 776976 w 1162821"/>
              <a:gd name="connsiteY7" fmla="*/ 184994 h 1125822"/>
              <a:gd name="connsiteX8" fmla="*/ 803404 w 1162821"/>
              <a:gd name="connsiteY8" fmla="*/ 184994 h 1125822"/>
              <a:gd name="connsiteX9" fmla="*/ 993684 w 1162821"/>
              <a:gd name="connsiteY9" fmla="*/ 343560 h 1125822"/>
              <a:gd name="connsiteX10" fmla="*/ 1094109 w 1162821"/>
              <a:gd name="connsiteY10" fmla="*/ 401701 h 1125822"/>
              <a:gd name="connsiteX11" fmla="*/ 1094109 w 1162821"/>
              <a:gd name="connsiteY11" fmla="*/ 449271 h 1125822"/>
              <a:gd name="connsiteX12" fmla="*/ 1152250 w 1162821"/>
              <a:gd name="connsiteY12" fmla="*/ 454557 h 1125822"/>
              <a:gd name="connsiteX13" fmla="*/ 1162821 w 1162821"/>
              <a:gd name="connsiteY13" fmla="*/ 671264 h 1125822"/>
              <a:gd name="connsiteX14" fmla="*/ 1120537 w 1162821"/>
              <a:gd name="connsiteY14" fmla="*/ 729405 h 1125822"/>
              <a:gd name="connsiteX15" fmla="*/ 988398 w 1162821"/>
              <a:gd name="connsiteY15" fmla="*/ 734691 h 1125822"/>
              <a:gd name="connsiteX16" fmla="*/ 983113 w 1162821"/>
              <a:gd name="connsiteY16" fmla="*/ 745262 h 1125822"/>
              <a:gd name="connsiteX17" fmla="*/ 887973 w 1162821"/>
              <a:gd name="connsiteY17" fmla="*/ 750548 h 1125822"/>
              <a:gd name="connsiteX18" fmla="*/ 872116 w 1162821"/>
              <a:gd name="connsiteY18" fmla="*/ 766404 h 1125822"/>
              <a:gd name="connsiteX19" fmla="*/ 835117 w 1162821"/>
              <a:gd name="connsiteY19" fmla="*/ 766404 h 1125822"/>
              <a:gd name="connsiteX20" fmla="*/ 776976 w 1162821"/>
              <a:gd name="connsiteY20" fmla="*/ 835116 h 1125822"/>
              <a:gd name="connsiteX21" fmla="*/ 713550 w 1162821"/>
              <a:gd name="connsiteY21" fmla="*/ 840402 h 1125822"/>
              <a:gd name="connsiteX22" fmla="*/ 708264 w 1162821"/>
              <a:gd name="connsiteY22" fmla="*/ 850973 h 1125822"/>
              <a:gd name="connsiteX23" fmla="*/ 644837 w 1162821"/>
              <a:gd name="connsiteY23" fmla="*/ 856259 h 1125822"/>
              <a:gd name="connsiteX24" fmla="*/ 523270 w 1162821"/>
              <a:gd name="connsiteY24" fmla="*/ 972541 h 1125822"/>
              <a:gd name="connsiteX25" fmla="*/ 449272 w 1162821"/>
              <a:gd name="connsiteY25" fmla="*/ 1072966 h 1125822"/>
              <a:gd name="connsiteX26" fmla="*/ 449272 w 1162821"/>
              <a:gd name="connsiteY26" fmla="*/ 1104679 h 1125822"/>
              <a:gd name="connsiteX27" fmla="*/ 422844 w 1162821"/>
              <a:gd name="connsiteY27" fmla="*/ 1104679 h 1125822"/>
              <a:gd name="connsiteX28" fmla="*/ 417559 w 1162821"/>
              <a:gd name="connsiteY28" fmla="*/ 1125822 h 1125822"/>
              <a:gd name="connsiteX29" fmla="*/ 354132 w 1162821"/>
              <a:gd name="connsiteY29" fmla="*/ 1125822 h 1125822"/>
              <a:gd name="connsiteX30" fmla="*/ 338276 w 1162821"/>
              <a:gd name="connsiteY30" fmla="*/ 1109965 h 1125822"/>
              <a:gd name="connsiteX31" fmla="*/ 285420 w 1162821"/>
              <a:gd name="connsiteY31" fmla="*/ 1120536 h 1125822"/>
              <a:gd name="connsiteX32" fmla="*/ 232565 w 1162821"/>
              <a:gd name="connsiteY32" fmla="*/ 972541 h 1125822"/>
              <a:gd name="connsiteX33" fmla="*/ 190280 w 1162821"/>
              <a:gd name="connsiteY33" fmla="*/ 977826 h 1125822"/>
              <a:gd name="connsiteX34" fmla="*/ 190280 w 1162821"/>
              <a:gd name="connsiteY34" fmla="*/ 988397 h 1125822"/>
              <a:gd name="connsiteX35" fmla="*/ 89855 w 1162821"/>
              <a:gd name="connsiteY35" fmla="*/ 1009540 h 1125822"/>
              <a:gd name="connsiteX36" fmla="*/ 47570 w 1162821"/>
              <a:gd name="connsiteY36" fmla="*/ 951398 h 1125822"/>
              <a:gd name="connsiteX37" fmla="*/ 58141 w 1162821"/>
              <a:gd name="connsiteY37" fmla="*/ 919685 h 1125822"/>
              <a:gd name="connsiteX38" fmla="*/ 0 w 1162821"/>
              <a:gd name="connsiteY38" fmla="*/ 813974 h 1125822"/>
              <a:gd name="connsiteX39" fmla="*/ 31714 w 1162821"/>
              <a:gd name="connsiteY39" fmla="*/ 734691 h 1125822"/>
              <a:gd name="connsiteX40" fmla="*/ 438701 w 1162821"/>
              <a:gd name="connsiteY40" fmla="*/ 739977 h 112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2821" h="1125822">
                <a:moveTo>
                  <a:pt x="438701" y="739977"/>
                </a:moveTo>
                <a:lnTo>
                  <a:pt x="438701" y="0"/>
                </a:lnTo>
                <a:lnTo>
                  <a:pt x="539126" y="5285"/>
                </a:lnTo>
                <a:lnTo>
                  <a:pt x="576125" y="58141"/>
                </a:lnTo>
                <a:lnTo>
                  <a:pt x="613124" y="58141"/>
                </a:lnTo>
                <a:lnTo>
                  <a:pt x="655408" y="105711"/>
                </a:lnTo>
                <a:lnTo>
                  <a:pt x="687122" y="110996"/>
                </a:lnTo>
                <a:lnTo>
                  <a:pt x="776976" y="184994"/>
                </a:lnTo>
                <a:lnTo>
                  <a:pt x="803404" y="184994"/>
                </a:lnTo>
                <a:lnTo>
                  <a:pt x="993684" y="343560"/>
                </a:lnTo>
                <a:lnTo>
                  <a:pt x="1094109" y="401701"/>
                </a:lnTo>
                <a:lnTo>
                  <a:pt x="1094109" y="449271"/>
                </a:lnTo>
                <a:lnTo>
                  <a:pt x="1152250" y="454557"/>
                </a:lnTo>
                <a:lnTo>
                  <a:pt x="1162821" y="671264"/>
                </a:lnTo>
                <a:lnTo>
                  <a:pt x="1120537" y="729405"/>
                </a:lnTo>
                <a:lnTo>
                  <a:pt x="988398" y="734691"/>
                </a:lnTo>
                <a:lnTo>
                  <a:pt x="983113" y="745262"/>
                </a:lnTo>
                <a:lnTo>
                  <a:pt x="887973" y="750548"/>
                </a:lnTo>
                <a:lnTo>
                  <a:pt x="872116" y="766404"/>
                </a:lnTo>
                <a:lnTo>
                  <a:pt x="835117" y="766404"/>
                </a:lnTo>
                <a:lnTo>
                  <a:pt x="776976" y="835116"/>
                </a:lnTo>
                <a:lnTo>
                  <a:pt x="713550" y="840402"/>
                </a:lnTo>
                <a:lnTo>
                  <a:pt x="708264" y="850973"/>
                </a:lnTo>
                <a:lnTo>
                  <a:pt x="644837" y="856259"/>
                </a:lnTo>
                <a:lnTo>
                  <a:pt x="523270" y="972541"/>
                </a:lnTo>
                <a:lnTo>
                  <a:pt x="449272" y="1072966"/>
                </a:lnTo>
                <a:lnTo>
                  <a:pt x="449272" y="1104679"/>
                </a:lnTo>
                <a:lnTo>
                  <a:pt x="422844" y="1104679"/>
                </a:lnTo>
                <a:lnTo>
                  <a:pt x="417559" y="1125822"/>
                </a:lnTo>
                <a:lnTo>
                  <a:pt x="354132" y="1125822"/>
                </a:lnTo>
                <a:lnTo>
                  <a:pt x="338276" y="1109965"/>
                </a:lnTo>
                <a:lnTo>
                  <a:pt x="285420" y="1120536"/>
                </a:lnTo>
                <a:lnTo>
                  <a:pt x="232565" y="972541"/>
                </a:lnTo>
                <a:lnTo>
                  <a:pt x="190280" y="977826"/>
                </a:lnTo>
                <a:lnTo>
                  <a:pt x="190280" y="988397"/>
                </a:lnTo>
                <a:lnTo>
                  <a:pt x="89855" y="1009540"/>
                </a:lnTo>
                <a:lnTo>
                  <a:pt x="47570" y="951398"/>
                </a:lnTo>
                <a:lnTo>
                  <a:pt x="58141" y="919685"/>
                </a:lnTo>
                <a:lnTo>
                  <a:pt x="0" y="813974"/>
                </a:lnTo>
                <a:lnTo>
                  <a:pt x="31714" y="734691"/>
                </a:lnTo>
                <a:lnTo>
                  <a:pt x="438701" y="73997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8" name="Forme libre 57"/>
          <p:cNvSpPr/>
          <p:nvPr/>
        </p:nvSpPr>
        <p:spPr>
          <a:xfrm>
            <a:off x="3678238" y="862013"/>
            <a:ext cx="814387" cy="993775"/>
          </a:xfrm>
          <a:custGeom>
            <a:avLst/>
            <a:gdLst>
              <a:gd name="connsiteX0" fmla="*/ 322419 w 813975"/>
              <a:gd name="connsiteY0" fmla="*/ 903828 h 993683"/>
              <a:gd name="connsiteX1" fmla="*/ 285420 w 813975"/>
              <a:gd name="connsiteY1" fmla="*/ 993683 h 993683"/>
              <a:gd name="connsiteX2" fmla="*/ 206137 w 813975"/>
              <a:gd name="connsiteY2" fmla="*/ 861544 h 993683"/>
              <a:gd name="connsiteX3" fmla="*/ 121568 w 813975"/>
              <a:gd name="connsiteY3" fmla="*/ 813974 h 993683"/>
              <a:gd name="connsiteX4" fmla="*/ 100426 w 813975"/>
              <a:gd name="connsiteY4" fmla="*/ 808689 h 993683"/>
              <a:gd name="connsiteX5" fmla="*/ 58141 w 813975"/>
              <a:gd name="connsiteY5" fmla="*/ 808689 h 993683"/>
              <a:gd name="connsiteX6" fmla="*/ 0 w 813975"/>
              <a:gd name="connsiteY6" fmla="*/ 824545 h 993683"/>
              <a:gd name="connsiteX7" fmla="*/ 0 w 813975"/>
              <a:gd name="connsiteY7" fmla="*/ 792832 h 993683"/>
              <a:gd name="connsiteX8" fmla="*/ 26428 w 813975"/>
              <a:gd name="connsiteY8" fmla="*/ 787546 h 993683"/>
              <a:gd name="connsiteX9" fmla="*/ 31713 w 813975"/>
              <a:gd name="connsiteY9" fmla="*/ 750547 h 993683"/>
              <a:gd name="connsiteX10" fmla="*/ 58141 w 813975"/>
              <a:gd name="connsiteY10" fmla="*/ 729405 h 993683"/>
              <a:gd name="connsiteX11" fmla="*/ 31713 w 813975"/>
              <a:gd name="connsiteY11" fmla="*/ 650122 h 993683"/>
              <a:gd name="connsiteX12" fmla="*/ 36999 w 813975"/>
              <a:gd name="connsiteY12" fmla="*/ 539126 h 993683"/>
              <a:gd name="connsiteX13" fmla="*/ 5286 w 813975"/>
              <a:gd name="connsiteY13" fmla="*/ 449271 h 993683"/>
              <a:gd name="connsiteX14" fmla="*/ 248421 w 813975"/>
              <a:gd name="connsiteY14" fmla="*/ 449271 h 993683"/>
              <a:gd name="connsiteX15" fmla="*/ 248421 w 813975"/>
              <a:gd name="connsiteY15" fmla="*/ 343560 h 993683"/>
              <a:gd name="connsiteX16" fmla="*/ 332990 w 813975"/>
              <a:gd name="connsiteY16" fmla="*/ 295990 h 993683"/>
              <a:gd name="connsiteX17" fmla="*/ 332990 w 813975"/>
              <a:gd name="connsiteY17" fmla="*/ 95139 h 993683"/>
              <a:gd name="connsiteX18" fmla="*/ 581411 w 813975"/>
              <a:gd name="connsiteY18" fmla="*/ 95139 h 993683"/>
              <a:gd name="connsiteX19" fmla="*/ 581411 w 813975"/>
              <a:gd name="connsiteY19" fmla="*/ 0 h 993683"/>
              <a:gd name="connsiteX20" fmla="*/ 813975 w 813975"/>
              <a:gd name="connsiteY20" fmla="*/ 174423 h 993683"/>
              <a:gd name="connsiteX21" fmla="*/ 724120 w 813975"/>
              <a:gd name="connsiteY21" fmla="*/ 179708 h 993683"/>
              <a:gd name="connsiteX22" fmla="*/ 729406 w 813975"/>
              <a:gd name="connsiteY22" fmla="*/ 914400 h 993683"/>
              <a:gd name="connsiteX23" fmla="*/ 322419 w 813975"/>
              <a:gd name="connsiteY23" fmla="*/ 903828 h 9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975" h="993683">
                <a:moveTo>
                  <a:pt x="322419" y="903828"/>
                </a:moveTo>
                <a:lnTo>
                  <a:pt x="285420" y="993683"/>
                </a:lnTo>
                <a:lnTo>
                  <a:pt x="206137" y="861544"/>
                </a:lnTo>
                <a:lnTo>
                  <a:pt x="121568" y="813974"/>
                </a:lnTo>
                <a:lnTo>
                  <a:pt x="100426" y="808689"/>
                </a:lnTo>
                <a:lnTo>
                  <a:pt x="58141" y="808689"/>
                </a:lnTo>
                <a:lnTo>
                  <a:pt x="0" y="824545"/>
                </a:lnTo>
                <a:lnTo>
                  <a:pt x="0" y="792832"/>
                </a:lnTo>
                <a:lnTo>
                  <a:pt x="26428" y="787546"/>
                </a:lnTo>
                <a:lnTo>
                  <a:pt x="31713" y="750547"/>
                </a:lnTo>
                <a:lnTo>
                  <a:pt x="58141" y="729405"/>
                </a:lnTo>
                <a:lnTo>
                  <a:pt x="31713" y="650122"/>
                </a:lnTo>
                <a:lnTo>
                  <a:pt x="36999" y="539126"/>
                </a:lnTo>
                <a:lnTo>
                  <a:pt x="5286" y="449271"/>
                </a:lnTo>
                <a:lnTo>
                  <a:pt x="248421" y="449271"/>
                </a:lnTo>
                <a:lnTo>
                  <a:pt x="248421" y="343560"/>
                </a:lnTo>
                <a:lnTo>
                  <a:pt x="332990" y="295990"/>
                </a:lnTo>
                <a:lnTo>
                  <a:pt x="332990" y="95139"/>
                </a:lnTo>
                <a:lnTo>
                  <a:pt x="581411" y="95139"/>
                </a:lnTo>
                <a:lnTo>
                  <a:pt x="581411" y="0"/>
                </a:lnTo>
                <a:lnTo>
                  <a:pt x="813975" y="174423"/>
                </a:lnTo>
                <a:lnTo>
                  <a:pt x="724120" y="179708"/>
                </a:lnTo>
                <a:lnTo>
                  <a:pt x="729406" y="914400"/>
                </a:lnTo>
                <a:lnTo>
                  <a:pt x="322419" y="90382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9" name="Forme libre 58"/>
          <p:cNvSpPr/>
          <p:nvPr/>
        </p:nvSpPr>
        <p:spPr>
          <a:xfrm>
            <a:off x="3630613" y="1670050"/>
            <a:ext cx="396875" cy="338138"/>
          </a:xfrm>
          <a:custGeom>
            <a:avLst/>
            <a:gdLst>
              <a:gd name="connsiteX0" fmla="*/ 253707 w 396416"/>
              <a:gd name="connsiteY0" fmla="*/ 42284 h 338275"/>
              <a:gd name="connsiteX1" fmla="*/ 396416 w 396416"/>
              <a:gd name="connsiteY1" fmla="*/ 285419 h 338275"/>
              <a:gd name="connsiteX2" fmla="*/ 391131 w 396416"/>
              <a:gd name="connsiteY2" fmla="*/ 327704 h 338275"/>
              <a:gd name="connsiteX3" fmla="*/ 359418 w 396416"/>
              <a:gd name="connsiteY3" fmla="*/ 338275 h 338275"/>
              <a:gd name="connsiteX4" fmla="*/ 348846 w 396416"/>
              <a:gd name="connsiteY4" fmla="*/ 338275 h 338275"/>
              <a:gd name="connsiteX5" fmla="*/ 327704 w 396416"/>
              <a:gd name="connsiteY5" fmla="*/ 338275 h 338275"/>
              <a:gd name="connsiteX6" fmla="*/ 317133 w 396416"/>
              <a:gd name="connsiteY6" fmla="*/ 327704 h 338275"/>
              <a:gd name="connsiteX7" fmla="*/ 227279 w 396416"/>
              <a:gd name="connsiteY7" fmla="*/ 327704 h 338275"/>
              <a:gd name="connsiteX8" fmla="*/ 227279 w 396416"/>
              <a:gd name="connsiteY8" fmla="*/ 311847 h 338275"/>
              <a:gd name="connsiteX9" fmla="*/ 126853 w 396416"/>
              <a:gd name="connsiteY9" fmla="*/ 311847 h 338275"/>
              <a:gd name="connsiteX10" fmla="*/ 42285 w 396416"/>
              <a:gd name="connsiteY10" fmla="*/ 332989 h 338275"/>
              <a:gd name="connsiteX11" fmla="*/ 31714 w 396416"/>
              <a:gd name="connsiteY11" fmla="*/ 317132 h 338275"/>
              <a:gd name="connsiteX12" fmla="*/ 31714 w 396416"/>
              <a:gd name="connsiteY12" fmla="*/ 232564 h 338275"/>
              <a:gd name="connsiteX13" fmla="*/ 47570 w 396416"/>
              <a:gd name="connsiteY13" fmla="*/ 221993 h 338275"/>
              <a:gd name="connsiteX14" fmla="*/ 21142 w 396416"/>
              <a:gd name="connsiteY14" fmla="*/ 153280 h 338275"/>
              <a:gd name="connsiteX15" fmla="*/ 0 w 396416"/>
              <a:gd name="connsiteY15" fmla="*/ 132138 h 338275"/>
              <a:gd name="connsiteX16" fmla="*/ 0 w 396416"/>
              <a:gd name="connsiteY16" fmla="*/ 89854 h 338275"/>
              <a:gd name="connsiteX17" fmla="*/ 52856 w 396416"/>
              <a:gd name="connsiteY17" fmla="*/ 68712 h 338275"/>
              <a:gd name="connsiteX18" fmla="*/ 52856 w 396416"/>
              <a:gd name="connsiteY18" fmla="*/ 15856 h 338275"/>
              <a:gd name="connsiteX19" fmla="*/ 105711 w 396416"/>
              <a:gd name="connsiteY19" fmla="*/ 0 h 338275"/>
              <a:gd name="connsiteX20" fmla="*/ 163852 w 396416"/>
              <a:gd name="connsiteY20" fmla="*/ 0 h 338275"/>
              <a:gd name="connsiteX21" fmla="*/ 253707 w 396416"/>
              <a:gd name="connsiteY21" fmla="*/ 42284 h 3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416" h="338275">
                <a:moveTo>
                  <a:pt x="253707" y="42284"/>
                </a:moveTo>
                <a:lnTo>
                  <a:pt x="396416" y="285419"/>
                </a:lnTo>
                <a:lnTo>
                  <a:pt x="391131" y="327704"/>
                </a:lnTo>
                <a:lnTo>
                  <a:pt x="359418" y="338275"/>
                </a:lnTo>
                <a:lnTo>
                  <a:pt x="348846" y="338275"/>
                </a:lnTo>
                <a:lnTo>
                  <a:pt x="327704" y="338275"/>
                </a:lnTo>
                <a:lnTo>
                  <a:pt x="317133" y="327704"/>
                </a:lnTo>
                <a:lnTo>
                  <a:pt x="227279" y="327704"/>
                </a:lnTo>
                <a:lnTo>
                  <a:pt x="227279" y="311847"/>
                </a:lnTo>
                <a:lnTo>
                  <a:pt x="126853" y="311847"/>
                </a:lnTo>
                <a:lnTo>
                  <a:pt x="42285" y="332989"/>
                </a:lnTo>
                <a:lnTo>
                  <a:pt x="31714" y="317132"/>
                </a:lnTo>
                <a:lnTo>
                  <a:pt x="31714" y="232564"/>
                </a:lnTo>
                <a:lnTo>
                  <a:pt x="47570" y="221993"/>
                </a:lnTo>
                <a:lnTo>
                  <a:pt x="21142" y="153280"/>
                </a:lnTo>
                <a:lnTo>
                  <a:pt x="0" y="132138"/>
                </a:lnTo>
                <a:lnTo>
                  <a:pt x="0" y="89854"/>
                </a:lnTo>
                <a:lnTo>
                  <a:pt x="52856" y="68712"/>
                </a:lnTo>
                <a:lnTo>
                  <a:pt x="52856" y="15856"/>
                </a:lnTo>
                <a:lnTo>
                  <a:pt x="105711" y="0"/>
                </a:lnTo>
                <a:lnTo>
                  <a:pt x="163852" y="0"/>
                </a:lnTo>
                <a:lnTo>
                  <a:pt x="253707" y="42284"/>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1" name="Forme libre 60"/>
          <p:cNvSpPr/>
          <p:nvPr/>
        </p:nvSpPr>
        <p:spPr>
          <a:xfrm>
            <a:off x="3668713" y="1881188"/>
            <a:ext cx="174625" cy="74612"/>
          </a:xfrm>
          <a:custGeom>
            <a:avLst/>
            <a:gdLst>
              <a:gd name="connsiteX0" fmla="*/ 174423 w 174423"/>
              <a:gd name="connsiteY0" fmla="*/ 63427 h 73998"/>
              <a:gd name="connsiteX1" fmla="*/ 100426 w 174423"/>
              <a:gd name="connsiteY1" fmla="*/ 68713 h 73998"/>
              <a:gd name="connsiteX2" fmla="*/ 100426 w 174423"/>
              <a:gd name="connsiteY2" fmla="*/ 47570 h 73998"/>
              <a:gd name="connsiteX3" fmla="*/ 68712 w 174423"/>
              <a:gd name="connsiteY3" fmla="*/ 52856 h 73998"/>
              <a:gd name="connsiteX4" fmla="*/ 68712 w 174423"/>
              <a:gd name="connsiteY4" fmla="*/ 73998 h 73998"/>
              <a:gd name="connsiteX5" fmla="*/ 0 w 174423"/>
              <a:gd name="connsiteY5" fmla="*/ 63427 h 73998"/>
              <a:gd name="connsiteX6" fmla="*/ 0 w 174423"/>
              <a:gd name="connsiteY6" fmla="*/ 26428 h 73998"/>
              <a:gd name="connsiteX7" fmla="*/ 68712 w 174423"/>
              <a:gd name="connsiteY7" fmla="*/ 0 h 73998"/>
              <a:gd name="connsiteX8" fmla="*/ 126853 w 174423"/>
              <a:gd name="connsiteY8" fmla="*/ 10572 h 73998"/>
              <a:gd name="connsiteX9" fmla="*/ 174423 w 174423"/>
              <a:gd name="connsiteY9" fmla="*/ 63427 h 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23" h="73998">
                <a:moveTo>
                  <a:pt x="174423" y="63427"/>
                </a:moveTo>
                <a:lnTo>
                  <a:pt x="100426" y="68713"/>
                </a:lnTo>
                <a:lnTo>
                  <a:pt x="100426" y="47570"/>
                </a:lnTo>
                <a:lnTo>
                  <a:pt x="68712" y="52856"/>
                </a:lnTo>
                <a:lnTo>
                  <a:pt x="68712" y="73998"/>
                </a:lnTo>
                <a:lnTo>
                  <a:pt x="0" y="63427"/>
                </a:lnTo>
                <a:lnTo>
                  <a:pt x="0" y="26428"/>
                </a:lnTo>
                <a:lnTo>
                  <a:pt x="68712" y="0"/>
                </a:lnTo>
                <a:lnTo>
                  <a:pt x="126853" y="10572"/>
                </a:lnTo>
                <a:lnTo>
                  <a:pt x="174423" y="63427"/>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2" name="Forme libre 61"/>
          <p:cNvSpPr/>
          <p:nvPr/>
        </p:nvSpPr>
        <p:spPr>
          <a:xfrm>
            <a:off x="4249738" y="100013"/>
            <a:ext cx="1431925" cy="1390650"/>
          </a:xfrm>
          <a:custGeom>
            <a:avLst/>
            <a:gdLst>
              <a:gd name="connsiteX0" fmla="*/ 1305530 w 1432383"/>
              <a:gd name="connsiteY0" fmla="*/ 940828 h 1390100"/>
              <a:gd name="connsiteX1" fmla="*/ 1252675 w 1432383"/>
              <a:gd name="connsiteY1" fmla="*/ 840403 h 1390100"/>
              <a:gd name="connsiteX2" fmla="*/ 1252675 w 1432383"/>
              <a:gd name="connsiteY2" fmla="*/ 808689 h 1390100"/>
              <a:gd name="connsiteX3" fmla="*/ 1300245 w 1432383"/>
              <a:gd name="connsiteY3" fmla="*/ 761120 h 1390100"/>
              <a:gd name="connsiteX4" fmla="*/ 1289673 w 1432383"/>
              <a:gd name="connsiteY4" fmla="*/ 697693 h 1390100"/>
              <a:gd name="connsiteX5" fmla="*/ 1257960 w 1432383"/>
              <a:gd name="connsiteY5" fmla="*/ 676551 h 1390100"/>
              <a:gd name="connsiteX6" fmla="*/ 1268531 w 1432383"/>
              <a:gd name="connsiteY6" fmla="*/ 586696 h 1390100"/>
              <a:gd name="connsiteX7" fmla="*/ 1252675 w 1432383"/>
              <a:gd name="connsiteY7" fmla="*/ 565554 h 1390100"/>
              <a:gd name="connsiteX8" fmla="*/ 1252675 w 1432383"/>
              <a:gd name="connsiteY8" fmla="*/ 533841 h 1390100"/>
              <a:gd name="connsiteX9" fmla="*/ 1273817 w 1432383"/>
              <a:gd name="connsiteY9" fmla="*/ 507413 h 1390100"/>
              <a:gd name="connsiteX10" fmla="*/ 1226247 w 1432383"/>
              <a:gd name="connsiteY10" fmla="*/ 396417 h 1390100"/>
              <a:gd name="connsiteX11" fmla="*/ 1162820 w 1432383"/>
              <a:gd name="connsiteY11" fmla="*/ 301277 h 1390100"/>
              <a:gd name="connsiteX12" fmla="*/ 1120536 w 1432383"/>
              <a:gd name="connsiteY12" fmla="*/ 253707 h 1390100"/>
              <a:gd name="connsiteX13" fmla="*/ 1120536 w 1432383"/>
              <a:gd name="connsiteY13" fmla="*/ 232565 h 1390100"/>
              <a:gd name="connsiteX14" fmla="*/ 1189248 w 1432383"/>
              <a:gd name="connsiteY14" fmla="*/ 116283 h 1390100"/>
              <a:gd name="connsiteX15" fmla="*/ 1157535 w 1432383"/>
              <a:gd name="connsiteY15" fmla="*/ 21143 h 1390100"/>
              <a:gd name="connsiteX16" fmla="*/ 909114 w 1432383"/>
              <a:gd name="connsiteY16" fmla="*/ 21143 h 1390100"/>
              <a:gd name="connsiteX17" fmla="*/ 887972 w 1432383"/>
              <a:gd name="connsiteY17" fmla="*/ 0 h 1390100"/>
              <a:gd name="connsiteX18" fmla="*/ 829831 w 1432383"/>
              <a:gd name="connsiteY18" fmla="*/ 0 h 1390100"/>
              <a:gd name="connsiteX19" fmla="*/ 829831 w 1432383"/>
              <a:gd name="connsiteY19" fmla="*/ 26428 h 1390100"/>
              <a:gd name="connsiteX20" fmla="*/ 687121 w 1432383"/>
              <a:gd name="connsiteY20" fmla="*/ 63427 h 1390100"/>
              <a:gd name="connsiteX21" fmla="*/ 523269 w 1432383"/>
              <a:gd name="connsiteY21" fmla="*/ 137425 h 1390100"/>
              <a:gd name="connsiteX22" fmla="*/ 480984 w 1432383"/>
              <a:gd name="connsiteY22" fmla="*/ 169138 h 1390100"/>
              <a:gd name="connsiteX23" fmla="*/ 507412 w 1432383"/>
              <a:gd name="connsiteY23" fmla="*/ 174424 h 1390100"/>
              <a:gd name="connsiteX24" fmla="*/ 507412 w 1432383"/>
              <a:gd name="connsiteY24" fmla="*/ 306562 h 1390100"/>
              <a:gd name="connsiteX25" fmla="*/ 523269 w 1432383"/>
              <a:gd name="connsiteY25" fmla="*/ 311848 h 1390100"/>
              <a:gd name="connsiteX26" fmla="*/ 523269 w 1432383"/>
              <a:gd name="connsiteY26" fmla="*/ 364703 h 1390100"/>
              <a:gd name="connsiteX27" fmla="*/ 486270 w 1432383"/>
              <a:gd name="connsiteY27" fmla="*/ 385846 h 1390100"/>
              <a:gd name="connsiteX28" fmla="*/ 449271 w 1432383"/>
              <a:gd name="connsiteY28" fmla="*/ 385846 h 1390100"/>
              <a:gd name="connsiteX29" fmla="*/ 449271 w 1432383"/>
              <a:gd name="connsiteY29" fmla="*/ 364703 h 1390100"/>
              <a:gd name="connsiteX30" fmla="*/ 412272 w 1432383"/>
              <a:gd name="connsiteY30" fmla="*/ 364703 h 1390100"/>
              <a:gd name="connsiteX31" fmla="*/ 354131 w 1432383"/>
              <a:gd name="connsiteY31" fmla="*/ 412273 h 1390100"/>
              <a:gd name="connsiteX32" fmla="*/ 354131 w 1432383"/>
              <a:gd name="connsiteY32" fmla="*/ 438701 h 1390100"/>
              <a:gd name="connsiteX33" fmla="*/ 364702 w 1432383"/>
              <a:gd name="connsiteY33" fmla="*/ 459843 h 1390100"/>
              <a:gd name="connsiteX34" fmla="*/ 211421 w 1432383"/>
              <a:gd name="connsiteY34" fmla="*/ 560269 h 1390100"/>
              <a:gd name="connsiteX35" fmla="*/ 132138 w 1432383"/>
              <a:gd name="connsiteY35" fmla="*/ 560269 h 1390100"/>
              <a:gd name="connsiteX36" fmla="*/ 0 w 1432383"/>
              <a:gd name="connsiteY36" fmla="*/ 634266 h 1390100"/>
              <a:gd name="connsiteX37" fmla="*/ 10571 w 1432383"/>
              <a:gd name="connsiteY37" fmla="*/ 755834 h 1390100"/>
              <a:gd name="connsiteX38" fmla="*/ 237849 w 1432383"/>
              <a:gd name="connsiteY38" fmla="*/ 940828 h 1390100"/>
              <a:gd name="connsiteX39" fmla="*/ 264277 w 1432383"/>
              <a:gd name="connsiteY39" fmla="*/ 940828 h 1390100"/>
              <a:gd name="connsiteX40" fmla="*/ 290705 w 1432383"/>
              <a:gd name="connsiteY40" fmla="*/ 988398 h 1390100"/>
              <a:gd name="connsiteX41" fmla="*/ 332989 w 1432383"/>
              <a:gd name="connsiteY41" fmla="*/ 993684 h 1390100"/>
              <a:gd name="connsiteX42" fmla="*/ 375273 w 1432383"/>
              <a:gd name="connsiteY42" fmla="*/ 1041254 h 1390100"/>
              <a:gd name="connsiteX43" fmla="*/ 406987 w 1432383"/>
              <a:gd name="connsiteY43" fmla="*/ 1041254 h 1390100"/>
              <a:gd name="connsiteX44" fmla="*/ 491556 w 1432383"/>
              <a:gd name="connsiteY44" fmla="*/ 1120537 h 1390100"/>
              <a:gd name="connsiteX45" fmla="*/ 528554 w 1432383"/>
              <a:gd name="connsiteY45" fmla="*/ 1115251 h 1390100"/>
              <a:gd name="connsiteX46" fmla="*/ 650122 w 1432383"/>
              <a:gd name="connsiteY46" fmla="*/ 1226248 h 1390100"/>
              <a:gd name="connsiteX47" fmla="*/ 713549 w 1432383"/>
              <a:gd name="connsiteY47" fmla="*/ 1284389 h 1390100"/>
              <a:gd name="connsiteX48" fmla="*/ 813974 w 1432383"/>
              <a:gd name="connsiteY48" fmla="*/ 1337244 h 1390100"/>
              <a:gd name="connsiteX49" fmla="*/ 813974 w 1432383"/>
              <a:gd name="connsiteY49" fmla="*/ 1384814 h 1390100"/>
              <a:gd name="connsiteX50" fmla="*/ 866830 w 1432383"/>
              <a:gd name="connsiteY50" fmla="*/ 1390100 h 1390100"/>
              <a:gd name="connsiteX51" fmla="*/ 872115 w 1432383"/>
              <a:gd name="connsiteY51" fmla="*/ 1379529 h 1390100"/>
              <a:gd name="connsiteX52" fmla="*/ 983112 w 1432383"/>
              <a:gd name="connsiteY52" fmla="*/ 1379529 h 1390100"/>
              <a:gd name="connsiteX53" fmla="*/ 1030682 w 1432383"/>
              <a:gd name="connsiteY53" fmla="*/ 1326673 h 1390100"/>
              <a:gd name="connsiteX54" fmla="*/ 1057109 w 1432383"/>
              <a:gd name="connsiteY54" fmla="*/ 1326673 h 1390100"/>
              <a:gd name="connsiteX55" fmla="*/ 1432383 w 1432383"/>
              <a:gd name="connsiteY55" fmla="*/ 1035968 h 1390100"/>
              <a:gd name="connsiteX56" fmla="*/ 1432383 w 1432383"/>
              <a:gd name="connsiteY56" fmla="*/ 1009540 h 1390100"/>
              <a:gd name="connsiteX57" fmla="*/ 1305530 w 1432383"/>
              <a:gd name="connsiteY57" fmla="*/ 940828 h 13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2383" h="1390100">
                <a:moveTo>
                  <a:pt x="1305530" y="940828"/>
                </a:moveTo>
                <a:lnTo>
                  <a:pt x="1252675" y="840403"/>
                </a:lnTo>
                <a:lnTo>
                  <a:pt x="1252675" y="808689"/>
                </a:lnTo>
                <a:lnTo>
                  <a:pt x="1300245" y="761120"/>
                </a:lnTo>
                <a:lnTo>
                  <a:pt x="1289673" y="697693"/>
                </a:lnTo>
                <a:lnTo>
                  <a:pt x="1257960" y="676551"/>
                </a:lnTo>
                <a:lnTo>
                  <a:pt x="1268531" y="586696"/>
                </a:lnTo>
                <a:lnTo>
                  <a:pt x="1252675" y="565554"/>
                </a:lnTo>
                <a:lnTo>
                  <a:pt x="1252675" y="533841"/>
                </a:lnTo>
                <a:lnTo>
                  <a:pt x="1273817" y="507413"/>
                </a:lnTo>
                <a:lnTo>
                  <a:pt x="1226247" y="396417"/>
                </a:lnTo>
                <a:lnTo>
                  <a:pt x="1162820" y="301277"/>
                </a:lnTo>
                <a:lnTo>
                  <a:pt x="1120536" y="253707"/>
                </a:lnTo>
                <a:lnTo>
                  <a:pt x="1120536" y="232565"/>
                </a:lnTo>
                <a:lnTo>
                  <a:pt x="1189248" y="116283"/>
                </a:lnTo>
                <a:lnTo>
                  <a:pt x="1157535" y="21143"/>
                </a:lnTo>
                <a:lnTo>
                  <a:pt x="909114" y="21143"/>
                </a:lnTo>
                <a:lnTo>
                  <a:pt x="887972" y="0"/>
                </a:lnTo>
                <a:lnTo>
                  <a:pt x="829831" y="0"/>
                </a:lnTo>
                <a:lnTo>
                  <a:pt x="829831" y="26428"/>
                </a:lnTo>
                <a:lnTo>
                  <a:pt x="687121" y="63427"/>
                </a:lnTo>
                <a:lnTo>
                  <a:pt x="523269" y="137425"/>
                </a:lnTo>
                <a:lnTo>
                  <a:pt x="480984" y="169138"/>
                </a:lnTo>
                <a:lnTo>
                  <a:pt x="507412" y="174424"/>
                </a:lnTo>
                <a:lnTo>
                  <a:pt x="507412" y="306562"/>
                </a:lnTo>
                <a:lnTo>
                  <a:pt x="523269" y="311848"/>
                </a:lnTo>
                <a:lnTo>
                  <a:pt x="523269" y="364703"/>
                </a:lnTo>
                <a:cubicBezTo>
                  <a:pt x="490090" y="386823"/>
                  <a:pt x="504261" y="385846"/>
                  <a:pt x="486270" y="385846"/>
                </a:cubicBezTo>
                <a:lnTo>
                  <a:pt x="449271" y="385846"/>
                </a:lnTo>
                <a:lnTo>
                  <a:pt x="449271" y="364703"/>
                </a:lnTo>
                <a:lnTo>
                  <a:pt x="412272" y="364703"/>
                </a:lnTo>
                <a:lnTo>
                  <a:pt x="354131" y="412273"/>
                </a:lnTo>
                <a:lnTo>
                  <a:pt x="354131" y="438701"/>
                </a:lnTo>
                <a:lnTo>
                  <a:pt x="364702" y="459843"/>
                </a:lnTo>
                <a:lnTo>
                  <a:pt x="211421" y="560269"/>
                </a:lnTo>
                <a:lnTo>
                  <a:pt x="132138" y="560269"/>
                </a:lnTo>
                <a:lnTo>
                  <a:pt x="0" y="634266"/>
                </a:lnTo>
                <a:lnTo>
                  <a:pt x="10571" y="755834"/>
                </a:lnTo>
                <a:lnTo>
                  <a:pt x="237849" y="940828"/>
                </a:lnTo>
                <a:lnTo>
                  <a:pt x="264277" y="940828"/>
                </a:lnTo>
                <a:lnTo>
                  <a:pt x="290705" y="988398"/>
                </a:lnTo>
                <a:lnTo>
                  <a:pt x="332989" y="993684"/>
                </a:lnTo>
                <a:lnTo>
                  <a:pt x="375273" y="1041254"/>
                </a:lnTo>
                <a:lnTo>
                  <a:pt x="406987" y="1041254"/>
                </a:lnTo>
                <a:lnTo>
                  <a:pt x="491556" y="1120537"/>
                </a:lnTo>
                <a:lnTo>
                  <a:pt x="528554" y="1115251"/>
                </a:lnTo>
                <a:lnTo>
                  <a:pt x="650122" y="1226248"/>
                </a:lnTo>
                <a:lnTo>
                  <a:pt x="713549" y="1284389"/>
                </a:lnTo>
                <a:lnTo>
                  <a:pt x="813974" y="1337244"/>
                </a:lnTo>
                <a:lnTo>
                  <a:pt x="813974" y="1384814"/>
                </a:lnTo>
                <a:lnTo>
                  <a:pt x="866830" y="1390100"/>
                </a:lnTo>
                <a:lnTo>
                  <a:pt x="872115" y="1379529"/>
                </a:lnTo>
                <a:lnTo>
                  <a:pt x="983112" y="1379529"/>
                </a:lnTo>
                <a:lnTo>
                  <a:pt x="1030682" y="1326673"/>
                </a:lnTo>
                <a:lnTo>
                  <a:pt x="1057109" y="1326673"/>
                </a:lnTo>
                <a:lnTo>
                  <a:pt x="1432383" y="1035968"/>
                </a:lnTo>
                <a:lnTo>
                  <a:pt x="1432383" y="1009540"/>
                </a:lnTo>
                <a:lnTo>
                  <a:pt x="1305530" y="940828"/>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3" name="Forme libre 62"/>
          <p:cNvSpPr/>
          <p:nvPr/>
        </p:nvSpPr>
        <p:spPr>
          <a:xfrm>
            <a:off x="3678238" y="819150"/>
            <a:ext cx="576262" cy="492125"/>
          </a:xfrm>
          <a:custGeom>
            <a:avLst/>
            <a:gdLst>
              <a:gd name="connsiteX0" fmla="*/ 243135 w 576125"/>
              <a:gd name="connsiteY0" fmla="*/ 491556 h 491556"/>
              <a:gd name="connsiteX1" fmla="*/ 0 w 576125"/>
              <a:gd name="connsiteY1" fmla="*/ 491556 h 491556"/>
              <a:gd name="connsiteX2" fmla="*/ 47570 w 576125"/>
              <a:gd name="connsiteY2" fmla="*/ 359417 h 491556"/>
              <a:gd name="connsiteX3" fmla="*/ 158567 w 576125"/>
              <a:gd name="connsiteY3" fmla="*/ 200851 h 491556"/>
              <a:gd name="connsiteX4" fmla="*/ 264278 w 576125"/>
              <a:gd name="connsiteY4" fmla="*/ 5286 h 491556"/>
              <a:gd name="connsiteX5" fmla="*/ 576125 w 576125"/>
              <a:gd name="connsiteY5" fmla="*/ 0 h 491556"/>
              <a:gd name="connsiteX6" fmla="*/ 576125 w 576125"/>
              <a:gd name="connsiteY6" fmla="*/ 137424 h 491556"/>
              <a:gd name="connsiteX7" fmla="*/ 332990 w 576125"/>
              <a:gd name="connsiteY7" fmla="*/ 137424 h 491556"/>
              <a:gd name="connsiteX8" fmla="*/ 332990 w 576125"/>
              <a:gd name="connsiteY8" fmla="*/ 332990 h 491556"/>
              <a:gd name="connsiteX9" fmla="*/ 243135 w 576125"/>
              <a:gd name="connsiteY9" fmla="*/ 391131 h 491556"/>
              <a:gd name="connsiteX10" fmla="*/ 243135 w 576125"/>
              <a:gd name="connsiteY10" fmla="*/ 491556 h 4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125" h="491556">
                <a:moveTo>
                  <a:pt x="243135" y="491556"/>
                </a:moveTo>
                <a:lnTo>
                  <a:pt x="0" y="491556"/>
                </a:lnTo>
                <a:lnTo>
                  <a:pt x="47570" y="359417"/>
                </a:lnTo>
                <a:lnTo>
                  <a:pt x="158567" y="200851"/>
                </a:lnTo>
                <a:lnTo>
                  <a:pt x="264278" y="5286"/>
                </a:lnTo>
                <a:lnTo>
                  <a:pt x="576125" y="0"/>
                </a:lnTo>
                <a:lnTo>
                  <a:pt x="576125" y="137424"/>
                </a:lnTo>
                <a:lnTo>
                  <a:pt x="332990" y="137424"/>
                </a:lnTo>
                <a:lnTo>
                  <a:pt x="332990" y="332990"/>
                </a:lnTo>
                <a:lnTo>
                  <a:pt x="243135" y="391131"/>
                </a:lnTo>
                <a:lnTo>
                  <a:pt x="243135" y="49155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 name="Forme libre 63"/>
          <p:cNvSpPr/>
          <p:nvPr/>
        </p:nvSpPr>
        <p:spPr>
          <a:xfrm>
            <a:off x="3959225" y="185738"/>
            <a:ext cx="814388" cy="633412"/>
          </a:xfrm>
          <a:custGeom>
            <a:avLst/>
            <a:gdLst>
              <a:gd name="connsiteX0" fmla="*/ 237850 w 813975"/>
              <a:gd name="connsiteY0" fmla="*/ 459843 h 634266"/>
              <a:gd name="connsiteX1" fmla="*/ 248421 w 813975"/>
              <a:gd name="connsiteY1" fmla="*/ 354132 h 634266"/>
              <a:gd name="connsiteX2" fmla="*/ 280134 w 813975"/>
              <a:gd name="connsiteY2" fmla="*/ 243135 h 634266"/>
              <a:gd name="connsiteX3" fmla="*/ 465129 w 813975"/>
              <a:gd name="connsiteY3" fmla="*/ 121568 h 634266"/>
              <a:gd name="connsiteX4" fmla="*/ 528555 w 813975"/>
              <a:gd name="connsiteY4" fmla="*/ 0 h 634266"/>
              <a:gd name="connsiteX5" fmla="*/ 544412 w 813975"/>
              <a:gd name="connsiteY5" fmla="*/ 0 h 634266"/>
              <a:gd name="connsiteX6" fmla="*/ 591982 w 813975"/>
              <a:gd name="connsiteY6" fmla="*/ 31714 h 634266"/>
              <a:gd name="connsiteX7" fmla="*/ 618410 w 813975"/>
              <a:gd name="connsiteY7" fmla="*/ 68712 h 634266"/>
              <a:gd name="connsiteX8" fmla="*/ 798118 w 813975"/>
              <a:gd name="connsiteY8" fmla="*/ 89855 h 634266"/>
              <a:gd name="connsiteX9" fmla="*/ 798118 w 813975"/>
              <a:gd name="connsiteY9" fmla="*/ 216708 h 634266"/>
              <a:gd name="connsiteX10" fmla="*/ 813975 w 813975"/>
              <a:gd name="connsiteY10" fmla="*/ 227279 h 634266"/>
              <a:gd name="connsiteX11" fmla="*/ 813975 w 813975"/>
              <a:gd name="connsiteY11" fmla="*/ 280134 h 634266"/>
              <a:gd name="connsiteX12" fmla="*/ 792833 w 813975"/>
              <a:gd name="connsiteY12" fmla="*/ 301277 h 634266"/>
              <a:gd name="connsiteX13" fmla="*/ 745263 w 813975"/>
              <a:gd name="connsiteY13" fmla="*/ 301277 h 634266"/>
              <a:gd name="connsiteX14" fmla="*/ 739977 w 813975"/>
              <a:gd name="connsiteY14" fmla="*/ 280134 h 634266"/>
              <a:gd name="connsiteX15" fmla="*/ 708264 w 813975"/>
              <a:gd name="connsiteY15" fmla="*/ 280134 h 634266"/>
              <a:gd name="connsiteX16" fmla="*/ 644837 w 813975"/>
              <a:gd name="connsiteY16" fmla="*/ 322419 h 634266"/>
              <a:gd name="connsiteX17" fmla="*/ 639552 w 813975"/>
              <a:gd name="connsiteY17" fmla="*/ 343561 h 634266"/>
              <a:gd name="connsiteX18" fmla="*/ 655408 w 813975"/>
              <a:gd name="connsiteY18" fmla="*/ 375274 h 634266"/>
              <a:gd name="connsiteX19" fmla="*/ 507413 w 813975"/>
              <a:gd name="connsiteY19" fmla="*/ 475700 h 634266"/>
              <a:gd name="connsiteX20" fmla="*/ 422844 w 813975"/>
              <a:gd name="connsiteY20" fmla="*/ 475700 h 634266"/>
              <a:gd name="connsiteX21" fmla="*/ 290706 w 813975"/>
              <a:gd name="connsiteY21" fmla="*/ 549697 h 634266"/>
              <a:gd name="connsiteX22" fmla="*/ 290706 w 813975"/>
              <a:gd name="connsiteY22" fmla="*/ 634266 h 634266"/>
              <a:gd name="connsiteX23" fmla="*/ 0 w 813975"/>
              <a:gd name="connsiteY23" fmla="*/ 634266 h 634266"/>
              <a:gd name="connsiteX24" fmla="*/ 95140 w 813975"/>
              <a:gd name="connsiteY24" fmla="*/ 560268 h 634266"/>
              <a:gd name="connsiteX25" fmla="*/ 105711 w 813975"/>
              <a:gd name="connsiteY25" fmla="*/ 565554 h 634266"/>
              <a:gd name="connsiteX26" fmla="*/ 237850 w 813975"/>
              <a:gd name="connsiteY26" fmla="*/ 459843 h 6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975" h="634266">
                <a:moveTo>
                  <a:pt x="237850" y="459843"/>
                </a:moveTo>
                <a:lnTo>
                  <a:pt x="248421" y="354132"/>
                </a:lnTo>
                <a:lnTo>
                  <a:pt x="280134" y="243135"/>
                </a:lnTo>
                <a:lnTo>
                  <a:pt x="465129" y="121568"/>
                </a:lnTo>
                <a:lnTo>
                  <a:pt x="528555" y="0"/>
                </a:lnTo>
                <a:lnTo>
                  <a:pt x="544412" y="0"/>
                </a:lnTo>
                <a:lnTo>
                  <a:pt x="591982" y="31714"/>
                </a:lnTo>
                <a:lnTo>
                  <a:pt x="618410" y="68712"/>
                </a:lnTo>
                <a:lnTo>
                  <a:pt x="798118" y="89855"/>
                </a:lnTo>
                <a:lnTo>
                  <a:pt x="798118" y="216708"/>
                </a:lnTo>
                <a:lnTo>
                  <a:pt x="813975" y="227279"/>
                </a:lnTo>
                <a:lnTo>
                  <a:pt x="813975" y="280134"/>
                </a:lnTo>
                <a:lnTo>
                  <a:pt x="792833" y="301277"/>
                </a:lnTo>
                <a:lnTo>
                  <a:pt x="745263" y="301277"/>
                </a:lnTo>
                <a:lnTo>
                  <a:pt x="739977" y="280134"/>
                </a:lnTo>
                <a:lnTo>
                  <a:pt x="708264" y="280134"/>
                </a:lnTo>
                <a:lnTo>
                  <a:pt x="644837" y="322419"/>
                </a:lnTo>
                <a:lnTo>
                  <a:pt x="639552" y="343561"/>
                </a:lnTo>
                <a:lnTo>
                  <a:pt x="655408" y="375274"/>
                </a:lnTo>
                <a:lnTo>
                  <a:pt x="507413" y="475700"/>
                </a:lnTo>
                <a:lnTo>
                  <a:pt x="422844" y="475700"/>
                </a:lnTo>
                <a:lnTo>
                  <a:pt x="290706" y="549697"/>
                </a:lnTo>
                <a:lnTo>
                  <a:pt x="290706" y="634266"/>
                </a:lnTo>
                <a:lnTo>
                  <a:pt x="0" y="634266"/>
                </a:lnTo>
                <a:lnTo>
                  <a:pt x="95140" y="560268"/>
                </a:lnTo>
                <a:lnTo>
                  <a:pt x="105711" y="565554"/>
                </a:lnTo>
                <a:lnTo>
                  <a:pt x="237850" y="459843"/>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5" name="Forme libre 64"/>
          <p:cNvSpPr/>
          <p:nvPr/>
        </p:nvSpPr>
        <p:spPr>
          <a:xfrm>
            <a:off x="5364163" y="68263"/>
            <a:ext cx="292100" cy="539750"/>
          </a:xfrm>
          <a:custGeom>
            <a:avLst/>
            <a:gdLst>
              <a:gd name="connsiteX0" fmla="*/ 73998 w 290706"/>
              <a:gd name="connsiteY0" fmla="*/ 147996 h 539126"/>
              <a:gd name="connsiteX1" fmla="*/ 36999 w 290706"/>
              <a:gd name="connsiteY1" fmla="*/ 47570 h 539126"/>
              <a:gd name="connsiteX2" fmla="*/ 110997 w 290706"/>
              <a:gd name="connsiteY2" fmla="*/ 21142 h 539126"/>
              <a:gd name="connsiteX3" fmla="*/ 174423 w 290706"/>
              <a:gd name="connsiteY3" fmla="*/ 0 h 539126"/>
              <a:gd name="connsiteX4" fmla="*/ 211422 w 290706"/>
              <a:gd name="connsiteY4" fmla="*/ 36999 h 539126"/>
              <a:gd name="connsiteX5" fmla="*/ 227279 w 290706"/>
              <a:gd name="connsiteY5" fmla="*/ 58141 h 539126"/>
              <a:gd name="connsiteX6" fmla="*/ 216708 w 290706"/>
              <a:gd name="connsiteY6" fmla="*/ 95140 h 539126"/>
              <a:gd name="connsiteX7" fmla="*/ 232565 w 290706"/>
              <a:gd name="connsiteY7" fmla="*/ 126853 h 539126"/>
              <a:gd name="connsiteX8" fmla="*/ 237850 w 290706"/>
              <a:gd name="connsiteY8" fmla="*/ 163852 h 539126"/>
              <a:gd name="connsiteX9" fmla="*/ 221993 w 290706"/>
              <a:gd name="connsiteY9" fmla="*/ 174423 h 539126"/>
              <a:gd name="connsiteX10" fmla="*/ 227279 w 290706"/>
              <a:gd name="connsiteY10" fmla="*/ 195565 h 539126"/>
              <a:gd name="connsiteX11" fmla="*/ 206137 w 290706"/>
              <a:gd name="connsiteY11" fmla="*/ 243135 h 539126"/>
              <a:gd name="connsiteX12" fmla="*/ 290706 w 290706"/>
              <a:gd name="connsiteY12" fmla="*/ 338275 h 539126"/>
              <a:gd name="connsiteX13" fmla="*/ 243136 w 290706"/>
              <a:gd name="connsiteY13" fmla="*/ 412273 h 539126"/>
              <a:gd name="connsiteX14" fmla="*/ 216708 w 290706"/>
              <a:gd name="connsiteY14" fmla="*/ 406987 h 539126"/>
              <a:gd name="connsiteX15" fmla="*/ 190280 w 290706"/>
              <a:gd name="connsiteY15" fmla="*/ 428130 h 539126"/>
              <a:gd name="connsiteX16" fmla="*/ 190280 w 290706"/>
              <a:gd name="connsiteY16" fmla="*/ 496842 h 539126"/>
              <a:gd name="connsiteX17" fmla="*/ 158567 w 290706"/>
              <a:gd name="connsiteY17" fmla="*/ 539126 h 539126"/>
              <a:gd name="connsiteX18" fmla="*/ 110997 w 290706"/>
              <a:gd name="connsiteY18" fmla="*/ 428130 h 539126"/>
              <a:gd name="connsiteX19" fmla="*/ 47570 w 290706"/>
              <a:gd name="connsiteY19" fmla="*/ 332990 h 539126"/>
              <a:gd name="connsiteX20" fmla="*/ 0 w 290706"/>
              <a:gd name="connsiteY20" fmla="*/ 290705 h 539126"/>
              <a:gd name="connsiteX21" fmla="*/ 0 w 290706"/>
              <a:gd name="connsiteY21" fmla="*/ 269563 h 539126"/>
              <a:gd name="connsiteX22" fmla="*/ 73998 w 290706"/>
              <a:gd name="connsiteY22" fmla="*/ 147996 h 53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706" h="539126">
                <a:moveTo>
                  <a:pt x="73998" y="147996"/>
                </a:moveTo>
                <a:lnTo>
                  <a:pt x="36999" y="47570"/>
                </a:lnTo>
                <a:lnTo>
                  <a:pt x="110997" y="21142"/>
                </a:lnTo>
                <a:lnTo>
                  <a:pt x="174423" y="0"/>
                </a:lnTo>
                <a:lnTo>
                  <a:pt x="211422" y="36999"/>
                </a:lnTo>
                <a:lnTo>
                  <a:pt x="227279" y="58141"/>
                </a:lnTo>
                <a:lnTo>
                  <a:pt x="216708" y="95140"/>
                </a:lnTo>
                <a:lnTo>
                  <a:pt x="232565" y="126853"/>
                </a:lnTo>
                <a:lnTo>
                  <a:pt x="237850" y="163852"/>
                </a:lnTo>
                <a:lnTo>
                  <a:pt x="221993" y="174423"/>
                </a:lnTo>
                <a:lnTo>
                  <a:pt x="227279" y="195565"/>
                </a:lnTo>
                <a:lnTo>
                  <a:pt x="206137" y="243135"/>
                </a:lnTo>
                <a:lnTo>
                  <a:pt x="290706" y="338275"/>
                </a:lnTo>
                <a:lnTo>
                  <a:pt x="243136" y="412273"/>
                </a:lnTo>
                <a:lnTo>
                  <a:pt x="216708" y="406987"/>
                </a:lnTo>
                <a:lnTo>
                  <a:pt x="190280" y="428130"/>
                </a:lnTo>
                <a:lnTo>
                  <a:pt x="190280" y="496842"/>
                </a:lnTo>
                <a:lnTo>
                  <a:pt x="158567" y="539126"/>
                </a:lnTo>
                <a:lnTo>
                  <a:pt x="110997" y="428130"/>
                </a:lnTo>
                <a:lnTo>
                  <a:pt x="47570" y="332990"/>
                </a:lnTo>
                <a:lnTo>
                  <a:pt x="0" y="290705"/>
                </a:lnTo>
                <a:lnTo>
                  <a:pt x="0" y="269563"/>
                </a:lnTo>
                <a:lnTo>
                  <a:pt x="73998" y="14799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40" name="ZoneTexte 66"/>
          <p:cNvSpPr txBox="1">
            <a:spLocks noChangeArrowheads="1"/>
          </p:cNvSpPr>
          <p:nvPr/>
        </p:nvSpPr>
        <p:spPr bwMode="auto">
          <a:xfrm>
            <a:off x="0" y="142875"/>
            <a:ext cx="2714625" cy="1200150"/>
          </a:xfrm>
          <a:prstGeom prst="rect">
            <a:avLst/>
          </a:prstGeom>
          <a:noFill/>
          <a:ln w="9525">
            <a:noFill/>
            <a:miter lim="800000"/>
            <a:headEnd/>
            <a:tailEnd/>
          </a:ln>
        </p:spPr>
        <p:txBody>
          <a:bodyPr>
            <a:spAutoFit/>
          </a:bodyPr>
          <a:lstStyle/>
          <a:p>
            <a:pPr algn="ctr"/>
            <a:r>
              <a:rPr lang="fr-FR" b="1"/>
              <a:t>Doc 21</a:t>
            </a:r>
          </a:p>
          <a:p>
            <a:pPr algn="ctr"/>
            <a:r>
              <a:rPr lang="fr-FR" b="1"/>
              <a:t>La décolonisation du sud ouest de </a:t>
            </a:r>
          </a:p>
          <a:p>
            <a:pPr algn="ctr"/>
            <a:r>
              <a:rPr lang="fr-FR" b="1"/>
              <a:t>l’océan Indien</a:t>
            </a:r>
          </a:p>
        </p:txBody>
      </p:sp>
      <p:sp>
        <p:nvSpPr>
          <p:cNvPr id="68" name="Rectangle 67"/>
          <p:cNvSpPr/>
          <p:nvPr/>
        </p:nvSpPr>
        <p:spPr>
          <a:xfrm>
            <a:off x="2714625" y="5715000"/>
            <a:ext cx="64293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42" name="ZoneTexte 68"/>
          <p:cNvSpPr txBox="1">
            <a:spLocks noChangeArrowheads="1"/>
          </p:cNvSpPr>
          <p:nvPr/>
        </p:nvSpPr>
        <p:spPr bwMode="auto">
          <a:xfrm>
            <a:off x="2714625" y="5786438"/>
            <a:ext cx="3929063" cy="276225"/>
          </a:xfrm>
          <a:prstGeom prst="rect">
            <a:avLst/>
          </a:prstGeom>
          <a:noFill/>
          <a:ln w="9525">
            <a:noFill/>
            <a:miter lim="800000"/>
            <a:headEnd/>
            <a:tailEnd/>
          </a:ln>
        </p:spPr>
        <p:txBody>
          <a:bodyPr>
            <a:spAutoFit/>
          </a:bodyPr>
          <a:lstStyle/>
          <a:p>
            <a:r>
              <a:rPr lang="fr-FR" sz="1200" b="1"/>
              <a:t>Les étapes de la décolonisation</a:t>
            </a:r>
          </a:p>
        </p:txBody>
      </p:sp>
      <p:sp>
        <p:nvSpPr>
          <p:cNvPr id="70" name="Rectangle à coins arrondis 69"/>
          <p:cNvSpPr/>
          <p:nvPr/>
        </p:nvSpPr>
        <p:spPr>
          <a:xfrm>
            <a:off x="3071813" y="6357938"/>
            <a:ext cx="357187" cy="21431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44" name="ZoneTexte 70"/>
          <p:cNvSpPr txBox="1">
            <a:spLocks noChangeArrowheads="1"/>
          </p:cNvSpPr>
          <p:nvPr/>
        </p:nvSpPr>
        <p:spPr bwMode="auto">
          <a:xfrm>
            <a:off x="2786063" y="6143625"/>
            <a:ext cx="500062" cy="261938"/>
          </a:xfrm>
          <a:prstGeom prst="rect">
            <a:avLst/>
          </a:prstGeom>
          <a:noFill/>
          <a:ln w="9525">
            <a:noFill/>
            <a:miter lim="800000"/>
            <a:headEnd/>
            <a:tailEnd/>
          </a:ln>
        </p:spPr>
        <p:txBody>
          <a:bodyPr>
            <a:spAutoFit/>
          </a:bodyPr>
          <a:lstStyle/>
          <a:p>
            <a:r>
              <a:rPr lang="fr-FR" sz="1100" b="1"/>
              <a:t>1948  </a:t>
            </a:r>
          </a:p>
        </p:txBody>
      </p:sp>
      <p:sp>
        <p:nvSpPr>
          <p:cNvPr id="46145" name="ZoneTexte 71"/>
          <p:cNvSpPr txBox="1">
            <a:spLocks noChangeArrowheads="1"/>
          </p:cNvSpPr>
          <p:nvPr/>
        </p:nvSpPr>
        <p:spPr bwMode="auto">
          <a:xfrm>
            <a:off x="3214688" y="6143625"/>
            <a:ext cx="500062" cy="261938"/>
          </a:xfrm>
          <a:prstGeom prst="rect">
            <a:avLst/>
          </a:prstGeom>
          <a:noFill/>
          <a:ln w="9525">
            <a:noFill/>
            <a:miter lim="800000"/>
            <a:headEnd/>
            <a:tailEnd/>
          </a:ln>
        </p:spPr>
        <p:txBody>
          <a:bodyPr>
            <a:spAutoFit/>
          </a:bodyPr>
          <a:lstStyle/>
          <a:p>
            <a:r>
              <a:rPr lang="fr-FR" sz="1100" b="1"/>
              <a:t>1954  </a:t>
            </a:r>
          </a:p>
        </p:txBody>
      </p:sp>
      <p:sp>
        <p:nvSpPr>
          <p:cNvPr id="73" name="Rectangle à coins arrondis 72"/>
          <p:cNvSpPr/>
          <p:nvPr/>
        </p:nvSpPr>
        <p:spPr>
          <a:xfrm>
            <a:off x="4000500" y="6357938"/>
            <a:ext cx="357188" cy="2143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47" name="ZoneTexte 73"/>
          <p:cNvSpPr txBox="1">
            <a:spLocks noChangeArrowheads="1"/>
          </p:cNvSpPr>
          <p:nvPr/>
        </p:nvSpPr>
        <p:spPr bwMode="auto">
          <a:xfrm>
            <a:off x="3714750" y="6143625"/>
            <a:ext cx="500063" cy="261938"/>
          </a:xfrm>
          <a:prstGeom prst="rect">
            <a:avLst/>
          </a:prstGeom>
          <a:noFill/>
          <a:ln w="9525">
            <a:noFill/>
            <a:miter lim="800000"/>
            <a:headEnd/>
            <a:tailEnd/>
          </a:ln>
        </p:spPr>
        <p:txBody>
          <a:bodyPr>
            <a:spAutoFit/>
          </a:bodyPr>
          <a:lstStyle/>
          <a:p>
            <a:r>
              <a:rPr lang="fr-FR" sz="1100" b="1"/>
              <a:t>1955  </a:t>
            </a:r>
          </a:p>
        </p:txBody>
      </p:sp>
      <p:sp>
        <p:nvSpPr>
          <p:cNvPr id="75" name="Rectangle à coins arrondis 74"/>
          <p:cNvSpPr/>
          <p:nvPr/>
        </p:nvSpPr>
        <p:spPr>
          <a:xfrm>
            <a:off x="4929188" y="6357938"/>
            <a:ext cx="357187" cy="2143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 name="Rectangle à coins arrondis 75"/>
          <p:cNvSpPr/>
          <p:nvPr/>
        </p:nvSpPr>
        <p:spPr>
          <a:xfrm>
            <a:off x="5786438" y="6357938"/>
            <a:ext cx="357187" cy="21431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7" name="Rectangle à coins arrondis 76"/>
          <p:cNvSpPr/>
          <p:nvPr/>
        </p:nvSpPr>
        <p:spPr>
          <a:xfrm>
            <a:off x="6715125" y="6357938"/>
            <a:ext cx="357188" cy="21431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51" name="ZoneTexte 78"/>
          <p:cNvSpPr txBox="1">
            <a:spLocks noChangeArrowheads="1"/>
          </p:cNvSpPr>
          <p:nvPr/>
        </p:nvSpPr>
        <p:spPr bwMode="auto">
          <a:xfrm>
            <a:off x="4143375" y="6143625"/>
            <a:ext cx="500063" cy="261938"/>
          </a:xfrm>
          <a:prstGeom prst="rect">
            <a:avLst/>
          </a:prstGeom>
          <a:noFill/>
          <a:ln w="9525">
            <a:noFill/>
            <a:miter lim="800000"/>
            <a:headEnd/>
            <a:tailEnd/>
          </a:ln>
        </p:spPr>
        <p:txBody>
          <a:bodyPr>
            <a:spAutoFit/>
          </a:bodyPr>
          <a:lstStyle/>
          <a:p>
            <a:r>
              <a:rPr lang="fr-FR" sz="1100" b="1"/>
              <a:t>1959 </a:t>
            </a:r>
          </a:p>
        </p:txBody>
      </p:sp>
      <p:sp>
        <p:nvSpPr>
          <p:cNvPr id="46152" name="ZoneTexte 79"/>
          <p:cNvSpPr txBox="1">
            <a:spLocks noChangeArrowheads="1"/>
          </p:cNvSpPr>
          <p:nvPr/>
        </p:nvSpPr>
        <p:spPr bwMode="auto">
          <a:xfrm>
            <a:off x="4857750" y="6143625"/>
            <a:ext cx="500063" cy="261938"/>
          </a:xfrm>
          <a:prstGeom prst="rect">
            <a:avLst/>
          </a:prstGeom>
          <a:noFill/>
          <a:ln w="9525">
            <a:noFill/>
            <a:miter lim="800000"/>
            <a:headEnd/>
            <a:tailEnd/>
          </a:ln>
        </p:spPr>
        <p:txBody>
          <a:bodyPr>
            <a:spAutoFit/>
          </a:bodyPr>
          <a:lstStyle/>
          <a:p>
            <a:r>
              <a:rPr lang="fr-FR" sz="1100" b="1"/>
              <a:t>1960 </a:t>
            </a:r>
          </a:p>
        </p:txBody>
      </p:sp>
      <p:sp>
        <p:nvSpPr>
          <p:cNvPr id="46153" name="ZoneTexte 80"/>
          <p:cNvSpPr txBox="1">
            <a:spLocks noChangeArrowheads="1"/>
          </p:cNvSpPr>
          <p:nvPr/>
        </p:nvSpPr>
        <p:spPr bwMode="auto">
          <a:xfrm>
            <a:off x="5500688" y="6143625"/>
            <a:ext cx="500062" cy="261938"/>
          </a:xfrm>
          <a:prstGeom prst="rect">
            <a:avLst/>
          </a:prstGeom>
          <a:noFill/>
          <a:ln w="9525">
            <a:noFill/>
            <a:miter lim="800000"/>
            <a:headEnd/>
            <a:tailEnd/>
          </a:ln>
        </p:spPr>
        <p:txBody>
          <a:bodyPr>
            <a:spAutoFit/>
          </a:bodyPr>
          <a:lstStyle/>
          <a:p>
            <a:r>
              <a:rPr lang="fr-FR" sz="1100" b="1"/>
              <a:t>1961 </a:t>
            </a:r>
          </a:p>
        </p:txBody>
      </p:sp>
      <p:sp>
        <p:nvSpPr>
          <p:cNvPr id="46154" name="ZoneTexte 81"/>
          <p:cNvSpPr txBox="1">
            <a:spLocks noChangeArrowheads="1"/>
          </p:cNvSpPr>
          <p:nvPr/>
        </p:nvSpPr>
        <p:spPr bwMode="auto">
          <a:xfrm>
            <a:off x="5929313" y="6143625"/>
            <a:ext cx="500062" cy="261938"/>
          </a:xfrm>
          <a:prstGeom prst="rect">
            <a:avLst/>
          </a:prstGeom>
          <a:noFill/>
          <a:ln w="9525">
            <a:noFill/>
            <a:miter lim="800000"/>
            <a:headEnd/>
            <a:tailEnd/>
          </a:ln>
        </p:spPr>
        <p:txBody>
          <a:bodyPr>
            <a:spAutoFit/>
          </a:bodyPr>
          <a:lstStyle/>
          <a:p>
            <a:r>
              <a:rPr lang="fr-FR" sz="1100" b="1"/>
              <a:t>1966 </a:t>
            </a:r>
          </a:p>
        </p:txBody>
      </p:sp>
      <p:sp>
        <p:nvSpPr>
          <p:cNvPr id="46155" name="ZoneTexte 82"/>
          <p:cNvSpPr txBox="1">
            <a:spLocks noChangeArrowheads="1"/>
          </p:cNvSpPr>
          <p:nvPr/>
        </p:nvSpPr>
        <p:spPr bwMode="auto">
          <a:xfrm>
            <a:off x="6429375" y="6143625"/>
            <a:ext cx="500063" cy="261938"/>
          </a:xfrm>
          <a:prstGeom prst="rect">
            <a:avLst/>
          </a:prstGeom>
          <a:noFill/>
          <a:ln w="9525">
            <a:noFill/>
            <a:miter lim="800000"/>
            <a:headEnd/>
            <a:tailEnd/>
          </a:ln>
        </p:spPr>
        <p:txBody>
          <a:bodyPr>
            <a:spAutoFit/>
          </a:bodyPr>
          <a:lstStyle/>
          <a:p>
            <a:r>
              <a:rPr lang="fr-FR" sz="1100" b="1"/>
              <a:t>1967 </a:t>
            </a:r>
          </a:p>
        </p:txBody>
      </p:sp>
      <p:sp>
        <p:nvSpPr>
          <p:cNvPr id="46156" name="ZoneTexte 83"/>
          <p:cNvSpPr txBox="1">
            <a:spLocks noChangeArrowheads="1"/>
          </p:cNvSpPr>
          <p:nvPr/>
        </p:nvSpPr>
        <p:spPr bwMode="auto">
          <a:xfrm>
            <a:off x="6858000" y="6143625"/>
            <a:ext cx="500063" cy="261938"/>
          </a:xfrm>
          <a:prstGeom prst="rect">
            <a:avLst/>
          </a:prstGeom>
          <a:noFill/>
          <a:ln w="9525">
            <a:noFill/>
            <a:miter lim="800000"/>
            <a:headEnd/>
            <a:tailEnd/>
          </a:ln>
        </p:spPr>
        <p:txBody>
          <a:bodyPr>
            <a:spAutoFit/>
          </a:bodyPr>
          <a:lstStyle/>
          <a:p>
            <a:r>
              <a:rPr lang="fr-FR" sz="1100" b="1"/>
              <a:t>1990 </a:t>
            </a:r>
          </a:p>
        </p:txBody>
      </p:sp>
      <p:sp>
        <p:nvSpPr>
          <p:cNvPr id="85" name="Rectangle à coins arrondis 84"/>
          <p:cNvSpPr/>
          <p:nvPr/>
        </p:nvSpPr>
        <p:spPr>
          <a:xfrm>
            <a:off x="8072438" y="6357938"/>
            <a:ext cx="357187" cy="2143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58" name="ZoneTexte 85"/>
          <p:cNvSpPr txBox="1">
            <a:spLocks noChangeArrowheads="1"/>
          </p:cNvSpPr>
          <p:nvPr/>
        </p:nvSpPr>
        <p:spPr bwMode="auto">
          <a:xfrm>
            <a:off x="7358063" y="5929313"/>
            <a:ext cx="1785937" cy="430212"/>
          </a:xfrm>
          <a:prstGeom prst="rect">
            <a:avLst/>
          </a:prstGeom>
          <a:noFill/>
          <a:ln w="9525">
            <a:noFill/>
            <a:miter lim="800000"/>
            <a:headEnd/>
            <a:tailEnd/>
          </a:ln>
        </p:spPr>
        <p:txBody>
          <a:bodyPr>
            <a:spAutoFit/>
          </a:bodyPr>
          <a:lstStyle/>
          <a:p>
            <a:pPr algn="ctr"/>
            <a:r>
              <a:rPr lang="fr-FR" sz="1100" b="1"/>
              <a:t>Pays indépendants </a:t>
            </a:r>
          </a:p>
          <a:p>
            <a:pPr algn="ctr"/>
            <a:r>
              <a:rPr lang="fr-FR" sz="1100" b="1"/>
              <a:t>en 1945 </a:t>
            </a:r>
          </a:p>
        </p:txBody>
      </p:sp>
      <p:sp>
        <p:nvSpPr>
          <p:cNvPr id="46159" name="ZoneTexte 86"/>
          <p:cNvSpPr txBox="1">
            <a:spLocks noChangeArrowheads="1"/>
          </p:cNvSpPr>
          <p:nvPr/>
        </p:nvSpPr>
        <p:spPr bwMode="auto">
          <a:xfrm>
            <a:off x="4572000" y="642938"/>
            <a:ext cx="857250" cy="400050"/>
          </a:xfrm>
          <a:prstGeom prst="rect">
            <a:avLst/>
          </a:prstGeom>
          <a:noFill/>
          <a:ln w="9525">
            <a:noFill/>
            <a:miter lim="800000"/>
            <a:headEnd/>
            <a:tailEnd/>
          </a:ln>
        </p:spPr>
        <p:txBody>
          <a:bodyPr>
            <a:spAutoFit/>
          </a:bodyPr>
          <a:lstStyle/>
          <a:p>
            <a:pPr algn="ctr"/>
            <a:r>
              <a:rPr lang="fr-FR" sz="1000"/>
              <a:t>Algérie</a:t>
            </a:r>
          </a:p>
          <a:p>
            <a:pPr algn="ctr"/>
            <a:r>
              <a:rPr lang="fr-FR" sz="1000"/>
              <a:t>1962</a:t>
            </a:r>
          </a:p>
        </p:txBody>
      </p:sp>
      <p:sp>
        <p:nvSpPr>
          <p:cNvPr id="46160" name="ZoneTexte 87"/>
          <p:cNvSpPr txBox="1">
            <a:spLocks noChangeArrowheads="1"/>
          </p:cNvSpPr>
          <p:nvPr/>
        </p:nvSpPr>
        <p:spPr bwMode="auto">
          <a:xfrm>
            <a:off x="5643563" y="714375"/>
            <a:ext cx="857250" cy="400050"/>
          </a:xfrm>
          <a:prstGeom prst="rect">
            <a:avLst/>
          </a:prstGeom>
          <a:noFill/>
          <a:ln w="9525">
            <a:noFill/>
            <a:miter lim="800000"/>
            <a:headEnd/>
            <a:tailEnd/>
          </a:ln>
        </p:spPr>
        <p:txBody>
          <a:bodyPr>
            <a:spAutoFit/>
          </a:bodyPr>
          <a:lstStyle/>
          <a:p>
            <a:pPr algn="ctr"/>
            <a:r>
              <a:rPr lang="fr-FR" sz="1000"/>
              <a:t>Libye</a:t>
            </a:r>
          </a:p>
          <a:p>
            <a:pPr algn="ctr"/>
            <a:r>
              <a:rPr lang="fr-FR" sz="1000"/>
              <a:t>1951</a:t>
            </a:r>
          </a:p>
        </p:txBody>
      </p:sp>
      <p:sp>
        <p:nvSpPr>
          <p:cNvPr id="46161" name="ZoneTexte 88"/>
          <p:cNvSpPr txBox="1">
            <a:spLocks noChangeArrowheads="1"/>
          </p:cNvSpPr>
          <p:nvPr/>
        </p:nvSpPr>
        <p:spPr bwMode="auto">
          <a:xfrm>
            <a:off x="4000500" y="285750"/>
            <a:ext cx="857250" cy="400050"/>
          </a:xfrm>
          <a:prstGeom prst="rect">
            <a:avLst/>
          </a:prstGeom>
          <a:noFill/>
          <a:ln w="9525">
            <a:noFill/>
            <a:miter lim="800000"/>
            <a:headEnd/>
            <a:tailEnd/>
          </a:ln>
        </p:spPr>
        <p:txBody>
          <a:bodyPr>
            <a:spAutoFit/>
          </a:bodyPr>
          <a:lstStyle/>
          <a:p>
            <a:pPr algn="ctr"/>
            <a:r>
              <a:rPr lang="fr-FR" sz="1000"/>
              <a:t>Maroc</a:t>
            </a:r>
          </a:p>
          <a:p>
            <a:pPr algn="ctr"/>
            <a:r>
              <a:rPr lang="fr-FR" sz="1000"/>
              <a:t>1956</a:t>
            </a:r>
          </a:p>
        </p:txBody>
      </p:sp>
      <p:sp>
        <p:nvSpPr>
          <p:cNvPr id="46162" name="ZoneTexte 89"/>
          <p:cNvSpPr txBox="1">
            <a:spLocks noChangeArrowheads="1"/>
          </p:cNvSpPr>
          <p:nvPr/>
        </p:nvSpPr>
        <p:spPr bwMode="auto">
          <a:xfrm>
            <a:off x="5357813" y="0"/>
            <a:ext cx="857250" cy="400050"/>
          </a:xfrm>
          <a:prstGeom prst="rect">
            <a:avLst/>
          </a:prstGeom>
          <a:noFill/>
          <a:ln w="9525">
            <a:noFill/>
            <a:miter lim="800000"/>
            <a:headEnd/>
            <a:tailEnd/>
          </a:ln>
        </p:spPr>
        <p:txBody>
          <a:bodyPr>
            <a:spAutoFit/>
          </a:bodyPr>
          <a:lstStyle/>
          <a:p>
            <a:pPr algn="ctr"/>
            <a:r>
              <a:rPr lang="fr-FR" sz="1000"/>
              <a:t>Tunisie</a:t>
            </a:r>
          </a:p>
          <a:p>
            <a:pPr algn="ctr"/>
            <a:r>
              <a:rPr lang="fr-FR" sz="1000"/>
              <a:t>1956</a:t>
            </a:r>
          </a:p>
        </p:txBody>
      </p:sp>
      <p:sp>
        <p:nvSpPr>
          <p:cNvPr id="46163" name="ZoneTexte 90"/>
          <p:cNvSpPr txBox="1">
            <a:spLocks noChangeArrowheads="1"/>
          </p:cNvSpPr>
          <p:nvPr/>
        </p:nvSpPr>
        <p:spPr bwMode="auto">
          <a:xfrm>
            <a:off x="3071813" y="714375"/>
            <a:ext cx="857250" cy="554038"/>
          </a:xfrm>
          <a:prstGeom prst="rect">
            <a:avLst/>
          </a:prstGeom>
          <a:noFill/>
          <a:ln w="9525">
            <a:noFill/>
            <a:miter lim="800000"/>
            <a:headEnd/>
            <a:tailEnd/>
          </a:ln>
        </p:spPr>
        <p:txBody>
          <a:bodyPr>
            <a:spAutoFit/>
          </a:bodyPr>
          <a:lstStyle/>
          <a:p>
            <a:pPr algn="ctr"/>
            <a:r>
              <a:rPr lang="fr-FR" sz="1000"/>
              <a:t>Sahara Occidental</a:t>
            </a:r>
          </a:p>
          <a:p>
            <a:pPr algn="ctr"/>
            <a:r>
              <a:rPr lang="fr-FR" sz="1000"/>
              <a:t>1975</a:t>
            </a:r>
          </a:p>
        </p:txBody>
      </p:sp>
      <p:sp>
        <p:nvSpPr>
          <p:cNvPr id="46164" name="ZoneTexte 91"/>
          <p:cNvSpPr txBox="1">
            <a:spLocks noChangeArrowheads="1"/>
          </p:cNvSpPr>
          <p:nvPr/>
        </p:nvSpPr>
        <p:spPr bwMode="auto">
          <a:xfrm>
            <a:off x="6500813" y="785813"/>
            <a:ext cx="857250" cy="246062"/>
          </a:xfrm>
          <a:prstGeom prst="rect">
            <a:avLst/>
          </a:prstGeom>
          <a:noFill/>
          <a:ln w="9525">
            <a:noFill/>
            <a:miter lim="800000"/>
            <a:headEnd/>
            <a:tailEnd/>
          </a:ln>
        </p:spPr>
        <p:txBody>
          <a:bodyPr>
            <a:spAutoFit/>
          </a:bodyPr>
          <a:lstStyle/>
          <a:p>
            <a:pPr algn="ctr"/>
            <a:r>
              <a:rPr lang="fr-FR" sz="1000"/>
              <a:t>Egypte</a:t>
            </a:r>
          </a:p>
        </p:txBody>
      </p:sp>
      <p:sp>
        <p:nvSpPr>
          <p:cNvPr id="46165" name="ZoneTexte 92"/>
          <p:cNvSpPr txBox="1">
            <a:spLocks noChangeArrowheads="1"/>
          </p:cNvSpPr>
          <p:nvPr/>
        </p:nvSpPr>
        <p:spPr bwMode="auto">
          <a:xfrm>
            <a:off x="6500813" y="1643063"/>
            <a:ext cx="857250" cy="400050"/>
          </a:xfrm>
          <a:prstGeom prst="rect">
            <a:avLst/>
          </a:prstGeom>
          <a:noFill/>
          <a:ln w="9525">
            <a:noFill/>
            <a:miter lim="800000"/>
            <a:headEnd/>
            <a:tailEnd/>
          </a:ln>
        </p:spPr>
        <p:txBody>
          <a:bodyPr>
            <a:spAutoFit/>
          </a:bodyPr>
          <a:lstStyle/>
          <a:p>
            <a:pPr algn="ctr"/>
            <a:r>
              <a:rPr lang="fr-FR" sz="1000"/>
              <a:t>Soudan </a:t>
            </a:r>
          </a:p>
          <a:p>
            <a:pPr algn="ctr"/>
            <a:r>
              <a:rPr lang="fr-FR" sz="1000"/>
              <a:t>1956</a:t>
            </a:r>
          </a:p>
        </p:txBody>
      </p:sp>
      <p:sp>
        <p:nvSpPr>
          <p:cNvPr id="46166" name="ZoneTexte 93"/>
          <p:cNvSpPr txBox="1">
            <a:spLocks noChangeArrowheads="1"/>
          </p:cNvSpPr>
          <p:nvPr/>
        </p:nvSpPr>
        <p:spPr bwMode="auto">
          <a:xfrm>
            <a:off x="5072063" y="1428750"/>
            <a:ext cx="857250" cy="246063"/>
          </a:xfrm>
          <a:prstGeom prst="rect">
            <a:avLst/>
          </a:prstGeom>
          <a:noFill/>
          <a:ln w="9525">
            <a:noFill/>
            <a:miter lim="800000"/>
            <a:headEnd/>
            <a:tailEnd/>
          </a:ln>
        </p:spPr>
        <p:txBody>
          <a:bodyPr>
            <a:spAutoFit/>
          </a:bodyPr>
          <a:lstStyle/>
          <a:p>
            <a:pPr algn="ctr"/>
            <a:r>
              <a:rPr lang="fr-FR" sz="1000"/>
              <a:t>Niger</a:t>
            </a:r>
          </a:p>
        </p:txBody>
      </p:sp>
      <p:sp>
        <p:nvSpPr>
          <p:cNvPr id="46167" name="ZoneTexte 94"/>
          <p:cNvSpPr txBox="1">
            <a:spLocks noChangeArrowheads="1"/>
          </p:cNvSpPr>
          <p:nvPr/>
        </p:nvSpPr>
        <p:spPr bwMode="auto">
          <a:xfrm>
            <a:off x="5715000" y="1643063"/>
            <a:ext cx="857250" cy="246062"/>
          </a:xfrm>
          <a:prstGeom prst="rect">
            <a:avLst/>
          </a:prstGeom>
          <a:noFill/>
          <a:ln w="9525">
            <a:noFill/>
            <a:miter lim="800000"/>
            <a:headEnd/>
            <a:tailEnd/>
          </a:ln>
        </p:spPr>
        <p:txBody>
          <a:bodyPr>
            <a:spAutoFit/>
          </a:bodyPr>
          <a:lstStyle/>
          <a:p>
            <a:pPr algn="ctr"/>
            <a:r>
              <a:rPr lang="fr-FR" sz="1000"/>
              <a:t>Tchad</a:t>
            </a:r>
          </a:p>
        </p:txBody>
      </p:sp>
      <p:sp>
        <p:nvSpPr>
          <p:cNvPr id="46168" name="ZoneTexte 95"/>
          <p:cNvSpPr txBox="1">
            <a:spLocks noChangeArrowheads="1"/>
          </p:cNvSpPr>
          <p:nvPr/>
        </p:nvSpPr>
        <p:spPr bwMode="auto">
          <a:xfrm>
            <a:off x="4357688" y="1428750"/>
            <a:ext cx="857250" cy="246063"/>
          </a:xfrm>
          <a:prstGeom prst="rect">
            <a:avLst/>
          </a:prstGeom>
          <a:noFill/>
          <a:ln w="9525">
            <a:noFill/>
            <a:miter lim="800000"/>
            <a:headEnd/>
            <a:tailEnd/>
          </a:ln>
        </p:spPr>
        <p:txBody>
          <a:bodyPr>
            <a:spAutoFit/>
          </a:bodyPr>
          <a:lstStyle/>
          <a:p>
            <a:pPr algn="ctr"/>
            <a:r>
              <a:rPr lang="fr-FR" sz="1000"/>
              <a:t>Mali</a:t>
            </a:r>
          </a:p>
        </p:txBody>
      </p:sp>
      <p:sp>
        <p:nvSpPr>
          <p:cNvPr id="46169" name="ZoneTexte 96"/>
          <p:cNvSpPr txBox="1">
            <a:spLocks noChangeArrowheads="1"/>
          </p:cNvSpPr>
          <p:nvPr/>
        </p:nvSpPr>
        <p:spPr bwMode="auto">
          <a:xfrm>
            <a:off x="5000625" y="2071688"/>
            <a:ext cx="857250" cy="246062"/>
          </a:xfrm>
          <a:prstGeom prst="rect">
            <a:avLst/>
          </a:prstGeom>
          <a:noFill/>
          <a:ln w="9525">
            <a:noFill/>
            <a:miter lim="800000"/>
            <a:headEnd/>
            <a:tailEnd/>
          </a:ln>
        </p:spPr>
        <p:txBody>
          <a:bodyPr>
            <a:spAutoFit/>
          </a:bodyPr>
          <a:lstStyle/>
          <a:p>
            <a:pPr algn="ctr"/>
            <a:r>
              <a:rPr lang="fr-FR" sz="1000"/>
              <a:t>Nigeria</a:t>
            </a:r>
          </a:p>
        </p:txBody>
      </p:sp>
      <p:sp>
        <p:nvSpPr>
          <p:cNvPr id="46170" name="ZoneTexte 97"/>
          <p:cNvSpPr txBox="1">
            <a:spLocks noChangeArrowheads="1"/>
          </p:cNvSpPr>
          <p:nvPr/>
        </p:nvSpPr>
        <p:spPr bwMode="auto">
          <a:xfrm>
            <a:off x="5715000" y="2357438"/>
            <a:ext cx="1143000" cy="246062"/>
          </a:xfrm>
          <a:prstGeom prst="rect">
            <a:avLst/>
          </a:prstGeom>
          <a:noFill/>
          <a:ln w="9525">
            <a:noFill/>
            <a:miter lim="800000"/>
            <a:headEnd/>
            <a:tailEnd/>
          </a:ln>
        </p:spPr>
        <p:txBody>
          <a:bodyPr>
            <a:spAutoFit/>
          </a:bodyPr>
          <a:lstStyle/>
          <a:p>
            <a:pPr algn="ctr"/>
            <a:r>
              <a:rPr lang="fr-FR" sz="1000"/>
              <a:t>Centrafrique</a:t>
            </a:r>
          </a:p>
        </p:txBody>
      </p:sp>
      <p:sp>
        <p:nvSpPr>
          <p:cNvPr id="46171" name="ZoneTexte 98"/>
          <p:cNvSpPr txBox="1">
            <a:spLocks noChangeArrowheads="1"/>
          </p:cNvSpPr>
          <p:nvPr/>
        </p:nvSpPr>
        <p:spPr bwMode="auto">
          <a:xfrm>
            <a:off x="5214938" y="2428875"/>
            <a:ext cx="857250" cy="246063"/>
          </a:xfrm>
          <a:prstGeom prst="rect">
            <a:avLst/>
          </a:prstGeom>
          <a:noFill/>
          <a:ln w="9525">
            <a:noFill/>
            <a:miter lim="800000"/>
            <a:headEnd/>
            <a:tailEnd/>
          </a:ln>
        </p:spPr>
        <p:txBody>
          <a:bodyPr>
            <a:spAutoFit/>
          </a:bodyPr>
          <a:lstStyle/>
          <a:p>
            <a:pPr algn="ctr"/>
            <a:r>
              <a:rPr lang="fr-FR" sz="1000"/>
              <a:t>Cameroun</a:t>
            </a:r>
          </a:p>
        </p:txBody>
      </p:sp>
      <p:sp>
        <p:nvSpPr>
          <p:cNvPr id="46172" name="ZoneTexte 99"/>
          <p:cNvSpPr txBox="1">
            <a:spLocks noChangeArrowheads="1"/>
          </p:cNvSpPr>
          <p:nvPr/>
        </p:nvSpPr>
        <p:spPr bwMode="auto">
          <a:xfrm>
            <a:off x="6072188" y="3000375"/>
            <a:ext cx="857250" cy="400050"/>
          </a:xfrm>
          <a:prstGeom prst="rect">
            <a:avLst/>
          </a:prstGeom>
          <a:noFill/>
          <a:ln w="9525">
            <a:noFill/>
            <a:miter lim="800000"/>
            <a:headEnd/>
            <a:tailEnd/>
          </a:ln>
        </p:spPr>
        <p:txBody>
          <a:bodyPr>
            <a:spAutoFit/>
          </a:bodyPr>
          <a:lstStyle/>
          <a:p>
            <a:pPr algn="ctr"/>
            <a:r>
              <a:rPr lang="fr-FR" sz="1000"/>
              <a:t>Congo-Kinshasa</a:t>
            </a:r>
          </a:p>
        </p:txBody>
      </p:sp>
      <p:sp>
        <p:nvSpPr>
          <p:cNvPr id="46173" name="ZoneTexte 100"/>
          <p:cNvSpPr txBox="1">
            <a:spLocks noChangeArrowheads="1"/>
          </p:cNvSpPr>
          <p:nvPr/>
        </p:nvSpPr>
        <p:spPr bwMode="auto">
          <a:xfrm>
            <a:off x="7572375" y="4429125"/>
            <a:ext cx="1000125" cy="246063"/>
          </a:xfrm>
          <a:prstGeom prst="rect">
            <a:avLst/>
          </a:prstGeom>
          <a:noFill/>
          <a:ln w="9525">
            <a:noFill/>
            <a:miter lim="800000"/>
            <a:headEnd/>
            <a:tailEnd/>
          </a:ln>
        </p:spPr>
        <p:txBody>
          <a:bodyPr>
            <a:spAutoFit/>
          </a:bodyPr>
          <a:lstStyle/>
          <a:p>
            <a:pPr algn="ctr"/>
            <a:r>
              <a:rPr lang="fr-FR" sz="1000"/>
              <a:t>Madagascar</a:t>
            </a:r>
          </a:p>
        </p:txBody>
      </p:sp>
      <p:sp>
        <p:nvSpPr>
          <p:cNvPr id="46174" name="ZoneTexte 102"/>
          <p:cNvSpPr txBox="1">
            <a:spLocks noChangeArrowheads="1"/>
          </p:cNvSpPr>
          <p:nvPr/>
        </p:nvSpPr>
        <p:spPr bwMode="auto">
          <a:xfrm>
            <a:off x="7929563" y="2643188"/>
            <a:ext cx="857250" cy="246062"/>
          </a:xfrm>
          <a:prstGeom prst="rect">
            <a:avLst/>
          </a:prstGeom>
          <a:noFill/>
          <a:ln w="9525">
            <a:noFill/>
            <a:miter lim="800000"/>
            <a:headEnd/>
            <a:tailEnd/>
          </a:ln>
        </p:spPr>
        <p:txBody>
          <a:bodyPr>
            <a:spAutoFit/>
          </a:bodyPr>
          <a:lstStyle/>
          <a:p>
            <a:r>
              <a:rPr lang="fr-FR" sz="1000"/>
              <a:t>Somalie</a:t>
            </a:r>
          </a:p>
        </p:txBody>
      </p:sp>
      <p:sp>
        <p:nvSpPr>
          <p:cNvPr id="46175" name="ZoneTexte 103"/>
          <p:cNvSpPr txBox="1">
            <a:spLocks noChangeArrowheads="1"/>
          </p:cNvSpPr>
          <p:nvPr/>
        </p:nvSpPr>
        <p:spPr bwMode="auto">
          <a:xfrm>
            <a:off x="7215188" y="2214563"/>
            <a:ext cx="857250" cy="246062"/>
          </a:xfrm>
          <a:prstGeom prst="rect">
            <a:avLst/>
          </a:prstGeom>
          <a:noFill/>
          <a:ln w="9525">
            <a:noFill/>
            <a:miter lim="800000"/>
            <a:headEnd/>
            <a:tailEnd/>
          </a:ln>
        </p:spPr>
        <p:txBody>
          <a:bodyPr>
            <a:spAutoFit/>
          </a:bodyPr>
          <a:lstStyle/>
          <a:p>
            <a:pPr algn="ctr"/>
            <a:r>
              <a:rPr lang="fr-FR" sz="1000"/>
              <a:t>Ethiopie</a:t>
            </a:r>
          </a:p>
        </p:txBody>
      </p:sp>
      <p:sp>
        <p:nvSpPr>
          <p:cNvPr id="46176" name="ZoneTexte 104"/>
          <p:cNvSpPr txBox="1">
            <a:spLocks noChangeArrowheads="1"/>
          </p:cNvSpPr>
          <p:nvPr/>
        </p:nvSpPr>
        <p:spPr bwMode="auto">
          <a:xfrm>
            <a:off x="6000750" y="5143500"/>
            <a:ext cx="785813" cy="400050"/>
          </a:xfrm>
          <a:prstGeom prst="rect">
            <a:avLst/>
          </a:prstGeom>
          <a:noFill/>
          <a:ln w="9525">
            <a:noFill/>
            <a:miter lim="800000"/>
            <a:headEnd/>
            <a:tailEnd/>
          </a:ln>
        </p:spPr>
        <p:txBody>
          <a:bodyPr>
            <a:spAutoFit/>
          </a:bodyPr>
          <a:lstStyle/>
          <a:p>
            <a:pPr algn="ctr"/>
            <a:r>
              <a:rPr lang="fr-FR" sz="1000"/>
              <a:t>Afrique </a:t>
            </a:r>
          </a:p>
          <a:p>
            <a:pPr algn="ctr"/>
            <a:r>
              <a:rPr lang="fr-FR" sz="1000"/>
              <a:t>du Sud</a:t>
            </a:r>
          </a:p>
        </p:txBody>
      </p:sp>
      <p:sp>
        <p:nvSpPr>
          <p:cNvPr id="46177" name="ZoneTexte 105"/>
          <p:cNvSpPr txBox="1">
            <a:spLocks noChangeArrowheads="1"/>
          </p:cNvSpPr>
          <p:nvPr/>
        </p:nvSpPr>
        <p:spPr bwMode="auto">
          <a:xfrm>
            <a:off x="3643313" y="1357313"/>
            <a:ext cx="857250" cy="246062"/>
          </a:xfrm>
          <a:prstGeom prst="rect">
            <a:avLst/>
          </a:prstGeom>
          <a:noFill/>
          <a:ln w="9525">
            <a:noFill/>
            <a:miter lim="800000"/>
            <a:headEnd/>
            <a:tailEnd/>
          </a:ln>
        </p:spPr>
        <p:txBody>
          <a:bodyPr>
            <a:spAutoFit/>
          </a:bodyPr>
          <a:lstStyle/>
          <a:p>
            <a:pPr algn="ctr"/>
            <a:r>
              <a:rPr lang="fr-FR" sz="1000"/>
              <a:t>Mauritanie</a:t>
            </a:r>
          </a:p>
        </p:txBody>
      </p:sp>
      <p:sp>
        <p:nvSpPr>
          <p:cNvPr id="46178" name="ZoneTexte 110"/>
          <p:cNvSpPr txBox="1">
            <a:spLocks noChangeArrowheads="1"/>
          </p:cNvSpPr>
          <p:nvPr/>
        </p:nvSpPr>
        <p:spPr bwMode="auto">
          <a:xfrm>
            <a:off x="2928938" y="1285875"/>
            <a:ext cx="857250" cy="400050"/>
          </a:xfrm>
          <a:prstGeom prst="rect">
            <a:avLst/>
          </a:prstGeom>
          <a:noFill/>
          <a:ln w="9525">
            <a:noFill/>
            <a:miter lim="800000"/>
            <a:headEnd/>
            <a:tailEnd/>
          </a:ln>
        </p:spPr>
        <p:txBody>
          <a:bodyPr>
            <a:spAutoFit/>
          </a:bodyPr>
          <a:lstStyle/>
          <a:p>
            <a:pPr algn="ctr"/>
            <a:r>
              <a:rPr lang="fr-FR" sz="1000"/>
              <a:t>Gambie</a:t>
            </a:r>
          </a:p>
          <a:p>
            <a:pPr algn="ctr"/>
            <a:r>
              <a:rPr lang="fr-FR" sz="1000"/>
              <a:t>1965</a:t>
            </a:r>
          </a:p>
        </p:txBody>
      </p:sp>
      <p:cxnSp>
        <p:nvCxnSpPr>
          <p:cNvPr id="113" name="Connecteur en angle 112"/>
          <p:cNvCxnSpPr>
            <a:stCxn id="46178" idx="2"/>
          </p:cNvCxnSpPr>
          <p:nvPr/>
        </p:nvCxnSpPr>
        <p:spPr>
          <a:xfrm rot="16200000" flipH="1">
            <a:off x="3378994" y="1664494"/>
            <a:ext cx="242888" cy="285750"/>
          </a:xfrm>
          <a:prstGeom prst="bentConnector2">
            <a:avLst/>
          </a:prstGeom>
        </p:spPr>
        <p:style>
          <a:lnRef idx="1">
            <a:schemeClr val="dk1"/>
          </a:lnRef>
          <a:fillRef idx="0">
            <a:schemeClr val="dk1"/>
          </a:fillRef>
          <a:effectRef idx="0">
            <a:schemeClr val="dk1"/>
          </a:effectRef>
          <a:fontRef idx="minor">
            <a:schemeClr val="tx1"/>
          </a:fontRef>
        </p:style>
      </p:cxnSp>
      <p:sp>
        <p:nvSpPr>
          <p:cNvPr id="46180" name="ZoneTexte 121"/>
          <p:cNvSpPr txBox="1">
            <a:spLocks noChangeArrowheads="1"/>
          </p:cNvSpPr>
          <p:nvPr/>
        </p:nvSpPr>
        <p:spPr bwMode="auto">
          <a:xfrm>
            <a:off x="2500313" y="1928813"/>
            <a:ext cx="1357312" cy="400050"/>
          </a:xfrm>
          <a:prstGeom prst="rect">
            <a:avLst/>
          </a:prstGeom>
          <a:noFill/>
          <a:ln w="9525">
            <a:noFill/>
            <a:miter lim="800000"/>
            <a:headEnd/>
            <a:tailEnd/>
          </a:ln>
        </p:spPr>
        <p:txBody>
          <a:bodyPr>
            <a:spAutoFit/>
          </a:bodyPr>
          <a:lstStyle/>
          <a:p>
            <a:pPr algn="ctr"/>
            <a:r>
              <a:rPr lang="fr-FR" sz="1000"/>
              <a:t>Guinée-Bissau</a:t>
            </a:r>
          </a:p>
          <a:p>
            <a:pPr algn="ctr"/>
            <a:r>
              <a:rPr lang="fr-FR" sz="1000"/>
              <a:t> 1974</a:t>
            </a:r>
          </a:p>
        </p:txBody>
      </p:sp>
      <p:sp>
        <p:nvSpPr>
          <p:cNvPr id="46181" name="ZoneTexte 122"/>
          <p:cNvSpPr txBox="1">
            <a:spLocks noChangeArrowheads="1"/>
          </p:cNvSpPr>
          <p:nvPr/>
        </p:nvSpPr>
        <p:spPr bwMode="auto">
          <a:xfrm>
            <a:off x="3643313" y="2571750"/>
            <a:ext cx="1357312" cy="246063"/>
          </a:xfrm>
          <a:prstGeom prst="rect">
            <a:avLst/>
          </a:prstGeom>
          <a:noFill/>
          <a:ln w="9525">
            <a:noFill/>
            <a:miter lim="800000"/>
            <a:headEnd/>
            <a:tailEnd/>
          </a:ln>
        </p:spPr>
        <p:txBody>
          <a:bodyPr>
            <a:spAutoFit/>
          </a:bodyPr>
          <a:lstStyle/>
          <a:p>
            <a:pPr algn="ctr"/>
            <a:r>
              <a:rPr lang="fr-FR" sz="1000"/>
              <a:t>Ghana 1957</a:t>
            </a:r>
          </a:p>
        </p:txBody>
      </p:sp>
      <p:cxnSp>
        <p:nvCxnSpPr>
          <p:cNvPr id="125" name="Connecteur en angle 124"/>
          <p:cNvCxnSpPr/>
          <p:nvPr/>
        </p:nvCxnSpPr>
        <p:spPr>
          <a:xfrm rot="5400000" flipH="1" flipV="1">
            <a:off x="4643438" y="2571750"/>
            <a:ext cx="142875" cy="142875"/>
          </a:xfrm>
          <a:prstGeom prst="bentConnector3">
            <a:avLst>
              <a:gd name="adj1" fmla="val 3334"/>
            </a:avLst>
          </a:prstGeom>
        </p:spPr>
        <p:style>
          <a:lnRef idx="1">
            <a:schemeClr val="dk1"/>
          </a:lnRef>
          <a:fillRef idx="0">
            <a:schemeClr val="dk1"/>
          </a:fillRef>
          <a:effectRef idx="0">
            <a:schemeClr val="dk1"/>
          </a:effectRef>
          <a:fontRef idx="minor">
            <a:schemeClr val="tx1"/>
          </a:fontRef>
        </p:style>
      </p:cxnSp>
      <p:sp>
        <p:nvSpPr>
          <p:cNvPr id="46183" name="ZoneTexte 131"/>
          <p:cNvSpPr txBox="1">
            <a:spLocks noChangeArrowheads="1"/>
          </p:cNvSpPr>
          <p:nvPr/>
        </p:nvSpPr>
        <p:spPr bwMode="auto">
          <a:xfrm>
            <a:off x="3286125" y="2428875"/>
            <a:ext cx="1285875" cy="246063"/>
          </a:xfrm>
          <a:prstGeom prst="rect">
            <a:avLst/>
          </a:prstGeom>
          <a:noFill/>
          <a:ln w="9525">
            <a:noFill/>
            <a:miter lim="800000"/>
            <a:headEnd/>
            <a:tailEnd/>
          </a:ln>
        </p:spPr>
        <p:txBody>
          <a:bodyPr>
            <a:spAutoFit/>
          </a:bodyPr>
          <a:lstStyle/>
          <a:p>
            <a:pPr algn="ctr"/>
            <a:r>
              <a:rPr lang="fr-FR" sz="1000"/>
              <a:t>Liberia</a:t>
            </a:r>
          </a:p>
        </p:txBody>
      </p:sp>
      <p:sp>
        <p:nvSpPr>
          <p:cNvPr id="46184" name="ZoneTexte 133"/>
          <p:cNvSpPr txBox="1">
            <a:spLocks noChangeArrowheads="1"/>
          </p:cNvSpPr>
          <p:nvPr/>
        </p:nvSpPr>
        <p:spPr bwMode="auto">
          <a:xfrm>
            <a:off x="3929063" y="2857500"/>
            <a:ext cx="1214437" cy="246063"/>
          </a:xfrm>
          <a:prstGeom prst="rect">
            <a:avLst/>
          </a:prstGeom>
          <a:noFill/>
          <a:ln w="9525">
            <a:noFill/>
            <a:miter lim="800000"/>
            <a:headEnd/>
            <a:tailEnd/>
          </a:ln>
        </p:spPr>
        <p:txBody>
          <a:bodyPr>
            <a:spAutoFit/>
          </a:bodyPr>
          <a:lstStyle/>
          <a:p>
            <a:pPr algn="ctr"/>
            <a:r>
              <a:rPr lang="fr-FR" sz="1000"/>
              <a:t>Dahomey (Bénin)</a:t>
            </a:r>
          </a:p>
        </p:txBody>
      </p:sp>
      <p:cxnSp>
        <p:nvCxnSpPr>
          <p:cNvPr id="136" name="Connecteur droit 135"/>
          <p:cNvCxnSpPr/>
          <p:nvPr/>
        </p:nvCxnSpPr>
        <p:spPr>
          <a:xfrm rot="5400000">
            <a:off x="4787106" y="2713832"/>
            <a:ext cx="428625" cy="1588"/>
          </a:xfrm>
          <a:prstGeom prst="line">
            <a:avLst/>
          </a:prstGeom>
        </p:spPr>
        <p:style>
          <a:lnRef idx="1">
            <a:schemeClr val="dk1"/>
          </a:lnRef>
          <a:fillRef idx="0">
            <a:schemeClr val="dk1"/>
          </a:fillRef>
          <a:effectRef idx="0">
            <a:schemeClr val="dk1"/>
          </a:effectRef>
          <a:fontRef idx="minor">
            <a:schemeClr val="tx1"/>
          </a:fontRef>
        </p:style>
      </p:cxnSp>
      <p:cxnSp>
        <p:nvCxnSpPr>
          <p:cNvPr id="146" name="Connecteur droit 145"/>
          <p:cNvCxnSpPr/>
          <p:nvPr/>
        </p:nvCxnSpPr>
        <p:spPr>
          <a:xfrm rot="5400000">
            <a:off x="4787107" y="26423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6187" name="ZoneTexte 147"/>
          <p:cNvSpPr txBox="1">
            <a:spLocks noChangeArrowheads="1"/>
          </p:cNvSpPr>
          <p:nvPr/>
        </p:nvSpPr>
        <p:spPr bwMode="auto">
          <a:xfrm>
            <a:off x="4357688" y="2714625"/>
            <a:ext cx="857250" cy="246063"/>
          </a:xfrm>
          <a:prstGeom prst="rect">
            <a:avLst/>
          </a:prstGeom>
          <a:noFill/>
          <a:ln w="9525">
            <a:noFill/>
            <a:miter lim="800000"/>
            <a:headEnd/>
            <a:tailEnd/>
          </a:ln>
        </p:spPr>
        <p:txBody>
          <a:bodyPr>
            <a:spAutoFit/>
          </a:bodyPr>
          <a:lstStyle/>
          <a:p>
            <a:pPr algn="ctr"/>
            <a:r>
              <a:rPr lang="fr-FR" sz="1000"/>
              <a:t>Togo</a:t>
            </a:r>
          </a:p>
        </p:txBody>
      </p:sp>
      <p:sp>
        <p:nvSpPr>
          <p:cNvPr id="46188" name="ZoneTexte 148"/>
          <p:cNvSpPr txBox="1">
            <a:spLocks noChangeArrowheads="1"/>
          </p:cNvSpPr>
          <p:nvPr/>
        </p:nvSpPr>
        <p:spPr bwMode="auto">
          <a:xfrm>
            <a:off x="3857625" y="3000375"/>
            <a:ext cx="1357313" cy="400050"/>
          </a:xfrm>
          <a:prstGeom prst="rect">
            <a:avLst/>
          </a:prstGeom>
          <a:noFill/>
          <a:ln w="9525">
            <a:noFill/>
            <a:miter lim="800000"/>
            <a:headEnd/>
            <a:tailEnd/>
          </a:ln>
        </p:spPr>
        <p:txBody>
          <a:bodyPr>
            <a:spAutoFit/>
          </a:bodyPr>
          <a:lstStyle/>
          <a:p>
            <a:pPr algn="ctr"/>
            <a:r>
              <a:rPr lang="fr-FR" sz="1000"/>
              <a:t>Guinée équatoriale 1968</a:t>
            </a:r>
          </a:p>
        </p:txBody>
      </p:sp>
      <p:cxnSp>
        <p:nvCxnSpPr>
          <p:cNvPr id="151" name="Connecteur droit 150"/>
          <p:cNvCxnSpPr>
            <a:stCxn id="9" idx="3"/>
          </p:cNvCxnSpPr>
          <p:nvPr/>
        </p:nvCxnSpPr>
        <p:spPr>
          <a:xfrm rot="5400000">
            <a:off x="5072062" y="2774951"/>
            <a:ext cx="296863" cy="296862"/>
          </a:xfrm>
          <a:prstGeom prst="line">
            <a:avLst/>
          </a:prstGeom>
        </p:spPr>
        <p:style>
          <a:lnRef idx="1">
            <a:schemeClr val="dk1"/>
          </a:lnRef>
          <a:fillRef idx="0">
            <a:schemeClr val="dk1"/>
          </a:fillRef>
          <a:effectRef idx="0">
            <a:schemeClr val="dk1"/>
          </a:effectRef>
          <a:fontRef idx="minor">
            <a:schemeClr val="tx1"/>
          </a:fontRef>
        </p:style>
      </p:cxnSp>
      <p:cxnSp>
        <p:nvCxnSpPr>
          <p:cNvPr id="153" name="Connecteur droit 152"/>
          <p:cNvCxnSpPr>
            <a:stCxn id="33" idx="0"/>
          </p:cNvCxnSpPr>
          <p:nvPr/>
        </p:nvCxnSpPr>
        <p:spPr>
          <a:xfrm flipH="1" flipV="1">
            <a:off x="5286375" y="2857500"/>
            <a:ext cx="236538" cy="33338"/>
          </a:xfrm>
          <a:prstGeom prst="line">
            <a:avLst/>
          </a:prstGeom>
        </p:spPr>
        <p:style>
          <a:lnRef idx="1">
            <a:schemeClr val="dk1"/>
          </a:lnRef>
          <a:fillRef idx="0">
            <a:schemeClr val="dk1"/>
          </a:fillRef>
          <a:effectRef idx="0">
            <a:schemeClr val="dk1"/>
          </a:effectRef>
          <a:fontRef idx="minor">
            <a:schemeClr val="tx1"/>
          </a:fontRef>
        </p:style>
      </p:cxnSp>
      <p:sp>
        <p:nvSpPr>
          <p:cNvPr id="46191" name="ZoneTexte 156"/>
          <p:cNvSpPr txBox="1">
            <a:spLocks noChangeArrowheads="1"/>
          </p:cNvSpPr>
          <p:nvPr/>
        </p:nvSpPr>
        <p:spPr bwMode="auto">
          <a:xfrm>
            <a:off x="3571875" y="3357563"/>
            <a:ext cx="2000250" cy="246062"/>
          </a:xfrm>
          <a:prstGeom prst="rect">
            <a:avLst/>
          </a:prstGeom>
          <a:noFill/>
          <a:ln w="9525">
            <a:noFill/>
            <a:miter lim="800000"/>
            <a:headEnd/>
            <a:tailEnd/>
          </a:ln>
        </p:spPr>
        <p:txBody>
          <a:bodyPr>
            <a:spAutoFit/>
          </a:bodyPr>
          <a:lstStyle/>
          <a:p>
            <a:pPr algn="ctr"/>
            <a:r>
              <a:rPr lang="fr-FR" sz="1000"/>
              <a:t>São Tomé-et-Principe 1975</a:t>
            </a:r>
          </a:p>
        </p:txBody>
      </p:sp>
      <p:cxnSp>
        <p:nvCxnSpPr>
          <p:cNvPr id="158" name="Connecteur droit 157"/>
          <p:cNvCxnSpPr/>
          <p:nvPr/>
        </p:nvCxnSpPr>
        <p:spPr>
          <a:xfrm rot="5400000">
            <a:off x="5072857" y="3213894"/>
            <a:ext cx="285750" cy="1587"/>
          </a:xfrm>
          <a:prstGeom prst="line">
            <a:avLst/>
          </a:prstGeom>
        </p:spPr>
        <p:style>
          <a:lnRef idx="1">
            <a:schemeClr val="dk1"/>
          </a:lnRef>
          <a:fillRef idx="0">
            <a:schemeClr val="dk1"/>
          </a:fillRef>
          <a:effectRef idx="0">
            <a:schemeClr val="dk1"/>
          </a:effectRef>
          <a:fontRef idx="minor">
            <a:schemeClr val="tx1"/>
          </a:fontRef>
        </p:style>
      </p:cxnSp>
      <p:sp>
        <p:nvSpPr>
          <p:cNvPr id="46193" name="ZoneTexte 158"/>
          <p:cNvSpPr txBox="1">
            <a:spLocks noChangeArrowheads="1"/>
          </p:cNvSpPr>
          <p:nvPr/>
        </p:nvSpPr>
        <p:spPr bwMode="auto">
          <a:xfrm>
            <a:off x="5643563" y="3714750"/>
            <a:ext cx="857250" cy="400050"/>
          </a:xfrm>
          <a:prstGeom prst="rect">
            <a:avLst/>
          </a:prstGeom>
          <a:noFill/>
          <a:ln w="9525">
            <a:noFill/>
            <a:miter lim="800000"/>
            <a:headEnd/>
            <a:tailEnd/>
          </a:ln>
        </p:spPr>
        <p:txBody>
          <a:bodyPr>
            <a:spAutoFit/>
          </a:bodyPr>
          <a:lstStyle/>
          <a:p>
            <a:pPr algn="ctr"/>
            <a:r>
              <a:rPr lang="fr-FR" sz="1000"/>
              <a:t>Angola 1975</a:t>
            </a:r>
          </a:p>
        </p:txBody>
      </p:sp>
      <p:sp>
        <p:nvSpPr>
          <p:cNvPr id="46194" name="ZoneTexte 160"/>
          <p:cNvSpPr txBox="1">
            <a:spLocks noChangeArrowheads="1"/>
          </p:cNvSpPr>
          <p:nvPr/>
        </p:nvSpPr>
        <p:spPr bwMode="auto">
          <a:xfrm>
            <a:off x="6143625" y="4572000"/>
            <a:ext cx="857250" cy="400050"/>
          </a:xfrm>
          <a:prstGeom prst="rect">
            <a:avLst/>
          </a:prstGeom>
          <a:noFill/>
          <a:ln w="9525">
            <a:noFill/>
            <a:miter lim="800000"/>
            <a:headEnd/>
            <a:tailEnd/>
          </a:ln>
        </p:spPr>
        <p:txBody>
          <a:bodyPr>
            <a:spAutoFit/>
          </a:bodyPr>
          <a:lstStyle/>
          <a:p>
            <a:pPr algn="ctr"/>
            <a:r>
              <a:rPr lang="fr-FR" sz="1000"/>
              <a:t>Botswana 1975</a:t>
            </a:r>
          </a:p>
        </p:txBody>
      </p:sp>
      <p:sp>
        <p:nvSpPr>
          <p:cNvPr id="46195" name="ZoneTexte 164"/>
          <p:cNvSpPr txBox="1">
            <a:spLocks noChangeArrowheads="1"/>
          </p:cNvSpPr>
          <p:nvPr/>
        </p:nvSpPr>
        <p:spPr bwMode="auto">
          <a:xfrm>
            <a:off x="6858000" y="3286125"/>
            <a:ext cx="857250" cy="400050"/>
          </a:xfrm>
          <a:prstGeom prst="rect">
            <a:avLst/>
          </a:prstGeom>
          <a:noFill/>
          <a:ln w="9525">
            <a:noFill/>
            <a:miter lim="800000"/>
            <a:headEnd/>
            <a:tailEnd/>
          </a:ln>
        </p:spPr>
        <p:txBody>
          <a:bodyPr>
            <a:spAutoFit/>
          </a:bodyPr>
          <a:lstStyle/>
          <a:p>
            <a:pPr algn="ctr"/>
            <a:r>
              <a:rPr lang="fr-FR" sz="1000"/>
              <a:t>Tanzanie 1961</a:t>
            </a:r>
          </a:p>
        </p:txBody>
      </p:sp>
      <p:sp>
        <p:nvSpPr>
          <p:cNvPr id="46196" name="ZoneTexte 165"/>
          <p:cNvSpPr txBox="1">
            <a:spLocks noChangeArrowheads="1"/>
          </p:cNvSpPr>
          <p:nvPr/>
        </p:nvSpPr>
        <p:spPr bwMode="auto">
          <a:xfrm>
            <a:off x="7143750" y="2714625"/>
            <a:ext cx="857250" cy="400050"/>
          </a:xfrm>
          <a:prstGeom prst="rect">
            <a:avLst/>
          </a:prstGeom>
          <a:noFill/>
          <a:ln w="9525">
            <a:noFill/>
            <a:miter lim="800000"/>
            <a:headEnd/>
            <a:tailEnd/>
          </a:ln>
        </p:spPr>
        <p:txBody>
          <a:bodyPr>
            <a:spAutoFit/>
          </a:bodyPr>
          <a:lstStyle/>
          <a:p>
            <a:pPr algn="ctr"/>
            <a:r>
              <a:rPr lang="fr-FR" sz="1000"/>
              <a:t>Kenya</a:t>
            </a:r>
          </a:p>
          <a:p>
            <a:pPr algn="ctr"/>
            <a:r>
              <a:rPr lang="fr-FR" sz="1000"/>
              <a:t>1963</a:t>
            </a:r>
          </a:p>
        </p:txBody>
      </p:sp>
      <p:sp>
        <p:nvSpPr>
          <p:cNvPr id="46197" name="ZoneTexte 166"/>
          <p:cNvSpPr txBox="1">
            <a:spLocks noChangeArrowheads="1"/>
          </p:cNvSpPr>
          <p:nvPr/>
        </p:nvSpPr>
        <p:spPr bwMode="auto">
          <a:xfrm>
            <a:off x="6715125" y="2643188"/>
            <a:ext cx="857250" cy="400050"/>
          </a:xfrm>
          <a:prstGeom prst="rect">
            <a:avLst/>
          </a:prstGeom>
          <a:noFill/>
          <a:ln w="9525">
            <a:noFill/>
            <a:miter lim="800000"/>
            <a:headEnd/>
            <a:tailEnd/>
          </a:ln>
        </p:spPr>
        <p:txBody>
          <a:bodyPr>
            <a:spAutoFit/>
          </a:bodyPr>
          <a:lstStyle/>
          <a:p>
            <a:pPr algn="ctr"/>
            <a:r>
              <a:rPr lang="fr-FR" sz="1000"/>
              <a:t>Ouganda</a:t>
            </a:r>
          </a:p>
          <a:p>
            <a:pPr algn="ctr"/>
            <a:r>
              <a:rPr lang="fr-FR" sz="1000"/>
              <a:t>1962</a:t>
            </a:r>
          </a:p>
        </p:txBody>
      </p:sp>
      <p:sp>
        <p:nvSpPr>
          <p:cNvPr id="46198" name="ZoneTexte 168"/>
          <p:cNvSpPr txBox="1">
            <a:spLocks noChangeArrowheads="1"/>
          </p:cNvSpPr>
          <p:nvPr/>
        </p:nvSpPr>
        <p:spPr bwMode="auto">
          <a:xfrm>
            <a:off x="7929563" y="3429000"/>
            <a:ext cx="857250" cy="400050"/>
          </a:xfrm>
          <a:prstGeom prst="rect">
            <a:avLst/>
          </a:prstGeom>
          <a:noFill/>
          <a:ln w="9525">
            <a:noFill/>
            <a:miter lim="800000"/>
            <a:headEnd/>
            <a:tailEnd/>
          </a:ln>
        </p:spPr>
        <p:txBody>
          <a:bodyPr>
            <a:spAutoFit/>
          </a:bodyPr>
          <a:lstStyle/>
          <a:p>
            <a:pPr algn="ctr"/>
            <a:r>
              <a:rPr lang="fr-FR" sz="1000"/>
              <a:t>Comores</a:t>
            </a:r>
          </a:p>
          <a:p>
            <a:pPr algn="ctr"/>
            <a:r>
              <a:rPr lang="fr-FR" sz="1000"/>
              <a:t>1976</a:t>
            </a:r>
          </a:p>
        </p:txBody>
      </p:sp>
      <p:sp>
        <p:nvSpPr>
          <p:cNvPr id="170" name="Ellipse 169"/>
          <p:cNvSpPr/>
          <p:nvPr/>
        </p:nvSpPr>
        <p:spPr>
          <a:xfrm>
            <a:off x="8786813" y="3357563"/>
            <a:ext cx="71437" cy="7143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200" name="ZoneTexte 170"/>
          <p:cNvSpPr txBox="1">
            <a:spLocks noChangeArrowheads="1"/>
          </p:cNvSpPr>
          <p:nvPr/>
        </p:nvSpPr>
        <p:spPr bwMode="auto">
          <a:xfrm>
            <a:off x="8072438" y="3143250"/>
            <a:ext cx="857250" cy="400050"/>
          </a:xfrm>
          <a:prstGeom prst="rect">
            <a:avLst/>
          </a:prstGeom>
          <a:noFill/>
          <a:ln w="9525">
            <a:noFill/>
            <a:miter lim="800000"/>
            <a:headEnd/>
            <a:tailEnd/>
          </a:ln>
        </p:spPr>
        <p:txBody>
          <a:bodyPr>
            <a:spAutoFit/>
          </a:bodyPr>
          <a:lstStyle/>
          <a:p>
            <a:pPr algn="ctr"/>
            <a:r>
              <a:rPr lang="fr-FR" sz="1000"/>
              <a:t>Seychelles 1976</a:t>
            </a:r>
          </a:p>
        </p:txBody>
      </p:sp>
      <p:sp>
        <p:nvSpPr>
          <p:cNvPr id="46201" name="ZoneTexte 171"/>
          <p:cNvSpPr txBox="1">
            <a:spLocks noChangeArrowheads="1"/>
          </p:cNvSpPr>
          <p:nvPr/>
        </p:nvSpPr>
        <p:spPr bwMode="auto">
          <a:xfrm>
            <a:off x="8286750" y="4572000"/>
            <a:ext cx="857250" cy="400050"/>
          </a:xfrm>
          <a:prstGeom prst="rect">
            <a:avLst/>
          </a:prstGeom>
          <a:noFill/>
          <a:ln w="9525">
            <a:noFill/>
            <a:miter lim="800000"/>
            <a:headEnd/>
            <a:tailEnd/>
          </a:ln>
        </p:spPr>
        <p:txBody>
          <a:bodyPr>
            <a:spAutoFit/>
          </a:bodyPr>
          <a:lstStyle/>
          <a:p>
            <a:pPr algn="ctr"/>
            <a:r>
              <a:rPr lang="fr-FR" sz="1000"/>
              <a:t>Maurice 1968</a:t>
            </a:r>
          </a:p>
        </p:txBody>
      </p:sp>
      <p:sp>
        <p:nvSpPr>
          <p:cNvPr id="46202" name="ZoneTexte 172"/>
          <p:cNvSpPr txBox="1">
            <a:spLocks noChangeArrowheads="1"/>
          </p:cNvSpPr>
          <p:nvPr/>
        </p:nvSpPr>
        <p:spPr bwMode="auto">
          <a:xfrm>
            <a:off x="7000875" y="5357813"/>
            <a:ext cx="1571625" cy="246062"/>
          </a:xfrm>
          <a:prstGeom prst="rect">
            <a:avLst/>
          </a:prstGeom>
          <a:noFill/>
          <a:ln w="9525">
            <a:noFill/>
            <a:miter lim="800000"/>
            <a:headEnd/>
            <a:tailEnd/>
          </a:ln>
        </p:spPr>
        <p:txBody>
          <a:bodyPr>
            <a:spAutoFit/>
          </a:bodyPr>
          <a:lstStyle/>
          <a:p>
            <a:r>
              <a:rPr lang="fr-FR" sz="1000"/>
              <a:t>Lesotho 1966</a:t>
            </a:r>
          </a:p>
        </p:txBody>
      </p:sp>
      <p:cxnSp>
        <p:nvCxnSpPr>
          <p:cNvPr id="175" name="Connecteur droit 174"/>
          <p:cNvCxnSpPr/>
          <p:nvPr/>
        </p:nvCxnSpPr>
        <p:spPr>
          <a:xfrm>
            <a:off x="6786563" y="5286375"/>
            <a:ext cx="285750" cy="142875"/>
          </a:xfrm>
          <a:prstGeom prst="line">
            <a:avLst/>
          </a:prstGeom>
        </p:spPr>
        <p:style>
          <a:lnRef idx="1">
            <a:schemeClr val="dk1"/>
          </a:lnRef>
          <a:fillRef idx="0">
            <a:schemeClr val="dk1"/>
          </a:fillRef>
          <a:effectRef idx="0">
            <a:schemeClr val="dk1"/>
          </a:effectRef>
          <a:fontRef idx="minor">
            <a:schemeClr val="tx1"/>
          </a:fontRef>
        </p:style>
      </p:cxnSp>
      <p:cxnSp>
        <p:nvCxnSpPr>
          <p:cNvPr id="179" name="Connecteur droit 178"/>
          <p:cNvCxnSpPr/>
          <p:nvPr/>
        </p:nvCxnSpPr>
        <p:spPr>
          <a:xfrm>
            <a:off x="7072313" y="5072063"/>
            <a:ext cx="285750" cy="142875"/>
          </a:xfrm>
          <a:prstGeom prst="line">
            <a:avLst/>
          </a:prstGeom>
        </p:spPr>
        <p:style>
          <a:lnRef idx="1">
            <a:schemeClr val="dk1"/>
          </a:lnRef>
          <a:fillRef idx="0">
            <a:schemeClr val="dk1"/>
          </a:fillRef>
          <a:effectRef idx="0">
            <a:schemeClr val="dk1"/>
          </a:effectRef>
          <a:fontRef idx="minor">
            <a:schemeClr val="tx1"/>
          </a:fontRef>
        </p:style>
      </p:cxnSp>
      <p:sp>
        <p:nvSpPr>
          <p:cNvPr id="46205" name="ZoneTexte 179"/>
          <p:cNvSpPr txBox="1">
            <a:spLocks noChangeArrowheads="1"/>
          </p:cNvSpPr>
          <p:nvPr/>
        </p:nvSpPr>
        <p:spPr bwMode="auto">
          <a:xfrm>
            <a:off x="7358063" y="5143500"/>
            <a:ext cx="1571625" cy="246063"/>
          </a:xfrm>
          <a:prstGeom prst="rect">
            <a:avLst/>
          </a:prstGeom>
          <a:noFill/>
          <a:ln w="9525">
            <a:noFill/>
            <a:miter lim="800000"/>
            <a:headEnd/>
            <a:tailEnd/>
          </a:ln>
        </p:spPr>
        <p:txBody>
          <a:bodyPr>
            <a:spAutoFit/>
          </a:bodyPr>
          <a:lstStyle/>
          <a:p>
            <a:r>
              <a:rPr lang="fr-FR" sz="1000"/>
              <a:t>Swaziland 1968</a:t>
            </a:r>
          </a:p>
        </p:txBody>
      </p:sp>
      <p:sp>
        <p:nvSpPr>
          <p:cNvPr id="46206" name="ZoneTexte 180"/>
          <p:cNvSpPr txBox="1">
            <a:spLocks noChangeArrowheads="1"/>
          </p:cNvSpPr>
          <p:nvPr/>
        </p:nvSpPr>
        <p:spPr bwMode="auto">
          <a:xfrm>
            <a:off x="6929438" y="3000375"/>
            <a:ext cx="1000125" cy="246063"/>
          </a:xfrm>
          <a:prstGeom prst="rect">
            <a:avLst/>
          </a:prstGeom>
          <a:noFill/>
          <a:ln w="9525">
            <a:noFill/>
            <a:miter lim="800000"/>
            <a:headEnd/>
            <a:tailEnd/>
          </a:ln>
        </p:spPr>
        <p:txBody>
          <a:bodyPr>
            <a:spAutoFit/>
          </a:bodyPr>
          <a:lstStyle/>
          <a:p>
            <a:r>
              <a:rPr lang="fr-FR" sz="1000"/>
              <a:t>Rwanda 1962</a:t>
            </a:r>
          </a:p>
        </p:txBody>
      </p:sp>
      <p:sp>
        <p:nvSpPr>
          <p:cNvPr id="46207" name="ZoneTexte 182"/>
          <p:cNvSpPr txBox="1">
            <a:spLocks noChangeArrowheads="1"/>
          </p:cNvSpPr>
          <p:nvPr/>
        </p:nvSpPr>
        <p:spPr bwMode="auto">
          <a:xfrm>
            <a:off x="7572375" y="1500188"/>
            <a:ext cx="1571625" cy="246062"/>
          </a:xfrm>
          <a:prstGeom prst="rect">
            <a:avLst/>
          </a:prstGeom>
          <a:noFill/>
          <a:ln w="9525">
            <a:noFill/>
            <a:miter lim="800000"/>
            <a:headEnd/>
            <a:tailEnd/>
          </a:ln>
        </p:spPr>
        <p:txBody>
          <a:bodyPr>
            <a:spAutoFit/>
          </a:bodyPr>
          <a:lstStyle/>
          <a:p>
            <a:r>
              <a:rPr lang="fr-FR" sz="1000"/>
              <a:t>Erythrée 1977</a:t>
            </a:r>
          </a:p>
        </p:txBody>
      </p:sp>
      <p:sp>
        <p:nvSpPr>
          <p:cNvPr id="46208" name="ZoneTexte 183"/>
          <p:cNvSpPr txBox="1">
            <a:spLocks noChangeArrowheads="1"/>
          </p:cNvSpPr>
          <p:nvPr/>
        </p:nvSpPr>
        <p:spPr bwMode="auto">
          <a:xfrm>
            <a:off x="7858125" y="1857375"/>
            <a:ext cx="1571625" cy="246063"/>
          </a:xfrm>
          <a:prstGeom prst="rect">
            <a:avLst/>
          </a:prstGeom>
          <a:noFill/>
          <a:ln w="9525">
            <a:noFill/>
            <a:miter lim="800000"/>
            <a:headEnd/>
            <a:tailEnd/>
          </a:ln>
        </p:spPr>
        <p:txBody>
          <a:bodyPr>
            <a:spAutoFit/>
          </a:bodyPr>
          <a:lstStyle/>
          <a:p>
            <a:r>
              <a:rPr lang="fr-FR" sz="1000"/>
              <a:t>Djibouti 1977</a:t>
            </a:r>
          </a:p>
        </p:txBody>
      </p:sp>
      <p:sp>
        <p:nvSpPr>
          <p:cNvPr id="46209" name="ZoneTexte 184"/>
          <p:cNvSpPr txBox="1">
            <a:spLocks noChangeArrowheads="1"/>
          </p:cNvSpPr>
          <p:nvPr/>
        </p:nvSpPr>
        <p:spPr bwMode="auto">
          <a:xfrm>
            <a:off x="2714625" y="5357813"/>
            <a:ext cx="2857500" cy="307975"/>
          </a:xfrm>
          <a:prstGeom prst="rect">
            <a:avLst/>
          </a:prstGeom>
          <a:noFill/>
          <a:ln w="9525">
            <a:noFill/>
            <a:miter lim="800000"/>
            <a:headEnd/>
            <a:tailEnd/>
          </a:ln>
        </p:spPr>
        <p:txBody>
          <a:bodyPr>
            <a:spAutoFit/>
          </a:bodyPr>
          <a:lstStyle/>
          <a:p>
            <a:r>
              <a:rPr lang="fr-FR" sz="1400" b="1"/>
              <a:t>HISTGEOGRAPHIE.COM</a:t>
            </a:r>
          </a:p>
        </p:txBody>
      </p:sp>
      <p:sp>
        <p:nvSpPr>
          <p:cNvPr id="46210" name="ZoneTexte 146"/>
          <p:cNvSpPr txBox="1">
            <a:spLocks noChangeArrowheads="1"/>
          </p:cNvSpPr>
          <p:nvPr/>
        </p:nvSpPr>
        <p:spPr bwMode="auto">
          <a:xfrm>
            <a:off x="5214938" y="3071813"/>
            <a:ext cx="1071562" cy="400050"/>
          </a:xfrm>
          <a:prstGeom prst="rect">
            <a:avLst/>
          </a:prstGeom>
          <a:noFill/>
          <a:ln w="9525">
            <a:noFill/>
            <a:miter lim="800000"/>
            <a:headEnd/>
            <a:tailEnd/>
          </a:ln>
        </p:spPr>
        <p:txBody>
          <a:bodyPr>
            <a:spAutoFit/>
          </a:bodyPr>
          <a:lstStyle/>
          <a:p>
            <a:pPr algn="ctr"/>
            <a:r>
              <a:rPr lang="fr-FR" sz="1000"/>
              <a:t>Congo-Brazzaville</a:t>
            </a:r>
          </a:p>
        </p:txBody>
      </p:sp>
      <p:sp>
        <p:nvSpPr>
          <p:cNvPr id="46211" name="ZoneTexte 149"/>
          <p:cNvSpPr txBox="1">
            <a:spLocks noChangeArrowheads="1"/>
          </p:cNvSpPr>
          <p:nvPr/>
        </p:nvSpPr>
        <p:spPr bwMode="auto">
          <a:xfrm>
            <a:off x="4214813" y="1785938"/>
            <a:ext cx="1071562" cy="400050"/>
          </a:xfrm>
          <a:prstGeom prst="rect">
            <a:avLst/>
          </a:prstGeom>
          <a:noFill/>
          <a:ln w="9525">
            <a:noFill/>
            <a:miter lim="800000"/>
            <a:headEnd/>
            <a:tailEnd/>
          </a:ln>
        </p:spPr>
        <p:txBody>
          <a:bodyPr>
            <a:spAutoFit/>
          </a:bodyPr>
          <a:lstStyle/>
          <a:p>
            <a:pPr algn="ctr"/>
            <a:r>
              <a:rPr lang="fr-FR" sz="1000"/>
              <a:t>Haute-Volta</a:t>
            </a:r>
          </a:p>
          <a:p>
            <a:pPr algn="ctr"/>
            <a:r>
              <a:rPr lang="fr-FR" sz="1000"/>
              <a:t>(Burkina Faso)</a:t>
            </a:r>
          </a:p>
        </p:txBody>
      </p:sp>
      <p:sp>
        <p:nvSpPr>
          <p:cNvPr id="46212" name="ZoneTexte 153"/>
          <p:cNvSpPr txBox="1">
            <a:spLocks noChangeArrowheads="1"/>
          </p:cNvSpPr>
          <p:nvPr/>
        </p:nvSpPr>
        <p:spPr bwMode="auto">
          <a:xfrm>
            <a:off x="2786063" y="2286000"/>
            <a:ext cx="1357312" cy="246063"/>
          </a:xfrm>
          <a:prstGeom prst="rect">
            <a:avLst/>
          </a:prstGeom>
          <a:noFill/>
          <a:ln w="9525">
            <a:noFill/>
            <a:miter lim="800000"/>
            <a:headEnd/>
            <a:tailEnd/>
          </a:ln>
        </p:spPr>
        <p:txBody>
          <a:bodyPr>
            <a:spAutoFit/>
          </a:bodyPr>
          <a:lstStyle/>
          <a:p>
            <a:pPr algn="ctr"/>
            <a:r>
              <a:rPr lang="fr-FR" sz="1000"/>
              <a:t>Sierra Leone 1961</a:t>
            </a:r>
          </a:p>
        </p:txBody>
      </p:sp>
      <p:sp>
        <p:nvSpPr>
          <p:cNvPr id="46213" name="ZoneTexte 173"/>
          <p:cNvSpPr txBox="1">
            <a:spLocks noChangeArrowheads="1"/>
          </p:cNvSpPr>
          <p:nvPr/>
        </p:nvSpPr>
        <p:spPr bwMode="auto">
          <a:xfrm>
            <a:off x="6215063" y="3929063"/>
            <a:ext cx="857250" cy="400050"/>
          </a:xfrm>
          <a:prstGeom prst="rect">
            <a:avLst/>
          </a:prstGeom>
          <a:noFill/>
          <a:ln w="9525">
            <a:noFill/>
            <a:miter lim="800000"/>
            <a:headEnd/>
            <a:tailEnd/>
          </a:ln>
        </p:spPr>
        <p:txBody>
          <a:bodyPr>
            <a:spAutoFit/>
          </a:bodyPr>
          <a:lstStyle/>
          <a:p>
            <a:pPr algn="ctr"/>
            <a:r>
              <a:rPr lang="fr-FR" sz="1000"/>
              <a:t>Zambie 1964</a:t>
            </a:r>
          </a:p>
        </p:txBody>
      </p:sp>
      <p:sp>
        <p:nvSpPr>
          <p:cNvPr id="46214" name="ZoneTexte 175"/>
          <p:cNvSpPr txBox="1">
            <a:spLocks noChangeArrowheads="1"/>
          </p:cNvSpPr>
          <p:nvPr/>
        </p:nvSpPr>
        <p:spPr bwMode="auto">
          <a:xfrm>
            <a:off x="7000875" y="4143375"/>
            <a:ext cx="1000125" cy="400050"/>
          </a:xfrm>
          <a:prstGeom prst="rect">
            <a:avLst/>
          </a:prstGeom>
          <a:noFill/>
          <a:ln w="9525">
            <a:noFill/>
            <a:miter lim="800000"/>
            <a:headEnd/>
            <a:tailEnd/>
          </a:ln>
        </p:spPr>
        <p:txBody>
          <a:bodyPr>
            <a:spAutoFit/>
          </a:bodyPr>
          <a:lstStyle/>
          <a:p>
            <a:pPr algn="ctr"/>
            <a:r>
              <a:rPr lang="fr-FR" sz="1000"/>
              <a:t>Mozambique 1975</a:t>
            </a:r>
          </a:p>
        </p:txBody>
      </p:sp>
      <p:sp>
        <p:nvSpPr>
          <p:cNvPr id="144" name="Rectangle 143"/>
          <p:cNvSpPr/>
          <p:nvPr/>
        </p:nvSpPr>
        <p:spPr>
          <a:xfrm>
            <a:off x="7786688" y="3214688"/>
            <a:ext cx="1357312" cy="1857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216" name="ZoneTexte 155"/>
          <p:cNvSpPr txBox="1">
            <a:spLocks noChangeArrowheads="1"/>
          </p:cNvSpPr>
          <p:nvPr/>
        </p:nvSpPr>
        <p:spPr bwMode="auto">
          <a:xfrm>
            <a:off x="5572125" y="4286250"/>
            <a:ext cx="857250" cy="400050"/>
          </a:xfrm>
          <a:prstGeom prst="rect">
            <a:avLst/>
          </a:prstGeom>
          <a:noFill/>
          <a:ln w="9525">
            <a:noFill/>
            <a:miter lim="800000"/>
            <a:headEnd/>
            <a:tailEnd/>
          </a:ln>
        </p:spPr>
        <p:txBody>
          <a:bodyPr>
            <a:spAutoFit/>
          </a:bodyPr>
          <a:lstStyle/>
          <a:p>
            <a:pPr algn="ctr"/>
            <a:r>
              <a:rPr lang="fr-FR" sz="1000"/>
              <a:t>Namibie 1990</a:t>
            </a:r>
          </a:p>
        </p:txBody>
      </p:sp>
      <p:sp>
        <p:nvSpPr>
          <p:cNvPr id="46217" name="ZoneTexte 161"/>
          <p:cNvSpPr txBox="1">
            <a:spLocks noChangeArrowheads="1"/>
          </p:cNvSpPr>
          <p:nvPr/>
        </p:nvSpPr>
        <p:spPr bwMode="auto">
          <a:xfrm>
            <a:off x="6500813" y="4286250"/>
            <a:ext cx="857250" cy="400050"/>
          </a:xfrm>
          <a:prstGeom prst="rect">
            <a:avLst/>
          </a:prstGeom>
          <a:noFill/>
          <a:ln w="9525">
            <a:noFill/>
            <a:miter lim="800000"/>
            <a:headEnd/>
            <a:tailEnd/>
          </a:ln>
        </p:spPr>
        <p:txBody>
          <a:bodyPr>
            <a:spAutoFit/>
          </a:bodyPr>
          <a:lstStyle/>
          <a:p>
            <a:pPr algn="ctr"/>
            <a:r>
              <a:rPr lang="fr-FR" sz="1000"/>
              <a:t>Zimbabwe </a:t>
            </a:r>
          </a:p>
          <a:p>
            <a:pPr algn="ctr"/>
            <a:r>
              <a:rPr lang="fr-FR" sz="1000"/>
              <a:t>1980</a:t>
            </a:r>
          </a:p>
        </p:txBody>
      </p:sp>
      <p:sp>
        <p:nvSpPr>
          <p:cNvPr id="46218" name="ZoneTexte 163"/>
          <p:cNvSpPr txBox="1">
            <a:spLocks noChangeArrowheads="1"/>
          </p:cNvSpPr>
          <p:nvPr/>
        </p:nvSpPr>
        <p:spPr bwMode="auto">
          <a:xfrm>
            <a:off x="6858000" y="3643313"/>
            <a:ext cx="857250" cy="400050"/>
          </a:xfrm>
          <a:prstGeom prst="rect">
            <a:avLst/>
          </a:prstGeom>
          <a:noFill/>
          <a:ln w="9525">
            <a:noFill/>
            <a:miter lim="800000"/>
            <a:headEnd/>
            <a:tailEnd/>
          </a:ln>
        </p:spPr>
        <p:txBody>
          <a:bodyPr>
            <a:spAutoFit/>
          </a:bodyPr>
          <a:lstStyle/>
          <a:p>
            <a:pPr algn="ctr"/>
            <a:r>
              <a:rPr lang="fr-FR" sz="1000"/>
              <a:t>Malawi</a:t>
            </a:r>
          </a:p>
          <a:p>
            <a:pPr algn="ctr"/>
            <a:r>
              <a:rPr lang="fr-FR" sz="1000"/>
              <a:t>1964</a:t>
            </a:r>
          </a:p>
        </p:txBody>
      </p:sp>
      <p:sp>
        <p:nvSpPr>
          <p:cNvPr id="46219" name="ZoneTexte 176"/>
          <p:cNvSpPr txBox="1">
            <a:spLocks noChangeArrowheads="1"/>
          </p:cNvSpPr>
          <p:nvPr/>
        </p:nvSpPr>
        <p:spPr bwMode="auto">
          <a:xfrm>
            <a:off x="6929438" y="3143250"/>
            <a:ext cx="1000125" cy="246063"/>
          </a:xfrm>
          <a:prstGeom prst="rect">
            <a:avLst/>
          </a:prstGeom>
          <a:noFill/>
          <a:ln w="9525">
            <a:noFill/>
            <a:miter lim="800000"/>
            <a:headEnd/>
            <a:tailEnd/>
          </a:ln>
        </p:spPr>
        <p:txBody>
          <a:bodyPr>
            <a:spAutoFit/>
          </a:bodyPr>
          <a:lstStyle/>
          <a:p>
            <a:r>
              <a:rPr lang="fr-FR" sz="1000"/>
              <a:t>Burundi 1962</a:t>
            </a:r>
          </a:p>
        </p:txBody>
      </p:sp>
      <p:sp>
        <p:nvSpPr>
          <p:cNvPr id="46220" name="ZoneTexte 177"/>
          <p:cNvSpPr txBox="1">
            <a:spLocks noChangeArrowheads="1"/>
          </p:cNvSpPr>
          <p:nvPr/>
        </p:nvSpPr>
        <p:spPr bwMode="auto">
          <a:xfrm>
            <a:off x="5357813" y="2857500"/>
            <a:ext cx="714375" cy="246063"/>
          </a:xfrm>
          <a:prstGeom prst="rect">
            <a:avLst/>
          </a:prstGeom>
          <a:noFill/>
          <a:ln w="9525">
            <a:noFill/>
            <a:miter lim="800000"/>
            <a:headEnd/>
            <a:tailEnd/>
          </a:ln>
        </p:spPr>
        <p:txBody>
          <a:bodyPr>
            <a:spAutoFit/>
          </a:bodyPr>
          <a:lstStyle/>
          <a:p>
            <a:pPr algn="ctr"/>
            <a:r>
              <a:rPr lang="fr-FR" sz="1000"/>
              <a:t>Gabon</a:t>
            </a:r>
          </a:p>
        </p:txBody>
      </p:sp>
      <p:sp>
        <p:nvSpPr>
          <p:cNvPr id="46221" name="ZoneTexte 186"/>
          <p:cNvSpPr txBox="1">
            <a:spLocks noChangeArrowheads="1"/>
          </p:cNvSpPr>
          <p:nvPr/>
        </p:nvSpPr>
        <p:spPr bwMode="auto">
          <a:xfrm>
            <a:off x="3286125" y="1643063"/>
            <a:ext cx="857250" cy="246062"/>
          </a:xfrm>
          <a:prstGeom prst="rect">
            <a:avLst/>
          </a:prstGeom>
          <a:noFill/>
          <a:ln w="9525">
            <a:noFill/>
            <a:miter lim="800000"/>
            <a:headEnd/>
            <a:tailEnd/>
          </a:ln>
        </p:spPr>
        <p:txBody>
          <a:bodyPr>
            <a:spAutoFit/>
          </a:bodyPr>
          <a:lstStyle/>
          <a:p>
            <a:pPr algn="ctr"/>
            <a:r>
              <a:rPr lang="fr-FR" sz="1000"/>
              <a:t>Sénégal</a:t>
            </a:r>
          </a:p>
        </p:txBody>
      </p:sp>
      <p:sp>
        <p:nvSpPr>
          <p:cNvPr id="46222" name="ZoneTexte 188"/>
          <p:cNvSpPr txBox="1">
            <a:spLocks noChangeArrowheads="1"/>
          </p:cNvSpPr>
          <p:nvPr/>
        </p:nvSpPr>
        <p:spPr bwMode="auto">
          <a:xfrm>
            <a:off x="2571750" y="1643063"/>
            <a:ext cx="857250" cy="400050"/>
          </a:xfrm>
          <a:prstGeom prst="rect">
            <a:avLst/>
          </a:prstGeom>
          <a:noFill/>
          <a:ln w="9525">
            <a:noFill/>
            <a:miter lim="800000"/>
            <a:headEnd/>
            <a:tailEnd/>
          </a:ln>
        </p:spPr>
        <p:txBody>
          <a:bodyPr>
            <a:spAutoFit/>
          </a:bodyPr>
          <a:lstStyle/>
          <a:p>
            <a:pPr algn="ctr"/>
            <a:r>
              <a:rPr lang="fr-FR" sz="1000"/>
              <a:t>Cap Vert</a:t>
            </a:r>
          </a:p>
          <a:p>
            <a:pPr algn="ctr"/>
            <a:r>
              <a:rPr lang="fr-FR" sz="1000"/>
              <a:t>1975</a:t>
            </a:r>
          </a:p>
        </p:txBody>
      </p:sp>
      <p:sp>
        <p:nvSpPr>
          <p:cNvPr id="46223" name="ZoneTexte 189"/>
          <p:cNvSpPr txBox="1">
            <a:spLocks noChangeArrowheads="1"/>
          </p:cNvSpPr>
          <p:nvPr/>
        </p:nvSpPr>
        <p:spPr bwMode="auto">
          <a:xfrm>
            <a:off x="3643313" y="1928813"/>
            <a:ext cx="857250" cy="400050"/>
          </a:xfrm>
          <a:prstGeom prst="rect">
            <a:avLst/>
          </a:prstGeom>
          <a:noFill/>
          <a:ln w="9525">
            <a:noFill/>
            <a:miter lim="800000"/>
            <a:headEnd/>
            <a:tailEnd/>
          </a:ln>
        </p:spPr>
        <p:txBody>
          <a:bodyPr>
            <a:spAutoFit/>
          </a:bodyPr>
          <a:lstStyle/>
          <a:p>
            <a:pPr algn="ctr"/>
            <a:r>
              <a:rPr lang="fr-FR" sz="1000"/>
              <a:t>Guinée</a:t>
            </a:r>
          </a:p>
          <a:p>
            <a:pPr algn="ctr"/>
            <a:r>
              <a:rPr lang="fr-FR" sz="1000"/>
              <a:t>1958</a:t>
            </a:r>
          </a:p>
        </p:txBody>
      </p:sp>
      <p:sp>
        <p:nvSpPr>
          <p:cNvPr id="46224" name="ZoneTexte 190"/>
          <p:cNvSpPr txBox="1">
            <a:spLocks noChangeArrowheads="1"/>
          </p:cNvSpPr>
          <p:nvPr/>
        </p:nvSpPr>
        <p:spPr bwMode="auto">
          <a:xfrm>
            <a:off x="4000500" y="2143125"/>
            <a:ext cx="785813" cy="400050"/>
          </a:xfrm>
          <a:prstGeom prst="rect">
            <a:avLst/>
          </a:prstGeom>
          <a:noFill/>
          <a:ln w="9525">
            <a:noFill/>
            <a:miter lim="800000"/>
            <a:headEnd/>
            <a:tailEnd/>
          </a:ln>
        </p:spPr>
        <p:txBody>
          <a:bodyPr>
            <a:spAutoFit/>
          </a:bodyPr>
          <a:lstStyle/>
          <a:p>
            <a:pPr algn="ctr"/>
            <a:r>
              <a:rPr lang="fr-FR" sz="1000"/>
              <a:t>Côte d’Ivoire</a:t>
            </a:r>
          </a:p>
        </p:txBody>
      </p:sp>
      <p:sp>
        <p:nvSpPr>
          <p:cNvPr id="46225" name="ZoneTexte 146"/>
          <p:cNvSpPr txBox="1">
            <a:spLocks noChangeArrowheads="1"/>
          </p:cNvSpPr>
          <p:nvPr/>
        </p:nvSpPr>
        <p:spPr bwMode="auto">
          <a:xfrm rot="-5400000">
            <a:off x="-726281" y="3369469"/>
            <a:ext cx="6715125" cy="261937"/>
          </a:xfrm>
          <a:prstGeom prst="rect">
            <a:avLst/>
          </a:prstGeom>
          <a:noFill/>
          <a:ln w="9525">
            <a:noFill/>
            <a:miter lim="800000"/>
            <a:headEnd/>
            <a:tailEnd/>
          </a:ln>
        </p:spPr>
        <p:txBody>
          <a:bodyPr>
            <a:spAutoFit/>
          </a:bodyPr>
          <a:lstStyle/>
          <a:p>
            <a:r>
              <a:rPr lang="fr-FR" sz="1100"/>
              <a:t>Source: La fin des colonies Afrique 1960, </a:t>
            </a:r>
            <a:r>
              <a:rPr lang="fr-FR" sz="1100" u="sng"/>
              <a:t>L’Histoire</a:t>
            </a:r>
            <a:r>
              <a:rPr lang="fr-FR" sz="1100"/>
              <a:t> n°350,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fltVal val="0"/>
                                          </p:val>
                                        </p:tav>
                                        <p:tav tm="100000">
                                          <p:val>
                                            <p:strVal val="#ppt_w"/>
                                          </p:val>
                                        </p:tav>
                                      </p:tavLst>
                                    </p:anim>
                                    <p:anim calcmode="lin" valueType="num">
                                      <p:cBhvr>
                                        <p:cTn id="8" dur="1000" fill="hold"/>
                                        <p:tgtEl>
                                          <p:spTgt spid="144"/>
                                        </p:tgtEl>
                                        <p:attrNameLst>
                                          <p:attrName>ppt_h</p:attrName>
                                        </p:attrNameLst>
                                      </p:cBhvr>
                                      <p:tavLst>
                                        <p:tav tm="0">
                                          <p:val>
                                            <p:fltVal val="0"/>
                                          </p:val>
                                        </p:tav>
                                        <p:tav tm="100000">
                                          <p:val>
                                            <p:strVal val="#ppt_h"/>
                                          </p:val>
                                        </p:tav>
                                      </p:tavLst>
                                    </p:anim>
                                    <p:anim calcmode="lin" valueType="num">
                                      <p:cBhvr>
                                        <p:cTn id="9" dur="1000" fill="hold"/>
                                        <p:tgtEl>
                                          <p:spTgt spid="1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r>
              <a:rPr lang="fr-FR" dirty="0" smtClean="0">
                <a:solidFill>
                  <a:srgbClr val="FF0000"/>
                </a:solidFill>
              </a:rPr>
              <a:t>III Les contestations de </a:t>
            </a:r>
            <a:br>
              <a:rPr lang="fr-FR" dirty="0" smtClean="0">
                <a:solidFill>
                  <a:srgbClr val="FF0000"/>
                </a:solidFill>
              </a:rPr>
            </a:br>
            <a:r>
              <a:rPr lang="fr-FR" dirty="0" smtClean="0">
                <a:solidFill>
                  <a:srgbClr val="FF0000"/>
                </a:solidFill>
              </a:rPr>
              <a:t>l’ordre mondial</a:t>
            </a:r>
            <a:endParaRPr lang="fr-FR" dirty="0">
              <a:solidFill>
                <a:srgbClr val="FF0000"/>
              </a:solidFill>
            </a:endParaRPr>
          </a:p>
        </p:txBody>
      </p:sp>
      <p:sp>
        <p:nvSpPr>
          <p:cNvPr id="47107" name="Sous-titre 2"/>
          <p:cNvSpPr>
            <a:spLocks noGrp="1"/>
          </p:cNvSpPr>
          <p:nvPr>
            <p:ph type="subTitle" idx="1"/>
          </p:nvPr>
        </p:nvSpPr>
        <p:spPr/>
        <p:txBody>
          <a:bodyPr/>
          <a:lstStyle/>
          <a:p>
            <a:r>
              <a:rPr lang="fr-FR" b="1" smtClean="0">
                <a:solidFill>
                  <a:srgbClr val="00B050"/>
                </a:solidFill>
              </a:rPr>
              <a:t>A) Le non-alignement et ses limites</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rme libre 101"/>
          <p:cNvSpPr/>
          <p:nvPr/>
        </p:nvSpPr>
        <p:spPr>
          <a:xfrm>
            <a:off x="3811588" y="1082675"/>
            <a:ext cx="5310187" cy="3965575"/>
          </a:xfrm>
          <a:custGeom>
            <a:avLst/>
            <a:gdLst>
              <a:gd name="connsiteX0" fmla="*/ 1155802 w 5310835"/>
              <a:gd name="connsiteY0" fmla="*/ 285292 h 3964838"/>
              <a:gd name="connsiteX1" fmla="*/ 1280160 w 5310835"/>
              <a:gd name="connsiteY1" fmla="*/ 365760 h 3964838"/>
              <a:gd name="connsiteX2" fmla="*/ 1441095 w 5310835"/>
              <a:gd name="connsiteY2" fmla="*/ 438912 h 3964838"/>
              <a:gd name="connsiteX3" fmla="*/ 1514247 w 5310835"/>
              <a:gd name="connsiteY3" fmla="*/ 482803 h 3964838"/>
              <a:gd name="connsiteX4" fmla="*/ 1514247 w 5310835"/>
              <a:gd name="connsiteY4" fmla="*/ 504748 h 3964838"/>
              <a:gd name="connsiteX5" fmla="*/ 1455725 w 5310835"/>
              <a:gd name="connsiteY5" fmla="*/ 563270 h 3964838"/>
              <a:gd name="connsiteX6" fmla="*/ 1397203 w 5310835"/>
              <a:gd name="connsiteY6" fmla="*/ 555955 h 3964838"/>
              <a:gd name="connsiteX7" fmla="*/ 1309421 w 5310835"/>
              <a:gd name="connsiteY7" fmla="*/ 497433 h 3964838"/>
              <a:gd name="connsiteX8" fmla="*/ 1287475 w 5310835"/>
              <a:gd name="connsiteY8" fmla="*/ 519379 h 3964838"/>
              <a:gd name="connsiteX9" fmla="*/ 1397203 w 5310835"/>
              <a:gd name="connsiteY9" fmla="*/ 614476 h 3964838"/>
              <a:gd name="connsiteX10" fmla="*/ 1411834 w 5310835"/>
              <a:gd name="connsiteY10" fmla="*/ 658368 h 3964838"/>
              <a:gd name="connsiteX11" fmla="*/ 1587399 w 5310835"/>
              <a:gd name="connsiteY11" fmla="*/ 526694 h 3964838"/>
              <a:gd name="connsiteX12" fmla="*/ 1587399 w 5310835"/>
              <a:gd name="connsiteY12" fmla="*/ 497433 h 3964838"/>
              <a:gd name="connsiteX13" fmla="*/ 1558138 w 5310835"/>
              <a:gd name="connsiteY13" fmla="*/ 475488 h 3964838"/>
              <a:gd name="connsiteX14" fmla="*/ 1558138 w 5310835"/>
              <a:gd name="connsiteY14" fmla="*/ 409651 h 3964838"/>
              <a:gd name="connsiteX15" fmla="*/ 1609344 w 5310835"/>
              <a:gd name="connsiteY15" fmla="*/ 424281 h 3964838"/>
              <a:gd name="connsiteX16" fmla="*/ 1609344 w 5310835"/>
              <a:gd name="connsiteY16" fmla="*/ 453542 h 3964838"/>
              <a:gd name="connsiteX17" fmla="*/ 1660551 w 5310835"/>
              <a:gd name="connsiteY17" fmla="*/ 482803 h 3964838"/>
              <a:gd name="connsiteX18" fmla="*/ 1660551 w 5310835"/>
              <a:gd name="connsiteY18" fmla="*/ 497433 h 3964838"/>
              <a:gd name="connsiteX19" fmla="*/ 1828800 w 5310835"/>
              <a:gd name="connsiteY19" fmla="*/ 409651 h 3964838"/>
              <a:gd name="connsiteX20" fmla="*/ 1872691 w 5310835"/>
              <a:gd name="connsiteY20" fmla="*/ 446227 h 3964838"/>
              <a:gd name="connsiteX21" fmla="*/ 2004365 w 5310835"/>
              <a:gd name="connsiteY21" fmla="*/ 402336 h 3964838"/>
              <a:gd name="connsiteX22" fmla="*/ 2004365 w 5310835"/>
              <a:gd name="connsiteY22" fmla="*/ 373075 h 3964838"/>
              <a:gd name="connsiteX23" fmla="*/ 2092147 w 5310835"/>
              <a:gd name="connsiteY23" fmla="*/ 380390 h 3964838"/>
              <a:gd name="connsiteX24" fmla="*/ 2172615 w 5310835"/>
              <a:gd name="connsiteY24" fmla="*/ 446227 h 3964838"/>
              <a:gd name="connsiteX25" fmla="*/ 2179930 w 5310835"/>
              <a:gd name="connsiteY25" fmla="*/ 475488 h 3964838"/>
              <a:gd name="connsiteX26" fmla="*/ 2194560 w 5310835"/>
              <a:gd name="connsiteY26" fmla="*/ 438912 h 3964838"/>
              <a:gd name="connsiteX27" fmla="*/ 2216506 w 5310835"/>
              <a:gd name="connsiteY27" fmla="*/ 256032 h 3964838"/>
              <a:gd name="connsiteX28" fmla="*/ 2238451 w 5310835"/>
              <a:gd name="connsiteY28" fmla="*/ 197510 h 3964838"/>
              <a:gd name="connsiteX29" fmla="*/ 2260397 w 5310835"/>
              <a:gd name="connsiteY29" fmla="*/ 197510 h 3964838"/>
              <a:gd name="connsiteX30" fmla="*/ 2318919 w 5310835"/>
              <a:gd name="connsiteY30" fmla="*/ 256032 h 3964838"/>
              <a:gd name="connsiteX31" fmla="*/ 2304288 w 5310835"/>
              <a:gd name="connsiteY31" fmla="*/ 497433 h 3964838"/>
              <a:gd name="connsiteX32" fmla="*/ 2304288 w 5310835"/>
              <a:gd name="connsiteY32" fmla="*/ 490118 h 3964838"/>
              <a:gd name="connsiteX33" fmla="*/ 2260397 w 5310835"/>
              <a:gd name="connsiteY33" fmla="*/ 512064 h 3964838"/>
              <a:gd name="connsiteX34" fmla="*/ 2223821 w 5310835"/>
              <a:gd name="connsiteY34" fmla="*/ 541324 h 3964838"/>
              <a:gd name="connsiteX35" fmla="*/ 2275027 w 5310835"/>
              <a:gd name="connsiteY35" fmla="*/ 555955 h 3964838"/>
              <a:gd name="connsiteX36" fmla="*/ 2296973 w 5310835"/>
              <a:gd name="connsiteY36" fmla="*/ 585216 h 3964838"/>
              <a:gd name="connsiteX37" fmla="*/ 2348179 w 5310835"/>
              <a:gd name="connsiteY37" fmla="*/ 504748 h 3964838"/>
              <a:gd name="connsiteX38" fmla="*/ 2355495 w 5310835"/>
              <a:gd name="connsiteY38" fmla="*/ 248716 h 3964838"/>
              <a:gd name="connsiteX39" fmla="*/ 2435962 w 5310835"/>
              <a:gd name="connsiteY39" fmla="*/ 248716 h 3964838"/>
              <a:gd name="connsiteX40" fmla="*/ 2516429 w 5310835"/>
              <a:gd name="connsiteY40" fmla="*/ 314553 h 3964838"/>
              <a:gd name="connsiteX41" fmla="*/ 2596896 w 5310835"/>
              <a:gd name="connsiteY41" fmla="*/ 409651 h 3964838"/>
              <a:gd name="connsiteX42" fmla="*/ 2626157 w 5310835"/>
              <a:gd name="connsiteY42" fmla="*/ 380390 h 3964838"/>
              <a:gd name="connsiteX43" fmla="*/ 2574951 w 5310835"/>
              <a:gd name="connsiteY43" fmla="*/ 336499 h 3964838"/>
              <a:gd name="connsiteX44" fmla="*/ 2574951 w 5310835"/>
              <a:gd name="connsiteY44" fmla="*/ 263347 h 3964838"/>
              <a:gd name="connsiteX45" fmla="*/ 2523744 w 5310835"/>
              <a:gd name="connsiteY45" fmla="*/ 182880 h 3964838"/>
              <a:gd name="connsiteX46" fmla="*/ 2655418 w 5310835"/>
              <a:gd name="connsiteY46" fmla="*/ 182880 h 3964838"/>
              <a:gd name="connsiteX47" fmla="*/ 2713939 w 5310835"/>
              <a:gd name="connsiteY47" fmla="*/ 102412 h 3964838"/>
              <a:gd name="connsiteX48" fmla="*/ 2933395 w 5310835"/>
              <a:gd name="connsiteY48" fmla="*/ 65836 h 3964838"/>
              <a:gd name="connsiteX49" fmla="*/ 3013863 w 5310835"/>
              <a:gd name="connsiteY49" fmla="*/ 65836 h 3964838"/>
              <a:gd name="connsiteX50" fmla="*/ 3057754 w 5310835"/>
              <a:gd name="connsiteY50" fmla="*/ 0 h 3964838"/>
              <a:gd name="connsiteX51" fmla="*/ 3174797 w 5310835"/>
              <a:gd name="connsiteY51" fmla="*/ 51206 h 3964838"/>
              <a:gd name="connsiteX52" fmla="*/ 3211373 w 5310835"/>
              <a:gd name="connsiteY52" fmla="*/ 73152 h 3964838"/>
              <a:gd name="connsiteX53" fmla="*/ 3262579 w 5310835"/>
              <a:gd name="connsiteY53" fmla="*/ 36576 h 3964838"/>
              <a:gd name="connsiteX54" fmla="*/ 3284525 w 5310835"/>
              <a:gd name="connsiteY54" fmla="*/ 36576 h 3964838"/>
              <a:gd name="connsiteX55" fmla="*/ 3343047 w 5310835"/>
              <a:gd name="connsiteY55" fmla="*/ 102412 h 3964838"/>
              <a:gd name="connsiteX56" fmla="*/ 3379623 w 5310835"/>
              <a:gd name="connsiteY56" fmla="*/ 102412 h 3964838"/>
              <a:gd name="connsiteX57" fmla="*/ 3379623 w 5310835"/>
              <a:gd name="connsiteY57" fmla="*/ 138988 h 3964838"/>
              <a:gd name="connsiteX58" fmla="*/ 3291840 w 5310835"/>
              <a:gd name="connsiteY58" fmla="*/ 168249 h 3964838"/>
              <a:gd name="connsiteX59" fmla="*/ 3284525 w 5310835"/>
              <a:gd name="connsiteY59" fmla="*/ 204825 h 3964838"/>
              <a:gd name="connsiteX60" fmla="*/ 3182112 w 5310835"/>
              <a:gd name="connsiteY60" fmla="*/ 212140 h 3964838"/>
              <a:gd name="connsiteX61" fmla="*/ 3182112 w 5310835"/>
              <a:gd name="connsiteY61" fmla="*/ 226771 h 3964838"/>
              <a:gd name="connsiteX62" fmla="*/ 3291840 w 5310835"/>
              <a:gd name="connsiteY62" fmla="*/ 226771 h 3964838"/>
              <a:gd name="connsiteX63" fmla="*/ 3343047 w 5310835"/>
              <a:gd name="connsiteY63" fmla="*/ 204825 h 3964838"/>
              <a:gd name="connsiteX64" fmla="*/ 3489351 w 5310835"/>
              <a:gd name="connsiteY64" fmla="*/ 204825 h 3964838"/>
              <a:gd name="connsiteX65" fmla="*/ 3613709 w 5310835"/>
              <a:gd name="connsiteY65" fmla="*/ 285292 h 3964838"/>
              <a:gd name="connsiteX66" fmla="*/ 3628339 w 5310835"/>
              <a:gd name="connsiteY66" fmla="*/ 248716 h 3964838"/>
              <a:gd name="connsiteX67" fmla="*/ 3628339 w 5310835"/>
              <a:gd name="connsiteY67" fmla="*/ 248716 h 3964838"/>
              <a:gd name="connsiteX68" fmla="*/ 3599079 w 5310835"/>
              <a:gd name="connsiteY68" fmla="*/ 204825 h 3964838"/>
              <a:gd name="connsiteX69" fmla="*/ 3635655 w 5310835"/>
              <a:gd name="connsiteY69" fmla="*/ 204825 h 3964838"/>
              <a:gd name="connsiteX70" fmla="*/ 3760013 w 5310835"/>
              <a:gd name="connsiteY70" fmla="*/ 256032 h 3964838"/>
              <a:gd name="connsiteX71" fmla="*/ 3760013 w 5310835"/>
              <a:gd name="connsiteY71" fmla="*/ 277977 h 3964838"/>
              <a:gd name="connsiteX72" fmla="*/ 3760013 w 5310835"/>
              <a:gd name="connsiteY72" fmla="*/ 277977 h 3964838"/>
              <a:gd name="connsiteX73" fmla="*/ 3760013 w 5310835"/>
              <a:gd name="connsiteY73" fmla="*/ 329184 h 3964838"/>
              <a:gd name="connsiteX74" fmla="*/ 3825850 w 5310835"/>
              <a:gd name="connsiteY74" fmla="*/ 365760 h 3964838"/>
              <a:gd name="connsiteX75" fmla="*/ 3833165 w 5310835"/>
              <a:gd name="connsiteY75" fmla="*/ 314553 h 3964838"/>
              <a:gd name="connsiteX76" fmla="*/ 3855111 w 5310835"/>
              <a:gd name="connsiteY76" fmla="*/ 292608 h 3964838"/>
              <a:gd name="connsiteX77" fmla="*/ 3913632 w 5310835"/>
              <a:gd name="connsiteY77" fmla="*/ 299923 h 3964838"/>
              <a:gd name="connsiteX78" fmla="*/ 3913632 w 5310835"/>
              <a:gd name="connsiteY78" fmla="*/ 336499 h 3964838"/>
              <a:gd name="connsiteX79" fmla="*/ 3950208 w 5310835"/>
              <a:gd name="connsiteY79" fmla="*/ 336499 h 3964838"/>
              <a:gd name="connsiteX80" fmla="*/ 4023360 w 5310835"/>
              <a:gd name="connsiteY80" fmla="*/ 256032 h 3964838"/>
              <a:gd name="connsiteX81" fmla="*/ 4103827 w 5310835"/>
              <a:gd name="connsiteY81" fmla="*/ 248716 h 3964838"/>
              <a:gd name="connsiteX82" fmla="*/ 4103827 w 5310835"/>
              <a:gd name="connsiteY82" fmla="*/ 270662 h 3964838"/>
              <a:gd name="connsiteX83" fmla="*/ 4198925 w 5310835"/>
              <a:gd name="connsiteY83" fmla="*/ 256032 h 3964838"/>
              <a:gd name="connsiteX84" fmla="*/ 4264762 w 5310835"/>
              <a:gd name="connsiteY84" fmla="*/ 307238 h 3964838"/>
              <a:gd name="connsiteX85" fmla="*/ 4294023 w 5310835"/>
              <a:gd name="connsiteY85" fmla="*/ 343814 h 3964838"/>
              <a:gd name="connsiteX86" fmla="*/ 4440327 w 5310835"/>
              <a:gd name="connsiteY86" fmla="*/ 351129 h 3964838"/>
              <a:gd name="connsiteX87" fmla="*/ 4528109 w 5310835"/>
              <a:gd name="connsiteY87" fmla="*/ 365760 h 3964838"/>
              <a:gd name="connsiteX88" fmla="*/ 4601261 w 5310835"/>
              <a:gd name="connsiteY88" fmla="*/ 431596 h 3964838"/>
              <a:gd name="connsiteX89" fmla="*/ 4667098 w 5310835"/>
              <a:gd name="connsiteY89" fmla="*/ 402336 h 3964838"/>
              <a:gd name="connsiteX90" fmla="*/ 4732935 w 5310835"/>
              <a:gd name="connsiteY90" fmla="*/ 387705 h 3964838"/>
              <a:gd name="connsiteX91" fmla="*/ 4747565 w 5310835"/>
              <a:gd name="connsiteY91" fmla="*/ 395020 h 3964838"/>
              <a:gd name="connsiteX92" fmla="*/ 4769511 w 5310835"/>
              <a:gd name="connsiteY92" fmla="*/ 438912 h 3964838"/>
              <a:gd name="connsiteX93" fmla="*/ 4762195 w 5310835"/>
              <a:gd name="connsiteY93" fmla="*/ 460857 h 3964838"/>
              <a:gd name="connsiteX94" fmla="*/ 4784141 w 5310835"/>
              <a:gd name="connsiteY94" fmla="*/ 475488 h 3964838"/>
              <a:gd name="connsiteX95" fmla="*/ 4806087 w 5310835"/>
              <a:gd name="connsiteY95" fmla="*/ 409651 h 3964838"/>
              <a:gd name="connsiteX96" fmla="*/ 4828032 w 5310835"/>
              <a:gd name="connsiteY96" fmla="*/ 387705 h 3964838"/>
              <a:gd name="connsiteX97" fmla="*/ 4959706 w 5310835"/>
              <a:gd name="connsiteY97" fmla="*/ 395020 h 3964838"/>
              <a:gd name="connsiteX98" fmla="*/ 5040173 w 5310835"/>
              <a:gd name="connsiteY98" fmla="*/ 438912 h 3964838"/>
              <a:gd name="connsiteX99" fmla="*/ 5098695 w 5310835"/>
              <a:gd name="connsiteY99" fmla="*/ 497433 h 3964838"/>
              <a:gd name="connsiteX100" fmla="*/ 5186477 w 5310835"/>
              <a:gd name="connsiteY100" fmla="*/ 555955 h 3964838"/>
              <a:gd name="connsiteX101" fmla="*/ 5186477 w 5310835"/>
              <a:gd name="connsiteY101" fmla="*/ 585216 h 3964838"/>
              <a:gd name="connsiteX102" fmla="*/ 5223053 w 5310835"/>
              <a:gd name="connsiteY102" fmla="*/ 563270 h 3964838"/>
              <a:gd name="connsiteX103" fmla="*/ 5288890 w 5310835"/>
              <a:gd name="connsiteY103" fmla="*/ 585216 h 3964838"/>
              <a:gd name="connsiteX104" fmla="*/ 5310835 w 5310835"/>
              <a:gd name="connsiteY104" fmla="*/ 607161 h 3964838"/>
              <a:gd name="connsiteX105" fmla="*/ 5281575 w 5310835"/>
              <a:gd name="connsiteY105" fmla="*/ 643737 h 3964838"/>
              <a:gd name="connsiteX106" fmla="*/ 5223053 w 5310835"/>
              <a:gd name="connsiteY106" fmla="*/ 636422 h 3964838"/>
              <a:gd name="connsiteX107" fmla="*/ 5223053 w 5310835"/>
              <a:gd name="connsiteY107" fmla="*/ 665683 h 3964838"/>
              <a:gd name="connsiteX108" fmla="*/ 5259629 w 5310835"/>
              <a:gd name="connsiteY108" fmla="*/ 680313 h 3964838"/>
              <a:gd name="connsiteX109" fmla="*/ 5230368 w 5310835"/>
              <a:gd name="connsiteY109" fmla="*/ 702259 h 3964838"/>
              <a:gd name="connsiteX110" fmla="*/ 5120640 w 5310835"/>
              <a:gd name="connsiteY110" fmla="*/ 672998 h 3964838"/>
              <a:gd name="connsiteX111" fmla="*/ 5113325 w 5310835"/>
              <a:gd name="connsiteY111" fmla="*/ 621792 h 3964838"/>
              <a:gd name="connsiteX112" fmla="*/ 5062119 w 5310835"/>
              <a:gd name="connsiteY112" fmla="*/ 592531 h 3964838"/>
              <a:gd name="connsiteX113" fmla="*/ 5062119 w 5310835"/>
              <a:gd name="connsiteY113" fmla="*/ 658368 h 3964838"/>
              <a:gd name="connsiteX114" fmla="*/ 4988967 w 5310835"/>
              <a:gd name="connsiteY114" fmla="*/ 651052 h 3964838"/>
              <a:gd name="connsiteX115" fmla="*/ 4967021 w 5310835"/>
              <a:gd name="connsiteY115" fmla="*/ 651052 h 3964838"/>
              <a:gd name="connsiteX116" fmla="*/ 4967021 w 5310835"/>
              <a:gd name="connsiteY116" fmla="*/ 672998 h 3964838"/>
              <a:gd name="connsiteX117" fmla="*/ 5032858 w 5310835"/>
              <a:gd name="connsiteY117" fmla="*/ 680313 h 3964838"/>
              <a:gd name="connsiteX118" fmla="*/ 5040173 w 5310835"/>
              <a:gd name="connsiteY118" fmla="*/ 753465 h 3964838"/>
              <a:gd name="connsiteX119" fmla="*/ 4923130 w 5310835"/>
              <a:gd name="connsiteY119" fmla="*/ 746150 h 3964838"/>
              <a:gd name="connsiteX120" fmla="*/ 4806087 w 5310835"/>
              <a:gd name="connsiteY120" fmla="*/ 855878 h 3964838"/>
              <a:gd name="connsiteX121" fmla="*/ 4725619 w 5310835"/>
              <a:gd name="connsiteY121" fmla="*/ 804672 h 3964838"/>
              <a:gd name="connsiteX122" fmla="*/ 4615891 w 5310835"/>
              <a:gd name="connsiteY122" fmla="*/ 877824 h 3964838"/>
              <a:gd name="connsiteX123" fmla="*/ 4601261 w 5310835"/>
              <a:gd name="connsiteY123" fmla="*/ 972921 h 3964838"/>
              <a:gd name="connsiteX124" fmla="*/ 4528109 w 5310835"/>
              <a:gd name="connsiteY124" fmla="*/ 1170432 h 3964838"/>
              <a:gd name="connsiteX125" fmla="*/ 4454957 w 5310835"/>
              <a:gd name="connsiteY125" fmla="*/ 1228953 h 3964838"/>
              <a:gd name="connsiteX126" fmla="*/ 4403751 w 5310835"/>
              <a:gd name="connsiteY126" fmla="*/ 1243584 h 3964838"/>
              <a:gd name="connsiteX127" fmla="*/ 4411066 w 5310835"/>
              <a:gd name="connsiteY127" fmla="*/ 1170432 h 3964838"/>
              <a:gd name="connsiteX128" fmla="*/ 4381805 w 5310835"/>
              <a:gd name="connsiteY128" fmla="*/ 1053388 h 3964838"/>
              <a:gd name="connsiteX129" fmla="*/ 4498848 w 5310835"/>
              <a:gd name="connsiteY129" fmla="*/ 885139 h 3964838"/>
              <a:gd name="connsiteX130" fmla="*/ 4667098 w 5310835"/>
              <a:gd name="connsiteY130" fmla="*/ 746150 h 3964838"/>
              <a:gd name="connsiteX131" fmla="*/ 4667098 w 5310835"/>
              <a:gd name="connsiteY131" fmla="*/ 746150 h 3964838"/>
              <a:gd name="connsiteX132" fmla="*/ 4623207 w 5310835"/>
              <a:gd name="connsiteY132" fmla="*/ 724204 h 3964838"/>
              <a:gd name="connsiteX133" fmla="*/ 4557370 w 5310835"/>
              <a:gd name="connsiteY133" fmla="*/ 775411 h 3964838"/>
              <a:gd name="connsiteX134" fmla="*/ 4513479 w 5310835"/>
              <a:gd name="connsiteY134" fmla="*/ 775411 h 3964838"/>
              <a:gd name="connsiteX135" fmla="*/ 4491533 w 5310835"/>
              <a:gd name="connsiteY135" fmla="*/ 746150 h 3964838"/>
              <a:gd name="connsiteX136" fmla="*/ 4476903 w 5310835"/>
              <a:gd name="connsiteY136" fmla="*/ 746150 h 3964838"/>
              <a:gd name="connsiteX137" fmla="*/ 4396435 w 5310835"/>
              <a:gd name="connsiteY137" fmla="*/ 833932 h 3964838"/>
              <a:gd name="connsiteX138" fmla="*/ 4359859 w 5310835"/>
              <a:gd name="connsiteY138" fmla="*/ 885139 h 3964838"/>
              <a:gd name="connsiteX139" fmla="*/ 4301338 w 5310835"/>
              <a:gd name="connsiteY139" fmla="*/ 885139 h 3964838"/>
              <a:gd name="connsiteX140" fmla="*/ 4184295 w 5310835"/>
              <a:gd name="connsiteY140" fmla="*/ 855878 h 3964838"/>
              <a:gd name="connsiteX141" fmla="*/ 4059936 w 5310835"/>
              <a:gd name="connsiteY141" fmla="*/ 870508 h 3964838"/>
              <a:gd name="connsiteX142" fmla="*/ 3899002 w 5310835"/>
              <a:gd name="connsiteY142" fmla="*/ 1068019 h 3964838"/>
              <a:gd name="connsiteX143" fmla="*/ 3935578 w 5310835"/>
              <a:gd name="connsiteY143" fmla="*/ 1111910 h 3964838"/>
              <a:gd name="connsiteX144" fmla="*/ 3957523 w 5310835"/>
              <a:gd name="connsiteY144" fmla="*/ 1089964 h 3964838"/>
              <a:gd name="connsiteX145" fmla="*/ 4001415 w 5310835"/>
              <a:gd name="connsiteY145" fmla="*/ 1089964 h 3964838"/>
              <a:gd name="connsiteX146" fmla="*/ 4023360 w 5310835"/>
              <a:gd name="connsiteY146" fmla="*/ 1126540 h 3964838"/>
              <a:gd name="connsiteX147" fmla="*/ 4023360 w 5310835"/>
              <a:gd name="connsiteY147" fmla="*/ 1280160 h 3964838"/>
              <a:gd name="connsiteX148" fmla="*/ 3899002 w 5310835"/>
              <a:gd name="connsiteY148" fmla="*/ 1484985 h 3964838"/>
              <a:gd name="connsiteX149" fmla="*/ 3847795 w 5310835"/>
              <a:gd name="connsiteY149" fmla="*/ 1521561 h 3964838"/>
              <a:gd name="connsiteX150" fmla="*/ 3818535 w 5310835"/>
              <a:gd name="connsiteY150" fmla="*/ 1492300 h 3964838"/>
              <a:gd name="connsiteX151" fmla="*/ 3781959 w 5310835"/>
              <a:gd name="connsiteY151" fmla="*/ 1521561 h 3964838"/>
              <a:gd name="connsiteX152" fmla="*/ 3745383 w 5310835"/>
              <a:gd name="connsiteY152" fmla="*/ 1521561 h 3964838"/>
              <a:gd name="connsiteX153" fmla="*/ 3745383 w 5310835"/>
              <a:gd name="connsiteY153" fmla="*/ 1572768 h 3964838"/>
              <a:gd name="connsiteX154" fmla="*/ 3701491 w 5310835"/>
              <a:gd name="connsiteY154" fmla="*/ 1609344 h 3964838"/>
              <a:gd name="connsiteX155" fmla="*/ 3701491 w 5310835"/>
              <a:gd name="connsiteY155" fmla="*/ 1631289 h 3964838"/>
              <a:gd name="connsiteX156" fmla="*/ 3730752 w 5310835"/>
              <a:gd name="connsiteY156" fmla="*/ 1704441 h 3964838"/>
              <a:gd name="connsiteX157" fmla="*/ 3730752 w 5310835"/>
              <a:gd name="connsiteY157" fmla="*/ 1770278 h 3964838"/>
              <a:gd name="connsiteX158" fmla="*/ 3672231 w 5310835"/>
              <a:gd name="connsiteY158" fmla="*/ 1806854 h 3964838"/>
              <a:gd name="connsiteX159" fmla="*/ 3672231 w 5310835"/>
              <a:gd name="connsiteY159" fmla="*/ 1806854 h 3964838"/>
              <a:gd name="connsiteX160" fmla="*/ 3657600 w 5310835"/>
              <a:gd name="connsiteY160" fmla="*/ 1755648 h 3964838"/>
              <a:gd name="connsiteX161" fmla="*/ 3679546 w 5310835"/>
              <a:gd name="connsiteY161" fmla="*/ 1755648 h 3964838"/>
              <a:gd name="connsiteX162" fmla="*/ 3679546 w 5310835"/>
              <a:gd name="connsiteY162" fmla="*/ 1689811 h 3964838"/>
              <a:gd name="connsiteX163" fmla="*/ 3635655 w 5310835"/>
              <a:gd name="connsiteY163" fmla="*/ 1682496 h 3964838"/>
              <a:gd name="connsiteX164" fmla="*/ 3621024 w 5310835"/>
              <a:gd name="connsiteY164" fmla="*/ 1667865 h 3964838"/>
              <a:gd name="connsiteX165" fmla="*/ 3628339 w 5310835"/>
              <a:gd name="connsiteY165" fmla="*/ 1623974 h 3964838"/>
              <a:gd name="connsiteX166" fmla="*/ 3547872 w 5310835"/>
              <a:gd name="connsiteY166" fmla="*/ 1645920 h 3964838"/>
              <a:gd name="connsiteX167" fmla="*/ 3533242 w 5310835"/>
              <a:gd name="connsiteY167" fmla="*/ 1631289 h 3964838"/>
              <a:gd name="connsiteX168" fmla="*/ 3555187 w 5310835"/>
              <a:gd name="connsiteY168" fmla="*/ 1543507 h 3964838"/>
              <a:gd name="connsiteX169" fmla="*/ 3555187 w 5310835"/>
              <a:gd name="connsiteY169" fmla="*/ 1543507 h 3964838"/>
              <a:gd name="connsiteX170" fmla="*/ 3489351 w 5310835"/>
              <a:gd name="connsiteY170" fmla="*/ 1623974 h 3964838"/>
              <a:gd name="connsiteX171" fmla="*/ 3452775 w 5310835"/>
              <a:gd name="connsiteY171" fmla="*/ 1631289 h 3964838"/>
              <a:gd name="connsiteX172" fmla="*/ 3452775 w 5310835"/>
              <a:gd name="connsiteY172" fmla="*/ 1660550 h 3964838"/>
              <a:gd name="connsiteX173" fmla="*/ 3467405 w 5310835"/>
              <a:gd name="connsiteY173" fmla="*/ 1689811 h 3964838"/>
              <a:gd name="connsiteX174" fmla="*/ 3562503 w 5310835"/>
              <a:gd name="connsiteY174" fmla="*/ 1675180 h 3964838"/>
              <a:gd name="connsiteX175" fmla="*/ 3562503 w 5310835"/>
              <a:gd name="connsiteY175" fmla="*/ 1711756 h 3964838"/>
              <a:gd name="connsiteX176" fmla="*/ 3503981 w 5310835"/>
              <a:gd name="connsiteY176" fmla="*/ 1762963 h 3964838"/>
              <a:gd name="connsiteX177" fmla="*/ 3511296 w 5310835"/>
              <a:gd name="connsiteY177" fmla="*/ 1806854 h 3964838"/>
              <a:gd name="connsiteX178" fmla="*/ 3540557 w 5310835"/>
              <a:gd name="connsiteY178" fmla="*/ 1858060 h 3964838"/>
              <a:gd name="connsiteX179" fmla="*/ 3511296 w 5310835"/>
              <a:gd name="connsiteY179" fmla="*/ 1894636 h 3964838"/>
              <a:gd name="connsiteX180" fmla="*/ 3547872 w 5310835"/>
              <a:gd name="connsiteY180" fmla="*/ 1923897 h 3964838"/>
              <a:gd name="connsiteX181" fmla="*/ 3547872 w 5310835"/>
              <a:gd name="connsiteY181" fmla="*/ 1989734 h 3964838"/>
              <a:gd name="connsiteX182" fmla="*/ 3496666 w 5310835"/>
              <a:gd name="connsiteY182" fmla="*/ 2040940 h 3964838"/>
              <a:gd name="connsiteX183" fmla="*/ 3496666 w 5310835"/>
              <a:gd name="connsiteY183" fmla="*/ 2077516 h 3964838"/>
              <a:gd name="connsiteX184" fmla="*/ 3438144 w 5310835"/>
              <a:gd name="connsiteY184" fmla="*/ 2143353 h 3964838"/>
              <a:gd name="connsiteX185" fmla="*/ 3379623 w 5310835"/>
              <a:gd name="connsiteY185" fmla="*/ 2194560 h 3964838"/>
              <a:gd name="connsiteX186" fmla="*/ 3291840 w 5310835"/>
              <a:gd name="connsiteY186" fmla="*/ 2194560 h 3964838"/>
              <a:gd name="connsiteX187" fmla="*/ 3226003 w 5310835"/>
              <a:gd name="connsiteY187" fmla="*/ 2245766 h 3964838"/>
              <a:gd name="connsiteX188" fmla="*/ 3204058 w 5310835"/>
              <a:gd name="connsiteY188" fmla="*/ 2209190 h 3964838"/>
              <a:gd name="connsiteX189" fmla="*/ 3152851 w 5310835"/>
              <a:gd name="connsiteY189" fmla="*/ 2253081 h 3964838"/>
              <a:gd name="connsiteX190" fmla="*/ 3116275 w 5310835"/>
              <a:gd name="connsiteY190" fmla="*/ 2275027 h 3964838"/>
              <a:gd name="connsiteX191" fmla="*/ 3116275 w 5310835"/>
              <a:gd name="connsiteY191" fmla="*/ 2311603 h 3964838"/>
              <a:gd name="connsiteX192" fmla="*/ 3196743 w 5310835"/>
              <a:gd name="connsiteY192" fmla="*/ 2406700 h 3964838"/>
              <a:gd name="connsiteX193" fmla="*/ 3211373 w 5310835"/>
              <a:gd name="connsiteY193" fmla="*/ 2538374 h 3964838"/>
              <a:gd name="connsiteX194" fmla="*/ 3160167 w 5310835"/>
              <a:gd name="connsiteY194" fmla="*/ 2553004 h 3964838"/>
              <a:gd name="connsiteX195" fmla="*/ 3101645 w 5310835"/>
              <a:gd name="connsiteY195" fmla="*/ 2611526 h 3964838"/>
              <a:gd name="connsiteX196" fmla="*/ 3072384 w 5310835"/>
              <a:gd name="connsiteY196" fmla="*/ 2553004 h 3964838"/>
              <a:gd name="connsiteX197" fmla="*/ 3035808 w 5310835"/>
              <a:gd name="connsiteY197" fmla="*/ 2531059 h 3964838"/>
              <a:gd name="connsiteX198" fmla="*/ 3006547 w 5310835"/>
              <a:gd name="connsiteY198" fmla="*/ 2472537 h 3964838"/>
              <a:gd name="connsiteX199" fmla="*/ 3013863 w 5310835"/>
              <a:gd name="connsiteY199" fmla="*/ 2531059 h 3964838"/>
              <a:gd name="connsiteX200" fmla="*/ 2977287 w 5310835"/>
              <a:gd name="connsiteY200" fmla="*/ 2589580 h 3964838"/>
              <a:gd name="connsiteX201" fmla="*/ 3065069 w 5310835"/>
              <a:gd name="connsiteY201" fmla="*/ 2735884 h 3964838"/>
              <a:gd name="connsiteX202" fmla="*/ 3065069 w 5310835"/>
              <a:gd name="connsiteY202" fmla="*/ 2794406 h 3964838"/>
              <a:gd name="connsiteX203" fmla="*/ 3094330 w 5310835"/>
              <a:gd name="connsiteY203" fmla="*/ 2816352 h 3964838"/>
              <a:gd name="connsiteX204" fmla="*/ 3057754 w 5310835"/>
              <a:gd name="connsiteY204" fmla="*/ 2838297 h 3964838"/>
              <a:gd name="connsiteX205" fmla="*/ 2991917 w 5310835"/>
              <a:gd name="connsiteY205" fmla="*/ 2787091 h 3964838"/>
              <a:gd name="connsiteX206" fmla="*/ 2991917 w 5310835"/>
              <a:gd name="connsiteY206" fmla="*/ 2713939 h 3964838"/>
              <a:gd name="connsiteX207" fmla="*/ 2962656 w 5310835"/>
              <a:gd name="connsiteY207" fmla="*/ 2648102 h 3964838"/>
              <a:gd name="connsiteX208" fmla="*/ 2926080 w 5310835"/>
              <a:gd name="connsiteY208" fmla="*/ 2604211 h 3964838"/>
              <a:gd name="connsiteX209" fmla="*/ 2926080 w 5310835"/>
              <a:gd name="connsiteY209" fmla="*/ 2582265 h 3964838"/>
              <a:gd name="connsiteX210" fmla="*/ 2940711 w 5310835"/>
              <a:gd name="connsiteY210" fmla="*/ 2531059 h 3964838"/>
              <a:gd name="connsiteX211" fmla="*/ 2911450 w 5310835"/>
              <a:gd name="connsiteY211" fmla="*/ 2362809 h 3964838"/>
              <a:gd name="connsiteX212" fmla="*/ 2889504 w 5310835"/>
              <a:gd name="connsiteY212" fmla="*/ 2355494 h 3964838"/>
              <a:gd name="connsiteX213" fmla="*/ 2823667 w 5310835"/>
              <a:gd name="connsiteY213" fmla="*/ 2384755 h 3964838"/>
              <a:gd name="connsiteX214" fmla="*/ 2823667 w 5310835"/>
              <a:gd name="connsiteY214" fmla="*/ 2245766 h 3964838"/>
              <a:gd name="connsiteX215" fmla="*/ 2801722 w 5310835"/>
              <a:gd name="connsiteY215" fmla="*/ 2216505 h 3964838"/>
              <a:gd name="connsiteX216" fmla="*/ 2765146 w 5310835"/>
              <a:gd name="connsiteY216" fmla="*/ 2179929 h 3964838"/>
              <a:gd name="connsiteX217" fmla="*/ 2670048 w 5310835"/>
              <a:gd name="connsiteY217" fmla="*/ 2223820 h 3964838"/>
              <a:gd name="connsiteX218" fmla="*/ 2633472 w 5310835"/>
              <a:gd name="connsiteY218" fmla="*/ 2253081 h 3964838"/>
              <a:gd name="connsiteX219" fmla="*/ 2531059 w 5310835"/>
              <a:gd name="connsiteY219" fmla="*/ 2384755 h 3964838"/>
              <a:gd name="connsiteX220" fmla="*/ 2531059 w 5310835"/>
              <a:gd name="connsiteY220" fmla="*/ 2384755 h 3964838"/>
              <a:gd name="connsiteX221" fmla="*/ 2479853 w 5310835"/>
              <a:gd name="connsiteY221" fmla="*/ 2428646 h 3964838"/>
              <a:gd name="connsiteX222" fmla="*/ 2479853 w 5310835"/>
              <a:gd name="connsiteY222" fmla="*/ 2523744 h 3964838"/>
              <a:gd name="connsiteX223" fmla="*/ 2465223 w 5310835"/>
              <a:gd name="connsiteY223" fmla="*/ 2531059 h 3964838"/>
              <a:gd name="connsiteX224" fmla="*/ 2465223 w 5310835"/>
              <a:gd name="connsiteY224" fmla="*/ 2567635 h 3964838"/>
              <a:gd name="connsiteX225" fmla="*/ 2414016 w 5310835"/>
              <a:gd name="connsiteY225" fmla="*/ 2626156 h 3964838"/>
              <a:gd name="connsiteX226" fmla="*/ 2399386 w 5310835"/>
              <a:gd name="connsiteY226" fmla="*/ 2626156 h 3964838"/>
              <a:gd name="connsiteX227" fmla="*/ 2318919 w 5310835"/>
              <a:gd name="connsiteY227" fmla="*/ 2435961 h 3964838"/>
              <a:gd name="connsiteX228" fmla="*/ 2304288 w 5310835"/>
              <a:gd name="connsiteY228" fmla="*/ 2348179 h 3964838"/>
              <a:gd name="connsiteX229" fmla="*/ 2304288 w 5310835"/>
              <a:gd name="connsiteY229" fmla="*/ 2348179 h 3964838"/>
              <a:gd name="connsiteX230" fmla="*/ 2289658 w 5310835"/>
              <a:gd name="connsiteY230" fmla="*/ 2311603 h 3964838"/>
              <a:gd name="connsiteX231" fmla="*/ 2289658 w 5310835"/>
              <a:gd name="connsiteY231" fmla="*/ 2209190 h 3964838"/>
              <a:gd name="connsiteX232" fmla="*/ 2267712 w 5310835"/>
              <a:gd name="connsiteY232" fmla="*/ 2209190 h 3964838"/>
              <a:gd name="connsiteX233" fmla="*/ 2260397 w 5310835"/>
              <a:gd name="connsiteY233" fmla="*/ 2231136 h 3964838"/>
              <a:gd name="connsiteX234" fmla="*/ 2223821 w 5310835"/>
              <a:gd name="connsiteY234" fmla="*/ 2231136 h 3964838"/>
              <a:gd name="connsiteX235" fmla="*/ 2194560 w 5310835"/>
              <a:gd name="connsiteY235" fmla="*/ 2128723 h 3964838"/>
              <a:gd name="connsiteX236" fmla="*/ 2157984 w 5310835"/>
              <a:gd name="connsiteY236" fmla="*/ 2106777 h 3964838"/>
              <a:gd name="connsiteX237" fmla="*/ 2143354 w 5310835"/>
              <a:gd name="connsiteY237" fmla="*/ 2084832 h 3964838"/>
              <a:gd name="connsiteX238" fmla="*/ 1923898 w 5310835"/>
              <a:gd name="connsiteY238" fmla="*/ 2084832 h 3964838"/>
              <a:gd name="connsiteX239" fmla="*/ 1901952 w 5310835"/>
              <a:gd name="connsiteY239" fmla="*/ 2048256 h 3964838"/>
              <a:gd name="connsiteX240" fmla="*/ 1901952 w 5310835"/>
              <a:gd name="connsiteY240" fmla="*/ 2018995 h 3964838"/>
              <a:gd name="connsiteX241" fmla="*/ 1850746 w 5310835"/>
              <a:gd name="connsiteY241" fmla="*/ 2033625 h 3964838"/>
              <a:gd name="connsiteX242" fmla="*/ 1850746 w 5310835"/>
              <a:gd name="connsiteY242" fmla="*/ 2040940 h 3964838"/>
              <a:gd name="connsiteX243" fmla="*/ 1836115 w 5310835"/>
              <a:gd name="connsiteY243" fmla="*/ 2040940 h 3964838"/>
              <a:gd name="connsiteX244" fmla="*/ 1719072 w 5310835"/>
              <a:gd name="connsiteY244" fmla="*/ 1938528 h 3964838"/>
              <a:gd name="connsiteX245" fmla="*/ 1719072 w 5310835"/>
              <a:gd name="connsiteY245" fmla="*/ 1938528 h 3964838"/>
              <a:gd name="connsiteX246" fmla="*/ 1682496 w 5310835"/>
              <a:gd name="connsiteY246" fmla="*/ 1945843 h 3964838"/>
              <a:gd name="connsiteX247" fmla="*/ 1733703 w 5310835"/>
              <a:gd name="connsiteY247" fmla="*/ 2084832 h 3964838"/>
              <a:gd name="connsiteX248" fmla="*/ 1821485 w 5310835"/>
              <a:gd name="connsiteY248" fmla="*/ 2084832 h 3964838"/>
              <a:gd name="connsiteX249" fmla="*/ 1836115 w 5310835"/>
              <a:gd name="connsiteY249" fmla="*/ 2062886 h 3964838"/>
              <a:gd name="connsiteX250" fmla="*/ 1880007 w 5310835"/>
              <a:gd name="connsiteY250" fmla="*/ 2062886 h 3964838"/>
              <a:gd name="connsiteX251" fmla="*/ 1960474 w 5310835"/>
              <a:gd name="connsiteY251" fmla="*/ 2165299 h 3964838"/>
              <a:gd name="connsiteX252" fmla="*/ 1872691 w 5310835"/>
              <a:gd name="connsiteY252" fmla="*/ 2340864 h 3964838"/>
              <a:gd name="connsiteX253" fmla="*/ 1792224 w 5310835"/>
              <a:gd name="connsiteY253" fmla="*/ 2355494 h 3964838"/>
              <a:gd name="connsiteX254" fmla="*/ 1719072 w 5310835"/>
              <a:gd name="connsiteY254" fmla="*/ 2428646 h 3964838"/>
              <a:gd name="connsiteX255" fmla="*/ 1587399 w 5310835"/>
              <a:gd name="connsiteY255" fmla="*/ 2465222 h 3964838"/>
              <a:gd name="connsiteX256" fmla="*/ 1543507 w 5310835"/>
              <a:gd name="connsiteY256" fmla="*/ 2450592 h 3964838"/>
              <a:gd name="connsiteX257" fmla="*/ 1536192 w 5310835"/>
              <a:gd name="connsiteY257" fmla="*/ 2392070 h 3964838"/>
              <a:gd name="connsiteX258" fmla="*/ 1426464 w 5310835"/>
              <a:gd name="connsiteY258" fmla="*/ 2157984 h 3964838"/>
              <a:gd name="connsiteX259" fmla="*/ 1426464 w 5310835"/>
              <a:gd name="connsiteY259" fmla="*/ 2106777 h 3964838"/>
              <a:gd name="connsiteX260" fmla="*/ 1353312 w 5310835"/>
              <a:gd name="connsiteY260" fmla="*/ 1975104 h 3964838"/>
              <a:gd name="connsiteX261" fmla="*/ 1302106 w 5310835"/>
              <a:gd name="connsiteY261" fmla="*/ 1960473 h 3964838"/>
              <a:gd name="connsiteX262" fmla="*/ 1302106 w 5310835"/>
              <a:gd name="connsiteY262" fmla="*/ 1923897 h 3964838"/>
              <a:gd name="connsiteX263" fmla="*/ 1280160 w 5310835"/>
              <a:gd name="connsiteY263" fmla="*/ 1923897 h 3964838"/>
              <a:gd name="connsiteX264" fmla="*/ 1280160 w 5310835"/>
              <a:gd name="connsiteY264" fmla="*/ 1975104 h 3964838"/>
              <a:gd name="connsiteX265" fmla="*/ 1338682 w 5310835"/>
              <a:gd name="connsiteY265" fmla="*/ 2040940 h 3964838"/>
              <a:gd name="connsiteX266" fmla="*/ 1397203 w 5310835"/>
              <a:gd name="connsiteY266" fmla="*/ 2179929 h 3964838"/>
              <a:gd name="connsiteX267" fmla="*/ 1397203 w 5310835"/>
              <a:gd name="connsiteY267" fmla="*/ 2267712 h 3964838"/>
              <a:gd name="connsiteX268" fmla="*/ 1441095 w 5310835"/>
              <a:gd name="connsiteY268" fmla="*/ 2289657 h 3964838"/>
              <a:gd name="connsiteX269" fmla="*/ 1470355 w 5310835"/>
              <a:gd name="connsiteY269" fmla="*/ 2377440 h 3964838"/>
              <a:gd name="connsiteX270" fmla="*/ 1536192 w 5310835"/>
              <a:gd name="connsiteY270" fmla="*/ 2479852 h 3964838"/>
              <a:gd name="connsiteX271" fmla="*/ 1543507 w 5310835"/>
              <a:gd name="connsiteY271" fmla="*/ 2523744 h 3964838"/>
              <a:gd name="connsiteX272" fmla="*/ 1587399 w 5310835"/>
              <a:gd name="connsiteY272" fmla="*/ 2538374 h 3964838"/>
              <a:gd name="connsiteX273" fmla="*/ 1638605 w 5310835"/>
              <a:gd name="connsiteY273" fmla="*/ 2538374 h 3964838"/>
              <a:gd name="connsiteX274" fmla="*/ 1645920 w 5310835"/>
              <a:gd name="connsiteY274" fmla="*/ 2531059 h 3964838"/>
              <a:gd name="connsiteX275" fmla="*/ 1667866 w 5310835"/>
              <a:gd name="connsiteY275" fmla="*/ 2523744 h 3964838"/>
              <a:gd name="connsiteX276" fmla="*/ 1682496 w 5310835"/>
              <a:gd name="connsiteY276" fmla="*/ 2501798 h 3964838"/>
              <a:gd name="connsiteX277" fmla="*/ 1741018 w 5310835"/>
              <a:gd name="connsiteY277" fmla="*/ 2509113 h 3964838"/>
              <a:gd name="connsiteX278" fmla="*/ 1741018 w 5310835"/>
              <a:gd name="connsiteY278" fmla="*/ 2574950 h 3964838"/>
              <a:gd name="connsiteX279" fmla="*/ 1682496 w 5310835"/>
              <a:gd name="connsiteY279" fmla="*/ 2699308 h 3964838"/>
              <a:gd name="connsiteX280" fmla="*/ 1675181 w 5310835"/>
              <a:gd name="connsiteY280" fmla="*/ 2779776 h 3964838"/>
              <a:gd name="connsiteX281" fmla="*/ 1609344 w 5310835"/>
              <a:gd name="connsiteY281" fmla="*/ 2787091 h 3964838"/>
              <a:gd name="connsiteX282" fmla="*/ 1521562 w 5310835"/>
              <a:gd name="connsiteY282" fmla="*/ 2904134 h 3964838"/>
              <a:gd name="connsiteX283" fmla="*/ 1455725 w 5310835"/>
              <a:gd name="connsiteY283" fmla="*/ 2977286 h 3964838"/>
              <a:gd name="connsiteX284" fmla="*/ 1455725 w 5310835"/>
              <a:gd name="connsiteY284" fmla="*/ 3021177 h 3964838"/>
              <a:gd name="connsiteX285" fmla="*/ 1441095 w 5310835"/>
              <a:gd name="connsiteY285" fmla="*/ 3021177 h 3964838"/>
              <a:gd name="connsiteX286" fmla="*/ 1441095 w 5310835"/>
              <a:gd name="connsiteY286" fmla="*/ 3072384 h 3964838"/>
              <a:gd name="connsiteX287" fmla="*/ 1455725 w 5310835"/>
              <a:gd name="connsiteY287" fmla="*/ 3087014 h 3964838"/>
              <a:gd name="connsiteX288" fmla="*/ 1455725 w 5310835"/>
              <a:gd name="connsiteY288" fmla="*/ 3182112 h 3964838"/>
              <a:gd name="connsiteX289" fmla="*/ 1484986 w 5310835"/>
              <a:gd name="connsiteY289" fmla="*/ 3196742 h 3964838"/>
              <a:gd name="connsiteX290" fmla="*/ 1484986 w 5310835"/>
              <a:gd name="connsiteY290" fmla="*/ 3262579 h 3964838"/>
              <a:gd name="connsiteX291" fmla="*/ 1484986 w 5310835"/>
              <a:gd name="connsiteY291" fmla="*/ 3262579 h 3964838"/>
              <a:gd name="connsiteX292" fmla="*/ 1455725 w 5310835"/>
              <a:gd name="connsiteY292" fmla="*/ 3299155 h 3964838"/>
              <a:gd name="connsiteX293" fmla="*/ 1477671 w 5310835"/>
              <a:gd name="connsiteY293" fmla="*/ 3343046 h 3964838"/>
              <a:gd name="connsiteX294" fmla="*/ 1455725 w 5310835"/>
              <a:gd name="connsiteY294" fmla="*/ 3394252 h 3964838"/>
              <a:gd name="connsiteX295" fmla="*/ 1389888 w 5310835"/>
              <a:gd name="connsiteY295" fmla="*/ 3460089 h 3964838"/>
              <a:gd name="connsiteX296" fmla="*/ 1353312 w 5310835"/>
              <a:gd name="connsiteY296" fmla="*/ 3569817 h 3964838"/>
              <a:gd name="connsiteX297" fmla="*/ 1353312 w 5310835"/>
              <a:gd name="connsiteY297" fmla="*/ 3642969 h 3964838"/>
              <a:gd name="connsiteX298" fmla="*/ 1265530 w 5310835"/>
              <a:gd name="connsiteY298" fmla="*/ 3701491 h 3964838"/>
              <a:gd name="connsiteX299" fmla="*/ 1265530 w 5310835"/>
              <a:gd name="connsiteY299" fmla="*/ 3774643 h 3964838"/>
              <a:gd name="connsiteX300" fmla="*/ 1228954 w 5310835"/>
              <a:gd name="connsiteY300" fmla="*/ 3818534 h 3964838"/>
              <a:gd name="connsiteX301" fmla="*/ 1214323 w 5310835"/>
              <a:gd name="connsiteY301" fmla="*/ 3877056 h 3964838"/>
              <a:gd name="connsiteX302" fmla="*/ 1119226 w 5310835"/>
              <a:gd name="connsiteY302" fmla="*/ 3935577 h 3964838"/>
              <a:gd name="connsiteX303" fmla="*/ 1038759 w 5310835"/>
              <a:gd name="connsiteY303" fmla="*/ 3950208 h 3964838"/>
              <a:gd name="connsiteX304" fmla="*/ 1038759 w 5310835"/>
              <a:gd name="connsiteY304" fmla="*/ 3957523 h 3964838"/>
              <a:gd name="connsiteX305" fmla="*/ 950976 w 5310835"/>
              <a:gd name="connsiteY305" fmla="*/ 3950208 h 3964838"/>
              <a:gd name="connsiteX306" fmla="*/ 921715 w 5310835"/>
              <a:gd name="connsiteY306" fmla="*/ 3964838 h 3964838"/>
              <a:gd name="connsiteX307" fmla="*/ 892455 w 5310835"/>
              <a:gd name="connsiteY307" fmla="*/ 3950208 h 3964838"/>
              <a:gd name="connsiteX308" fmla="*/ 877824 w 5310835"/>
              <a:gd name="connsiteY308" fmla="*/ 3906316 h 3964838"/>
              <a:gd name="connsiteX309" fmla="*/ 863194 w 5310835"/>
              <a:gd name="connsiteY309" fmla="*/ 3796588 h 3964838"/>
              <a:gd name="connsiteX310" fmla="*/ 811987 w 5310835"/>
              <a:gd name="connsiteY310" fmla="*/ 3716121 h 3964838"/>
              <a:gd name="connsiteX311" fmla="*/ 811987 w 5310835"/>
              <a:gd name="connsiteY311" fmla="*/ 3650284 h 3964838"/>
              <a:gd name="connsiteX312" fmla="*/ 811987 w 5310835"/>
              <a:gd name="connsiteY312" fmla="*/ 3650284 h 3964838"/>
              <a:gd name="connsiteX313" fmla="*/ 804672 w 5310835"/>
              <a:gd name="connsiteY313" fmla="*/ 3562502 h 3964838"/>
              <a:gd name="connsiteX314" fmla="*/ 768096 w 5310835"/>
              <a:gd name="connsiteY314" fmla="*/ 3525926 h 3964838"/>
              <a:gd name="connsiteX315" fmla="*/ 768096 w 5310835"/>
              <a:gd name="connsiteY315" fmla="*/ 3467404 h 3964838"/>
              <a:gd name="connsiteX316" fmla="*/ 738835 w 5310835"/>
              <a:gd name="connsiteY316" fmla="*/ 3408883 h 3964838"/>
              <a:gd name="connsiteX317" fmla="*/ 746151 w 5310835"/>
              <a:gd name="connsiteY317" fmla="*/ 3343046 h 3964838"/>
              <a:gd name="connsiteX318" fmla="*/ 760781 w 5310835"/>
              <a:gd name="connsiteY318" fmla="*/ 3269894 h 3964838"/>
              <a:gd name="connsiteX319" fmla="*/ 790042 w 5310835"/>
              <a:gd name="connsiteY319" fmla="*/ 3233318 h 3964838"/>
              <a:gd name="connsiteX320" fmla="*/ 782727 w 5310835"/>
              <a:gd name="connsiteY320" fmla="*/ 3138220 h 3964838"/>
              <a:gd name="connsiteX321" fmla="*/ 753466 w 5310835"/>
              <a:gd name="connsiteY321" fmla="*/ 3028492 h 3964838"/>
              <a:gd name="connsiteX322" fmla="*/ 680314 w 5310835"/>
              <a:gd name="connsiteY322" fmla="*/ 2911449 h 3964838"/>
              <a:gd name="connsiteX323" fmla="*/ 680314 w 5310835"/>
              <a:gd name="connsiteY323" fmla="*/ 2735884 h 3964838"/>
              <a:gd name="connsiteX324" fmla="*/ 585216 w 5310835"/>
              <a:gd name="connsiteY324" fmla="*/ 2713939 h 3964838"/>
              <a:gd name="connsiteX325" fmla="*/ 526695 w 5310835"/>
              <a:gd name="connsiteY325" fmla="*/ 2648102 h 3964838"/>
              <a:gd name="connsiteX326" fmla="*/ 343815 w 5310835"/>
              <a:gd name="connsiteY326" fmla="*/ 2713939 h 3964838"/>
              <a:gd name="connsiteX327" fmla="*/ 234087 w 5310835"/>
              <a:gd name="connsiteY327" fmla="*/ 2743200 h 3964838"/>
              <a:gd name="connsiteX328" fmla="*/ 102413 w 5310835"/>
              <a:gd name="connsiteY328" fmla="*/ 2582265 h 3964838"/>
              <a:gd name="connsiteX329" fmla="*/ 21946 w 5310835"/>
              <a:gd name="connsiteY329" fmla="*/ 2472537 h 3964838"/>
              <a:gd name="connsiteX330" fmla="*/ 21946 w 5310835"/>
              <a:gd name="connsiteY330" fmla="*/ 2421331 h 3964838"/>
              <a:gd name="connsiteX331" fmla="*/ 0 w 5310835"/>
              <a:gd name="connsiteY331" fmla="*/ 2421331 h 3964838"/>
              <a:gd name="connsiteX332" fmla="*/ 7315 w 5310835"/>
              <a:gd name="connsiteY332" fmla="*/ 2340864 h 3964838"/>
              <a:gd name="connsiteX333" fmla="*/ 14631 w 5310835"/>
              <a:gd name="connsiteY333" fmla="*/ 2318918 h 3964838"/>
              <a:gd name="connsiteX334" fmla="*/ 14631 w 5310835"/>
              <a:gd name="connsiteY334" fmla="*/ 2267712 h 3964838"/>
              <a:gd name="connsiteX335" fmla="*/ 36576 w 5310835"/>
              <a:gd name="connsiteY335" fmla="*/ 2238451 h 3964838"/>
              <a:gd name="connsiteX336" fmla="*/ 36576 w 5310835"/>
              <a:gd name="connsiteY336" fmla="*/ 2179929 h 3964838"/>
              <a:gd name="connsiteX337" fmla="*/ 36576 w 5310835"/>
              <a:gd name="connsiteY337" fmla="*/ 2179929 h 3964838"/>
              <a:gd name="connsiteX338" fmla="*/ 43891 w 5310835"/>
              <a:gd name="connsiteY338" fmla="*/ 2099462 h 3964838"/>
              <a:gd name="connsiteX339" fmla="*/ 95098 w 5310835"/>
              <a:gd name="connsiteY339" fmla="*/ 2004364 h 3964838"/>
              <a:gd name="connsiteX340" fmla="*/ 197511 w 5310835"/>
              <a:gd name="connsiteY340" fmla="*/ 1923897 h 3964838"/>
              <a:gd name="connsiteX341" fmla="*/ 212141 w 5310835"/>
              <a:gd name="connsiteY341" fmla="*/ 1872691 h 3964838"/>
              <a:gd name="connsiteX342" fmla="*/ 212141 w 5310835"/>
              <a:gd name="connsiteY342" fmla="*/ 1843430 h 3964838"/>
              <a:gd name="connsiteX343" fmla="*/ 299923 w 5310835"/>
              <a:gd name="connsiteY343" fmla="*/ 1748332 h 3964838"/>
              <a:gd name="connsiteX344" fmla="*/ 299923 w 5310835"/>
              <a:gd name="connsiteY344" fmla="*/ 1719072 h 3964838"/>
              <a:gd name="connsiteX345" fmla="*/ 358445 w 5310835"/>
              <a:gd name="connsiteY345" fmla="*/ 1719072 h 3964838"/>
              <a:gd name="connsiteX346" fmla="*/ 358445 w 5310835"/>
              <a:gd name="connsiteY346" fmla="*/ 1733702 h 3964838"/>
              <a:gd name="connsiteX347" fmla="*/ 409651 w 5310835"/>
              <a:gd name="connsiteY347" fmla="*/ 1726387 h 3964838"/>
              <a:gd name="connsiteX348" fmla="*/ 424282 w 5310835"/>
              <a:gd name="connsiteY348" fmla="*/ 1697126 h 3964838"/>
              <a:gd name="connsiteX349" fmla="*/ 468173 w 5310835"/>
              <a:gd name="connsiteY349" fmla="*/ 1682496 h 3964838"/>
              <a:gd name="connsiteX350" fmla="*/ 512064 w 5310835"/>
              <a:gd name="connsiteY350" fmla="*/ 1682496 h 3964838"/>
              <a:gd name="connsiteX351" fmla="*/ 526695 w 5310835"/>
              <a:gd name="connsiteY351" fmla="*/ 1667865 h 3964838"/>
              <a:gd name="connsiteX352" fmla="*/ 570586 w 5310835"/>
              <a:gd name="connsiteY352" fmla="*/ 1667865 h 3964838"/>
              <a:gd name="connsiteX353" fmla="*/ 592531 w 5310835"/>
              <a:gd name="connsiteY353" fmla="*/ 1667865 h 3964838"/>
              <a:gd name="connsiteX354" fmla="*/ 680314 w 5310835"/>
              <a:gd name="connsiteY354" fmla="*/ 1682496 h 3964838"/>
              <a:gd name="connsiteX355" fmla="*/ 738835 w 5310835"/>
              <a:gd name="connsiteY355" fmla="*/ 1689811 h 3964838"/>
              <a:gd name="connsiteX356" fmla="*/ 731520 w 5310835"/>
              <a:gd name="connsiteY356" fmla="*/ 1748332 h 3964838"/>
              <a:gd name="connsiteX357" fmla="*/ 731520 w 5310835"/>
              <a:gd name="connsiteY357" fmla="*/ 1748332 h 3964838"/>
              <a:gd name="connsiteX358" fmla="*/ 716890 w 5310835"/>
              <a:gd name="connsiteY358" fmla="*/ 1784908 h 3964838"/>
              <a:gd name="connsiteX359" fmla="*/ 797357 w 5310835"/>
              <a:gd name="connsiteY359" fmla="*/ 1814169 h 3964838"/>
              <a:gd name="connsiteX360" fmla="*/ 892455 w 5310835"/>
              <a:gd name="connsiteY360" fmla="*/ 1872691 h 3964838"/>
              <a:gd name="connsiteX361" fmla="*/ 914400 w 5310835"/>
              <a:gd name="connsiteY361" fmla="*/ 1887321 h 3964838"/>
              <a:gd name="connsiteX362" fmla="*/ 914400 w 5310835"/>
              <a:gd name="connsiteY362" fmla="*/ 1887321 h 3964838"/>
              <a:gd name="connsiteX363" fmla="*/ 950976 w 5310835"/>
              <a:gd name="connsiteY363" fmla="*/ 1872691 h 3964838"/>
              <a:gd name="connsiteX364" fmla="*/ 950976 w 5310835"/>
              <a:gd name="connsiteY364" fmla="*/ 1843430 h 3964838"/>
              <a:gd name="connsiteX365" fmla="*/ 994867 w 5310835"/>
              <a:gd name="connsiteY365" fmla="*/ 1799539 h 3964838"/>
              <a:gd name="connsiteX366" fmla="*/ 1038759 w 5310835"/>
              <a:gd name="connsiteY366" fmla="*/ 1828800 h 3964838"/>
              <a:gd name="connsiteX367" fmla="*/ 1170432 w 5310835"/>
              <a:gd name="connsiteY367" fmla="*/ 1880006 h 3964838"/>
              <a:gd name="connsiteX368" fmla="*/ 1228954 w 5310835"/>
              <a:gd name="connsiteY368" fmla="*/ 1894636 h 3964838"/>
              <a:gd name="connsiteX369" fmla="*/ 1272845 w 5310835"/>
              <a:gd name="connsiteY369" fmla="*/ 1865376 h 3964838"/>
              <a:gd name="connsiteX370" fmla="*/ 1338682 w 5310835"/>
              <a:gd name="connsiteY370" fmla="*/ 1865376 h 3964838"/>
              <a:gd name="connsiteX371" fmla="*/ 1353312 w 5310835"/>
              <a:gd name="connsiteY371" fmla="*/ 1799539 h 3964838"/>
              <a:gd name="connsiteX372" fmla="*/ 1375258 w 5310835"/>
              <a:gd name="connsiteY372" fmla="*/ 1741017 h 3964838"/>
              <a:gd name="connsiteX373" fmla="*/ 1382573 w 5310835"/>
              <a:gd name="connsiteY373" fmla="*/ 1682496 h 3964838"/>
              <a:gd name="connsiteX374" fmla="*/ 1353312 w 5310835"/>
              <a:gd name="connsiteY374" fmla="*/ 1689811 h 3964838"/>
              <a:gd name="connsiteX375" fmla="*/ 1338682 w 5310835"/>
              <a:gd name="connsiteY375" fmla="*/ 1704441 h 3964838"/>
              <a:gd name="connsiteX376" fmla="*/ 1294791 w 5310835"/>
              <a:gd name="connsiteY376" fmla="*/ 1704441 h 3964838"/>
              <a:gd name="connsiteX377" fmla="*/ 1258215 w 5310835"/>
              <a:gd name="connsiteY377" fmla="*/ 1689811 h 3964838"/>
              <a:gd name="connsiteX378" fmla="*/ 1214323 w 5310835"/>
              <a:gd name="connsiteY378" fmla="*/ 1689811 h 3964838"/>
              <a:gd name="connsiteX379" fmla="*/ 1199693 w 5310835"/>
              <a:gd name="connsiteY379" fmla="*/ 1689811 h 3964838"/>
              <a:gd name="connsiteX380" fmla="*/ 1155802 w 5310835"/>
              <a:gd name="connsiteY380" fmla="*/ 1689811 h 3964838"/>
              <a:gd name="connsiteX381" fmla="*/ 1133856 w 5310835"/>
              <a:gd name="connsiteY381" fmla="*/ 1645920 h 3964838"/>
              <a:gd name="connsiteX382" fmla="*/ 1133856 w 5310835"/>
              <a:gd name="connsiteY382" fmla="*/ 1609344 h 3964838"/>
              <a:gd name="connsiteX383" fmla="*/ 1133856 w 5310835"/>
              <a:gd name="connsiteY383" fmla="*/ 1572768 h 3964838"/>
              <a:gd name="connsiteX384" fmla="*/ 1199693 w 5310835"/>
              <a:gd name="connsiteY384" fmla="*/ 1543507 h 3964838"/>
              <a:gd name="connsiteX385" fmla="*/ 1265530 w 5310835"/>
              <a:gd name="connsiteY385" fmla="*/ 1528876 h 3964838"/>
              <a:gd name="connsiteX386" fmla="*/ 1353312 w 5310835"/>
              <a:gd name="connsiteY386" fmla="*/ 1499616 h 3964838"/>
              <a:gd name="connsiteX387" fmla="*/ 1426464 w 5310835"/>
              <a:gd name="connsiteY387" fmla="*/ 1543507 h 3964838"/>
              <a:gd name="connsiteX388" fmla="*/ 1484986 w 5310835"/>
              <a:gd name="connsiteY388" fmla="*/ 1543507 h 3964838"/>
              <a:gd name="connsiteX389" fmla="*/ 1514247 w 5310835"/>
              <a:gd name="connsiteY389" fmla="*/ 1506931 h 3964838"/>
              <a:gd name="connsiteX390" fmla="*/ 1499616 w 5310835"/>
              <a:gd name="connsiteY390" fmla="*/ 1477670 h 3964838"/>
              <a:gd name="connsiteX391" fmla="*/ 1419149 w 5310835"/>
              <a:gd name="connsiteY391" fmla="*/ 1404518 h 3964838"/>
              <a:gd name="connsiteX392" fmla="*/ 1426464 w 5310835"/>
              <a:gd name="connsiteY392" fmla="*/ 1367942 h 3964838"/>
              <a:gd name="connsiteX393" fmla="*/ 1463040 w 5310835"/>
              <a:gd name="connsiteY393" fmla="*/ 1338681 h 3964838"/>
              <a:gd name="connsiteX394" fmla="*/ 1477671 w 5310835"/>
              <a:gd name="connsiteY394" fmla="*/ 1302105 h 3964838"/>
              <a:gd name="connsiteX395" fmla="*/ 1338682 w 5310835"/>
              <a:gd name="connsiteY395" fmla="*/ 1302105 h 3964838"/>
              <a:gd name="connsiteX396" fmla="*/ 1338682 w 5310835"/>
              <a:gd name="connsiteY396" fmla="*/ 1324051 h 3964838"/>
              <a:gd name="connsiteX397" fmla="*/ 1397203 w 5310835"/>
              <a:gd name="connsiteY397" fmla="*/ 1367942 h 3964838"/>
              <a:gd name="connsiteX398" fmla="*/ 1397203 w 5310835"/>
              <a:gd name="connsiteY398" fmla="*/ 1367942 h 3964838"/>
              <a:gd name="connsiteX399" fmla="*/ 1367943 w 5310835"/>
              <a:gd name="connsiteY399" fmla="*/ 1419148 h 3964838"/>
              <a:gd name="connsiteX400" fmla="*/ 1345997 w 5310835"/>
              <a:gd name="connsiteY400" fmla="*/ 1426464 h 3964838"/>
              <a:gd name="connsiteX401" fmla="*/ 1309421 w 5310835"/>
              <a:gd name="connsiteY401" fmla="*/ 1433779 h 3964838"/>
              <a:gd name="connsiteX402" fmla="*/ 1302106 w 5310835"/>
              <a:gd name="connsiteY402" fmla="*/ 1367942 h 3964838"/>
              <a:gd name="connsiteX403" fmla="*/ 1236269 w 5310835"/>
              <a:gd name="connsiteY403" fmla="*/ 1331366 h 3964838"/>
              <a:gd name="connsiteX404" fmla="*/ 1177747 w 5310835"/>
              <a:gd name="connsiteY404" fmla="*/ 1514246 h 3964838"/>
              <a:gd name="connsiteX405" fmla="*/ 1119226 w 5310835"/>
              <a:gd name="connsiteY405" fmla="*/ 1543507 h 3964838"/>
              <a:gd name="connsiteX406" fmla="*/ 1038759 w 5310835"/>
              <a:gd name="connsiteY406" fmla="*/ 1550822 h 3964838"/>
              <a:gd name="connsiteX407" fmla="*/ 1031443 w 5310835"/>
              <a:gd name="connsiteY407" fmla="*/ 1572768 h 3964838"/>
              <a:gd name="connsiteX408" fmla="*/ 1075335 w 5310835"/>
              <a:gd name="connsiteY408" fmla="*/ 1645920 h 3964838"/>
              <a:gd name="connsiteX409" fmla="*/ 1024128 w 5310835"/>
              <a:gd name="connsiteY409" fmla="*/ 1689811 h 3964838"/>
              <a:gd name="connsiteX410" fmla="*/ 1024128 w 5310835"/>
              <a:gd name="connsiteY410" fmla="*/ 1689811 h 3964838"/>
              <a:gd name="connsiteX411" fmla="*/ 980237 w 5310835"/>
              <a:gd name="connsiteY411" fmla="*/ 1660550 h 3964838"/>
              <a:gd name="connsiteX412" fmla="*/ 980237 w 5310835"/>
              <a:gd name="connsiteY412" fmla="*/ 1609344 h 3964838"/>
              <a:gd name="connsiteX413" fmla="*/ 980237 w 5310835"/>
              <a:gd name="connsiteY413" fmla="*/ 1609344 h 3964838"/>
              <a:gd name="connsiteX414" fmla="*/ 936346 w 5310835"/>
              <a:gd name="connsiteY414" fmla="*/ 1572768 h 3964838"/>
              <a:gd name="connsiteX415" fmla="*/ 936346 w 5310835"/>
              <a:gd name="connsiteY415" fmla="*/ 1499616 h 3964838"/>
              <a:gd name="connsiteX416" fmla="*/ 899770 w 5310835"/>
              <a:gd name="connsiteY416" fmla="*/ 1506931 h 3964838"/>
              <a:gd name="connsiteX417" fmla="*/ 870509 w 5310835"/>
              <a:gd name="connsiteY417" fmla="*/ 1463040 h 3964838"/>
              <a:gd name="connsiteX418" fmla="*/ 826618 w 5310835"/>
              <a:gd name="connsiteY418" fmla="*/ 1448409 h 3964838"/>
              <a:gd name="connsiteX419" fmla="*/ 811987 w 5310835"/>
              <a:gd name="connsiteY419" fmla="*/ 1411833 h 3964838"/>
              <a:gd name="connsiteX420" fmla="*/ 760781 w 5310835"/>
              <a:gd name="connsiteY420" fmla="*/ 1404518 h 3964838"/>
              <a:gd name="connsiteX421" fmla="*/ 760781 w 5310835"/>
              <a:gd name="connsiteY421" fmla="*/ 1433779 h 3964838"/>
              <a:gd name="connsiteX422" fmla="*/ 790042 w 5310835"/>
              <a:gd name="connsiteY422" fmla="*/ 1463040 h 3964838"/>
              <a:gd name="connsiteX423" fmla="*/ 790042 w 5310835"/>
              <a:gd name="connsiteY423" fmla="*/ 1484985 h 3964838"/>
              <a:gd name="connsiteX424" fmla="*/ 877824 w 5310835"/>
              <a:gd name="connsiteY424" fmla="*/ 1528876 h 3964838"/>
              <a:gd name="connsiteX425" fmla="*/ 914400 w 5310835"/>
              <a:gd name="connsiteY425" fmla="*/ 1558137 h 3964838"/>
              <a:gd name="connsiteX426" fmla="*/ 914400 w 5310835"/>
              <a:gd name="connsiteY426" fmla="*/ 1594713 h 3964838"/>
              <a:gd name="connsiteX427" fmla="*/ 885139 w 5310835"/>
              <a:gd name="connsiteY427" fmla="*/ 1594713 h 3964838"/>
              <a:gd name="connsiteX428" fmla="*/ 885139 w 5310835"/>
              <a:gd name="connsiteY428" fmla="*/ 1594713 h 3964838"/>
              <a:gd name="connsiteX429" fmla="*/ 855879 w 5310835"/>
              <a:gd name="connsiteY429" fmla="*/ 1580083 h 3964838"/>
              <a:gd name="connsiteX430" fmla="*/ 870509 w 5310835"/>
              <a:gd name="connsiteY430" fmla="*/ 1616659 h 3964838"/>
              <a:gd name="connsiteX431" fmla="*/ 870509 w 5310835"/>
              <a:gd name="connsiteY431" fmla="*/ 1616659 h 3964838"/>
              <a:gd name="connsiteX432" fmla="*/ 870509 w 5310835"/>
              <a:gd name="connsiteY432" fmla="*/ 1660550 h 3964838"/>
              <a:gd name="connsiteX433" fmla="*/ 826618 w 5310835"/>
              <a:gd name="connsiteY433" fmla="*/ 1645920 h 3964838"/>
              <a:gd name="connsiteX434" fmla="*/ 833933 w 5310835"/>
              <a:gd name="connsiteY434" fmla="*/ 1587398 h 3964838"/>
              <a:gd name="connsiteX435" fmla="*/ 790042 w 5310835"/>
              <a:gd name="connsiteY435" fmla="*/ 1536192 h 3964838"/>
              <a:gd name="connsiteX436" fmla="*/ 731520 w 5310835"/>
              <a:gd name="connsiteY436" fmla="*/ 1506931 h 3964838"/>
              <a:gd name="connsiteX437" fmla="*/ 716890 w 5310835"/>
              <a:gd name="connsiteY437" fmla="*/ 1441094 h 3964838"/>
              <a:gd name="connsiteX438" fmla="*/ 672999 w 5310835"/>
              <a:gd name="connsiteY438" fmla="*/ 1433779 h 3964838"/>
              <a:gd name="connsiteX439" fmla="*/ 629107 w 5310835"/>
              <a:gd name="connsiteY439" fmla="*/ 1463040 h 3964838"/>
              <a:gd name="connsiteX440" fmla="*/ 585216 w 5310835"/>
              <a:gd name="connsiteY440" fmla="*/ 1463040 h 3964838"/>
              <a:gd name="connsiteX441" fmla="*/ 563271 w 5310835"/>
              <a:gd name="connsiteY441" fmla="*/ 1441094 h 3964838"/>
              <a:gd name="connsiteX442" fmla="*/ 548640 w 5310835"/>
              <a:gd name="connsiteY442" fmla="*/ 1441094 h 3964838"/>
              <a:gd name="connsiteX443" fmla="*/ 519379 w 5310835"/>
              <a:gd name="connsiteY443" fmla="*/ 1477670 h 3964838"/>
              <a:gd name="connsiteX444" fmla="*/ 541325 w 5310835"/>
              <a:gd name="connsiteY444" fmla="*/ 1514246 h 3964838"/>
              <a:gd name="connsiteX445" fmla="*/ 482803 w 5310835"/>
              <a:gd name="connsiteY445" fmla="*/ 1536192 h 3964838"/>
              <a:gd name="connsiteX446" fmla="*/ 460858 w 5310835"/>
              <a:gd name="connsiteY446" fmla="*/ 1565452 h 3964838"/>
              <a:gd name="connsiteX447" fmla="*/ 460858 w 5310835"/>
              <a:gd name="connsiteY447" fmla="*/ 1616659 h 3964838"/>
              <a:gd name="connsiteX448" fmla="*/ 380391 w 5310835"/>
              <a:gd name="connsiteY448" fmla="*/ 1682496 h 3964838"/>
              <a:gd name="connsiteX449" fmla="*/ 351130 w 5310835"/>
              <a:gd name="connsiteY449" fmla="*/ 1675180 h 3964838"/>
              <a:gd name="connsiteX450" fmla="*/ 336499 w 5310835"/>
              <a:gd name="connsiteY450" fmla="*/ 1667865 h 3964838"/>
              <a:gd name="connsiteX451" fmla="*/ 314554 w 5310835"/>
              <a:gd name="connsiteY451" fmla="*/ 1689811 h 3964838"/>
              <a:gd name="connsiteX452" fmla="*/ 285293 w 5310835"/>
              <a:gd name="connsiteY452" fmla="*/ 1653235 h 3964838"/>
              <a:gd name="connsiteX453" fmla="*/ 204826 w 5310835"/>
              <a:gd name="connsiteY453" fmla="*/ 1667865 h 3964838"/>
              <a:gd name="connsiteX454" fmla="*/ 204826 w 5310835"/>
              <a:gd name="connsiteY454" fmla="*/ 1602028 h 3964838"/>
              <a:gd name="connsiteX455" fmla="*/ 234087 w 5310835"/>
              <a:gd name="connsiteY455" fmla="*/ 1565452 h 3964838"/>
              <a:gd name="connsiteX456" fmla="*/ 234087 w 5310835"/>
              <a:gd name="connsiteY456" fmla="*/ 1514246 h 3964838"/>
              <a:gd name="connsiteX457" fmla="*/ 219456 w 5310835"/>
              <a:gd name="connsiteY457" fmla="*/ 1499616 h 3964838"/>
              <a:gd name="connsiteX458" fmla="*/ 204826 w 5310835"/>
              <a:gd name="connsiteY458" fmla="*/ 1463040 h 3964838"/>
              <a:gd name="connsiteX459" fmla="*/ 219456 w 5310835"/>
              <a:gd name="connsiteY459" fmla="*/ 1433779 h 3964838"/>
              <a:gd name="connsiteX460" fmla="*/ 263347 w 5310835"/>
              <a:gd name="connsiteY460" fmla="*/ 1419148 h 3964838"/>
              <a:gd name="connsiteX461" fmla="*/ 285293 w 5310835"/>
              <a:gd name="connsiteY461" fmla="*/ 1419148 h 3964838"/>
              <a:gd name="connsiteX462" fmla="*/ 285293 w 5310835"/>
              <a:gd name="connsiteY462" fmla="*/ 1441094 h 3964838"/>
              <a:gd name="connsiteX463" fmla="*/ 380391 w 5310835"/>
              <a:gd name="connsiteY463" fmla="*/ 1441094 h 3964838"/>
              <a:gd name="connsiteX464" fmla="*/ 402336 w 5310835"/>
              <a:gd name="connsiteY464" fmla="*/ 1455724 h 3964838"/>
              <a:gd name="connsiteX465" fmla="*/ 424282 w 5310835"/>
              <a:gd name="connsiteY465" fmla="*/ 1441094 h 3964838"/>
              <a:gd name="connsiteX466" fmla="*/ 409651 w 5310835"/>
              <a:gd name="connsiteY466" fmla="*/ 1411833 h 3964838"/>
              <a:gd name="connsiteX467" fmla="*/ 409651 w 5310835"/>
              <a:gd name="connsiteY467" fmla="*/ 1411833 h 3964838"/>
              <a:gd name="connsiteX468" fmla="*/ 431597 w 5310835"/>
              <a:gd name="connsiteY468" fmla="*/ 1389888 h 3964838"/>
              <a:gd name="connsiteX469" fmla="*/ 373075 w 5310835"/>
              <a:gd name="connsiteY469" fmla="*/ 1331366 h 3964838"/>
              <a:gd name="connsiteX470" fmla="*/ 373075 w 5310835"/>
              <a:gd name="connsiteY470" fmla="*/ 1302105 h 3964838"/>
              <a:gd name="connsiteX471" fmla="*/ 336499 w 5310835"/>
              <a:gd name="connsiteY471" fmla="*/ 1309420 h 3964838"/>
              <a:gd name="connsiteX472" fmla="*/ 314554 w 5310835"/>
              <a:gd name="connsiteY472" fmla="*/ 1287475 h 3964838"/>
              <a:gd name="connsiteX473" fmla="*/ 329184 w 5310835"/>
              <a:gd name="connsiteY473" fmla="*/ 1250899 h 3964838"/>
              <a:gd name="connsiteX474" fmla="*/ 402336 w 5310835"/>
              <a:gd name="connsiteY474" fmla="*/ 1250899 h 3964838"/>
              <a:gd name="connsiteX475" fmla="*/ 387706 w 5310835"/>
              <a:gd name="connsiteY475" fmla="*/ 1221638 h 3964838"/>
              <a:gd name="connsiteX476" fmla="*/ 424282 w 5310835"/>
              <a:gd name="connsiteY476" fmla="*/ 1207008 h 3964838"/>
              <a:gd name="connsiteX477" fmla="*/ 446227 w 5310835"/>
              <a:gd name="connsiteY477" fmla="*/ 1236268 h 3964838"/>
              <a:gd name="connsiteX478" fmla="*/ 468173 w 5310835"/>
              <a:gd name="connsiteY478" fmla="*/ 1207008 h 3964838"/>
              <a:gd name="connsiteX479" fmla="*/ 490119 w 5310835"/>
              <a:gd name="connsiteY479" fmla="*/ 1207008 h 3964838"/>
              <a:gd name="connsiteX480" fmla="*/ 519379 w 5310835"/>
              <a:gd name="connsiteY480" fmla="*/ 1177747 h 3964838"/>
              <a:gd name="connsiteX481" fmla="*/ 555955 w 5310835"/>
              <a:gd name="connsiteY481" fmla="*/ 1155801 h 3964838"/>
              <a:gd name="connsiteX482" fmla="*/ 555955 w 5310835"/>
              <a:gd name="connsiteY482" fmla="*/ 1111910 h 3964838"/>
              <a:gd name="connsiteX483" fmla="*/ 607162 w 5310835"/>
              <a:gd name="connsiteY483" fmla="*/ 1082649 h 3964838"/>
              <a:gd name="connsiteX484" fmla="*/ 665683 w 5310835"/>
              <a:gd name="connsiteY484" fmla="*/ 1068019 h 3964838"/>
              <a:gd name="connsiteX485" fmla="*/ 665683 w 5310835"/>
              <a:gd name="connsiteY485" fmla="*/ 1068019 h 3964838"/>
              <a:gd name="connsiteX486" fmla="*/ 680314 w 5310835"/>
              <a:gd name="connsiteY486" fmla="*/ 1024128 h 3964838"/>
              <a:gd name="connsiteX487" fmla="*/ 665683 w 5310835"/>
              <a:gd name="connsiteY487" fmla="*/ 1024128 h 3964838"/>
              <a:gd name="connsiteX488" fmla="*/ 658368 w 5310835"/>
              <a:gd name="connsiteY488" fmla="*/ 929030 h 3964838"/>
              <a:gd name="connsiteX489" fmla="*/ 702259 w 5310835"/>
              <a:gd name="connsiteY489" fmla="*/ 907084 h 3964838"/>
              <a:gd name="connsiteX490" fmla="*/ 731520 w 5310835"/>
              <a:gd name="connsiteY490" fmla="*/ 899769 h 3964838"/>
              <a:gd name="connsiteX491" fmla="*/ 731520 w 5310835"/>
              <a:gd name="connsiteY491" fmla="*/ 921715 h 3964838"/>
              <a:gd name="connsiteX492" fmla="*/ 716890 w 5310835"/>
              <a:gd name="connsiteY492" fmla="*/ 936345 h 3964838"/>
              <a:gd name="connsiteX493" fmla="*/ 738835 w 5310835"/>
              <a:gd name="connsiteY493" fmla="*/ 950976 h 3964838"/>
              <a:gd name="connsiteX494" fmla="*/ 738835 w 5310835"/>
              <a:gd name="connsiteY494" fmla="*/ 1016812 h 3964838"/>
              <a:gd name="connsiteX495" fmla="*/ 753466 w 5310835"/>
              <a:gd name="connsiteY495" fmla="*/ 1038758 h 3964838"/>
              <a:gd name="connsiteX496" fmla="*/ 811987 w 5310835"/>
              <a:gd name="connsiteY496" fmla="*/ 1046073 h 3964838"/>
              <a:gd name="connsiteX497" fmla="*/ 811987 w 5310835"/>
              <a:gd name="connsiteY497" fmla="*/ 1024128 h 3964838"/>
              <a:gd name="connsiteX498" fmla="*/ 958291 w 5310835"/>
              <a:gd name="connsiteY498" fmla="*/ 1024128 h 3964838"/>
              <a:gd name="connsiteX499" fmla="*/ 987552 w 5310835"/>
              <a:gd name="connsiteY499" fmla="*/ 892454 h 3964838"/>
              <a:gd name="connsiteX500" fmla="*/ 1002183 w 5310835"/>
              <a:gd name="connsiteY500" fmla="*/ 892454 h 3964838"/>
              <a:gd name="connsiteX501" fmla="*/ 1038759 w 5310835"/>
              <a:gd name="connsiteY501" fmla="*/ 929030 h 3964838"/>
              <a:gd name="connsiteX502" fmla="*/ 1060704 w 5310835"/>
              <a:gd name="connsiteY502" fmla="*/ 929030 h 3964838"/>
              <a:gd name="connsiteX503" fmla="*/ 1068019 w 5310835"/>
              <a:gd name="connsiteY503" fmla="*/ 819302 h 3964838"/>
              <a:gd name="connsiteX504" fmla="*/ 1192378 w 5310835"/>
              <a:gd name="connsiteY504" fmla="*/ 790041 h 3964838"/>
              <a:gd name="connsiteX505" fmla="*/ 1192378 w 5310835"/>
              <a:gd name="connsiteY505" fmla="*/ 753465 h 3964838"/>
              <a:gd name="connsiteX506" fmla="*/ 1111911 w 5310835"/>
              <a:gd name="connsiteY506" fmla="*/ 753465 h 3964838"/>
              <a:gd name="connsiteX507" fmla="*/ 1053389 w 5310835"/>
              <a:gd name="connsiteY507" fmla="*/ 797356 h 3964838"/>
              <a:gd name="connsiteX508" fmla="*/ 1009498 w 5310835"/>
              <a:gd name="connsiteY508" fmla="*/ 716889 h 3964838"/>
              <a:gd name="connsiteX509" fmla="*/ 1009498 w 5310835"/>
              <a:gd name="connsiteY509" fmla="*/ 672998 h 3964838"/>
              <a:gd name="connsiteX510" fmla="*/ 1089965 w 5310835"/>
              <a:gd name="connsiteY510" fmla="*/ 607161 h 3964838"/>
              <a:gd name="connsiteX511" fmla="*/ 1104595 w 5310835"/>
              <a:gd name="connsiteY511" fmla="*/ 585216 h 3964838"/>
              <a:gd name="connsiteX512" fmla="*/ 1104595 w 5310835"/>
              <a:gd name="connsiteY512" fmla="*/ 548640 h 3964838"/>
              <a:gd name="connsiteX513" fmla="*/ 1031443 w 5310835"/>
              <a:gd name="connsiteY513" fmla="*/ 534009 h 3964838"/>
              <a:gd name="connsiteX514" fmla="*/ 1024128 w 5310835"/>
              <a:gd name="connsiteY514" fmla="*/ 577900 h 3964838"/>
              <a:gd name="connsiteX515" fmla="*/ 994867 w 5310835"/>
              <a:gd name="connsiteY515" fmla="*/ 592531 h 3964838"/>
              <a:gd name="connsiteX516" fmla="*/ 936346 w 5310835"/>
              <a:gd name="connsiteY516" fmla="*/ 651052 h 3964838"/>
              <a:gd name="connsiteX517" fmla="*/ 936346 w 5310835"/>
              <a:gd name="connsiteY517" fmla="*/ 672998 h 3964838"/>
              <a:gd name="connsiteX518" fmla="*/ 914400 w 5310835"/>
              <a:gd name="connsiteY518" fmla="*/ 680313 h 3964838"/>
              <a:gd name="connsiteX519" fmla="*/ 914400 w 5310835"/>
              <a:gd name="connsiteY519" fmla="*/ 768096 h 3964838"/>
              <a:gd name="connsiteX520" fmla="*/ 958291 w 5310835"/>
              <a:gd name="connsiteY520" fmla="*/ 804672 h 3964838"/>
              <a:gd name="connsiteX521" fmla="*/ 929031 w 5310835"/>
              <a:gd name="connsiteY521" fmla="*/ 841248 h 3964838"/>
              <a:gd name="connsiteX522" fmla="*/ 885139 w 5310835"/>
              <a:gd name="connsiteY522" fmla="*/ 943660 h 3964838"/>
              <a:gd name="connsiteX523" fmla="*/ 826618 w 5310835"/>
              <a:gd name="connsiteY523" fmla="*/ 943660 h 3964838"/>
              <a:gd name="connsiteX524" fmla="*/ 790042 w 5310835"/>
              <a:gd name="connsiteY524" fmla="*/ 987552 h 3964838"/>
              <a:gd name="connsiteX525" fmla="*/ 775411 w 5310835"/>
              <a:gd name="connsiteY525" fmla="*/ 950976 h 3964838"/>
              <a:gd name="connsiteX526" fmla="*/ 775411 w 5310835"/>
              <a:gd name="connsiteY526" fmla="*/ 899769 h 3964838"/>
              <a:gd name="connsiteX527" fmla="*/ 760781 w 5310835"/>
              <a:gd name="connsiteY527" fmla="*/ 899769 h 3964838"/>
              <a:gd name="connsiteX528" fmla="*/ 753466 w 5310835"/>
              <a:gd name="connsiteY528" fmla="*/ 848563 h 3964838"/>
              <a:gd name="connsiteX529" fmla="*/ 731520 w 5310835"/>
              <a:gd name="connsiteY529" fmla="*/ 833932 h 3964838"/>
              <a:gd name="connsiteX530" fmla="*/ 731520 w 5310835"/>
              <a:gd name="connsiteY530" fmla="*/ 833932 h 3964838"/>
              <a:gd name="connsiteX531" fmla="*/ 702259 w 5310835"/>
              <a:gd name="connsiteY531" fmla="*/ 870508 h 3964838"/>
              <a:gd name="connsiteX532" fmla="*/ 651053 w 5310835"/>
              <a:gd name="connsiteY532" fmla="*/ 899769 h 3964838"/>
              <a:gd name="connsiteX533" fmla="*/ 592531 w 5310835"/>
              <a:gd name="connsiteY533" fmla="*/ 848563 h 3964838"/>
              <a:gd name="connsiteX534" fmla="*/ 592531 w 5310835"/>
              <a:gd name="connsiteY534" fmla="*/ 797356 h 3964838"/>
              <a:gd name="connsiteX535" fmla="*/ 716890 w 5310835"/>
              <a:gd name="connsiteY535" fmla="*/ 636422 h 3964838"/>
              <a:gd name="connsiteX536" fmla="*/ 790042 w 5310835"/>
              <a:gd name="connsiteY536" fmla="*/ 570585 h 3964838"/>
              <a:gd name="connsiteX537" fmla="*/ 841248 w 5310835"/>
              <a:gd name="connsiteY537" fmla="*/ 497433 h 3964838"/>
              <a:gd name="connsiteX538" fmla="*/ 855879 w 5310835"/>
              <a:gd name="connsiteY538" fmla="*/ 438912 h 3964838"/>
              <a:gd name="connsiteX539" fmla="*/ 1031443 w 5310835"/>
              <a:gd name="connsiteY539" fmla="*/ 321868 h 3964838"/>
              <a:gd name="connsiteX540" fmla="*/ 1155802 w 5310835"/>
              <a:gd name="connsiteY540" fmla="*/ 285292 h 39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Lst>
            <a:rect l="l" t="t" r="r" b="b"/>
            <a:pathLst>
              <a:path w="5310835" h="3964838">
                <a:moveTo>
                  <a:pt x="1155802" y="285292"/>
                </a:moveTo>
                <a:lnTo>
                  <a:pt x="1280160" y="365760"/>
                </a:lnTo>
                <a:lnTo>
                  <a:pt x="1441095" y="438912"/>
                </a:lnTo>
                <a:lnTo>
                  <a:pt x="1514247" y="482803"/>
                </a:lnTo>
                <a:lnTo>
                  <a:pt x="1514247" y="504748"/>
                </a:lnTo>
                <a:lnTo>
                  <a:pt x="1455725" y="563270"/>
                </a:lnTo>
                <a:lnTo>
                  <a:pt x="1397203" y="555955"/>
                </a:lnTo>
                <a:lnTo>
                  <a:pt x="1309421" y="497433"/>
                </a:lnTo>
                <a:lnTo>
                  <a:pt x="1287475" y="519379"/>
                </a:lnTo>
                <a:lnTo>
                  <a:pt x="1397203" y="614476"/>
                </a:lnTo>
                <a:lnTo>
                  <a:pt x="1411834" y="658368"/>
                </a:lnTo>
                <a:lnTo>
                  <a:pt x="1587399" y="526694"/>
                </a:lnTo>
                <a:lnTo>
                  <a:pt x="1587399" y="497433"/>
                </a:lnTo>
                <a:lnTo>
                  <a:pt x="1558138" y="475488"/>
                </a:lnTo>
                <a:lnTo>
                  <a:pt x="1558138" y="409651"/>
                </a:lnTo>
                <a:lnTo>
                  <a:pt x="1609344" y="424281"/>
                </a:lnTo>
                <a:lnTo>
                  <a:pt x="1609344" y="453542"/>
                </a:lnTo>
                <a:lnTo>
                  <a:pt x="1660551" y="482803"/>
                </a:lnTo>
                <a:lnTo>
                  <a:pt x="1660551" y="497433"/>
                </a:lnTo>
                <a:lnTo>
                  <a:pt x="1828800" y="409651"/>
                </a:lnTo>
                <a:lnTo>
                  <a:pt x="1872691" y="446227"/>
                </a:lnTo>
                <a:lnTo>
                  <a:pt x="2004365" y="402336"/>
                </a:lnTo>
                <a:lnTo>
                  <a:pt x="2004365" y="373075"/>
                </a:lnTo>
                <a:lnTo>
                  <a:pt x="2092147" y="380390"/>
                </a:lnTo>
                <a:lnTo>
                  <a:pt x="2172615" y="446227"/>
                </a:lnTo>
                <a:lnTo>
                  <a:pt x="2179930" y="475488"/>
                </a:lnTo>
                <a:lnTo>
                  <a:pt x="2194560" y="438912"/>
                </a:lnTo>
                <a:lnTo>
                  <a:pt x="2216506" y="256032"/>
                </a:lnTo>
                <a:lnTo>
                  <a:pt x="2238451" y="197510"/>
                </a:lnTo>
                <a:lnTo>
                  <a:pt x="2260397" y="197510"/>
                </a:lnTo>
                <a:lnTo>
                  <a:pt x="2318919" y="256032"/>
                </a:lnTo>
                <a:cubicBezTo>
                  <a:pt x="2314042" y="336499"/>
                  <a:pt x="2309317" y="416975"/>
                  <a:pt x="2304288" y="497433"/>
                </a:cubicBezTo>
                <a:cubicBezTo>
                  <a:pt x="2304136" y="499867"/>
                  <a:pt x="2304288" y="492556"/>
                  <a:pt x="2304288" y="490118"/>
                </a:cubicBezTo>
                <a:lnTo>
                  <a:pt x="2260397" y="512064"/>
                </a:lnTo>
                <a:lnTo>
                  <a:pt x="2223821" y="541324"/>
                </a:lnTo>
                <a:lnTo>
                  <a:pt x="2275027" y="555955"/>
                </a:lnTo>
                <a:lnTo>
                  <a:pt x="2296973" y="585216"/>
                </a:lnTo>
                <a:lnTo>
                  <a:pt x="2348179" y="504748"/>
                </a:lnTo>
                <a:lnTo>
                  <a:pt x="2355495" y="248716"/>
                </a:lnTo>
                <a:lnTo>
                  <a:pt x="2435962" y="248716"/>
                </a:lnTo>
                <a:lnTo>
                  <a:pt x="2516429" y="314553"/>
                </a:lnTo>
                <a:lnTo>
                  <a:pt x="2596896" y="409651"/>
                </a:lnTo>
                <a:lnTo>
                  <a:pt x="2626157" y="380390"/>
                </a:lnTo>
                <a:lnTo>
                  <a:pt x="2574951" y="336499"/>
                </a:lnTo>
                <a:lnTo>
                  <a:pt x="2574951" y="263347"/>
                </a:lnTo>
                <a:lnTo>
                  <a:pt x="2523744" y="182880"/>
                </a:lnTo>
                <a:lnTo>
                  <a:pt x="2655418" y="182880"/>
                </a:lnTo>
                <a:lnTo>
                  <a:pt x="2713939" y="102412"/>
                </a:lnTo>
                <a:lnTo>
                  <a:pt x="2933395" y="65836"/>
                </a:lnTo>
                <a:lnTo>
                  <a:pt x="3013863" y="65836"/>
                </a:lnTo>
                <a:lnTo>
                  <a:pt x="3057754" y="0"/>
                </a:lnTo>
                <a:lnTo>
                  <a:pt x="3174797" y="51206"/>
                </a:lnTo>
                <a:lnTo>
                  <a:pt x="3211373" y="73152"/>
                </a:lnTo>
                <a:lnTo>
                  <a:pt x="3262579" y="36576"/>
                </a:lnTo>
                <a:lnTo>
                  <a:pt x="3284525" y="36576"/>
                </a:lnTo>
                <a:lnTo>
                  <a:pt x="3343047" y="102412"/>
                </a:lnTo>
                <a:lnTo>
                  <a:pt x="3379623" y="102412"/>
                </a:lnTo>
                <a:lnTo>
                  <a:pt x="3379623" y="138988"/>
                </a:lnTo>
                <a:lnTo>
                  <a:pt x="3291840" y="168249"/>
                </a:lnTo>
                <a:lnTo>
                  <a:pt x="3284525" y="204825"/>
                </a:lnTo>
                <a:lnTo>
                  <a:pt x="3182112" y="212140"/>
                </a:lnTo>
                <a:lnTo>
                  <a:pt x="3182112" y="226771"/>
                </a:lnTo>
                <a:lnTo>
                  <a:pt x="3291840" y="226771"/>
                </a:lnTo>
                <a:lnTo>
                  <a:pt x="3343047" y="204825"/>
                </a:lnTo>
                <a:lnTo>
                  <a:pt x="3489351" y="204825"/>
                </a:lnTo>
                <a:lnTo>
                  <a:pt x="3613709" y="285292"/>
                </a:lnTo>
                <a:lnTo>
                  <a:pt x="3628339" y="248716"/>
                </a:lnTo>
                <a:lnTo>
                  <a:pt x="3628339" y="248716"/>
                </a:lnTo>
                <a:lnTo>
                  <a:pt x="3599079" y="204825"/>
                </a:lnTo>
                <a:lnTo>
                  <a:pt x="3635655" y="204825"/>
                </a:lnTo>
                <a:lnTo>
                  <a:pt x="3760013" y="256032"/>
                </a:lnTo>
                <a:lnTo>
                  <a:pt x="3760013" y="277977"/>
                </a:lnTo>
                <a:lnTo>
                  <a:pt x="3760013" y="277977"/>
                </a:lnTo>
                <a:lnTo>
                  <a:pt x="3760013" y="329184"/>
                </a:lnTo>
                <a:lnTo>
                  <a:pt x="3825850" y="365760"/>
                </a:lnTo>
                <a:lnTo>
                  <a:pt x="3833165" y="314553"/>
                </a:lnTo>
                <a:lnTo>
                  <a:pt x="3855111" y="292608"/>
                </a:lnTo>
                <a:lnTo>
                  <a:pt x="3913632" y="299923"/>
                </a:lnTo>
                <a:lnTo>
                  <a:pt x="3913632" y="336499"/>
                </a:lnTo>
                <a:lnTo>
                  <a:pt x="3950208" y="336499"/>
                </a:lnTo>
                <a:lnTo>
                  <a:pt x="4023360" y="256032"/>
                </a:lnTo>
                <a:lnTo>
                  <a:pt x="4103827" y="248716"/>
                </a:lnTo>
                <a:lnTo>
                  <a:pt x="4103827" y="270662"/>
                </a:lnTo>
                <a:lnTo>
                  <a:pt x="4198925" y="256032"/>
                </a:lnTo>
                <a:lnTo>
                  <a:pt x="4264762" y="307238"/>
                </a:lnTo>
                <a:lnTo>
                  <a:pt x="4294023" y="343814"/>
                </a:lnTo>
                <a:lnTo>
                  <a:pt x="4440327" y="351129"/>
                </a:lnTo>
                <a:lnTo>
                  <a:pt x="4528109" y="365760"/>
                </a:lnTo>
                <a:lnTo>
                  <a:pt x="4601261" y="431596"/>
                </a:lnTo>
                <a:lnTo>
                  <a:pt x="4667098" y="402336"/>
                </a:lnTo>
                <a:lnTo>
                  <a:pt x="4732935" y="387705"/>
                </a:lnTo>
                <a:lnTo>
                  <a:pt x="4747565" y="395020"/>
                </a:lnTo>
                <a:lnTo>
                  <a:pt x="4769511" y="438912"/>
                </a:lnTo>
                <a:lnTo>
                  <a:pt x="4762195" y="460857"/>
                </a:lnTo>
                <a:lnTo>
                  <a:pt x="4784141" y="475488"/>
                </a:lnTo>
                <a:lnTo>
                  <a:pt x="4806087" y="409651"/>
                </a:lnTo>
                <a:lnTo>
                  <a:pt x="4828032" y="387705"/>
                </a:lnTo>
                <a:lnTo>
                  <a:pt x="4959706" y="395020"/>
                </a:lnTo>
                <a:lnTo>
                  <a:pt x="5040173" y="438912"/>
                </a:lnTo>
                <a:lnTo>
                  <a:pt x="5098695" y="497433"/>
                </a:lnTo>
                <a:lnTo>
                  <a:pt x="5186477" y="555955"/>
                </a:lnTo>
                <a:lnTo>
                  <a:pt x="5186477" y="585216"/>
                </a:lnTo>
                <a:lnTo>
                  <a:pt x="5223053" y="563270"/>
                </a:lnTo>
                <a:lnTo>
                  <a:pt x="5288890" y="585216"/>
                </a:lnTo>
                <a:lnTo>
                  <a:pt x="5310835" y="607161"/>
                </a:lnTo>
                <a:lnTo>
                  <a:pt x="5281575" y="643737"/>
                </a:lnTo>
                <a:lnTo>
                  <a:pt x="5223053" y="636422"/>
                </a:lnTo>
                <a:lnTo>
                  <a:pt x="5223053" y="665683"/>
                </a:lnTo>
                <a:lnTo>
                  <a:pt x="5259629" y="680313"/>
                </a:lnTo>
                <a:lnTo>
                  <a:pt x="5230368" y="702259"/>
                </a:lnTo>
                <a:lnTo>
                  <a:pt x="5120640" y="672998"/>
                </a:lnTo>
                <a:lnTo>
                  <a:pt x="5113325" y="621792"/>
                </a:lnTo>
                <a:lnTo>
                  <a:pt x="5062119" y="592531"/>
                </a:lnTo>
                <a:lnTo>
                  <a:pt x="5062119" y="658368"/>
                </a:lnTo>
                <a:lnTo>
                  <a:pt x="4988967" y="651052"/>
                </a:lnTo>
                <a:lnTo>
                  <a:pt x="4967021" y="651052"/>
                </a:lnTo>
                <a:lnTo>
                  <a:pt x="4967021" y="672998"/>
                </a:lnTo>
                <a:lnTo>
                  <a:pt x="5032858" y="680313"/>
                </a:lnTo>
                <a:lnTo>
                  <a:pt x="5040173" y="753465"/>
                </a:lnTo>
                <a:lnTo>
                  <a:pt x="4923130" y="746150"/>
                </a:lnTo>
                <a:lnTo>
                  <a:pt x="4806087" y="855878"/>
                </a:lnTo>
                <a:lnTo>
                  <a:pt x="4725619" y="804672"/>
                </a:lnTo>
                <a:lnTo>
                  <a:pt x="4615891" y="877824"/>
                </a:lnTo>
                <a:lnTo>
                  <a:pt x="4601261" y="972921"/>
                </a:lnTo>
                <a:lnTo>
                  <a:pt x="4528109" y="1170432"/>
                </a:lnTo>
                <a:lnTo>
                  <a:pt x="4454957" y="1228953"/>
                </a:lnTo>
                <a:lnTo>
                  <a:pt x="4403751" y="1243584"/>
                </a:lnTo>
                <a:lnTo>
                  <a:pt x="4411066" y="1170432"/>
                </a:lnTo>
                <a:lnTo>
                  <a:pt x="4381805" y="1053388"/>
                </a:lnTo>
                <a:lnTo>
                  <a:pt x="4498848" y="885139"/>
                </a:lnTo>
                <a:lnTo>
                  <a:pt x="4667098" y="746150"/>
                </a:lnTo>
                <a:lnTo>
                  <a:pt x="4667098" y="746150"/>
                </a:lnTo>
                <a:lnTo>
                  <a:pt x="4623207" y="724204"/>
                </a:lnTo>
                <a:lnTo>
                  <a:pt x="4557370" y="775411"/>
                </a:lnTo>
                <a:lnTo>
                  <a:pt x="4513479" y="775411"/>
                </a:lnTo>
                <a:lnTo>
                  <a:pt x="4491533" y="746150"/>
                </a:lnTo>
                <a:lnTo>
                  <a:pt x="4476903" y="746150"/>
                </a:lnTo>
                <a:lnTo>
                  <a:pt x="4396435" y="833932"/>
                </a:lnTo>
                <a:lnTo>
                  <a:pt x="4359859" y="885139"/>
                </a:lnTo>
                <a:lnTo>
                  <a:pt x="4301338" y="885139"/>
                </a:lnTo>
                <a:lnTo>
                  <a:pt x="4184295" y="855878"/>
                </a:lnTo>
                <a:lnTo>
                  <a:pt x="4059936" y="870508"/>
                </a:lnTo>
                <a:lnTo>
                  <a:pt x="3899002" y="1068019"/>
                </a:lnTo>
                <a:lnTo>
                  <a:pt x="3935578" y="1111910"/>
                </a:lnTo>
                <a:lnTo>
                  <a:pt x="3957523" y="1089964"/>
                </a:lnTo>
                <a:lnTo>
                  <a:pt x="4001415" y="1089964"/>
                </a:lnTo>
                <a:lnTo>
                  <a:pt x="4023360" y="1126540"/>
                </a:lnTo>
                <a:lnTo>
                  <a:pt x="4023360" y="1280160"/>
                </a:lnTo>
                <a:lnTo>
                  <a:pt x="3899002" y="1484985"/>
                </a:lnTo>
                <a:cubicBezTo>
                  <a:pt x="3845678" y="1515456"/>
                  <a:pt x="3847795" y="1494587"/>
                  <a:pt x="3847795" y="1521561"/>
                </a:cubicBezTo>
                <a:lnTo>
                  <a:pt x="3818535" y="1492300"/>
                </a:lnTo>
                <a:lnTo>
                  <a:pt x="3781959" y="1521561"/>
                </a:lnTo>
                <a:lnTo>
                  <a:pt x="3745383" y="1521561"/>
                </a:lnTo>
                <a:lnTo>
                  <a:pt x="3745383" y="1572768"/>
                </a:lnTo>
                <a:lnTo>
                  <a:pt x="3701491" y="1609344"/>
                </a:lnTo>
                <a:lnTo>
                  <a:pt x="3701491" y="1631289"/>
                </a:lnTo>
                <a:lnTo>
                  <a:pt x="3730752" y="1704441"/>
                </a:lnTo>
                <a:lnTo>
                  <a:pt x="3730752" y="1770278"/>
                </a:lnTo>
                <a:lnTo>
                  <a:pt x="3672231" y="1806854"/>
                </a:lnTo>
                <a:lnTo>
                  <a:pt x="3672231" y="1806854"/>
                </a:lnTo>
                <a:lnTo>
                  <a:pt x="3657600" y="1755648"/>
                </a:lnTo>
                <a:lnTo>
                  <a:pt x="3679546" y="1755648"/>
                </a:lnTo>
                <a:lnTo>
                  <a:pt x="3679546" y="1689811"/>
                </a:lnTo>
                <a:lnTo>
                  <a:pt x="3635655" y="1682496"/>
                </a:lnTo>
                <a:lnTo>
                  <a:pt x="3621024" y="1667865"/>
                </a:lnTo>
                <a:lnTo>
                  <a:pt x="3628339" y="1623974"/>
                </a:lnTo>
                <a:lnTo>
                  <a:pt x="3547872" y="1645920"/>
                </a:lnTo>
                <a:lnTo>
                  <a:pt x="3533242" y="1631289"/>
                </a:lnTo>
                <a:lnTo>
                  <a:pt x="3555187" y="1543507"/>
                </a:lnTo>
                <a:lnTo>
                  <a:pt x="3555187" y="1543507"/>
                </a:lnTo>
                <a:cubicBezTo>
                  <a:pt x="3495232" y="1625946"/>
                  <a:pt x="3529832" y="1623974"/>
                  <a:pt x="3489351" y="1623974"/>
                </a:cubicBezTo>
                <a:lnTo>
                  <a:pt x="3452775" y="1631289"/>
                </a:lnTo>
                <a:lnTo>
                  <a:pt x="3452775" y="1660550"/>
                </a:lnTo>
                <a:lnTo>
                  <a:pt x="3467405" y="1689811"/>
                </a:lnTo>
                <a:lnTo>
                  <a:pt x="3562503" y="1675180"/>
                </a:lnTo>
                <a:lnTo>
                  <a:pt x="3562503" y="1711756"/>
                </a:lnTo>
                <a:lnTo>
                  <a:pt x="3503981" y="1762963"/>
                </a:lnTo>
                <a:lnTo>
                  <a:pt x="3511296" y="1806854"/>
                </a:lnTo>
                <a:lnTo>
                  <a:pt x="3540557" y="1858060"/>
                </a:lnTo>
                <a:lnTo>
                  <a:pt x="3511296" y="1894636"/>
                </a:lnTo>
                <a:lnTo>
                  <a:pt x="3547872" y="1923897"/>
                </a:lnTo>
                <a:lnTo>
                  <a:pt x="3547872" y="1989734"/>
                </a:lnTo>
                <a:lnTo>
                  <a:pt x="3496666" y="2040940"/>
                </a:lnTo>
                <a:lnTo>
                  <a:pt x="3496666" y="2077516"/>
                </a:lnTo>
                <a:lnTo>
                  <a:pt x="3438144" y="2143353"/>
                </a:lnTo>
                <a:lnTo>
                  <a:pt x="3379623" y="2194560"/>
                </a:lnTo>
                <a:lnTo>
                  <a:pt x="3291840" y="2194560"/>
                </a:lnTo>
                <a:lnTo>
                  <a:pt x="3226003" y="2245766"/>
                </a:lnTo>
                <a:lnTo>
                  <a:pt x="3204058" y="2209190"/>
                </a:lnTo>
                <a:lnTo>
                  <a:pt x="3152851" y="2253081"/>
                </a:lnTo>
                <a:lnTo>
                  <a:pt x="3116275" y="2275027"/>
                </a:lnTo>
                <a:lnTo>
                  <a:pt x="3116275" y="2311603"/>
                </a:lnTo>
                <a:lnTo>
                  <a:pt x="3196743" y="2406700"/>
                </a:lnTo>
                <a:lnTo>
                  <a:pt x="3211373" y="2538374"/>
                </a:lnTo>
                <a:lnTo>
                  <a:pt x="3160167" y="2553004"/>
                </a:lnTo>
                <a:lnTo>
                  <a:pt x="3101645" y="2611526"/>
                </a:lnTo>
                <a:lnTo>
                  <a:pt x="3072384" y="2553004"/>
                </a:lnTo>
                <a:cubicBezTo>
                  <a:pt x="3033544" y="2537468"/>
                  <a:pt x="3035808" y="2551505"/>
                  <a:pt x="3035808" y="2531059"/>
                </a:cubicBezTo>
                <a:lnTo>
                  <a:pt x="3006547" y="2472537"/>
                </a:lnTo>
                <a:lnTo>
                  <a:pt x="3013863" y="2531059"/>
                </a:lnTo>
                <a:lnTo>
                  <a:pt x="2977287" y="2589580"/>
                </a:lnTo>
                <a:lnTo>
                  <a:pt x="3065069" y="2735884"/>
                </a:lnTo>
                <a:lnTo>
                  <a:pt x="3065069" y="2794406"/>
                </a:lnTo>
                <a:lnTo>
                  <a:pt x="3094330" y="2816352"/>
                </a:lnTo>
                <a:lnTo>
                  <a:pt x="3057754" y="2838297"/>
                </a:lnTo>
                <a:lnTo>
                  <a:pt x="2991917" y="2787091"/>
                </a:lnTo>
                <a:lnTo>
                  <a:pt x="2991917" y="2713939"/>
                </a:lnTo>
                <a:lnTo>
                  <a:pt x="2962656" y="2648102"/>
                </a:lnTo>
                <a:lnTo>
                  <a:pt x="2926080" y="2604211"/>
                </a:lnTo>
                <a:lnTo>
                  <a:pt x="2926080" y="2582265"/>
                </a:lnTo>
                <a:lnTo>
                  <a:pt x="2940711" y="2531059"/>
                </a:lnTo>
                <a:lnTo>
                  <a:pt x="2911450" y="2362809"/>
                </a:lnTo>
                <a:lnTo>
                  <a:pt x="2889504" y="2355494"/>
                </a:lnTo>
                <a:cubicBezTo>
                  <a:pt x="2821536" y="2393254"/>
                  <a:pt x="2823667" y="2417175"/>
                  <a:pt x="2823667" y="2384755"/>
                </a:cubicBezTo>
                <a:lnTo>
                  <a:pt x="2823667" y="2245766"/>
                </a:lnTo>
                <a:lnTo>
                  <a:pt x="2801722" y="2216505"/>
                </a:lnTo>
                <a:lnTo>
                  <a:pt x="2765146" y="2179929"/>
                </a:lnTo>
                <a:cubicBezTo>
                  <a:pt x="2667772" y="2217380"/>
                  <a:pt x="2670048" y="2182542"/>
                  <a:pt x="2670048" y="2223820"/>
                </a:cubicBezTo>
                <a:lnTo>
                  <a:pt x="2633472" y="2253081"/>
                </a:lnTo>
                <a:lnTo>
                  <a:pt x="2531059" y="2384755"/>
                </a:lnTo>
                <a:lnTo>
                  <a:pt x="2531059" y="2384755"/>
                </a:lnTo>
                <a:lnTo>
                  <a:pt x="2479853" y="2428646"/>
                </a:lnTo>
                <a:lnTo>
                  <a:pt x="2479853" y="2523744"/>
                </a:lnTo>
                <a:lnTo>
                  <a:pt x="2465223" y="2531059"/>
                </a:lnTo>
                <a:lnTo>
                  <a:pt x="2465223" y="2567635"/>
                </a:lnTo>
                <a:lnTo>
                  <a:pt x="2414016" y="2626156"/>
                </a:lnTo>
                <a:lnTo>
                  <a:pt x="2399386" y="2626156"/>
                </a:lnTo>
                <a:lnTo>
                  <a:pt x="2318919" y="2435961"/>
                </a:lnTo>
                <a:lnTo>
                  <a:pt x="2304288" y="2348179"/>
                </a:lnTo>
                <a:lnTo>
                  <a:pt x="2304288" y="2348179"/>
                </a:lnTo>
                <a:lnTo>
                  <a:pt x="2289658" y="2311603"/>
                </a:lnTo>
                <a:lnTo>
                  <a:pt x="2289658" y="2209190"/>
                </a:lnTo>
                <a:lnTo>
                  <a:pt x="2267712" y="2209190"/>
                </a:lnTo>
                <a:lnTo>
                  <a:pt x="2260397" y="2231136"/>
                </a:lnTo>
                <a:lnTo>
                  <a:pt x="2223821" y="2231136"/>
                </a:lnTo>
                <a:cubicBezTo>
                  <a:pt x="2193843" y="2133707"/>
                  <a:pt x="2194560" y="2169204"/>
                  <a:pt x="2194560" y="2128723"/>
                </a:cubicBezTo>
                <a:lnTo>
                  <a:pt x="2157984" y="2106777"/>
                </a:lnTo>
                <a:lnTo>
                  <a:pt x="2143354" y="2084832"/>
                </a:lnTo>
                <a:lnTo>
                  <a:pt x="1923898" y="2084832"/>
                </a:lnTo>
                <a:lnTo>
                  <a:pt x="1901952" y="2048256"/>
                </a:lnTo>
                <a:lnTo>
                  <a:pt x="1901952" y="2018995"/>
                </a:lnTo>
                <a:cubicBezTo>
                  <a:pt x="1848332" y="2026655"/>
                  <a:pt x="1850746" y="2009068"/>
                  <a:pt x="1850746" y="2033625"/>
                </a:cubicBezTo>
                <a:lnTo>
                  <a:pt x="1850746" y="2040940"/>
                </a:lnTo>
                <a:lnTo>
                  <a:pt x="1836115" y="2040940"/>
                </a:lnTo>
                <a:lnTo>
                  <a:pt x="1719072" y="1938528"/>
                </a:lnTo>
                <a:lnTo>
                  <a:pt x="1719072" y="1938528"/>
                </a:lnTo>
                <a:lnTo>
                  <a:pt x="1682496" y="1945843"/>
                </a:lnTo>
                <a:lnTo>
                  <a:pt x="1733703" y="2084832"/>
                </a:lnTo>
                <a:lnTo>
                  <a:pt x="1821485" y="2084832"/>
                </a:lnTo>
                <a:lnTo>
                  <a:pt x="1836115" y="2062886"/>
                </a:lnTo>
                <a:lnTo>
                  <a:pt x="1880007" y="2062886"/>
                </a:lnTo>
                <a:lnTo>
                  <a:pt x="1960474" y="2165299"/>
                </a:lnTo>
                <a:lnTo>
                  <a:pt x="1872691" y="2340864"/>
                </a:lnTo>
                <a:lnTo>
                  <a:pt x="1792224" y="2355494"/>
                </a:lnTo>
                <a:lnTo>
                  <a:pt x="1719072" y="2428646"/>
                </a:lnTo>
                <a:lnTo>
                  <a:pt x="1587399" y="2465222"/>
                </a:lnTo>
                <a:lnTo>
                  <a:pt x="1543507" y="2450592"/>
                </a:lnTo>
                <a:cubicBezTo>
                  <a:pt x="1535847" y="2396971"/>
                  <a:pt x="1536192" y="2416627"/>
                  <a:pt x="1536192" y="2392070"/>
                </a:cubicBezTo>
                <a:lnTo>
                  <a:pt x="1426464" y="2157984"/>
                </a:lnTo>
                <a:lnTo>
                  <a:pt x="1426464" y="2106777"/>
                </a:lnTo>
                <a:lnTo>
                  <a:pt x="1353312" y="1975104"/>
                </a:lnTo>
                <a:lnTo>
                  <a:pt x="1302106" y="1960473"/>
                </a:lnTo>
                <a:lnTo>
                  <a:pt x="1302106" y="1923897"/>
                </a:lnTo>
                <a:lnTo>
                  <a:pt x="1280160" y="1923897"/>
                </a:lnTo>
                <a:lnTo>
                  <a:pt x="1280160" y="1975104"/>
                </a:lnTo>
                <a:lnTo>
                  <a:pt x="1338682" y="2040940"/>
                </a:lnTo>
                <a:lnTo>
                  <a:pt x="1397203" y="2179929"/>
                </a:lnTo>
                <a:lnTo>
                  <a:pt x="1397203" y="2267712"/>
                </a:lnTo>
                <a:lnTo>
                  <a:pt x="1441095" y="2289657"/>
                </a:lnTo>
                <a:lnTo>
                  <a:pt x="1470355" y="2377440"/>
                </a:lnTo>
                <a:lnTo>
                  <a:pt x="1536192" y="2479852"/>
                </a:lnTo>
                <a:lnTo>
                  <a:pt x="1543507" y="2523744"/>
                </a:lnTo>
                <a:lnTo>
                  <a:pt x="1587399" y="2538374"/>
                </a:lnTo>
                <a:lnTo>
                  <a:pt x="1638605" y="2538374"/>
                </a:lnTo>
                <a:lnTo>
                  <a:pt x="1645920" y="2531059"/>
                </a:lnTo>
                <a:lnTo>
                  <a:pt x="1667866" y="2523744"/>
                </a:lnTo>
                <a:lnTo>
                  <a:pt x="1682496" y="2501798"/>
                </a:lnTo>
                <a:lnTo>
                  <a:pt x="1741018" y="2509113"/>
                </a:lnTo>
                <a:lnTo>
                  <a:pt x="1741018" y="2574950"/>
                </a:lnTo>
                <a:lnTo>
                  <a:pt x="1682496" y="2699308"/>
                </a:lnTo>
                <a:lnTo>
                  <a:pt x="1675181" y="2779776"/>
                </a:lnTo>
                <a:lnTo>
                  <a:pt x="1609344" y="2787091"/>
                </a:lnTo>
                <a:lnTo>
                  <a:pt x="1521562" y="2904134"/>
                </a:lnTo>
                <a:lnTo>
                  <a:pt x="1455725" y="2977286"/>
                </a:lnTo>
                <a:lnTo>
                  <a:pt x="1455725" y="3021177"/>
                </a:lnTo>
                <a:lnTo>
                  <a:pt x="1441095" y="3021177"/>
                </a:lnTo>
                <a:lnTo>
                  <a:pt x="1441095" y="3072384"/>
                </a:lnTo>
                <a:lnTo>
                  <a:pt x="1455725" y="3087014"/>
                </a:lnTo>
                <a:lnTo>
                  <a:pt x="1455725" y="3182112"/>
                </a:lnTo>
                <a:lnTo>
                  <a:pt x="1484986" y="3196742"/>
                </a:lnTo>
                <a:lnTo>
                  <a:pt x="1484986" y="3262579"/>
                </a:lnTo>
                <a:lnTo>
                  <a:pt x="1484986" y="3262579"/>
                </a:lnTo>
                <a:cubicBezTo>
                  <a:pt x="1453305" y="3318019"/>
                  <a:pt x="1455725" y="3333444"/>
                  <a:pt x="1455725" y="3299155"/>
                </a:cubicBezTo>
                <a:lnTo>
                  <a:pt x="1477671" y="3343046"/>
                </a:lnTo>
                <a:lnTo>
                  <a:pt x="1455725" y="3394252"/>
                </a:lnTo>
                <a:lnTo>
                  <a:pt x="1389888" y="3460089"/>
                </a:lnTo>
                <a:lnTo>
                  <a:pt x="1353312" y="3569817"/>
                </a:lnTo>
                <a:lnTo>
                  <a:pt x="1353312" y="3642969"/>
                </a:lnTo>
                <a:lnTo>
                  <a:pt x="1265530" y="3701491"/>
                </a:lnTo>
                <a:lnTo>
                  <a:pt x="1265530" y="3774643"/>
                </a:lnTo>
                <a:lnTo>
                  <a:pt x="1228954" y="3818534"/>
                </a:lnTo>
                <a:lnTo>
                  <a:pt x="1214323" y="3877056"/>
                </a:lnTo>
                <a:lnTo>
                  <a:pt x="1119226" y="3935577"/>
                </a:lnTo>
                <a:lnTo>
                  <a:pt x="1038759" y="3950208"/>
                </a:lnTo>
                <a:lnTo>
                  <a:pt x="1038759" y="3957523"/>
                </a:lnTo>
                <a:lnTo>
                  <a:pt x="950976" y="3950208"/>
                </a:lnTo>
                <a:lnTo>
                  <a:pt x="921715" y="3964838"/>
                </a:lnTo>
                <a:lnTo>
                  <a:pt x="892455" y="3950208"/>
                </a:lnTo>
                <a:cubicBezTo>
                  <a:pt x="875643" y="3916585"/>
                  <a:pt x="877824" y="3931852"/>
                  <a:pt x="877824" y="3906316"/>
                </a:cubicBezTo>
                <a:lnTo>
                  <a:pt x="863194" y="3796588"/>
                </a:lnTo>
                <a:lnTo>
                  <a:pt x="811987" y="3716121"/>
                </a:lnTo>
                <a:lnTo>
                  <a:pt x="811987" y="3650284"/>
                </a:lnTo>
                <a:lnTo>
                  <a:pt x="811987" y="3650284"/>
                </a:lnTo>
                <a:lnTo>
                  <a:pt x="804672" y="3562502"/>
                </a:lnTo>
                <a:lnTo>
                  <a:pt x="768096" y="3525926"/>
                </a:lnTo>
                <a:lnTo>
                  <a:pt x="768096" y="3467404"/>
                </a:lnTo>
                <a:lnTo>
                  <a:pt x="738835" y="3408883"/>
                </a:lnTo>
                <a:lnTo>
                  <a:pt x="746151" y="3343046"/>
                </a:lnTo>
                <a:cubicBezTo>
                  <a:pt x="761310" y="3274829"/>
                  <a:pt x="760781" y="3299690"/>
                  <a:pt x="760781" y="3269894"/>
                </a:cubicBezTo>
                <a:lnTo>
                  <a:pt x="790042" y="3233318"/>
                </a:lnTo>
                <a:lnTo>
                  <a:pt x="782727" y="3138220"/>
                </a:lnTo>
                <a:lnTo>
                  <a:pt x="753466" y="3028492"/>
                </a:lnTo>
                <a:lnTo>
                  <a:pt x="680314" y="2911449"/>
                </a:lnTo>
                <a:lnTo>
                  <a:pt x="680314" y="2735884"/>
                </a:lnTo>
                <a:lnTo>
                  <a:pt x="585216" y="2713939"/>
                </a:lnTo>
                <a:lnTo>
                  <a:pt x="526695" y="2648102"/>
                </a:lnTo>
                <a:lnTo>
                  <a:pt x="343815" y="2713939"/>
                </a:lnTo>
                <a:lnTo>
                  <a:pt x="234087" y="2743200"/>
                </a:lnTo>
                <a:lnTo>
                  <a:pt x="102413" y="2582265"/>
                </a:lnTo>
                <a:lnTo>
                  <a:pt x="21946" y="2472537"/>
                </a:lnTo>
                <a:lnTo>
                  <a:pt x="21946" y="2421331"/>
                </a:lnTo>
                <a:lnTo>
                  <a:pt x="0" y="2421331"/>
                </a:lnTo>
                <a:cubicBezTo>
                  <a:pt x="7558" y="2345753"/>
                  <a:pt x="7315" y="2372685"/>
                  <a:pt x="7315" y="2340864"/>
                </a:cubicBezTo>
                <a:lnTo>
                  <a:pt x="14631" y="2318918"/>
                </a:lnTo>
                <a:lnTo>
                  <a:pt x="14631" y="2267712"/>
                </a:lnTo>
                <a:lnTo>
                  <a:pt x="36576" y="2238451"/>
                </a:lnTo>
                <a:lnTo>
                  <a:pt x="36576" y="2179929"/>
                </a:lnTo>
                <a:lnTo>
                  <a:pt x="36576" y="2179929"/>
                </a:lnTo>
                <a:lnTo>
                  <a:pt x="43891" y="2099462"/>
                </a:lnTo>
                <a:lnTo>
                  <a:pt x="95098" y="2004364"/>
                </a:lnTo>
                <a:lnTo>
                  <a:pt x="197511" y="1923897"/>
                </a:lnTo>
                <a:lnTo>
                  <a:pt x="212141" y="1872691"/>
                </a:lnTo>
                <a:lnTo>
                  <a:pt x="212141" y="1843430"/>
                </a:lnTo>
                <a:lnTo>
                  <a:pt x="299923" y="1748332"/>
                </a:lnTo>
                <a:lnTo>
                  <a:pt x="299923" y="1719072"/>
                </a:lnTo>
                <a:lnTo>
                  <a:pt x="358445" y="1719072"/>
                </a:lnTo>
                <a:lnTo>
                  <a:pt x="358445" y="1733702"/>
                </a:lnTo>
                <a:lnTo>
                  <a:pt x="409651" y="1726387"/>
                </a:lnTo>
                <a:lnTo>
                  <a:pt x="424282" y="1697126"/>
                </a:lnTo>
                <a:lnTo>
                  <a:pt x="468173" y="1682496"/>
                </a:lnTo>
                <a:lnTo>
                  <a:pt x="512064" y="1682496"/>
                </a:lnTo>
                <a:lnTo>
                  <a:pt x="526695" y="1667865"/>
                </a:lnTo>
                <a:lnTo>
                  <a:pt x="570586" y="1667865"/>
                </a:lnTo>
                <a:lnTo>
                  <a:pt x="592531" y="1667865"/>
                </a:lnTo>
                <a:lnTo>
                  <a:pt x="680314" y="1682496"/>
                </a:lnTo>
                <a:lnTo>
                  <a:pt x="738835" y="1689811"/>
                </a:lnTo>
                <a:lnTo>
                  <a:pt x="731520" y="1748332"/>
                </a:lnTo>
                <a:lnTo>
                  <a:pt x="731520" y="1748332"/>
                </a:lnTo>
                <a:lnTo>
                  <a:pt x="716890" y="1784908"/>
                </a:lnTo>
                <a:lnTo>
                  <a:pt x="797357" y="1814169"/>
                </a:lnTo>
                <a:lnTo>
                  <a:pt x="892455" y="1872691"/>
                </a:lnTo>
                <a:lnTo>
                  <a:pt x="914400" y="1887321"/>
                </a:lnTo>
                <a:lnTo>
                  <a:pt x="914400" y="1887321"/>
                </a:lnTo>
                <a:lnTo>
                  <a:pt x="950976" y="1872691"/>
                </a:lnTo>
                <a:lnTo>
                  <a:pt x="950976" y="1843430"/>
                </a:lnTo>
                <a:lnTo>
                  <a:pt x="994867" y="1799539"/>
                </a:lnTo>
                <a:lnTo>
                  <a:pt x="1038759" y="1828800"/>
                </a:lnTo>
                <a:lnTo>
                  <a:pt x="1170432" y="1880006"/>
                </a:lnTo>
                <a:lnTo>
                  <a:pt x="1228954" y="1894636"/>
                </a:lnTo>
                <a:lnTo>
                  <a:pt x="1272845" y="1865376"/>
                </a:lnTo>
                <a:lnTo>
                  <a:pt x="1338682" y="1865376"/>
                </a:lnTo>
                <a:lnTo>
                  <a:pt x="1353312" y="1799539"/>
                </a:lnTo>
                <a:lnTo>
                  <a:pt x="1375258" y="1741017"/>
                </a:lnTo>
                <a:lnTo>
                  <a:pt x="1382573" y="1682496"/>
                </a:lnTo>
                <a:lnTo>
                  <a:pt x="1353312" y="1689811"/>
                </a:lnTo>
                <a:lnTo>
                  <a:pt x="1338682" y="1704441"/>
                </a:lnTo>
                <a:lnTo>
                  <a:pt x="1294791" y="1704441"/>
                </a:lnTo>
                <a:lnTo>
                  <a:pt x="1258215" y="1689811"/>
                </a:lnTo>
                <a:lnTo>
                  <a:pt x="1214323" y="1689811"/>
                </a:lnTo>
                <a:lnTo>
                  <a:pt x="1199693" y="1689811"/>
                </a:lnTo>
                <a:lnTo>
                  <a:pt x="1155802" y="1689811"/>
                </a:lnTo>
                <a:lnTo>
                  <a:pt x="1133856" y="1645920"/>
                </a:lnTo>
                <a:lnTo>
                  <a:pt x="1133856" y="1609344"/>
                </a:lnTo>
                <a:lnTo>
                  <a:pt x="1133856" y="1572768"/>
                </a:lnTo>
                <a:lnTo>
                  <a:pt x="1199693" y="1543507"/>
                </a:lnTo>
                <a:cubicBezTo>
                  <a:pt x="1267843" y="1520790"/>
                  <a:pt x="1265530" y="1498428"/>
                  <a:pt x="1265530" y="1528876"/>
                </a:cubicBezTo>
                <a:lnTo>
                  <a:pt x="1353312" y="1499616"/>
                </a:lnTo>
                <a:lnTo>
                  <a:pt x="1426464" y="1543507"/>
                </a:lnTo>
                <a:lnTo>
                  <a:pt x="1484986" y="1543507"/>
                </a:lnTo>
                <a:lnTo>
                  <a:pt x="1514247" y="1506931"/>
                </a:lnTo>
                <a:lnTo>
                  <a:pt x="1499616" y="1477670"/>
                </a:lnTo>
                <a:lnTo>
                  <a:pt x="1419149" y="1404518"/>
                </a:lnTo>
                <a:lnTo>
                  <a:pt x="1426464" y="1367942"/>
                </a:lnTo>
                <a:cubicBezTo>
                  <a:pt x="1457449" y="1336957"/>
                  <a:pt x="1441931" y="1338681"/>
                  <a:pt x="1463040" y="1338681"/>
                </a:cubicBezTo>
                <a:lnTo>
                  <a:pt x="1477671" y="1302105"/>
                </a:lnTo>
                <a:lnTo>
                  <a:pt x="1338682" y="1302105"/>
                </a:lnTo>
                <a:lnTo>
                  <a:pt x="1338682" y="1324051"/>
                </a:lnTo>
                <a:lnTo>
                  <a:pt x="1397203" y="1367942"/>
                </a:lnTo>
                <a:lnTo>
                  <a:pt x="1397203" y="1367942"/>
                </a:lnTo>
                <a:lnTo>
                  <a:pt x="1367943" y="1419148"/>
                </a:lnTo>
                <a:lnTo>
                  <a:pt x="1345997" y="1426464"/>
                </a:lnTo>
                <a:lnTo>
                  <a:pt x="1309421" y="1433779"/>
                </a:lnTo>
                <a:lnTo>
                  <a:pt x="1302106" y="1367942"/>
                </a:lnTo>
                <a:lnTo>
                  <a:pt x="1236269" y="1331366"/>
                </a:lnTo>
                <a:lnTo>
                  <a:pt x="1177747" y="1514246"/>
                </a:lnTo>
                <a:lnTo>
                  <a:pt x="1119226" y="1543507"/>
                </a:lnTo>
                <a:lnTo>
                  <a:pt x="1038759" y="1550822"/>
                </a:lnTo>
                <a:lnTo>
                  <a:pt x="1031443" y="1572768"/>
                </a:lnTo>
                <a:lnTo>
                  <a:pt x="1075335" y="1645920"/>
                </a:lnTo>
                <a:lnTo>
                  <a:pt x="1024128" y="1689811"/>
                </a:lnTo>
                <a:lnTo>
                  <a:pt x="1024128" y="1689811"/>
                </a:lnTo>
                <a:lnTo>
                  <a:pt x="980237" y="1660550"/>
                </a:lnTo>
                <a:lnTo>
                  <a:pt x="980237" y="1609344"/>
                </a:lnTo>
                <a:lnTo>
                  <a:pt x="980237" y="1609344"/>
                </a:lnTo>
                <a:lnTo>
                  <a:pt x="936346" y="1572768"/>
                </a:lnTo>
                <a:lnTo>
                  <a:pt x="936346" y="1499616"/>
                </a:lnTo>
                <a:lnTo>
                  <a:pt x="899770" y="1506931"/>
                </a:lnTo>
                <a:lnTo>
                  <a:pt x="870509" y="1463040"/>
                </a:lnTo>
                <a:lnTo>
                  <a:pt x="826618" y="1448409"/>
                </a:lnTo>
                <a:lnTo>
                  <a:pt x="811987" y="1411833"/>
                </a:lnTo>
                <a:lnTo>
                  <a:pt x="760781" y="1404518"/>
                </a:lnTo>
                <a:lnTo>
                  <a:pt x="760781" y="1433779"/>
                </a:lnTo>
                <a:lnTo>
                  <a:pt x="790042" y="1463040"/>
                </a:lnTo>
                <a:lnTo>
                  <a:pt x="790042" y="1484985"/>
                </a:lnTo>
                <a:lnTo>
                  <a:pt x="877824" y="1528876"/>
                </a:lnTo>
                <a:lnTo>
                  <a:pt x="914400" y="1558137"/>
                </a:lnTo>
                <a:lnTo>
                  <a:pt x="914400" y="1594713"/>
                </a:lnTo>
                <a:lnTo>
                  <a:pt x="885139" y="1594713"/>
                </a:lnTo>
                <a:lnTo>
                  <a:pt x="885139" y="1594713"/>
                </a:lnTo>
                <a:lnTo>
                  <a:pt x="855879" y="1580083"/>
                </a:lnTo>
                <a:lnTo>
                  <a:pt x="870509" y="1616659"/>
                </a:lnTo>
                <a:lnTo>
                  <a:pt x="870509" y="1616659"/>
                </a:lnTo>
                <a:lnTo>
                  <a:pt x="870509" y="1660550"/>
                </a:lnTo>
                <a:lnTo>
                  <a:pt x="826618" y="1645920"/>
                </a:lnTo>
                <a:lnTo>
                  <a:pt x="833933" y="1587398"/>
                </a:lnTo>
                <a:lnTo>
                  <a:pt x="790042" y="1536192"/>
                </a:lnTo>
                <a:lnTo>
                  <a:pt x="731520" y="1506931"/>
                </a:lnTo>
                <a:cubicBezTo>
                  <a:pt x="716299" y="1446043"/>
                  <a:pt x="716890" y="1468517"/>
                  <a:pt x="716890" y="1441094"/>
                </a:cubicBezTo>
                <a:cubicBezTo>
                  <a:pt x="670686" y="1425693"/>
                  <a:pt x="672999" y="1411042"/>
                  <a:pt x="672999" y="1433779"/>
                </a:cubicBezTo>
                <a:lnTo>
                  <a:pt x="629107" y="1463040"/>
                </a:lnTo>
                <a:lnTo>
                  <a:pt x="585216" y="1463040"/>
                </a:lnTo>
                <a:lnTo>
                  <a:pt x="563271" y="1441094"/>
                </a:lnTo>
                <a:lnTo>
                  <a:pt x="548640" y="1441094"/>
                </a:lnTo>
                <a:lnTo>
                  <a:pt x="519379" y="1477670"/>
                </a:lnTo>
                <a:cubicBezTo>
                  <a:pt x="551078" y="1509369"/>
                  <a:pt x="558394" y="1497177"/>
                  <a:pt x="541325" y="1514246"/>
                </a:cubicBezTo>
                <a:lnTo>
                  <a:pt x="482803" y="1536192"/>
                </a:lnTo>
                <a:lnTo>
                  <a:pt x="460858" y="1565452"/>
                </a:lnTo>
                <a:lnTo>
                  <a:pt x="460858" y="1616659"/>
                </a:lnTo>
                <a:lnTo>
                  <a:pt x="380391" y="1682496"/>
                </a:lnTo>
                <a:lnTo>
                  <a:pt x="351130" y="1675180"/>
                </a:lnTo>
                <a:lnTo>
                  <a:pt x="336499" y="1667865"/>
                </a:lnTo>
                <a:lnTo>
                  <a:pt x="314554" y="1689811"/>
                </a:lnTo>
                <a:lnTo>
                  <a:pt x="285293" y="1653235"/>
                </a:lnTo>
                <a:lnTo>
                  <a:pt x="204826" y="1667865"/>
                </a:lnTo>
                <a:lnTo>
                  <a:pt x="204826" y="1602028"/>
                </a:lnTo>
                <a:cubicBezTo>
                  <a:pt x="235811" y="1571044"/>
                  <a:pt x="234087" y="1586562"/>
                  <a:pt x="234087" y="1565452"/>
                </a:cubicBezTo>
                <a:lnTo>
                  <a:pt x="234087" y="1514246"/>
                </a:lnTo>
                <a:lnTo>
                  <a:pt x="219456" y="1499616"/>
                </a:lnTo>
                <a:lnTo>
                  <a:pt x="204826" y="1463040"/>
                </a:lnTo>
                <a:lnTo>
                  <a:pt x="219456" y="1433779"/>
                </a:lnTo>
                <a:lnTo>
                  <a:pt x="263347" y="1419148"/>
                </a:lnTo>
                <a:lnTo>
                  <a:pt x="285293" y="1419148"/>
                </a:lnTo>
                <a:lnTo>
                  <a:pt x="285293" y="1441094"/>
                </a:lnTo>
                <a:lnTo>
                  <a:pt x="380391" y="1441094"/>
                </a:lnTo>
                <a:lnTo>
                  <a:pt x="402336" y="1455724"/>
                </a:lnTo>
                <a:lnTo>
                  <a:pt x="424282" y="1441094"/>
                </a:lnTo>
                <a:lnTo>
                  <a:pt x="409651" y="1411833"/>
                </a:lnTo>
                <a:lnTo>
                  <a:pt x="409651" y="1411833"/>
                </a:lnTo>
                <a:lnTo>
                  <a:pt x="431597" y="1389888"/>
                </a:lnTo>
                <a:cubicBezTo>
                  <a:pt x="378785" y="1329531"/>
                  <a:pt x="406312" y="1331366"/>
                  <a:pt x="373075" y="1331366"/>
                </a:cubicBezTo>
                <a:lnTo>
                  <a:pt x="373075" y="1302105"/>
                </a:lnTo>
                <a:lnTo>
                  <a:pt x="336499" y="1309420"/>
                </a:lnTo>
                <a:lnTo>
                  <a:pt x="314554" y="1287475"/>
                </a:lnTo>
                <a:lnTo>
                  <a:pt x="329184" y="1250899"/>
                </a:lnTo>
                <a:lnTo>
                  <a:pt x="402336" y="1250899"/>
                </a:lnTo>
                <a:lnTo>
                  <a:pt x="387706" y="1221638"/>
                </a:lnTo>
                <a:lnTo>
                  <a:pt x="424282" y="1207008"/>
                </a:lnTo>
                <a:lnTo>
                  <a:pt x="446227" y="1236268"/>
                </a:lnTo>
                <a:lnTo>
                  <a:pt x="468173" y="1207008"/>
                </a:lnTo>
                <a:lnTo>
                  <a:pt x="490119" y="1207008"/>
                </a:lnTo>
                <a:lnTo>
                  <a:pt x="519379" y="1177747"/>
                </a:lnTo>
                <a:lnTo>
                  <a:pt x="555955" y="1155801"/>
                </a:lnTo>
                <a:lnTo>
                  <a:pt x="555955" y="1111910"/>
                </a:lnTo>
                <a:lnTo>
                  <a:pt x="607162" y="1082649"/>
                </a:lnTo>
                <a:lnTo>
                  <a:pt x="665683" y="1068019"/>
                </a:lnTo>
                <a:lnTo>
                  <a:pt x="665683" y="1068019"/>
                </a:lnTo>
                <a:lnTo>
                  <a:pt x="680314" y="1024128"/>
                </a:lnTo>
                <a:lnTo>
                  <a:pt x="665683" y="1024128"/>
                </a:lnTo>
                <a:lnTo>
                  <a:pt x="658368" y="929030"/>
                </a:lnTo>
                <a:lnTo>
                  <a:pt x="702259" y="907084"/>
                </a:lnTo>
                <a:lnTo>
                  <a:pt x="731520" y="899769"/>
                </a:lnTo>
                <a:lnTo>
                  <a:pt x="731520" y="921715"/>
                </a:lnTo>
                <a:lnTo>
                  <a:pt x="716890" y="936345"/>
                </a:lnTo>
                <a:lnTo>
                  <a:pt x="738835" y="950976"/>
                </a:lnTo>
                <a:lnTo>
                  <a:pt x="738835" y="1016812"/>
                </a:lnTo>
                <a:lnTo>
                  <a:pt x="753466" y="1038758"/>
                </a:lnTo>
                <a:lnTo>
                  <a:pt x="811987" y="1046073"/>
                </a:lnTo>
                <a:lnTo>
                  <a:pt x="811987" y="1024128"/>
                </a:lnTo>
                <a:lnTo>
                  <a:pt x="958291" y="1024128"/>
                </a:lnTo>
                <a:cubicBezTo>
                  <a:pt x="988110" y="897395"/>
                  <a:pt x="987552" y="942354"/>
                  <a:pt x="987552" y="892454"/>
                </a:cubicBezTo>
                <a:lnTo>
                  <a:pt x="1002183" y="892454"/>
                </a:lnTo>
                <a:lnTo>
                  <a:pt x="1038759" y="929030"/>
                </a:lnTo>
                <a:lnTo>
                  <a:pt x="1060704" y="929030"/>
                </a:lnTo>
                <a:lnTo>
                  <a:pt x="1068019" y="819302"/>
                </a:lnTo>
                <a:cubicBezTo>
                  <a:pt x="1187429" y="789450"/>
                  <a:pt x="1144848" y="790041"/>
                  <a:pt x="1192378" y="790041"/>
                </a:cubicBezTo>
                <a:lnTo>
                  <a:pt x="1192378" y="753465"/>
                </a:lnTo>
                <a:lnTo>
                  <a:pt x="1111911" y="753465"/>
                </a:lnTo>
                <a:lnTo>
                  <a:pt x="1053389" y="797356"/>
                </a:lnTo>
                <a:lnTo>
                  <a:pt x="1009498" y="716889"/>
                </a:lnTo>
                <a:lnTo>
                  <a:pt x="1009498" y="672998"/>
                </a:lnTo>
                <a:cubicBezTo>
                  <a:pt x="1084462" y="605530"/>
                  <a:pt x="1049845" y="607161"/>
                  <a:pt x="1089965" y="607161"/>
                </a:cubicBezTo>
                <a:lnTo>
                  <a:pt x="1104595" y="585216"/>
                </a:lnTo>
                <a:lnTo>
                  <a:pt x="1104595" y="548640"/>
                </a:lnTo>
                <a:lnTo>
                  <a:pt x="1031443" y="534009"/>
                </a:lnTo>
                <a:cubicBezTo>
                  <a:pt x="1023650" y="572976"/>
                  <a:pt x="1024128" y="558152"/>
                  <a:pt x="1024128" y="577900"/>
                </a:cubicBezTo>
                <a:lnTo>
                  <a:pt x="994867" y="592531"/>
                </a:lnTo>
                <a:lnTo>
                  <a:pt x="936346" y="651052"/>
                </a:lnTo>
                <a:lnTo>
                  <a:pt x="936346" y="672998"/>
                </a:lnTo>
                <a:lnTo>
                  <a:pt x="914400" y="680313"/>
                </a:lnTo>
                <a:lnTo>
                  <a:pt x="914400" y="768096"/>
                </a:lnTo>
                <a:lnTo>
                  <a:pt x="958291" y="804672"/>
                </a:lnTo>
                <a:lnTo>
                  <a:pt x="929031" y="841248"/>
                </a:lnTo>
                <a:lnTo>
                  <a:pt x="885139" y="943660"/>
                </a:lnTo>
                <a:lnTo>
                  <a:pt x="826618" y="943660"/>
                </a:lnTo>
                <a:lnTo>
                  <a:pt x="790042" y="987552"/>
                </a:lnTo>
                <a:lnTo>
                  <a:pt x="775411" y="950976"/>
                </a:lnTo>
                <a:lnTo>
                  <a:pt x="775411" y="899769"/>
                </a:lnTo>
                <a:lnTo>
                  <a:pt x="760781" y="899769"/>
                </a:lnTo>
                <a:lnTo>
                  <a:pt x="753466" y="848563"/>
                </a:lnTo>
                <a:lnTo>
                  <a:pt x="731520" y="833932"/>
                </a:lnTo>
                <a:lnTo>
                  <a:pt x="731520" y="833932"/>
                </a:lnTo>
                <a:lnTo>
                  <a:pt x="702259" y="870508"/>
                </a:lnTo>
                <a:lnTo>
                  <a:pt x="651053" y="899769"/>
                </a:lnTo>
                <a:lnTo>
                  <a:pt x="592531" y="848563"/>
                </a:lnTo>
                <a:lnTo>
                  <a:pt x="592531" y="797356"/>
                </a:lnTo>
                <a:lnTo>
                  <a:pt x="716890" y="636422"/>
                </a:lnTo>
                <a:lnTo>
                  <a:pt x="790042" y="570585"/>
                </a:lnTo>
                <a:cubicBezTo>
                  <a:pt x="842745" y="502823"/>
                  <a:pt x="841248" y="532550"/>
                  <a:pt x="841248" y="497433"/>
                </a:cubicBezTo>
                <a:lnTo>
                  <a:pt x="855879" y="438912"/>
                </a:lnTo>
                <a:lnTo>
                  <a:pt x="1031443" y="321868"/>
                </a:lnTo>
                <a:lnTo>
                  <a:pt x="1155802" y="285292"/>
                </a:lnTo>
                <a:close/>
              </a:path>
            </a:pathLst>
          </a:custGeom>
          <a:solidFill>
            <a:schemeClr val="bg1">
              <a:lumMod val="85000"/>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8" name="Rectangle 267"/>
          <p:cNvSpPr/>
          <p:nvPr/>
        </p:nvSpPr>
        <p:spPr>
          <a:xfrm>
            <a:off x="0" y="1000125"/>
            <a:ext cx="9144000" cy="485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5" name="Forme libre 144"/>
          <p:cNvSpPr/>
          <p:nvPr/>
        </p:nvSpPr>
        <p:spPr>
          <a:xfrm>
            <a:off x="5065713" y="4251325"/>
            <a:ext cx="120650" cy="246063"/>
          </a:xfrm>
          <a:custGeom>
            <a:avLst/>
            <a:gdLst>
              <a:gd name="connsiteX0" fmla="*/ 42366 w 120037"/>
              <a:gd name="connsiteY0" fmla="*/ 0 h 247135"/>
              <a:gd name="connsiteX1" fmla="*/ 21183 w 120037"/>
              <a:gd name="connsiteY1" fmla="*/ 102385 h 247135"/>
              <a:gd name="connsiteX2" fmla="*/ 0 w 120037"/>
              <a:gd name="connsiteY2" fmla="*/ 130629 h 247135"/>
              <a:gd name="connsiteX3" fmla="*/ 7061 w 120037"/>
              <a:gd name="connsiteY3" fmla="*/ 165934 h 247135"/>
              <a:gd name="connsiteX4" fmla="*/ 31775 w 120037"/>
              <a:gd name="connsiteY4" fmla="*/ 165934 h 247135"/>
              <a:gd name="connsiteX5" fmla="*/ 60019 w 120037"/>
              <a:gd name="connsiteY5" fmla="*/ 176525 h 247135"/>
              <a:gd name="connsiteX6" fmla="*/ 84732 w 120037"/>
              <a:gd name="connsiteY6" fmla="*/ 243605 h 247135"/>
              <a:gd name="connsiteX7" fmla="*/ 105915 w 120037"/>
              <a:gd name="connsiteY7" fmla="*/ 247135 h 247135"/>
              <a:gd name="connsiteX8" fmla="*/ 98854 w 120037"/>
              <a:gd name="connsiteY8" fmla="*/ 211830 h 247135"/>
              <a:gd name="connsiteX9" fmla="*/ 120037 w 120037"/>
              <a:gd name="connsiteY9" fmla="*/ 172995 h 247135"/>
              <a:gd name="connsiteX10" fmla="*/ 95324 w 120037"/>
              <a:gd name="connsiteY10" fmla="*/ 137690 h 247135"/>
              <a:gd name="connsiteX11" fmla="*/ 42366 w 120037"/>
              <a:gd name="connsiteY11" fmla="*/ 0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7" h="247135">
                <a:moveTo>
                  <a:pt x="42366" y="0"/>
                </a:moveTo>
                <a:lnTo>
                  <a:pt x="21183" y="102385"/>
                </a:lnTo>
                <a:lnTo>
                  <a:pt x="0" y="130629"/>
                </a:lnTo>
                <a:lnTo>
                  <a:pt x="7061" y="165934"/>
                </a:lnTo>
                <a:lnTo>
                  <a:pt x="31775" y="165934"/>
                </a:lnTo>
                <a:lnTo>
                  <a:pt x="60019" y="176525"/>
                </a:lnTo>
                <a:lnTo>
                  <a:pt x="84732" y="243605"/>
                </a:lnTo>
                <a:lnTo>
                  <a:pt x="105915" y="247135"/>
                </a:lnTo>
                <a:lnTo>
                  <a:pt x="98854" y="211830"/>
                </a:lnTo>
                <a:lnTo>
                  <a:pt x="120037" y="172995"/>
                </a:lnTo>
                <a:lnTo>
                  <a:pt x="95324" y="137690"/>
                </a:lnTo>
                <a:lnTo>
                  <a:pt x="42366"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7" name="Forme libre 146"/>
          <p:cNvSpPr/>
          <p:nvPr/>
        </p:nvSpPr>
        <p:spPr>
          <a:xfrm>
            <a:off x="4837113" y="4225925"/>
            <a:ext cx="271462" cy="296863"/>
          </a:xfrm>
          <a:custGeom>
            <a:avLst/>
            <a:gdLst>
              <a:gd name="connsiteX0" fmla="*/ 0 w 271848"/>
              <a:gd name="connsiteY0" fmla="*/ 240074 h 296562"/>
              <a:gd name="connsiteX1" fmla="*/ 0 w 271848"/>
              <a:gd name="connsiteY1" fmla="*/ 151811 h 296562"/>
              <a:gd name="connsiteX2" fmla="*/ 17652 w 271848"/>
              <a:gd name="connsiteY2" fmla="*/ 127098 h 296562"/>
              <a:gd name="connsiteX3" fmla="*/ 60018 w 271848"/>
              <a:gd name="connsiteY3" fmla="*/ 127098 h 296562"/>
              <a:gd name="connsiteX4" fmla="*/ 60018 w 271848"/>
              <a:gd name="connsiteY4" fmla="*/ 84732 h 296562"/>
              <a:gd name="connsiteX5" fmla="*/ 74140 w 271848"/>
              <a:gd name="connsiteY5" fmla="*/ 67079 h 296562"/>
              <a:gd name="connsiteX6" fmla="*/ 91793 w 271848"/>
              <a:gd name="connsiteY6" fmla="*/ 67079 h 296562"/>
              <a:gd name="connsiteX7" fmla="*/ 109445 w 271848"/>
              <a:gd name="connsiteY7" fmla="*/ 109445 h 296562"/>
              <a:gd name="connsiteX8" fmla="*/ 127098 w 271848"/>
              <a:gd name="connsiteY8" fmla="*/ 91793 h 296562"/>
              <a:gd name="connsiteX9" fmla="*/ 151811 w 271848"/>
              <a:gd name="connsiteY9" fmla="*/ 91793 h 296562"/>
              <a:gd name="connsiteX10" fmla="*/ 151811 w 271848"/>
              <a:gd name="connsiteY10" fmla="*/ 28244 h 296562"/>
              <a:gd name="connsiteX11" fmla="*/ 183586 w 271848"/>
              <a:gd name="connsiteY11" fmla="*/ 0 h 296562"/>
              <a:gd name="connsiteX12" fmla="*/ 236543 w 271848"/>
              <a:gd name="connsiteY12" fmla="*/ 10591 h 296562"/>
              <a:gd name="connsiteX13" fmla="*/ 271848 w 271848"/>
              <a:gd name="connsiteY13" fmla="*/ 24713 h 296562"/>
              <a:gd name="connsiteX14" fmla="*/ 250665 w 271848"/>
              <a:gd name="connsiteY14" fmla="*/ 123567 h 296562"/>
              <a:gd name="connsiteX15" fmla="*/ 225952 w 271848"/>
              <a:gd name="connsiteY15" fmla="*/ 155342 h 296562"/>
              <a:gd name="connsiteX16" fmla="*/ 236543 w 271848"/>
              <a:gd name="connsiteY16" fmla="*/ 190647 h 296562"/>
              <a:gd name="connsiteX17" fmla="*/ 215360 w 271848"/>
              <a:gd name="connsiteY17" fmla="*/ 215360 h 296562"/>
              <a:gd name="connsiteX18" fmla="*/ 215360 w 271848"/>
              <a:gd name="connsiteY18" fmla="*/ 240074 h 296562"/>
              <a:gd name="connsiteX19" fmla="*/ 172994 w 271848"/>
              <a:gd name="connsiteY19" fmla="*/ 240074 h 296562"/>
              <a:gd name="connsiteX20" fmla="*/ 148281 w 271848"/>
              <a:gd name="connsiteY20" fmla="*/ 296562 h 296562"/>
              <a:gd name="connsiteX21" fmla="*/ 88262 w 271848"/>
              <a:gd name="connsiteY21" fmla="*/ 296562 h 296562"/>
              <a:gd name="connsiteX22" fmla="*/ 70610 w 271848"/>
              <a:gd name="connsiteY22" fmla="*/ 282440 h 296562"/>
              <a:gd name="connsiteX23" fmla="*/ 0 w 271848"/>
              <a:gd name="connsiteY23" fmla="*/ 240074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848" h="296562">
                <a:moveTo>
                  <a:pt x="0" y="240074"/>
                </a:moveTo>
                <a:lnTo>
                  <a:pt x="0" y="151811"/>
                </a:lnTo>
                <a:lnTo>
                  <a:pt x="17652" y="127098"/>
                </a:lnTo>
                <a:lnTo>
                  <a:pt x="60018" y="127098"/>
                </a:lnTo>
                <a:lnTo>
                  <a:pt x="60018" y="84732"/>
                </a:lnTo>
                <a:lnTo>
                  <a:pt x="74140" y="67079"/>
                </a:lnTo>
                <a:lnTo>
                  <a:pt x="91793" y="67079"/>
                </a:lnTo>
                <a:lnTo>
                  <a:pt x="109445" y="109445"/>
                </a:lnTo>
                <a:lnTo>
                  <a:pt x="127098" y="91793"/>
                </a:lnTo>
                <a:lnTo>
                  <a:pt x="151811" y="91793"/>
                </a:lnTo>
                <a:lnTo>
                  <a:pt x="151811" y="28244"/>
                </a:lnTo>
                <a:lnTo>
                  <a:pt x="183586" y="0"/>
                </a:lnTo>
                <a:lnTo>
                  <a:pt x="236543" y="10591"/>
                </a:lnTo>
                <a:lnTo>
                  <a:pt x="271848" y="24713"/>
                </a:lnTo>
                <a:lnTo>
                  <a:pt x="250665" y="123567"/>
                </a:lnTo>
                <a:lnTo>
                  <a:pt x="225952" y="155342"/>
                </a:lnTo>
                <a:lnTo>
                  <a:pt x="236543" y="190647"/>
                </a:lnTo>
                <a:lnTo>
                  <a:pt x="215360" y="215360"/>
                </a:lnTo>
                <a:lnTo>
                  <a:pt x="215360" y="240074"/>
                </a:lnTo>
                <a:lnTo>
                  <a:pt x="172994" y="240074"/>
                </a:lnTo>
                <a:lnTo>
                  <a:pt x="148281" y="296562"/>
                </a:lnTo>
                <a:lnTo>
                  <a:pt x="88262" y="296562"/>
                </a:lnTo>
                <a:lnTo>
                  <a:pt x="70610" y="282440"/>
                </a:lnTo>
                <a:lnTo>
                  <a:pt x="0" y="24007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5" name="Forme libre 154"/>
          <p:cNvSpPr/>
          <p:nvPr/>
        </p:nvSpPr>
        <p:spPr>
          <a:xfrm>
            <a:off x="5016500" y="3940175"/>
            <a:ext cx="282575" cy="441325"/>
          </a:xfrm>
          <a:custGeom>
            <a:avLst/>
            <a:gdLst>
              <a:gd name="connsiteX0" fmla="*/ 236544 w 282440"/>
              <a:gd name="connsiteY0" fmla="*/ 165934 h 441313"/>
              <a:gd name="connsiteX1" fmla="*/ 88263 w 282440"/>
              <a:gd name="connsiteY1" fmla="*/ 0 h 441313"/>
              <a:gd name="connsiteX2" fmla="*/ 24714 w 282440"/>
              <a:gd name="connsiteY2" fmla="*/ 35305 h 441313"/>
              <a:gd name="connsiteX3" fmla="*/ 28244 w 282440"/>
              <a:gd name="connsiteY3" fmla="*/ 155342 h 441313"/>
              <a:gd name="connsiteX4" fmla="*/ 0 w 282440"/>
              <a:gd name="connsiteY4" fmla="*/ 155342 h 441313"/>
              <a:gd name="connsiteX5" fmla="*/ 31775 w 282440"/>
              <a:gd name="connsiteY5" fmla="*/ 289501 h 441313"/>
              <a:gd name="connsiteX6" fmla="*/ 95324 w 282440"/>
              <a:gd name="connsiteY6" fmla="*/ 310684 h 441313"/>
              <a:gd name="connsiteX7" fmla="*/ 141220 w 282440"/>
              <a:gd name="connsiteY7" fmla="*/ 441313 h 441313"/>
              <a:gd name="connsiteX8" fmla="*/ 151812 w 282440"/>
              <a:gd name="connsiteY8" fmla="*/ 384825 h 441313"/>
              <a:gd name="connsiteX9" fmla="*/ 282440 w 282440"/>
              <a:gd name="connsiteY9" fmla="*/ 374233 h 441313"/>
              <a:gd name="connsiteX10" fmla="*/ 282440 w 282440"/>
              <a:gd name="connsiteY10" fmla="*/ 335398 h 441313"/>
              <a:gd name="connsiteX11" fmla="*/ 250666 w 282440"/>
              <a:gd name="connsiteY11" fmla="*/ 321276 h 441313"/>
              <a:gd name="connsiteX12" fmla="*/ 250666 w 282440"/>
              <a:gd name="connsiteY12" fmla="*/ 229483 h 441313"/>
              <a:gd name="connsiteX13" fmla="*/ 236544 w 282440"/>
              <a:gd name="connsiteY13" fmla="*/ 165934 h 4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40" h="441313">
                <a:moveTo>
                  <a:pt x="236544" y="165934"/>
                </a:moveTo>
                <a:lnTo>
                  <a:pt x="88263" y="0"/>
                </a:lnTo>
                <a:lnTo>
                  <a:pt x="24714" y="35305"/>
                </a:lnTo>
                <a:lnTo>
                  <a:pt x="28244" y="155342"/>
                </a:lnTo>
                <a:lnTo>
                  <a:pt x="0" y="155342"/>
                </a:lnTo>
                <a:lnTo>
                  <a:pt x="31775" y="289501"/>
                </a:lnTo>
                <a:lnTo>
                  <a:pt x="95324" y="310684"/>
                </a:lnTo>
                <a:lnTo>
                  <a:pt x="141220" y="441313"/>
                </a:lnTo>
                <a:lnTo>
                  <a:pt x="151812" y="384825"/>
                </a:lnTo>
                <a:lnTo>
                  <a:pt x="282440" y="374233"/>
                </a:lnTo>
                <a:lnTo>
                  <a:pt x="282440" y="335398"/>
                </a:lnTo>
                <a:lnTo>
                  <a:pt x="250666" y="321276"/>
                </a:lnTo>
                <a:lnTo>
                  <a:pt x="250666" y="229483"/>
                </a:lnTo>
                <a:lnTo>
                  <a:pt x="236544" y="16593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3" name="Forme libre 262"/>
          <p:cNvSpPr/>
          <p:nvPr/>
        </p:nvSpPr>
        <p:spPr>
          <a:xfrm>
            <a:off x="4762500" y="1089025"/>
            <a:ext cx="4359275" cy="1730375"/>
          </a:xfrm>
          <a:custGeom>
            <a:avLst/>
            <a:gdLst>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29540 w 4358640"/>
              <a:gd name="connsiteY279" fmla="*/ 1013460 h 1729740"/>
              <a:gd name="connsiteX280" fmla="*/ 114300 w 4358640"/>
              <a:gd name="connsiteY280" fmla="*/ 1009650 h 1729740"/>
              <a:gd name="connsiteX281" fmla="*/ 95250 w 4358640"/>
              <a:gd name="connsiteY281" fmla="*/ 1017270 h 1729740"/>
              <a:gd name="connsiteX282" fmla="*/ 0 w 4358640"/>
              <a:gd name="connsiteY282" fmla="*/ 1009650 h 1729740"/>
              <a:gd name="connsiteX283" fmla="*/ 30480 w 4358640"/>
              <a:gd name="connsiteY283" fmla="*/ 929640 h 1729740"/>
              <a:gd name="connsiteX284" fmla="*/ 30480 w 4358640"/>
              <a:gd name="connsiteY284" fmla="*/ 883920 h 1729740"/>
              <a:gd name="connsiteX285" fmla="*/ 57150 w 4358640"/>
              <a:gd name="connsiteY285" fmla="*/ 883920 h 1729740"/>
              <a:gd name="connsiteX286" fmla="*/ 91440 w 4358640"/>
              <a:gd name="connsiteY286" fmla="*/ 922020 h 1729740"/>
              <a:gd name="connsiteX287" fmla="*/ 102870 w 4358640"/>
              <a:gd name="connsiteY287" fmla="*/ 922020 h 1729740"/>
              <a:gd name="connsiteX288" fmla="*/ 110490 w 4358640"/>
              <a:gd name="connsiteY288" fmla="*/ 815340 h 1729740"/>
              <a:gd name="connsiteX289" fmla="*/ 240030 w 4358640"/>
              <a:gd name="connsiteY289" fmla="*/ 781050 h 1729740"/>
              <a:gd name="connsiteX290" fmla="*/ 240030 w 4358640"/>
              <a:gd name="connsiteY290" fmla="*/ 723900 h 1729740"/>
              <a:gd name="connsiteX291" fmla="*/ 304800 w 4358640"/>
              <a:gd name="connsiteY291" fmla="*/ 716280 h 1729740"/>
              <a:gd name="connsiteX292" fmla="*/ 274320 w 4358640"/>
              <a:gd name="connsiteY292" fmla="*/ 746760 h 1729740"/>
              <a:gd name="connsiteX293" fmla="*/ 312420 w 4358640"/>
              <a:gd name="connsiteY293" fmla="*/ 716280 h 1729740"/>
              <a:gd name="connsiteX294" fmla="*/ 312420 w 4358640"/>
              <a:gd name="connsiteY294" fmla="*/ 701040 h 1729740"/>
              <a:gd name="connsiteX295" fmla="*/ 327660 w 4358640"/>
              <a:gd name="connsiteY295" fmla="*/ 662940 h 1729740"/>
              <a:gd name="connsiteX296" fmla="*/ 308610 w 4358640"/>
              <a:gd name="connsiteY296" fmla="*/ 655320 h 1729740"/>
              <a:gd name="connsiteX297" fmla="*/ 304800 w 4358640"/>
              <a:gd name="connsiteY297" fmla="*/ 621030 h 1729740"/>
              <a:gd name="connsiteX298" fmla="*/ 285750 w 4358640"/>
              <a:gd name="connsiteY298" fmla="*/ 613410 h 1729740"/>
              <a:gd name="connsiteX299" fmla="*/ 297180 w 4358640"/>
              <a:gd name="connsiteY299" fmla="*/ 586740 h 1729740"/>
              <a:gd name="connsiteX300" fmla="*/ 285750 w 4358640"/>
              <a:gd name="connsiteY300" fmla="*/ 521970 h 1729740"/>
              <a:gd name="connsiteX301" fmla="*/ 274320 w 4358640"/>
              <a:gd name="connsiteY301" fmla="*/ 499110 h 1729740"/>
              <a:gd name="connsiteX302" fmla="*/ 274320 w 4358640"/>
              <a:gd name="connsiteY302" fmla="*/ 445770 h 1729740"/>
              <a:gd name="connsiteX303" fmla="*/ 289560 w 4358640"/>
              <a:gd name="connsiteY303"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 name="connsiteX0" fmla="*/ 289560 w 4358640"/>
              <a:gd name="connsiteY0" fmla="*/ 335280 h 1729740"/>
              <a:gd name="connsiteX1" fmla="*/ 365760 w 4358640"/>
              <a:gd name="connsiteY1" fmla="*/ 373380 h 1729740"/>
              <a:gd name="connsiteX2" fmla="*/ 567690 w 4358640"/>
              <a:gd name="connsiteY2" fmla="*/ 472440 h 1729740"/>
              <a:gd name="connsiteX3" fmla="*/ 560070 w 4358640"/>
              <a:gd name="connsiteY3" fmla="*/ 506730 h 1729740"/>
              <a:gd name="connsiteX4" fmla="*/ 502920 w 4358640"/>
              <a:gd name="connsiteY4" fmla="*/ 556260 h 1729740"/>
              <a:gd name="connsiteX5" fmla="*/ 449580 w 4358640"/>
              <a:gd name="connsiteY5" fmla="*/ 548640 h 1729740"/>
              <a:gd name="connsiteX6" fmla="*/ 358140 w 4358640"/>
              <a:gd name="connsiteY6" fmla="*/ 491490 h 1729740"/>
              <a:gd name="connsiteX7" fmla="*/ 335280 w 4358640"/>
              <a:gd name="connsiteY7" fmla="*/ 514350 h 1729740"/>
              <a:gd name="connsiteX8" fmla="*/ 445770 w 4358640"/>
              <a:gd name="connsiteY8" fmla="*/ 605790 h 1729740"/>
              <a:gd name="connsiteX9" fmla="*/ 464820 w 4358640"/>
              <a:gd name="connsiteY9" fmla="*/ 643890 h 1729740"/>
              <a:gd name="connsiteX10" fmla="*/ 636270 w 4358640"/>
              <a:gd name="connsiteY10" fmla="*/ 518160 h 1729740"/>
              <a:gd name="connsiteX11" fmla="*/ 636270 w 4358640"/>
              <a:gd name="connsiteY11" fmla="*/ 483870 h 1729740"/>
              <a:gd name="connsiteX12" fmla="*/ 609600 w 4358640"/>
              <a:gd name="connsiteY12" fmla="*/ 464820 h 1729740"/>
              <a:gd name="connsiteX13" fmla="*/ 609600 w 4358640"/>
              <a:gd name="connsiteY13" fmla="*/ 403860 h 1729740"/>
              <a:gd name="connsiteX14" fmla="*/ 659130 w 4358640"/>
              <a:gd name="connsiteY14" fmla="*/ 415290 h 1729740"/>
              <a:gd name="connsiteX15" fmla="*/ 659130 w 4358640"/>
              <a:gd name="connsiteY15" fmla="*/ 449580 h 1729740"/>
              <a:gd name="connsiteX16" fmla="*/ 716280 w 4358640"/>
              <a:gd name="connsiteY16" fmla="*/ 472440 h 1729740"/>
              <a:gd name="connsiteX17" fmla="*/ 716280 w 4358640"/>
              <a:gd name="connsiteY17" fmla="*/ 483870 h 1729740"/>
              <a:gd name="connsiteX18" fmla="*/ 880110 w 4358640"/>
              <a:gd name="connsiteY18" fmla="*/ 403860 h 1729740"/>
              <a:gd name="connsiteX19" fmla="*/ 918210 w 4358640"/>
              <a:gd name="connsiteY19" fmla="*/ 434340 h 1729740"/>
              <a:gd name="connsiteX20" fmla="*/ 1051560 w 4358640"/>
              <a:gd name="connsiteY20" fmla="*/ 396240 h 1729740"/>
              <a:gd name="connsiteX21" fmla="*/ 1051560 w 4358640"/>
              <a:gd name="connsiteY21" fmla="*/ 369570 h 1729740"/>
              <a:gd name="connsiteX22" fmla="*/ 1143000 w 4358640"/>
              <a:gd name="connsiteY22" fmla="*/ 373380 h 1729740"/>
              <a:gd name="connsiteX23" fmla="*/ 1223010 w 4358640"/>
              <a:gd name="connsiteY23" fmla="*/ 438150 h 1729740"/>
              <a:gd name="connsiteX24" fmla="*/ 1230630 w 4358640"/>
              <a:gd name="connsiteY24" fmla="*/ 461010 h 1729740"/>
              <a:gd name="connsiteX25" fmla="*/ 1238250 w 4358640"/>
              <a:gd name="connsiteY25" fmla="*/ 434340 h 1729740"/>
              <a:gd name="connsiteX26" fmla="*/ 1257300 w 4358640"/>
              <a:gd name="connsiteY26" fmla="*/ 259080 h 1729740"/>
              <a:gd name="connsiteX27" fmla="*/ 1283970 w 4358640"/>
              <a:gd name="connsiteY27" fmla="*/ 190500 h 1729740"/>
              <a:gd name="connsiteX28" fmla="*/ 1306830 w 4358640"/>
              <a:gd name="connsiteY28" fmla="*/ 190500 h 1729740"/>
              <a:gd name="connsiteX29" fmla="*/ 1371600 w 4358640"/>
              <a:gd name="connsiteY29" fmla="*/ 247650 h 1729740"/>
              <a:gd name="connsiteX30" fmla="*/ 1348740 w 4358640"/>
              <a:gd name="connsiteY30" fmla="*/ 487680 h 1729740"/>
              <a:gd name="connsiteX31" fmla="*/ 1295400 w 4358640"/>
              <a:gd name="connsiteY31" fmla="*/ 510540 h 1729740"/>
              <a:gd name="connsiteX32" fmla="*/ 1272540 w 4358640"/>
              <a:gd name="connsiteY32" fmla="*/ 537210 h 1729740"/>
              <a:gd name="connsiteX33" fmla="*/ 1322070 w 4358640"/>
              <a:gd name="connsiteY33" fmla="*/ 548640 h 1729740"/>
              <a:gd name="connsiteX34" fmla="*/ 1348740 w 4358640"/>
              <a:gd name="connsiteY34" fmla="*/ 575310 h 1729740"/>
              <a:gd name="connsiteX35" fmla="*/ 1398270 w 4358640"/>
              <a:gd name="connsiteY35" fmla="*/ 491490 h 1729740"/>
              <a:gd name="connsiteX36" fmla="*/ 1402080 w 4358640"/>
              <a:gd name="connsiteY36" fmla="*/ 240030 h 1729740"/>
              <a:gd name="connsiteX37" fmla="*/ 1482090 w 4358640"/>
              <a:gd name="connsiteY37" fmla="*/ 240030 h 1729740"/>
              <a:gd name="connsiteX38" fmla="*/ 1569720 w 4358640"/>
              <a:gd name="connsiteY38" fmla="*/ 316230 h 1729740"/>
              <a:gd name="connsiteX39" fmla="*/ 1645920 w 4358640"/>
              <a:gd name="connsiteY39" fmla="*/ 403860 h 1729740"/>
              <a:gd name="connsiteX40" fmla="*/ 1672590 w 4358640"/>
              <a:gd name="connsiteY40" fmla="*/ 373380 h 1729740"/>
              <a:gd name="connsiteX41" fmla="*/ 1626870 w 4358640"/>
              <a:gd name="connsiteY41" fmla="*/ 335280 h 1729740"/>
              <a:gd name="connsiteX42" fmla="*/ 1626870 w 4358640"/>
              <a:gd name="connsiteY42" fmla="*/ 255270 h 1729740"/>
              <a:gd name="connsiteX43" fmla="*/ 1577340 w 4358640"/>
              <a:gd name="connsiteY43" fmla="*/ 175260 h 1729740"/>
              <a:gd name="connsiteX44" fmla="*/ 1703070 w 4358640"/>
              <a:gd name="connsiteY44" fmla="*/ 175260 h 1729740"/>
              <a:gd name="connsiteX45" fmla="*/ 1760220 w 4358640"/>
              <a:gd name="connsiteY45" fmla="*/ 91440 h 1729740"/>
              <a:gd name="connsiteX46" fmla="*/ 1969770 w 4358640"/>
              <a:gd name="connsiteY46" fmla="*/ 60960 h 1729740"/>
              <a:gd name="connsiteX47" fmla="*/ 2061210 w 4358640"/>
              <a:gd name="connsiteY47" fmla="*/ 57150 h 1729740"/>
              <a:gd name="connsiteX48" fmla="*/ 2110740 w 4358640"/>
              <a:gd name="connsiteY48" fmla="*/ 0 h 1729740"/>
              <a:gd name="connsiteX49" fmla="*/ 2259330 w 4358640"/>
              <a:gd name="connsiteY49" fmla="*/ 64770 h 1729740"/>
              <a:gd name="connsiteX50" fmla="*/ 2305050 w 4358640"/>
              <a:gd name="connsiteY50" fmla="*/ 30480 h 1729740"/>
              <a:gd name="connsiteX51" fmla="*/ 2331720 w 4358640"/>
              <a:gd name="connsiteY51" fmla="*/ 30480 h 1729740"/>
              <a:gd name="connsiteX52" fmla="*/ 2392680 w 4358640"/>
              <a:gd name="connsiteY52" fmla="*/ 95250 h 1729740"/>
              <a:gd name="connsiteX53" fmla="*/ 2426970 w 4358640"/>
              <a:gd name="connsiteY53" fmla="*/ 95250 h 1729740"/>
              <a:gd name="connsiteX54" fmla="*/ 2426970 w 4358640"/>
              <a:gd name="connsiteY54" fmla="*/ 133350 h 1729740"/>
              <a:gd name="connsiteX55" fmla="*/ 2339340 w 4358640"/>
              <a:gd name="connsiteY55" fmla="*/ 167640 h 1729740"/>
              <a:gd name="connsiteX56" fmla="*/ 2331720 w 4358640"/>
              <a:gd name="connsiteY56" fmla="*/ 201930 h 1729740"/>
              <a:gd name="connsiteX57" fmla="*/ 2228850 w 4358640"/>
              <a:gd name="connsiteY57" fmla="*/ 201930 h 1729740"/>
              <a:gd name="connsiteX58" fmla="*/ 2232660 w 4358640"/>
              <a:gd name="connsiteY58" fmla="*/ 217170 h 1729740"/>
              <a:gd name="connsiteX59" fmla="*/ 2339340 w 4358640"/>
              <a:gd name="connsiteY59" fmla="*/ 217170 h 1729740"/>
              <a:gd name="connsiteX60" fmla="*/ 2385060 w 4358640"/>
              <a:gd name="connsiteY60" fmla="*/ 198120 h 1729740"/>
              <a:gd name="connsiteX61" fmla="*/ 2541270 w 4358640"/>
              <a:gd name="connsiteY61" fmla="*/ 198120 h 1729740"/>
              <a:gd name="connsiteX62" fmla="*/ 2663190 w 4358640"/>
              <a:gd name="connsiteY62" fmla="*/ 278130 h 1729740"/>
              <a:gd name="connsiteX63" fmla="*/ 2674620 w 4358640"/>
              <a:gd name="connsiteY63" fmla="*/ 243840 h 1729740"/>
              <a:gd name="connsiteX64" fmla="*/ 2647950 w 4358640"/>
              <a:gd name="connsiteY64" fmla="*/ 198120 h 1729740"/>
              <a:gd name="connsiteX65" fmla="*/ 2686050 w 4358640"/>
              <a:gd name="connsiteY65" fmla="*/ 198120 h 1729740"/>
              <a:gd name="connsiteX66" fmla="*/ 2811780 w 4358640"/>
              <a:gd name="connsiteY66" fmla="*/ 247650 h 1729740"/>
              <a:gd name="connsiteX67" fmla="*/ 2811780 w 4358640"/>
              <a:gd name="connsiteY67" fmla="*/ 323850 h 1729740"/>
              <a:gd name="connsiteX68" fmla="*/ 2872740 w 4358640"/>
              <a:gd name="connsiteY68" fmla="*/ 358140 h 1729740"/>
              <a:gd name="connsiteX69" fmla="*/ 2880360 w 4358640"/>
              <a:gd name="connsiteY69" fmla="*/ 304800 h 1729740"/>
              <a:gd name="connsiteX70" fmla="*/ 2903220 w 4358640"/>
              <a:gd name="connsiteY70" fmla="*/ 285750 h 1729740"/>
              <a:gd name="connsiteX71" fmla="*/ 2964180 w 4358640"/>
              <a:gd name="connsiteY71" fmla="*/ 293370 h 1729740"/>
              <a:gd name="connsiteX72" fmla="*/ 2964180 w 4358640"/>
              <a:gd name="connsiteY72" fmla="*/ 331470 h 1729740"/>
              <a:gd name="connsiteX73" fmla="*/ 2998470 w 4358640"/>
              <a:gd name="connsiteY73" fmla="*/ 331470 h 1729740"/>
              <a:gd name="connsiteX74" fmla="*/ 3078480 w 4358640"/>
              <a:gd name="connsiteY74" fmla="*/ 251460 h 1729740"/>
              <a:gd name="connsiteX75" fmla="*/ 3143250 w 4358640"/>
              <a:gd name="connsiteY75" fmla="*/ 243840 h 1729740"/>
              <a:gd name="connsiteX76" fmla="*/ 3150870 w 4358640"/>
              <a:gd name="connsiteY76" fmla="*/ 243840 h 1729740"/>
              <a:gd name="connsiteX77" fmla="*/ 3150870 w 4358640"/>
              <a:gd name="connsiteY77" fmla="*/ 262890 h 1729740"/>
              <a:gd name="connsiteX78" fmla="*/ 3253740 w 4358640"/>
              <a:gd name="connsiteY78" fmla="*/ 247650 h 1729740"/>
              <a:gd name="connsiteX79" fmla="*/ 3345180 w 4358640"/>
              <a:gd name="connsiteY79" fmla="*/ 339090 h 1729740"/>
              <a:gd name="connsiteX80" fmla="*/ 3486150 w 4358640"/>
              <a:gd name="connsiteY80" fmla="*/ 342900 h 1729740"/>
              <a:gd name="connsiteX81" fmla="*/ 3569970 w 4358640"/>
              <a:gd name="connsiteY81" fmla="*/ 350520 h 1729740"/>
              <a:gd name="connsiteX82" fmla="*/ 3653790 w 4358640"/>
              <a:gd name="connsiteY82" fmla="*/ 419100 h 1729740"/>
              <a:gd name="connsiteX83" fmla="*/ 3714750 w 4358640"/>
              <a:gd name="connsiteY83" fmla="*/ 392430 h 1729740"/>
              <a:gd name="connsiteX84" fmla="*/ 3779520 w 4358640"/>
              <a:gd name="connsiteY84" fmla="*/ 381000 h 1729740"/>
              <a:gd name="connsiteX85" fmla="*/ 3810000 w 4358640"/>
              <a:gd name="connsiteY85" fmla="*/ 403860 h 1729740"/>
              <a:gd name="connsiteX86" fmla="*/ 3817620 w 4358640"/>
              <a:gd name="connsiteY86" fmla="*/ 430530 h 1729740"/>
              <a:gd name="connsiteX87" fmla="*/ 3806190 w 4358640"/>
              <a:gd name="connsiteY87" fmla="*/ 453390 h 1729740"/>
              <a:gd name="connsiteX88" fmla="*/ 3829050 w 4358640"/>
              <a:gd name="connsiteY88" fmla="*/ 468630 h 1729740"/>
              <a:gd name="connsiteX89" fmla="*/ 3851910 w 4358640"/>
              <a:gd name="connsiteY89" fmla="*/ 411480 h 1729740"/>
              <a:gd name="connsiteX90" fmla="*/ 3870960 w 4358640"/>
              <a:gd name="connsiteY90" fmla="*/ 381000 h 1729740"/>
              <a:gd name="connsiteX91" fmla="*/ 4011930 w 4358640"/>
              <a:gd name="connsiteY91" fmla="*/ 388620 h 1729740"/>
              <a:gd name="connsiteX92" fmla="*/ 4099560 w 4358640"/>
              <a:gd name="connsiteY92" fmla="*/ 434340 h 1729740"/>
              <a:gd name="connsiteX93" fmla="*/ 4152900 w 4358640"/>
              <a:gd name="connsiteY93" fmla="*/ 495300 h 1729740"/>
              <a:gd name="connsiteX94" fmla="*/ 4236720 w 4358640"/>
              <a:gd name="connsiteY94" fmla="*/ 548640 h 1729740"/>
              <a:gd name="connsiteX95" fmla="*/ 4236720 w 4358640"/>
              <a:gd name="connsiteY95" fmla="*/ 571500 h 1729740"/>
              <a:gd name="connsiteX96" fmla="*/ 4271010 w 4358640"/>
              <a:gd name="connsiteY96" fmla="*/ 556260 h 1729740"/>
              <a:gd name="connsiteX97" fmla="*/ 4339590 w 4358640"/>
              <a:gd name="connsiteY97" fmla="*/ 579120 h 1729740"/>
              <a:gd name="connsiteX98" fmla="*/ 4358640 w 4358640"/>
              <a:gd name="connsiteY98" fmla="*/ 601980 h 1729740"/>
              <a:gd name="connsiteX99" fmla="*/ 4328160 w 4358640"/>
              <a:gd name="connsiteY99" fmla="*/ 632460 h 1729740"/>
              <a:gd name="connsiteX100" fmla="*/ 4267200 w 4358640"/>
              <a:gd name="connsiteY100" fmla="*/ 632460 h 1729740"/>
              <a:gd name="connsiteX101" fmla="*/ 4271010 w 4358640"/>
              <a:gd name="connsiteY101" fmla="*/ 659130 h 1729740"/>
              <a:gd name="connsiteX102" fmla="*/ 4305300 w 4358640"/>
              <a:gd name="connsiteY102" fmla="*/ 674370 h 1729740"/>
              <a:gd name="connsiteX103" fmla="*/ 4274820 w 4358640"/>
              <a:gd name="connsiteY103" fmla="*/ 693420 h 1729740"/>
              <a:gd name="connsiteX104" fmla="*/ 4164330 w 4358640"/>
              <a:gd name="connsiteY104" fmla="*/ 666750 h 1729740"/>
              <a:gd name="connsiteX105" fmla="*/ 4164330 w 4358640"/>
              <a:gd name="connsiteY105" fmla="*/ 613410 h 1729740"/>
              <a:gd name="connsiteX106" fmla="*/ 4110990 w 4358640"/>
              <a:gd name="connsiteY106" fmla="*/ 590550 h 1729740"/>
              <a:gd name="connsiteX107" fmla="*/ 4110990 w 4358640"/>
              <a:gd name="connsiteY107" fmla="*/ 647700 h 1729740"/>
              <a:gd name="connsiteX108" fmla="*/ 4015740 w 4358640"/>
              <a:gd name="connsiteY108" fmla="*/ 647700 h 1729740"/>
              <a:gd name="connsiteX109" fmla="*/ 4015740 w 4358640"/>
              <a:gd name="connsiteY109" fmla="*/ 666750 h 1729740"/>
              <a:gd name="connsiteX110" fmla="*/ 4084320 w 4358640"/>
              <a:gd name="connsiteY110" fmla="*/ 674370 h 1729740"/>
              <a:gd name="connsiteX111" fmla="*/ 4088130 w 4358640"/>
              <a:gd name="connsiteY111" fmla="*/ 750570 h 1729740"/>
              <a:gd name="connsiteX112" fmla="*/ 3970020 w 4358640"/>
              <a:gd name="connsiteY112" fmla="*/ 739140 h 1729740"/>
              <a:gd name="connsiteX113" fmla="*/ 3859530 w 4358640"/>
              <a:gd name="connsiteY113" fmla="*/ 849630 h 1729740"/>
              <a:gd name="connsiteX114" fmla="*/ 3775710 w 4358640"/>
              <a:gd name="connsiteY114" fmla="*/ 800100 h 1729740"/>
              <a:gd name="connsiteX115" fmla="*/ 3661410 w 4358640"/>
              <a:gd name="connsiteY115" fmla="*/ 872490 h 1729740"/>
              <a:gd name="connsiteX116" fmla="*/ 3653790 w 4358640"/>
              <a:gd name="connsiteY116" fmla="*/ 944880 h 1729740"/>
              <a:gd name="connsiteX117" fmla="*/ 3600450 w 4358640"/>
              <a:gd name="connsiteY117" fmla="*/ 1093470 h 1729740"/>
              <a:gd name="connsiteX118" fmla="*/ 3577590 w 4358640"/>
              <a:gd name="connsiteY118" fmla="*/ 1169670 h 1729740"/>
              <a:gd name="connsiteX119" fmla="*/ 3501390 w 4358640"/>
              <a:gd name="connsiteY119" fmla="*/ 1226820 h 1729740"/>
              <a:gd name="connsiteX120" fmla="*/ 3448050 w 4358640"/>
              <a:gd name="connsiteY120" fmla="*/ 1238250 h 1729740"/>
              <a:gd name="connsiteX121" fmla="*/ 3459480 w 4358640"/>
              <a:gd name="connsiteY121" fmla="*/ 1158240 h 1729740"/>
              <a:gd name="connsiteX122" fmla="*/ 3429000 w 4358640"/>
              <a:gd name="connsiteY122" fmla="*/ 1051560 h 1729740"/>
              <a:gd name="connsiteX123" fmla="*/ 3550920 w 4358640"/>
              <a:gd name="connsiteY123" fmla="*/ 872490 h 1729740"/>
              <a:gd name="connsiteX124" fmla="*/ 3714750 w 4358640"/>
              <a:gd name="connsiteY124" fmla="*/ 739140 h 1729740"/>
              <a:gd name="connsiteX125" fmla="*/ 3672840 w 4358640"/>
              <a:gd name="connsiteY125" fmla="*/ 716280 h 1729740"/>
              <a:gd name="connsiteX126" fmla="*/ 3608070 w 4358640"/>
              <a:gd name="connsiteY126" fmla="*/ 769620 h 1729740"/>
              <a:gd name="connsiteX127" fmla="*/ 3562350 w 4358640"/>
              <a:gd name="connsiteY127" fmla="*/ 769620 h 1729740"/>
              <a:gd name="connsiteX128" fmla="*/ 3543300 w 4358640"/>
              <a:gd name="connsiteY128" fmla="*/ 742950 h 1729740"/>
              <a:gd name="connsiteX129" fmla="*/ 3524250 w 4358640"/>
              <a:gd name="connsiteY129" fmla="*/ 746760 h 1729740"/>
              <a:gd name="connsiteX130" fmla="*/ 3413760 w 4358640"/>
              <a:gd name="connsiteY130" fmla="*/ 880110 h 1729740"/>
              <a:gd name="connsiteX131" fmla="*/ 3348990 w 4358640"/>
              <a:gd name="connsiteY131" fmla="*/ 880110 h 1729740"/>
              <a:gd name="connsiteX132" fmla="*/ 3246120 w 4358640"/>
              <a:gd name="connsiteY132" fmla="*/ 853440 h 1729740"/>
              <a:gd name="connsiteX133" fmla="*/ 3108960 w 4358640"/>
              <a:gd name="connsiteY133" fmla="*/ 861060 h 1729740"/>
              <a:gd name="connsiteX134" fmla="*/ 2948940 w 4358640"/>
              <a:gd name="connsiteY134" fmla="*/ 1059180 h 1729740"/>
              <a:gd name="connsiteX135" fmla="*/ 2983230 w 4358640"/>
              <a:gd name="connsiteY135" fmla="*/ 1101090 h 1729740"/>
              <a:gd name="connsiteX136" fmla="*/ 3009900 w 4358640"/>
              <a:gd name="connsiteY136" fmla="*/ 1082040 h 1729740"/>
              <a:gd name="connsiteX137" fmla="*/ 3048000 w 4358640"/>
              <a:gd name="connsiteY137" fmla="*/ 1082040 h 1729740"/>
              <a:gd name="connsiteX138" fmla="*/ 3067050 w 4358640"/>
              <a:gd name="connsiteY138" fmla="*/ 1120140 h 1729740"/>
              <a:gd name="connsiteX139" fmla="*/ 3070860 w 4358640"/>
              <a:gd name="connsiteY139" fmla="*/ 1272540 h 1729740"/>
              <a:gd name="connsiteX140" fmla="*/ 2952750 w 4358640"/>
              <a:gd name="connsiteY140" fmla="*/ 1482090 h 1729740"/>
              <a:gd name="connsiteX141" fmla="*/ 2895600 w 4358640"/>
              <a:gd name="connsiteY141" fmla="*/ 1504950 h 1729740"/>
              <a:gd name="connsiteX142" fmla="*/ 2895600 w 4358640"/>
              <a:gd name="connsiteY142" fmla="*/ 1512570 h 1729740"/>
              <a:gd name="connsiteX143" fmla="*/ 2868930 w 4358640"/>
              <a:gd name="connsiteY143" fmla="*/ 1489710 h 1729740"/>
              <a:gd name="connsiteX144" fmla="*/ 2842260 w 4358640"/>
              <a:gd name="connsiteY144" fmla="*/ 1504950 h 1729740"/>
              <a:gd name="connsiteX145" fmla="*/ 2857500 w 4358640"/>
              <a:gd name="connsiteY145" fmla="*/ 1466850 h 1729740"/>
              <a:gd name="connsiteX146" fmla="*/ 2857500 w 4358640"/>
              <a:gd name="connsiteY146" fmla="*/ 1405890 h 1729740"/>
              <a:gd name="connsiteX147" fmla="*/ 2891790 w 4358640"/>
              <a:gd name="connsiteY147" fmla="*/ 1405890 h 1729740"/>
              <a:gd name="connsiteX148" fmla="*/ 2952750 w 4358640"/>
              <a:gd name="connsiteY148" fmla="*/ 1341120 h 1729740"/>
              <a:gd name="connsiteX149" fmla="*/ 2952750 w 4358640"/>
              <a:gd name="connsiteY149" fmla="*/ 1303020 h 1729740"/>
              <a:gd name="connsiteX150" fmla="*/ 2929890 w 4358640"/>
              <a:gd name="connsiteY150" fmla="*/ 1287780 h 1729740"/>
              <a:gd name="connsiteX151" fmla="*/ 2903220 w 4358640"/>
              <a:gd name="connsiteY151" fmla="*/ 1314450 h 1729740"/>
              <a:gd name="connsiteX152" fmla="*/ 2868930 w 4358640"/>
              <a:gd name="connsiteY152" fmla="*/ 1325880 h 1729740"/>
              <a:gd name="connsiteX153" fmla="*/ 2830830 w 4358640"/>
              <a:gd name="connsiteY153" fmla="*/ 1318260 h 1729740"/>
              <a:gd name="connsiteX154" fmla="*/ 2827020 w 4358640"/>
              <a:gd name="connsiteY154" fmla="*/ 1264920 h 1729740"/>
              <a:gd name="connsiteX155" fmla="*/ 2807970 w 4358640"/>
              <a:gd name="connsiteY155" fmla="*/ 1238250 h 1729740"/>
              <a:gd name="connsiteX156" fmla="*/ 2762250 w 4358640"/>
              <a:gd name="connsiteY156" fmla="*/ 1230630 h 1729740"/>
              <a:gd name="connsiteX157" fmla="*/ 2747010 w 4358640"/>
              <a:gd name="connsiteY157" fmla="*/ 1211580 h 1729740"/>
              <a:gd name="connsiteX158" fmla="*/ 2747010 w 4358640"/>
              <a:gd name="connsiteY158" fmla="*/ 1211580 h 1729740"/>
              <a:gd name="connsiteX159" fmla="*/ 2731770 w 4358640"/>
              <a:gd name="connsiteY159" fmla="*/ 1177290 h 1729740"/>
              <a:gd name="connsiteX160" fmla="*/ 2727960 w 4358640"/>
              <a:gd name="connsiteY160" fmla="*/ 1146810 h 1729740"/>
              <a:gd name="connsiteX161" fmla="*/ 2701290 w 4358640"/>
              <a:gd name="connsiteY161" fmla="*/ 1139190 h 1729740"/>
              <a:gd name="connsiteX162" fmla="*/ 2663190 w 4358640"/>
              <a:gd name="connsiteY162" fmla="*/ 1112520 h 1729740"/>
              <a:gd name="connsiteX163" fmla="*/ 2663190 w 4358640"/>
              <a:gd name="connsiteY163" fmla="*/ 1097280 h 1729740"/>
              <a:gd name="connsiteX164" fmla="*/ 2640330 w 4358640"/>
              <a:gd name="connsiteY164" fmla="*/ 1089660 h 1729740"/>
              <a:gd name="connsiteX165" fmla="*/ 2594610 w 4358640"/>
              <a:gd name="connsiteY165" fmla="*/ 1123950 h 1729740"/>
              <a:gd name="connsiteX166" fmla="*/ 2579370 w 4358640"/>
              <a:gd name="connsiteY166" fmla="*/ 1200150 h 1729740"/>
              <a:gd name="connsiteX167" fmla="*/ 2567940 w 4358640"/>
              <a:gd name="connsiteY167" fmla="*/ 1200150 h 1729740"/>
              <a:gd name="connsiteX168" fmla="*/ 2541270 w 4358640"/>
              <a:gd name="connsiteY168" fmla="*/ 1249680 h 1729740"/>
              <a:gd name="connsiteX169" fmla="*/ 2514600 w 4358640"/>
              <a:gd name="connsiteY169" fmla="*/ 1261110 h 1729740"/>
              <a:gd name="connsiteX170" fmla="*/ 2487930 w 4358640"/>
              <a:gd name="connsiteY170" fmla="*/ 1264920 h 1729740"/>
              <a:gd name="connsiteX171" fmla="*/ 2487930 w 4358640"/>
              <a:gd name="connsiteY171" fmla="*/ 1230630 h 1729740"/>
              <a:gd name="connsiteX172" fmla="*/ 2423160 w 4358640"/>
              <a:gd name="connsiteY172" fmla="*/ 1234440 h 1729740"/>
              <a:gd name="connsiteX173" fmla="*/ 2415540 w 4358640"/>
              <a:gd name="connsiteY173" fmla="*/ 1215390 h 1729740"/>
              <a:gd name="connsiteX174" fmla="*/ 2400300 w 4358640"/>
              <a:gd name="connsiteY174" fmla="*/ 1219200 h 1729740"/>
              <a:gd name="connsiteX175" fmla="*/ 2396490 w 4358640"/>
              <a:gd name="connsiteY175" fmla="*/ 1242060 h 1729740"/>
              <a:gd name="connsiteX176" fmla="*/ 2366010 w 4358640"/>
              <a:gd name="connsiteY176" fmla="*/ 1245870 h 1729740"/>
              <a:gd name="connsiteX177" fmla="*/ 2362200 w 4358640"/>
              <a:gd name="connsiteY177" fmla="*/ 1234440 h 1729740"/>
              <a:gd name="connsiteX178" fmla="*/ 2350770 w 4358640"/>
              <a:gd name="connsiteY178" fmla="*/ 1261110 h 1729740"/>
              <a:gd name="connsiteX179" fmla="*/ 2301240 w 4358640"/>
              <a:gd name="connsiteY179" fmla="*/ 1261110 h 1729740"/>
              <a:gd name="connsiteX180" fmla="*/ 2278380 w 4358640"/>
              <a:gd name="connsiteY180" fmla="*/ 1242060 h 1729740"/>
              <a:gd name="connsiteX181" fmla="*/ 2266950 w 4358640"/>
              <a:gd name="connsiteY181" fmla="*/ 1253490 h 1729740"/>
              <a:gd name="connsiteX182" fmla="*/ 2240280 w 4358640"/>
              <a:gd name="connsiteY182" fmla="*/ 1223010 h 1729740"/>
              <a:gd name="connsiteX183" fmla="*/ 2148840 w 4358640"/>
              <a:gd name="connsiteY183" fmla="*/ 1223010 h 1729740"/>
              <a:gd name="connsiteX184" fmla="*/ 2148840 w 4358640"/>
              <a:gd name="connsiteY184" fmla="*/ 1226820 h 1729740"/>
              <a:gd name="connsiteX185" fmla="*/ 2122170 w 4358640"/>
              <a:gd name="connsiteY185" fmla="*/ 1211580 h 1729740"/>
              <a:gd name="connsiteX186" fmla="*/ 2122170 w 4358640"/>
              <a:gd name="connsiteY186" fmla="*/ 1192530 h 1729740"/>
              <a:gd name="connsiteX187" fmla="*/ 2080260 w 4358640"/>
              <a:gd name="connsiteY187" fmla="*/ 1158240 h 1729740"/>
              <a:gd name="connsiteX188" fmla="*/ 2034540 w 4358640"/>
              <a:gd name="connsiteY188" fmla="*/ 1143000 h 1729740"/>
              <a:gd name="connsiteX189" fmla="*/ 1996440 w 4358640"/>
              <a:gd name="connsiteY189" fmla="*/ 1143000 h 1729740"/>
              <a:gd name="connsiteX190" fmla="*/ 1996440 w 4358640"/>
              <a:gd name="connsiteY190" fmla="*/ 1162050 h 1729740"/>
              <a:gd name="connsiteX191" fmla="*/ 2034540 w 4358640"/>
              <a:gd name="connsiteY191" fmla="*/ 1162050 h 1729740"/>
              <a:gd name="connsiteX192" fmla="*/ 2049780 w 4358640"/>
              <a:gd name="connsiteY192" fmla="*/ 1184910 h 1729740"/>
              <a:gd name="connsiteX193" fmla="*/ 2030730 w 4358640"/>
              <a:gd name="connsiteY193" fmla="*/ 1219200 h 1729740"/>
              <a:gd name="connsiteX194" fmla="*/ 2004060 w 4358640"/>
              <a:gd name="connsiteY194" fmla="*/ 1207770 h 1729740"/>
              <a:gd name="connsiteX195" fmla="*/ 1920240 w 4358640"/>
              <a:gd name="connsiteY195" fmla="*/ 1215390 h 1729740"/>
              <a:gd name="connsiteX196" fmla="*/ 1889760 w 4358640"/>
              <a:gd name="connsiteY196" fmla="*/ 1188720 h 1729740"/>
              <a:gd name="connsiteX197" fmla="*/ 1832610 w 4358640"/>
              <a:gd name="connsiteY197" fmla="*/ 1196340 h 1729740"/>
              <a:gd name="connsiteX198" fmla="*/ 1805940 w 4358640"/>
              <a:gd name="connsiteY198" fmla="*/ 1223010 h 1729740"/>
              <a:gd name="connsiteX199" fmla="*/ 1798320 w 4358640"/>
              <a:gd name="connsiteY199" fmla="*/ 1223010 h 1729740"/>
              <a:gd name="connsiteX200" fmla="*/ 1779270 w 4358640"/>
              <a:gd name="connsiteY200" fmla="*/ 1253490 h 1729740"/>
              <a:gd name="connsiteX201" fmla="*/ 1783080 w 4358640"/>
              <a:gd name="connsiteY201" fmla="*/ 1280160 h 1729740"/>
              <a:gd name="connsiteX202" fmla="*/ 1813560 w 4358640"/>
              <a:gd name="connsiteY202" fmla="*/ 1299210 h 1729740"/>
              <a:gd name="connsiteX203" fmla="*/ 1828800 w 4358640"/>
              <a:gd name="connsiteY203" fmla="*/ 1318260 h 1729740"/>
              <a:gd name="connsiteX204" fmla="*/ 1771650 w 4358640"/>
              <a:gd name="connsiteY204" fmla="*/ 1310640 h 1729740"/>
              <a:gd name="connsiteX205" fmla="*/ 1752600 w 4358640"/>
              <a:gd name="connsiteY205" fmla="*/ 1245870 h 1729740"/>
              <a:gd name="connsiteX206" fmla="*/ 1733550 w 4358640"/>
              <a:gd name="connsiteY206" fmla="*/ 1245870 h 1729740"/>
              <a:gd name="connsiteX207" fmla="*/ 1687830 w 4358640"/>
              <a:gd name="connsiteY207" fmla="*/ 1314450 h 1729740"/>
              <a:gd name="connsiteX208" fmla="*/ 1664970 w 4358640"/>
              <a:gd name="connsiteY208" fmla="*/ 1314450 h 1729740"/>
              <a:gd name="connsiteX209" fmla="*/ 1615440 w 4358640"/>
              <a:gd name="connsiteY209" fmla="*/ 1348740 h 1729740"/>
              <a:gd name="connsiteX210" fmla="*/ 1626870 w 4358640"/>
              <a:gd name="connsiteY210" fmla="*/ 1367790 h 1729740"/>
              <a:gd name="connsiteX211" fmla="*/ 1626870 w 4358640"/>
              <a:gd name="connsiteY211" fmla="*/ 1394460 h 1729740"/>
              <a:gd name="connsiteX212" fmla="*/ 1562100 w 4358640"/>
              <a:gd name="connsiteY212" fmla="*/ 1394460 h 1729740"/>
              <a:gd name="connsiteX213" fmla="*/ 1558290 w 4358640"/>
              <a:gd name="connsiteY213" fmla="*/ 1413510 h 1729740"/>
              <a:gd name="connsiteX214" fmla="*/ 1569720 w 4358640"/>
              <a:gd name="connsiteY214" fmla="*/ 1436370 h 1729740"/>
              <a:gd name="connsiteX215" fmla="*/ 1569720 w 4358640"/>
              <a:gd name="connsiteY215" fmla="*/ 1482090 h 1729740"/>
              <a:gd name="connsiteX216" fmla="*/ 1527810 w 4358640"/>
              <a:gd name="connsiteY216" fmla="*/ 1535430 h 1729740"/>
              <a:gd name="connsiteX217" fmla="*/ 1485900 w 4358640"/>
              <a:gd name="connsiteY217" fmla="*/ 1550670 h 1729740"/>
              <a:gd name="connsiteX218" fmla="*/ 1459230 w 4358640"/>
              <a:gd name="connsiteY218" fmla="*/ 1577340 h 1729740"/>
              <a:gd name="connsiteX219" fmla="*/ 1402080 w 4358640"/>
              <a:gd name="connsiteY219" fmla="*/ 1588770 h 1729740"/>
              <a:gd name="connsiteX220" fmla="*/ 1383030 w 4358640"/>
              <a:gd name="connsiteY220" fmla="*/ 1607820 h 1729740"/>
              <a:gd name="connsiteX221" fmla="*/ 1405890 w 4358640"/>
              <a:gd name="connsiteY221" fmla="*/ 1619250 h 1729740"/>
              <a:gd name="connsiteX222" fmla="*/ 1405890 w 4358640"/>
              <a:gd name="connsiteY222" fmla="*/ 1649730 h 1729740"/>
              <a:gd name="connsiteX223" fmla="*/ 1421130 w 4358640"/>
              <a:gd name="connsiteY223" fmla="*/ 1661160 h 1729740"/>
              <a:gd name="connsiteX224" fmla="*/ 1417320 w 4358640"/>
              <a:gd name="connsiteY224" fmla="*/ 1680210 h 1729740"/>
              <a:gd name="connsiteX225" fmla="*/ 1363980 w 4358640"/>
              <a:gd name="connsiteY225" fmla="*/ 1684020 h 1729740"/>
              <a:gd name="connsiteX226" fmla="*/ 1329690 w 4358640"/>
              <a:gd name="connsiteY226" fmla="*/ 1706880 h 1729740"/>
              <a:gd name="connsiteX227" fmla="*/ 1287780 w 4358640"/>
              <a:gd name="connsiteY227" fmla="*/ 1706880 h 1729740"/>
              <a:gd name="connsiteX228" fmla="*/ 1291590 w 4358640"/>
              <a:gd name="connsiteY228" fmla="*/ 1684020 h 1729740"/>
              <a:gd name="connsiteX229" fmla="*/ 1272540 w 4358640"/>
              <a:gd name="connsiteY229" fmla="*/ 1653540 h 1729740"/>
              <a:gd name="connsiteX230" fmla="*/ 1253490 w 4358640"/>
              <a:gd name="connsiteY230" fmla="*/ 1684020 h 1729740"/>
              <a:gd name="connsiteX231" fmla="*/ 1200150 w 4358640"/>
              <a:gd name="connsiteY231" fmla="*/ 1684020 h 1729740"/>
              <a:gd name="connsiteX232" fmla="*/ 1181100 w 4358640"/>
              <a:gd name="connsiteY232" fmla="*/ 1672590 h 1729740"/>
              <a:gd name="connsiteX233" fmla="*/ 1165860 w 4358640"/>
              <a:gd name="connsiteY233" fmla="*/ 1676400 h 1729740"/>
              <a:gd name="connsiteX234" fmla="*/ 1150620 w 4358640"/>
              <a:gd name="connsiteY234" fmla="*/ 1703070 h 1729740"/>
              <a:gd name="connsiteX235" fmla="*/ 1150620 w 4358640"/>
              <a:gd name="connsiteY235" fmla="*/ 1729740 h 1729740"/>
              <a:gd name="connsiteX236" fmla="*/ 1082040 w 4358640"/>
              <a:gd name="connsiteY236" fmla="*/ 1729740 h 1729740"/>
              <a:gd name="connsiteX237" fmla="*/ 1047750 w 4358640"/>
              <a:gd name="connsiteY237" fmla="*/ 1676400 h 1729740"/>
              <a:gd name="connsiteX238" fmla="*/ 1021080 w 4358640"/>
              <a:gd name="connsiteY238" fmla="*/ 1676400 h 1729740"/>
              <a:gd name="connsiteX239" fmla="*/ 1021080 w 4358640"/>
              <a:gd name="connsiteY239" fmla="*/ 1653540 h 1729740"/>
              <a:gd name="connsiteX240" fmla="*/ 1002030 w 4358640"/>
              <a:gd name="connsiteY240" fmla="*/ 1661160 h 1729740"/>
              <a:gd name="connsiteX241" fmla="*/ 986790 w 4358640"/>
              <a:gd name="connsiteY241" fmla="*/ 1653540 h 1729740"/>
              <a:gd name="connsiteX242" fmla="*/ 922020 w 4358640"/>
              <a:gd name="connsiteY242" fmla="*/ 1653540 h 1729740"/>
              <a:gd name="connsiteX243" fmla="*/ 891540 w 4358640"/>
              <a:gd name="connsiteY243" fmla="*/ 1668780 h 1729740"/>
              <a:gd name="connsiteX244" fmla="*/ 906780 w 4358640"/>
              <a:gd name="connsiteY244" fmla="*/ 1687830 h 1729740"/>
              <a:gd name="connsiteX245" fmla="*/ 803910 w 4358640"/>
              <a:gd name="connsiteY245" fmla="*/ 1684020 h 1729740"/>
              <a:gd name="connsiteX246" fmla="*/ 746760 w 4358640"/>
              <a:gd name="connsiteY246" fmla="*/ 1661160 h 1729740"/>
              <a:gd name="connsiteX247" fmla="*/ 746760 w 4358640"/>
              <a:gd name="connsiteY247" fmla="*/ 1604010 h 1729740"/>
              <a:gd name="connsiteX248" fmla="*/ 723900 w 4358640"/>
              <a:gd name="connsiteY248" fmla="*/ 1604010 h 1729740"/>
              <a:gd name="connsiteX249" fmla="*/ 723900 w 4358640"/>
              <a:gd name="connsiteY249" fmla="*/ 1588770 h 1729740"/>
              <a:gd name="connsiteX250" fmla="*/ 693420 w 4358640"/>
              <a:gd name="connsiteY250" fmla="*/ 1596390 h 1729740"/>
              <a:gd name="connsiteX251" fmla="*/ 693420 w 4358640"/>
              <a:gd name="connsiteY251" fmla="*/ 1611630 h 1729740"/>
              <a:gd name="connsiteX252" fmla="*/ 662940 w 4358640"/>
              <a:gd name="connsiteY252" fmla="*/ 1611630 h 1729740"/>
              <a:gd name="connsiteX253" fmla="*/ 662940 w 4358640"/>
              <a:gd name="connsiteY253" fmla="*/ 1596390 h 1729740"/>
              <a:gd name="connsiteX254" fmla="*/ 613410 w 4358640"/>
              <a:gd name="connsiteY254" fmla="*/ 1546860 h 1729740"/>
              <a:gd name="connsiteX255" fmla="*/ 601980 w 4358640"/>
              <a:gd name="connsiteY255" fmla="*/ 1512570 h 1729740"/>
              <a:gd name="connsiteX256" fmla="*/ 560070 w 4358640"/>
              <a:gd name="connsiteY256" fmla="*/ 1508760 h 1729740"/>
              <a:gd name="connsiteX257" fmla="*/ 556260 w 4358640"/>
              <a:gd name="connsiteY257" fmla="*/ 1482090 h 1729740"/>
              <a:gd name="connsiteX258" fmla="*/ 464820 w 4358640"/>
              <a:gd name="connsiteY258" fmla="*/ 1398270 h 1729740"/>
              <a:gd name="connsiteX259" fmla="*/ 468630 w 4358640"/>
              <a:gd name="connsiteY259" fmla="*/ 1371600 h 1729740"/>
              <a:gd name="connsiteX260" fmla="*/ 495300 w 4358640"/>
              <a:gd name="connsiteY260" fmla="*/ 1333500 h 1729740"/>
              <a:gd name="connsiteX261" fmla="*/ 514350 w 4358640"/>
              <a:gd name="connsiteY261" fmla="*/ 1333500 h 1729740"/>
              <a:gd name="connsiteX262" fmla="*/ 521970 w 4358640"/>
              <a:gd name="connsiteY262" fmla="*/ 1295400 h 1729740"/>
              <a:gd name="connsiteX263" fmla="*/ 388620 w 4358640"/>
              <a:gd name="connsiteY263" fmla="*/ 1291590 h 1729740"/>
              <a:gd name="connsiteX264" fmla="*/ 388620 w 4358640"/>
              <a:gd name="connsiteY264" fmla="*/ 1322070 h 1729740"/>
              <a:gd name="connsiteX265" fmla="*/ 438150 w 4358640"/>
              <a:gd name="connsiteY265" fmla="*/ 1363980 h 1729740"/>
              <a:gd name="connsiteX266" fmla="*/ 419100 w 4358640"/>
              <a:gd name="connsiteY266" fmla="*/ 1405890 h 1729740"/>
              <a:gd name="connsiteX267" fmla="*/ 419100 w 4358640"/>
              <a:gd name="connsiteY267" fmla="*/ 1405890 h 1729740"/>
              <a:gd name="connsiteX268" fmla="*/ 358140 w 4358640"/>
              <a:gd name="connsiteY268" fmla="*/ 1409700 h 1729740"/>
              <a:gd name="connsiteX269" fmla="*/ 346710 w 4358640"/>
              <a:gd name="connsiteY269" fmla="*/ 1352550 h 1729740"/>
              <a:gd name="connsiteX270" fmla="*/ 285750 w 4358640"/>
              <a:gd name="connsiteY270" fmla="*/ 1333500 h 1729740"/>
              <a:gd name="connsiteX271" fmla="*/ 255270 w 4358640"/>
              <a:gd name="connsiteY271" fmla="*/ 1413510 h 1729740"/>
              <a:gd name="connsiteX272" fmla="*/ 99060 w 4358640"/>
              <a:gd name="connsiteY272" fmla="*/ 1421130 h 1729740"/>
              <a:gd name="connsiteX273" fmla="*/ 41910 w 4358640"/>
              <a:gd name="connsiteY273" fmla="*/ 1379220 h 1729740"/>
              <a:gd name="connsiteX274" fmla="*/ 95250 w 4358640"/>
              <a:gd name="connsiteY274" fmla="*/ 1318260 h 1729740"/>
              <a:gd name="connsiteX275" fmla="*/ 80010 w 4358640"/>
              <a:gd name="connsiteY275" fmla="*/ 1283970 h 1729740"/>
              <a:gd name="connsiteX276" fmla="*/ 87630 w 4358640"/>
              <a:gd name="connsiteY276" fmla="*/ 1261110 h 1729740"/>
              <a:gd name="connsiteX277" fmla="*/ 140970 w 4358640"/>
              <a:gd name="connsiteY277" fmla="*/ 1211580 h 1729740"/>
              <a:gd name="connsiteX278" fmla="*/ 118110 w 4358640"/>
              <a:gd name="connsiteY278" fmla="*/ 1123950 h 1729740"/>
              <a:gd name="connsiteX279" fmla="*/ 119601 w 4358640"/>
              <a:gd name="connsiteY279" fmla="*/ 1120803 h 1729740"/>
              <a:gd name="connsiteX280" fmla="*/ 129540 w 4358640"/>
              <a:gd name="connsiteY280" fmla="*/ 1013460 h 1729740"/>
              <a:gd name="connsiteX281" fmla="*/ 114300 w 4358640"/>
              <a:gd name="connsiteY281" fmla="*/ 1009650 h 1729740"/>
              <a:gd name="connsiteX282" fmla="*/ 95250 w 4358640"/>
              <a:gd name="connsiteY282" fmla="*/ 1017270 h 1729740"/>
              <a:gd name="connsiteX283" fmla="*/ 0 w 4358640"/>
              <a:gd name="connsiteY283" fmla="*/ 1009650 h 1729740"/>
              <a:gd name="connsiteX284" fmla="*/ 30480 w 4358640"/>
              <a:gd name="connsiteY284" fmla="*/ 929640 h 1729740"/>
              <a:gd name="connsiteX285" fmla="*/ 30480 w 4358640"/>
              <a:gd name="connsiteY285" fmla="*/ 883920 h 1729740"/>
              <a:gd name="connsiteX286" fmla="*/ 57150 w 4358640"/>
              <a:gd name="connsiteY286" fmla="*/ 883920 h 1729740"/>
              <a:gd name="connsiteX287" fmla="*/ 91440 w 4358640"/>
              <a:gd name="connsiteY287" fmla="*/ 922020 h 1729740"/>
              <a:gd name="connsiteX288" fmla="*/ 102870 w 4358640"/>
              <a:gd name="connsiteY288" fmla="*/ 922020 h 1729740"/>
              <a:gd name="connsiteX289" fmla="*/ 110490 w 4358640"/>
              <a:gd name="connsiteY289" fmla="*/ 815340 h 1729740"/>
              <a:gd name="connsiteX290" fmla="*/ 240030 w 4358640"/>
              <a:gd name="connsiteY290" fmla="*/ 781050 h 1729740"/>
              <a:gd name="connsiteX291" fmla="*/ 240030 w 4358640"/>
              <a:gd name="connsiteY291" fmla="*/ 723900 h 1729740"/>
              <a:gd name="connsiteX292" fmla="*/ 304800 w 4358640"/>
              <a:gd name="connsiteY292" fmla="*/ 716280 h 1729740"/>
              <a:gd name="connsiteX293" fmla="*/ 274320 w 4358640"/>
              <a:gd name="connsiteY293" fmla="*/ 746760 h 1729740"/>
              <a:gd name="connsiteX294" fmla="*/ 312420 w 4358640"/>
              <a:gd name="connsiteY294" fmla="*/ 716280 h 1729740"/>
              <a:gd name="connsiteX295" fmla="*/ 312420 w 4358640"/>
              <a:gd name="connsiteY295" fmla="*/ 701040 h 1729740"/>
              <a:gd name="connsiteX296" fmla="*/ 327660 w 4358640"/>
              <a:gd name="connsiteY296" fmla="*/ 662940 h 1729740"/>
              <a:gd name="connsiteX297" fmla="*/ 308610 w 4358640"/>
              <a:gd name="connsiteY297" fmla="*/ 655320 h 1729740"/>
              <a:gd name="connsiteX298" fmla="*/ 304800 w 4358640"/>
              <a:gd name="connsiteY298" fmla="*/ 621030 h 1729740"/>
              <a:gd name="connsiteX299" fmla="*/ 285750 w 4358640"/>
              <a:gd name="connsiteY299" fmla="*/ 613410 h 1729740"/>
              <a:gd name="connsiteX300" fmla="*/ 297180 w 4358640"/>
              <a:gd name="connsiteY300" fmla="*/ 586740 h 1729740"/>
              <a:gd name="connsiteX301" fmla="*/ 285750 w 4358640"/>
              <a:gd name="connsiteY301" fmla="*/ 521970 h 1729740"/>
              <a:gd name="connsiteX302" fmla="*/ 274320 w 4358640"/>
              <a:gd name="connsiteY302" fmla="*/ 499110 h 1729740"/>
              <a:gd name="connsiteX303" fmla="*/ 274320 w 4358640"/>
              <a:gd name="connsiteY303" fmla="*/ 445770 h 1729740"/>
              <a:gd name="connsiteX304" fmla="*/ 289560 w 4358640"/>
              <a:gd name="connsiteY304" fmla="*/ 33528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4358640" h="1729740">
                <a:moveTo>
                  <a:pt x="289560" y="335280"/>
                </a:moveTo>
                <a:lnTo>
                  <a:pt x="365760" y="373380"/>
                </a:lnTo>
                <a:lnTo>
                  <a:pt x="567690" y="472440"/>
                </a:lnTo>
                <a:lnTo>
                  <a:pt x="560070" y="506730"/>
                </a:lnTo>
                <a:lnTo>
                  <a:pt x="502920" y="556260"/>
                </a:lnTo>
                <a:cubicBezTo>
                  <a:pt x="452135" y="548447"/>
                  <a:pt x="470094" y="548640"/>
                  <a:pt x="449580" y="548640"/>
                </a:cubicBezTo>
                <a:lnTo>
                  <a:pt x="358140" y="491490"/>
                </a:lnTo>
                <a:lnTo>
                  <a:pt x="335280" y="514350"/>
                </a:lnTo>
                <a:lnTo>
                  <a:pt x="445770" y="605790"/>
                </a:lnTo>
                <a:lnTo>
                  <a:pt x="464820" y="643890"/>
                </a:lnTo>
                <a:lnTo>
                  <a:pt x="636270" y="518160"/>
                </a:lnTo>
                <a:lnTo>
                  <a:pt x="636270" y="483870"/>
                </a:lnTo>
                <a:lnTo>
                  <a:pt x="609600" y="464820"/>
                </a:lnTo>
                <a:lnTo>
                  <a:pt x="609600" y="403860"/>
                </a:lnTo>
                <a:lnTo>
                  <a:pt x="659130" y="415290"/>
                </a:lnTo>
                <a:lnTo>
                  <a:pt x="659130" y="449580"/>
                </a:lnTo>
                <a:lnTo>
                  <a:pt x="716280" y="472440"/>
                </a:lnTo>
                <a:lnTo>
                  <a:pt x="716280" y="483870"/>
                </a:lnTo>
                <a:lnTo>
                  <a:pt x="880110" y="403860"/>
                </a:lnTo>
                <a:lnTo>
                  <a:pt x="918210" y="434340"/>
                </a:lnTo>
                <a:lnTo>
                  <a:pt x="1051560" y="396240"/>
                </a:lnTo>
                <a:lnTo>
                  <a:pt x="1051560" y="369570"/>
                </a:lnTo>
                <a:lnTo>
                  <a:pt x="1143000" y="373380"/>
                </a:lnTo>
                <a:lnTo>
                  <a:pt x="1223010" y="438150"/>
                </a:lnTo>
                <a:lnTo>
                  <a:pt x="1230630" y="461010"/>
                </a:lnTo>
                <a:lnTo>
                  <a:pt x="1238250" y="434340"/>
                </a:lnTo>
                <a:lnTo>
                  <a:pt x="1257300" y="259080"/>
                </a:lnTo>
                <a:lnTo>
                  <a:pt x="1283970" y="190500"/>
                </a:lnTo>
                <a:lnTo>
                  <a:pt x="1306830" y="190500"/>
                </a:lnTo>
                <a:lnTo>
                  <a:pt x="1371600" y="247650"/>
                </a:lnTo>
                <a:lnTo>
                  <a:pt x="1348740" y="487680"/>
                </a:lnTo>
                <a:cubicBezTo>
                  <a:pt x="1298057" y="511072"/>
                  <a:pt x="1317394" y="510540"/>
                  <a:pt x="1295400" y="510540"/>
                </a:cubicBezTo>
                <a:lnTo>
                  <a:pt x="1272540" y="537210"/>
                </a:lnTo>
                <a:lnTo>
                  <a:pt x="1322070" y="548640"/>
                </a:lnTo>
                <a:lnTo>
                  <a:pt x="1348740" y="575310"/>
                </a:lnTo>
                <a:lnTo>
                  <a:pt x="1398270" y="491490"/>
                </a:lnTo>
                <a:lnTo>
                  <a:pt x="1402080" y="240030"/>
                </a:lnTo>
                <a:lnTo>
                  <a:pt x="1482090" y="240030"/>
                </a:lnTo>
                <a:lnTo>
                  <a:pt x="1569720" y="316230"/>
                </a:lnTo>
                <a:lnTo>
                  <a:pt x="1645920" y="403860"/>
                </a:lnTo>
                <a:lnTo>
                  <a:pt x="1672590" y="373380"/>
                </a:lnTo>
                <a:lnTo>
                  <a:pt x="1626870" y="335280"/>
                </a:lnTo>
                <a:lnTo>
                  <a:pt x="1626870" y="255270"/>
                </a:lnTo>
                <a:lnTo>
                  <a:pt x="1577340" y="175260"/>
                </a:lnTo>
                <a:lnTo>
                  <a:pt x="1703070" y="175260"/>
                </a:lnTo>
                <a:lnTo>
                  <a:pt x="1760220" y="91440"/>
                </a:lnTo>
                <a:lnTo>
                  <a:pt x="1969770" y="60960"/>
                </a:lnTo>
                <a:lnTo>
                  <a:pt x="2061210" y="57150"/>
                </a:lnTo>
                <a:lnTo>
                  <a:pt x="2110740" y="0"/>
                </a:lnTo>
                <a:lnTo>
                  <a:pt x="2259330" y="64770"/>
                </a:lnTo>
                <a:lnTo>
                  <a:pt x="2305050" y="30480"/>
                </a:lnTo>
                <a:lnTo>
                  <a:pt x="2331720" y="30480"/>
                </a:lnTo>
                <a:lnTo>
                  <a:pt x="2392680" y="95250"/>
                </a:lnTo>
                <a:lnTo>
                  <a:pt x="2426970" y="95250"/>
                </a:lnTo>
                <a:lnTo>
                  <a:pt x="2426970" y="133350"/>
                </a:lnTo>
                <a:lnTo>
                  <a:pt x="2339340" y="167640"/>
                </a:lnTo>
                <a:lnTo>
                  <a:pt x="2331720" y="201930"/>
                </a:lnTo>
                <a:lnTo>
                  <a:pt x="2228850" y="201930"/>
                </a:lnTo>
                <a:lnTo>
                  <a:pt x="2232660" y="217170"/>
                </a:lnTo>
                <a:lnTo>
                  <a:pt x="2339340" y="217170"/>
                </a:lnTo>
                <a:lnTo>
                  <a:pt x="2385060" y="198120"/>
                </a:lnTo>
                <a:lnTo>
                  <a:pt x="2541270" y="198120"/>
                </a:lnTo>
                <a:lnTo>
                  <a:pt x="2663190" y="278130"/>
                </a:lnTo>
                <a:cubicBezTo>
                  <a:pt x="2678946" y="242679"/>
                  <a:pt x="2690938" y="243840"/>
                  <a:pt x="2674620" y="243840"/>
                </a:cubicBezTo>
                <a:lnTo>
                  <a:pt x="2647950" y="198120"/>
                </a:lnTo>
                <a:lnTo>
                  <a:pt x="2686050" y="198120"/>
                </a:lnTo>
                <a:lnTo>
                  <a:pt x="2811780" y="247650"/>
                </a:lnTo>
                <a:lnTo>
                  <a:pt x="2811780" y="323850"/>
                </a:lnTo>
                <a:lnTo>
                  <a:pt x="2872740" y="358140"/>
                </a:lnTo>
                <a:lnTo>
                  <a:pt x="2880360" y="304800"/>
                </a:lnTo>
                <a:lnTo>
                  <a:pt x="2903220" y="285750"/>
                </a:lnTo>
                <a:lnTo>
                  <a:pt x="2964180" y="293370"/>
                </a:lnTo>
                <a:lnTo>
                  <a:pt x="2964180" y="331470"/>
                </a:lnTo>
                <a:lnTo>
                  <a:pt x="2998470" y="331470"/>
                </a:lnTo>
                <a:lnTo>
                  <a:pt x="3078480" y="251460"/>
                </a:lnTo>
                <a:lnTo>
                  <a:pt x="3143250" y="243840"/>
                </a:lnTo>
                <a:lnTo>
                  <a:pt x="3150870" y="243840"/>
                </a:lnTo>
                <a:lnTo>
                  <a:pt x="3150870" y="262890"/>
                </a:lnTo>
                <a:lnTo>
                  <a:pt x="3253740" y="247650"/>
                </a:lnTo>
                <a:lnTo>
                  <a:pt x="3345180" y="339090"/>
                </a:lnTo>
                <a:lnTo>
                  <a:pt x="3486150" y="342900"/>
                </a:lnTo>
                <a:lnTo>
                  <a:pt x="3569970" y="350520"/>
                </a:lnTo>
                <a:lnTo>
                  <a:pt x="3653790" y="419100"/>
                </a:lnTo>
                <a:lnTo>
                  <a:pt x="3714750" y="392430"/>
                </a:lnTo>
                <a:lnTo>
                  <a:pt x="3779520" y="381000"/>
                </a:lnTo>
                <a:lnTo>
                  <a:pt x="3810000" y="403860"/>
                </a:lnTo>
                <a:lnTo>
                  <a:pt x="3817620" y="430530"/>
                </a:lnTo>
                <a:lnTo>
                  <a:pt x="3806190" y="453390"/>
                </a:lnTo>
                <a:lnTo>
                  <a:pt x="3829050" y="468630"/>
                </a:lnTo>
                <a:lnTo>
                  <a:pt x="3851910" y="411480"/>
                </a:lnTo>
                <a:lnTo>
                  <a:pt x="3870960" y="381000"/>
                </a:lnTo>
                <a:lnTo>
                  <a:pt x="4011930" y="388620"/>
                </a:lnTo>
                <a:lnTo>
                  <a:pt x="4099560" y="434340"/>
                </a:lnTo>
                <a:lnTo>
                  <a:pt x="4152900" y="495300"/>
                </a:lnTo>
                <a:lnTo>
                  <a:pt x="4236720" y="548640"/>
                </a:lnTo>
                <a:lnTo>
                  <a:pt x="4236720" y="571500"/>
                </a:lnTo>
                <a:lnTo>
                  <a:pt x="4271010" y="556260"/>
                </a:lnTo>
                <a:lnTo>
                  <a:pt x="4339590" y="579120"/>
                </a:lnTo>
                <a:lnTo>
                  <a:pt x="4358640" y="601980"/>
                </a:lnTo>
                <a:lnTo>
                  <a:pt x="4328160" y="632460"/>
                </a:lnTo>
                <a:lnTo>
                  <a:pt x="4267200" y="632460"/>
                </a:lnTo>
                <a:lnTo>
                  <a:pt x="4271010" y="659130"/>
                </a:lnTo>
                <a:lnTo>
                  <a:pt x="4305300" y="674370"/>
                </a:lnTo>
                <a:lnTo>
                  <a:pt x="4274820" y="693420"/>
                </a:lnTo>
                <a:lnTo>
                  <a:pt x="4164330" y="666750"/>
                </a:lnTo>
                <a:lnTo>
                  <a:pt x="4164330" y="613410"/>
                </a:lnTo>
                <a:lnTo>
                  <a:pt x="4110990" y="590550"/>
                </a:lnTo>
                <a:lnTo>
                  <a:pt x="4110990" y="647700"/>
                </a:lnTo>
                <a:lnTo>
                  <a:pt x="4015740" y="647700"/>
                </a:lnTo>
                <a:lnTo>
                  <a:pt x="4015740" y="666750"/>
                </a:lnTo>
                <a:lnTo>
                  <a:pt x="4084320" y="674370"/>
                </a:lnTo>
                <a:lnTo>
                  <a:pt x="4088130" y="750570"/>
                </a:lnTo>
                <a:lnTo>
                  <a:pt x="3970020" y="739140"/>
                </a:lnTo>
                <a:lnTo>
                  <a:pt x="3859530" y="849630"/>
                </a:lnTo>
                <a:lnTo>
                  <a:pt x="3775710" y="800100"/>
                </a:lnTo>
                <a:lnTo>
                  <a:pt x="3661410" y="872490"/>
                </a:lnTo>
                <a:lnTo>
                  <a:pt x="3653790" y="944880"/>
                </a:lnTo>
                <a:lnTo>
                  <a:pt x="3600450" y="1093470"/>
                </a:lnTo>
                <a:lnTo>
                  <a:pt x="3577590" y="1169670"/>
                </a:lnTo>
                <a:lnTo>
                  <a:pt x="3501390" y="1226820"/>
                </a:lnTo>
                <a:lnTo>
                  <a:pt x="3448050" y="1238250"/>
                </a:lnTo>
                <a:lnTo>
                  <a:pt x="3459480" y="1158240"/>
                </a:lnTo>
                <a:lnTo>
                  <a:pt x="3429000" y="1051560"/>
                </a:lnTo>
                <a:lnTo>
                  <a:pt x="3550920" y="872490"/>
                </a:lnTo>
                <a:lnTo>
                  <a:pt x="3714750" y="739140"/>
                </a:lnTo>
                <a:lnTo>
                  <a:pt x="3672840" y="716280"/>
                </a:lnTo>
                <a:lnTo>
                  <a:pt x="3608070" y="769620"/>
                </a:lnTo>
                <a:lnTo>
                  <a:pt x="3562350" y="769620"/>
                </a:lnTo>
                <a:lnTo>
                  <a:pt x="3543300" y="742950"/>
                </a:lnTo>
                <a:lnTo>
                  <a:pt x="3524250" y="746760"/>
                </a:lnTo>
                <a:lnTo>
                  <a:pt x="3413760" y="880110"/>
                </a:lnTo>
                <a:lnTo>
                  <a:pt x="3348990" y="880110"/>
                </a:lnTo>
                <a:lnTo>
                  <a:pt x="3246120" y="853440"/>
                </a:lnTo>
                <a:lnTo>
                  <a:pt x="3108960" y="861060"/>
                </a:lnTo>
                <a:lnTo>
                  <a:pt x="2948940" y="1059180"/>
                </a:lnTo>
                <a:lnTo>
                  <a:pt x="2983230" y="1101090"/>
                </a:lnTo>
                <a:lnTo>
                  <a:pt x="3009900" y="1082040"/>
                </a:lnTo>
                <a:lnTo>
                  <a:pt x="3048000" y="1082040"/>
                </a:lnTo>
                <a:lnTo>
                  <a:pt x="3067050" y="1120140"/>
                </a:lnTo>
                <a:lnTo>
                  <a:pt x="3070860" y="1272540"/>
                </a:lnTo>
                <a:lnTo>
                  <a:pt x="2952750" y="1482090"/>
                </a:lnTo>
                <a:lnTo>
                  <a:pt x="2895600" y="1504950"/>
                </a:lnTo>
                <a:lnTo>
                  <a:pt x="2895600" y="1512570"/>
                </a:lnTo>
                <a:lnTo>
                  <a:pt x="2868930" y="1489710"/>
                </a:lnTo>
                <a:lnTo>
                  <a:pt x="2842260" y="1504950"/>
                </a:lnTo>
                <a:lnTo>
                  <a:pt x="2857500" y="1466850"/>
                </a:lnTo>
                <a:lnTo>
                  <a:pt x="2857500" y="1405890"/>
                </a:lnTo>
                <a:lnTo>
                  <a:pt x="2891790" y="1405890"/>
                </a:lnTo>
                <a:lnTo>
                  <a:pt x="2952750" y="1341120"/>
                </a:lnTo>
                <a:lnTo>
                  <a:pt x="2952750" y="1303020"/>
                </a:lnTo>
                <a:lnTo>
                  <a:pt x="2929890" y="1287780"/>
                </a:lnTo>
                <a:lnTo>
                  <a:pt x="2903220" y="1314450"/>
                </a:lnTo>
                <a:lnTo>
                  <a:pt x="2868930" y="1325880"/>
                </a:lnTo>
                <a:lnTo>
                  <a:pt x="2830830" y="1318260"/>
                </a:lnTo>
                <a:lnTo>
                  <a:pt x="2827020" y="1264920"/>
                </a:lnTo>
                <a:lnTo>
                  <a:pt x="2807970" y="1238250"/>
                </a:lnTo>
                <a:lnTo>
                  <a:pt x="2762250" y="1230630"/>
                </a:lnTo>
                <a:cubicBezTo>
                  <a:pt x="2746112" y="1214492"/>
                  <a:pt x="2747010" y="1222574"/>
                  <a:pt x="2747010" y="1211580"/>
                </a:cubicBezTo>
                <a:lnTo>
                  <a:pt x="2747010" y="1211580"/>
                </a:lnTo>
                <a:lnTo>
                  <a:pt x="2731770" y="1177290"/>
                </a:lnTo>
                <a:lnTo>
                  <a:pt x="2727960" y="1146810"/>
                </a:lnTo>
                <a:lnTo>
                  <a:pt x="2701290" y="1139190"/>
                </a:lnTo>
                <a:lnTo>
                  <a:pt x="2663190" y="1112520"/>
                </a:lnTo>
                <a:lnTo>
                  <a:pt x="2663190" y="1097280"/>
                </a:lnTo>
                <a:lnTo>
                  <a:pt x="2640330" y="1089660"/>
                </a:lnTo>
                <a:lnTo>
                  <a:pt x="2594610" y="1123950"/>
                </a:lnTo>
                <a:lnTo>
                  <a:pt x="2579370" y="1200150"/>
                </a:lnTo>
                <a:lnTo>
                  <a:pt x="2567940" y="1200150"/>
                </a:lnTo>
                <a:lnTo>
                  <a:pt x="2541270" y="1249680"/>
                </a:lnTo>
                <a:lnTo>
                  <a:pt x="2514600" y="1261110"/>
                </a:lnTo>
                <a:lnTo>
                  <a:pt x="2487930" y="1264920"/>
                </a:lnTo>
                <a:lnTo>
                  <a:pt x="2487930" y="1230630"/>
                </a:lnTo>
                <a:lnTo>
                  <a:pt x="2423160" y="1234440"/>
                </a:lnTo>
                <a:lnTo>
                  <a:pt x="2415540" y="1215390"/>
                </a:lnTo>
                <a:lnTo>
                  <a:pt x="2400300" y="1219200"/>
                </a:lnTo>
                <a:lnTo>
                  <a:pt x="2396490" y="1242060"/>
                </a:lnTo>
                <a:lnTo>
                  <a:pt x="2366010" y="1245870"/>
                </a:lnTo>
                <a:lnTo>
                  <a:pt x="2362200" y="1234440"/>
                </a:lnTo>
                <a:lnTo>
                  <a:pt x="2350770" y="1261110"/>
                </a:lnTo>
                <a:lnTo>
                  <a:pt x="2301240" y="1261110"/>
                </a:lnTo>
                <a:lnTo>
                  <a:pt x="2278380" y="1242060"/>
                </a:lnTo>
                <a:lnTo>
                  <a:pt x="2266950" y="1253490"/>
                </a:lnTo>
                <a:lnTo>
                  <a:pt x="2240280" y="1223010"/>
                </a:lnTo>
                <a:lnTo>
                  <a:pt x="2148840" y="1223010"/>
                </a:lnTo>
                <a:lnTo>
                  <a:pt x="2148840" y="1226820"/>
                </a:lnTo>
                <a:lnTo>
                  <a:pt x="2122170" y="1211580"/>
                </a:lnTo>
                <a:lnTo>
                  <a:pt x="2122170" y="1192530"/>
                </a:lnTo>
                <a:lnTo>
                  <a:pt x="2080260" y="1158240"/>
                </a:lnTo>
                <a:lnTo>
                  <a:pt x="2034540" y="1143000"/>
                </a:lnTo>
                <a:lnTo>
                  <a:pt x="1996440" y="1143000"/>
                </a:lnTo>
                <a:lnTo>
                  <a:pt x="1996440" y="1162050"/>
                </a:lnTo>
                <a:lnTo>
                  <a:pt x="2034540" y="1162050"/>
                </a:lnTo>
                <a:lnTo>
                  <a:pt x="2049780" y="1184910"/>
                </a:lnTo>
                <a:lnTo>
                  <a:pt x="2030730" y="1219200"/>
                </a:lnTo>
                <a:lnTo>
                  <a:pt x="2004060" y="1207770"/>
                </a:lnTo>
                <a:lnTo>
                  <a:pt x="1920240" y="1215390"/>
                </a:lnTo>
                <a:lnTo>
                  <a:pt x="1889760" y="1188720"/>
                </a:lnTo>
                <a:lnTo>
                  <a:pt x="1832610" y="1196340"/>
                </a:lnTo>
                <a:cubicBezTo>
                  <a:pt x="1808923" y="1223974"/>
                  <a:pt x="1821459" y="1223010"/>
                  <a:pt x="1805940" y="1223010"/>
                </a:cubicBezTo>
                <a:lnTo>
                  <a:pt x="1798320" y="1223010"/>
                </a:lnTo>
                <a:lnTo>
                  <a:pt x="1779270" y="1253490"/>
                </a:lnTo>
                <a:lnTo>
                  <a:pt x="1783080" y="1280160"/>
                </a:lnTo>
                <a:lnTo>
                  <a:pt x="1813560" y="1299210"/>
                </a:lnTo>
                <a:lnTo>
                  <a:pt x="1828800" y="1318260"/>
                </a:lnTo>
                <a:lnTo>
                  <a:pt x="1771650" y="1310640"/>
                </a:lnTo>
                <a:lnTo>
                  <a:pt x="1752600" y="1245870"/>
                </a:lnTo>
                <a:lnTo>
                  <a:pt x="1733550" y="1245870"/>
                </a:lnTo>
                <a:lnTo>
                  <a:pt x="1687830" y="1314450"/>
                </a:lnTo>
                <a:lnTo>
                  <a:pt x="1664970" y="1314450"/>
                </a:lnTo>
                <a:lnTo>
                  <a:pt x="1615440" y="1348740"/>
                </a:lnTo>
                <a:lnTo>
                  <a:pt x="1626870" y="1367790"/>
                </a:lnTo>
                <a:lnTo>
                  <a:pt x="1626870" y="1394460"/>
                </a:lnTo>
                <a:lnTo>
                  <a:pt x="1562100" y="1394460"/>
                </a:lnTo>
                <a:lnTo>
                  <a:pt x="1558290" y="1413510"/>
                </a:lnTo>
                <a:lnTo>
                  <a:pt x="1569720" y="1436370"/>
                </a:lnTo>
                <a:lnTo>
                  <a:pt x="1569720" y="1482090"/>
                </a:lnTo>
                <a:lnTo>
                  <a:pt x="1527810" y="1535430"/>
                </a:lnTo>
                <a:lnTo>
                  <a:pt x="1485900" y="1550670"/>
                </a:lnTo>
                <a:lnTo>
                  <a:pt x="1459230" y="1577340"/>
                </a:lnTo>
                <a:lnTo>
                  <a:pt x="1402080" y="1588770"/>
                </a:lnTo>
                <a:lnTo>
                  <a:pt x="1383030" y="1607820"/>
                </a:lnTo>
                <a:lnTo>
                  <a:pt x="1405890" y="1619250"/>
                </a:lnTo>
                <a:lnTo>
                  <a:pt x="1405890" y="1649730"/>
                </a:lnTo>
                <a:lnTo>
                  <a:pt x="1421130" y="1661160"/>
                </a:lnTo>
                <a:lnTo>
                  <a:pt x="1417320" y="1680210"/>
                </a:lnTo>
                <a:lnTo>
                  <a:pt x="1363980" y="1684020"/>
                </a:lnTo>
                <a:lnTo>
                  <a:pt x="1329690" y="1706880"/>
                </a:lnTo>
                <a:lnTo>
                  <a:pt x="1287780" y="1706880"/>
                </a:lnTo>
                <a:lnTo>
                  <a:pt x="1291590" y="1684020"/>
                </a:lnTo>
                <a:lnTo>
                  <a:pt x="1272540" y="1653540"/>
                </a:lnTo>
                <a:lnTo>
                  <a:pt x="1253490" y="1684020"/>
                </a:lnTo>
                <a:lnTo>
                  <a:pt x="1200150" y="1684020"/>
                </a:lnTo>
                <a:cubicBezTo>
                  <a:pt x="1183894" y="1671828"/>
                  <a:pt x="1191260" y="1672590"/>
                  <a:pt x="1181100" y="1672590"/>
                </a:cubicBezTo>
                <a:lnTo>
                  <a:pt x="1165860" y="1676400"/>
                </a:lnTo>
                <a:lnTo>
                  <a:pt x="1150620" y="1703070"/>
                </a:lnTo>
                <a:lnTo>
                  <a:pt x="1150620" y="1729740"/>
                </a:lnTo>
                <a:lnTo>
                  <a:pt x="1082040" y="1729740"/>
                </a:lnTo>
                <a:lnTo>
                  <a:pt x="1047750" y="1676400"/>
                </a:lnTo>
                <a:lnTo>
                  <a:pt x="1021080" y="1676400"/>
                </a:lnTo>
                <a:lnTo>
                  <a:pt x="1021080" y="1653540"/>
                </a:lnTo>
                <a:lnTo>
                  <a:pt x="1002030" y="1661160"/>
                </a:lnTo>
                <a:lnTo>
                  <a:pt x="986790" y="1653540"/>
                </a:lnTo>
                <a:lnTo>
                  <a:pt x="922020" y="1653540"/>
                </a:lnTo>
                <a:lnTo>
                  <a:pt x="891540" y="1668780"/>
                </a:lnTo>
                <a:lnTo>
                  <a:pt x="906780" y="1687830"/>
                </a:lnTo>
                <a:lnTo>
                  <a:pt x="803910" y="1684020"/>
                </a:lnTo>
                <a:lnTo>
                  <a:pt x="746760" y="1661160"/>
                </a:lnTo>
                <a:lnTo>
                  <a:pt x="746760" y="1604010"/>
                </a:lnTo>
                <a:lnTo>
                  <a:pt x="723900" y="1604010"/>
                </a:lnTo>
                <a:lnTo>
                  <a:pt x="723900" y="1588770"/>
                </a:lnTo>
                <a:cubicBezTo>
                  <a:pt x="692160" y="1592738"/>
                  <a:pt x="693420" y="1582341"/>
                  <a:pt x="693420" y="1596390"/>
                </a:cubicBezTo>
                <a:lnTo>
                  <a:pt x="693420" y="1611630"/>
                </a:lnTo>
                <a:lnTo>
                  <a:pt x="662940" y="1611630"/>
                </a:lnTo>
                <a:lnTo>
                  <a:pt x="662940" y="1596390"/>
                </a:lnTo>
                <a:lnTo>
                  <a:pt x="613410" y="1546860"/>
                </a:lnTo>
                <a:lnTo>
                  <a:pt x="601980" y="1512570"/>
                </a:lnTo>
                <a:lnTo>
                  <a:pt x="560070" y="1508760"/>
                </a:lnTo>
                <a:lnTo>
                  <a:pt x="556260" y="1482090"/>
                </a:lnTo>
                <a:lnTo>
                  <a:pt x="464820" y="1398270"/>
                </a:lnTo>
                <a:lnTo>
                  <a:pt x="468630" y="1371600"/>
                </a:lnTo>
                <a:lnTo>
                  <a:pt x="495300" y="1333500"/>
                </a:lnTo>
                <a:lnTo>
                  <a:pt x="514350" y="1333500"/>
                </a:lnTo>
                <a:lnTo>
                  <a:pt x="521970" y="1295400"/>
                </a:lnTo>
                <a:lnTo>
                  <a:pt x="388620" y="1291590"/>
                </a:lnTo>
                <a:lnTo>
                  <a:pt x="388620" y="1322070"/>
                </a:lnTo>
                <a:lnTo>
                  <a:pt x="438150" y="1363980"/>
                </a:lnTo>
                <a:cubicBezTo>
                  <a:pt x="418532" y="1403216"/>
                  <a:pt x="419100" y="1387881"/>
                  <a:pt x="419100" y="1405890"/>
                </a:cubicBezTo>
                <a:lnTo>
                  <a:pt x="419100" y="1405890"/>
                </a:lnTo>
                <a:cubicBezTo>
                  <a:pt x="352194" y="1430980"/>
                  <a:pt x="358140" y="1450452"/>
                  <a:pt x="358140" y="1409700"/>
                </a:cubicBezTo>
                <a:lnTo>
                  <a:pt x="346710" y="1352550"/>
                </a:lnTo>
                <a:lnTo>
                  <a:pt x="285750" y="1333500"/>
                </a:lnTo>
                <a:lnTo>
                  <a:pt x="255270" y="1413510"/>
                </a:lnTo>
                <a:cubicBezTo>
                  <a:pt x="97793" y="1425033"/>
                  <a:pt x="99060" y="1477149"/>
                  <a:pt x="99060" y="1421130"/>
                </a:cubicBezTo>
                <a:lnTo>
                  <a:pt x="41910" y="1379220"/>
                </a:lnTo>
                <a:lnTo>
                  <a:pt x="95250" y="1318260"/>
                </a:lnTo>
                <a:lnTo>
                  <a:pt x="80010" y="1283970"/>
                </a:lnTo>
                <a:lnTo>
                  <a:pt x="87630" y="1261110"/>
                </a:lnTo>
                <a:lnTo>
                  <a:pt x="140970" y="1211580"/>
                </a:lnTo>
                <a:lnTo>
                  <a:pt x="118110" y="1123950"/>
                </a:lnTo>
                <a:cubicBezTo>
                  <a:pt x="118607" y="1122901"/>
                  <a:pt x="127550" y="1209201"/>
                  <a:pt x="119601" y="1120803"/>
                </a:cubicBezTo>
                <a:cubicBezTo>
                  <a:pt x="87628" y="1033099"/>
                  <a:pt x="126227" y="1049241"/>
                  <a:pt x="129540" y="1013460"/>
                </a:cubicBezTo>
                <a:lnTo>
                  <a:pt x="114300" y="1009650"/>
                </a:lnTo>
                <a:lnTo>
                  <a:pt x="95250" y="1017270"/>
                </a:lnTo>
                <a:lnTo>
                  <a:pt x="0" y="1009650"/>
                </a:lnTo>
                <a:lnTo>
                  <a:pt x="30480" y="929640"/>
                </a:lnTo>
                <a:lnTo>
                  <a:pt x="30480" y="883920"/>
                </a:lnTo>
                <a:lnTo>
                  <a:pt x="57150" y="883920"/>
                </a:lnTo>
                <a:lnTo>
                  <a:pt x="91440" y="922020"/>
                </a:lnTo>
                <a:lnTo>
                  <a:pt x="102870" y="922020"/>
                </a:lnTo>
                <a:lnTo>
                  <a:pt x="110490" y="815340"/>
                </a:lnTo>
                <a:lnTo>
                  <a:pt x="240030" y="781050"/>
                </a:lnTo>
                <a:lnTo>
                  <a:pt x="240030" y="723900"/>
                </a:lnTo>
                <a:lnTo>
                  <a:pt x="304800" y="716280"/>
                </a:lnTo>
                <a:lnTo>
                  <a:pt x="274320" y="746760"/>
                </a:lnTo>
                <a:lnTo>
                  <a:pt x="312420" y="716280"/>
                </a:lnTo>
                <a:lnTo>
                  <a:pt x="312420" y="701040"/>
                </a:lnTo>
                <a:lnTo>
                  <a:pt x="327660" y="662940"/>
                </a:lnTo>
                <a:lnTo>
                  <a:pt x="308610" y="655320"/>
                </a:lnTo>
                <a:lnTo>
                  <a:pt x="304800" y="621030"/>
                </a:lnTo>
                <a:lnTo>
                  <a:pt x="285750" y="613410"/>
                </a:lnTo>
                <a:lnTo>
                  <a:pt x="297180" y="586740"/>
                </a:lnTo>
                <a:lnTo>
                  <a:pt x="285750" y="521970"/>
                </a:lnTo>
                <a:lnTo>
                  <a:pt x="274320" y="499110"/>
                </a:lnTo>
                <a:cubicBezTo>
                  <a:pt x="282299" y="443256"/>
                  <a:pt x="299901" y="445770"/>
                  <a:pt x="274320" y="445770"/>
                </a:cubicBezTo>
                <a:lnTo>
                  <a:pt x="289560" y="3352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0" name="Forme libre 139"/>
          <p:cNvSpPr/>
          <p:nvPr/>
        </p:nvSpPr>
        <p:spPr>
          <a:xfrm>
            <a:off x="5045075" y="3938588"/>
            <a:ext cx="95250" cy="122237"/>
          </a:xfrm>
          <a:custGeom>
            <a:avLst/>
            <a:gdLst>
              <a:gd name="connsiteX0" fmla="*/ 0 w 95340"/>
              <a:gd name="connsiteY0" fmla="*/ 17335 h 121342"/>
              <a:gd name="connsiteX1" fmla="*/ 0 w 95340"/>
              <a:gd name="connsiteY1" fmla="*/ 78006 h 121342"/>
              <a:gd name="connsiteX2" fmla="*/ 13001 w 95340"/>
              <a:gd name="connsiteY2" fmla="*/ 91007 h 121342"/>
              <a:gd name="connsiteX3" fmla="*/ 13001 w 95340"/>
              <a:gd name="connsiteY3" fmla="*/ 121342 h 121342"/>
              <a:gd name="connsiteX4" fmla="*/ 65005 w 95340"/>
              <a:gd name="connsiteY4" fmla="*/ 121342 h 121342"/>
              <a:gd name="connsiteX5" fmla="*/ 65005 w 95340"/>
              <a:gd name="connsiteY5" fmla="*/ 91007 h 121342"/>
              <a:gd name="connsiteX6" fmla="*/ 95340 w 95340"/>
              <a:gd name="connsiteY6" fmla="*/ 43337 h 121342"/>
              <a:gd name="connsiteX7" fmla="*/ 95340 w 95340"/>
              <a:gd name="connsiteY7" fmla="*/ 17335 h 121342"/>
              <a:gd name="connsiteX8" fmla="*/ 73672 w 95340"/>
              <a:gd name="connsiteY8" fmla="*/ 17335 h 121342"/>
              <a:gd name="connsiteX9" fmla="*/ 73672 w 95340"/>
              <a:gd name="connsiteY9" fmla="*/ 0 h 121342"/>
              <a:gd name="connsiteX10" fmla="*/ 0 w 95340"/>
              <a:gd name="connsiteY10" fmla="*/ 17335 h 12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40" h="121342">
                <a:moveTo>
                  <a:pt x="0" y="17335"/>
                </a:moveTo>
                <a:lnTo>
                  <a:pt x="0" y="78006"/>
                </a:lnTo>
                <a:lnTo>
                  <a:pt x="13001" y="91007"/>
                </a:lnTo>
                <a:lnTo>
                  <a:pt x="13001" y="121342"/>
                </a:lnTo>
                <a:lnTo>
                  <a:pt x="65005" y="121342"/>
                </a:lnTo>
                <a:lnTo>
                  <a:pt x="65005" y="91007"/>
                </a:lnTo>
                <a:lnTo>
                  <a:pt x="95340" y="43337"/>
                </a:lnTo>
                <a:lnTo>
                  <a:pt x="95340" y="17335"/>
                </a:lnTo>
                <a:lnTo>
                  <a:pt x="73672" y="17335"/>
                </a:lnTo>
                <a:lnTo>
                  <a:pt x="73672" y="0"/>
                </a:lnTo>
                <a:lnTo>
                  <a:pt x="0" y="17335"/>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0" name="Forme libre 89"/>
          <p:cNvSpPr/>
          <p:nvPr/>
        </p:nvSpPr>
        <p:spPr>
          <a:xfrm>
            <a:off x="4983163" y="4046538"/>
            <a:ext cx="87312" cy="185737"/>
          </a:xfrm>
          <a:custGeom>
            <a:avLst/>
            <a:gdLst>
              <a:gd name="connsiteX0" fmla="*/ 0 w 87630"/>
              <a:gd name="connsiteY0" fmla="*/ 118110 h 186690"/>
              <a:gd name="connsiteX1" fmla="*/ 0 w 87630"/>
              <a:gd name="connsiteY1" fmla="*/ 0 h 186690"/>
              <a:gd name="connsiteX2" fmla="*/ 22860 w 87630"/>
              <a:gd name="connsiteY2" fmla="*/ 0 h 186690"/>
              <a:gd name="connsiteX3" fmla="*/ 41910 w 87630"/>
              <a:gd name="connsiteY3" fmla="*/ 26670 h 186690"/>
              <a:gd name="connsiteX4" fmla="*/ 41910 w 87630"/>
              <a:gd name="connsiteY4" fmla="*/ 87630 h 186690"/>
              <a:gd name="connsiteX5" fmla="*/ 76200 w 87630"/>
              <a:gd name="connsiteY5" fmla="*/ 121920 h 186690"/>
              <a:gd name="connsiteX6" fmla="*/ 87630 w 87630"/>
              <a:gd name="connsiteY6" fmla="*/ 186690 h 186690"/>
              <a:gd name="connsiteX7" fmla="*/ 49530 w 87630"/>
              <a:gd name="connsiteY7" fmla="*/ 179070 h 186690"/>
              <a:gd name="connsiteX8" fmla="*/ 49530 w 87630"/>
              <a:gd name="connsiteY8" fmla="*/ 144780 h 186690"/>
              <a:gd name="connsiteX9" fmla="*/ 0 w 87630"/>
              <a:gd name="connsiteY9" fmla="*/ 11811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 h="186690">
                <a:moveTo>
                  <a:pt x="0" y="118110"/>
                </a:moveTo>
                <a:lnTo>
                  <a:pt x="0" y="0"/>
                </a:lnTo>
                <a:lnTo>
                  <a:pt x="22860" y="0"/>
                </a:lnTo>
                <a:lnTo>
                  <a:pt x="41910" y="26670"/>
                </a:lnTo>
                <a:lnTo>
                  <a:pt x="41910" y="87630"/>
                </a:lnTo>
                <a:lnTo>
                  <a:pt x="76200" y="121920"/>
                </a:lnTo>
                <a:lnTo>
                  <a:pt x="87630" y="186690"/>
                </a:lnTo>
                <a:lnTo>
                  <a:pt x="49530" y="179070"/>
                </a:lnTo>
                <a:lnTo>
                  <a:pt x="49530" y="144780"/>
                </a:lnTo>
                <a:lnTo>
                  <a:pt x="0" y="11811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1" name="Forme libre 140"/>
          <p:cNvSpPr/>
          <p:nvPr/>
        </p:nvSpPr>
        <p:spPr>
          <a:xfrm>
            <a:off x="4670425" y="4652963"/>
            <a:ext cx="412750" cy="395287"/>
          </a:xfrm>
          <a:custGeom>
            <a:avLst/>
            <a:gdLst>
              <a:gd name="connsiteX0" fmla="*/ 21183 w 413069"/>
              <a:gd name="connsiteY0" fmla="*/ 356580 h 395416"/>
              <a:gd name="connsiteX1" fmla="*/ 0 w 413069"/>
              <a:gd name="connsiteY1" fmla="*/ 225952 h 395416"/>
              <a:gd name="connsiteX2" fmla="*/ 7061 w 413069"/>
              <a:gd name="connsiteY2" fmla="*/ 197708 h 395416"/>
              <a:gd name="connsiteX3" fmla="*/ 38836 w 413069"/>
              <a:gd name="connsiteY3" fmla="*/ 197708 h 395416"/>
              <a:gd name="connsiteX4" fmla="*/ 38836 w 413069"/>
              <a:gd name="connsiteY4" fmla="*/ 222421 h 395416"/>
              <a:gd name="connsiteX5" fmla="*/ 70610 w 413069"/>
              <a:gd name="connsiteY5" fmla="*/ 233013 h 395416"/>
              <a:gd name="connsiteX6" fmla="*/ 102385 w 413069"/>
              <a:gd name="connsiteY6" fmla="*/ 201238 h 395416"/>
              <a:gd name="connsiteX7" fmla="*/ 98854 w 413069"/>
              <a:gd name="connsiteY7" fmla="*/ 102384 h 395416"/>
              <a:gd name="connsiteX8" fmla="*/ 130629 w 413069"/>
              <a:gd name="connsiteY8" fmla="*/ 105915 h 395416"/>
              <a:gd name="connsiteX9" fmla="*/ 130629 w 413069"/>
              <a:gd name="connsiteY9" fmla="*/ 169464 h 395416"/>
              <a:gd name="connsiteX10" fmla="*/ 137690 w 413069"/>
              <a:gd name="connsiteY10" fmla="*/ 172994 h 395416"/>
              <a:gd name="connsiteX11" fmla="*/ 158873 w 413069"/>
              <a:gd name="connsiteY11" fmla="*/ 141220 h 395416"/>
              <a:gd name="connsiteX12" fmla="*/ 169464 w 413069"/>
              <a:gd name="connsiteY12" fmla="*/ 141220 h 395416"/>
              <a:gd name="connsiteX13" fmla="*/ 201239 w 413069"/>
              <a:gd name="connsiteY13" fmla="*/ 112976 h 395416"/>
              <a:gd name="connsiteX14" fmla="*/ 225952 w 413069"/>
              <a:gd name="connsiteY14" fmla="*/ 112976 h 395416"/>
              <a:gd name="connsiteX15" fmla="*/ 233013 w 413069"/>
              <a:gd name="connsiteY15" fmla="*/ 130628 h 395416"/>
              <a:gd name="connsiteX16" fmla="*/ 254196 w 413069"/>
              <a:gd name="connsiteY16" fmla="*/ 130628 h 395416"/>
              <a:gd name="connsiteX17" fmla="*/ 254196 w 413069"/>
              <a:gd name="connsiteY17" fmla="*/ 98854 h 395416"/>
              <a:gd name="connsiteX18" fmla="*/ 293032 w 413069"/>
              <a:gd name="connsiteY18" fmla="*/ 38835 h 395416"/>
              <a:gd name="connsiteX19" fmla="*/ 296562 w 413069"/>
              <a:gd name="connsiteY19" fmla="*/ 28244 h 395416"/>
              <a:gd name="connsiteX20" fmla="*/ 310684 w 413069"/>
              <a:gd name="connsiteY20" fmla="*/ 35305 h 395416"/>
              <a:gd name="connsiteX21" fmla="*/ 324806 w 413069"/>
              <a:gd name="connsiteY21" fmla="*/ 35305 h 395416"/>
              <a:gd name="connsiteX22" fmla="*/ 324806 w 413069"/>
              <a:gd name="connsiteY22" fmla="*/ 21183 h 395416"/>
              <a:gd name="connsiteX23" fmla="*/ 338928 w 413069"/>
              <a:gd name="connsiteY23" fmla="*/ 28244 h 395416"/>
              <a:gd name="connsiteX24" fmla="*/ 360111 w 413069"/>
              <a:gd name="connsiteY24" fmla="*/ 0 h 395416"/>
              <a:gd name="connsiteX25" fmla="*/ 381294 w 413069"/>
              <a:gd name="connsiteY25" fmla="*/ 0 h 395416"/>
              <a:gd name="connsiteX26" fmla="*/ 398947 w 413069"/>
              <a:gd name="connsiteY26" fmla="*/ 21183 h 395416"/>
              <a:gd name="connsiteX27" fmla="*/ 388355 w 413069"/>
              <a:gd name="connsiteY27" fmla="*/ 134159 h 395416"/>
              <a:gd name="connsiteX28" fmla="*/ 413069 w 413069"/>
              <a:gd name="connsiteY28" fmla="*/ 134159 h 395416"/>
              <a:gd name="connsiteX29" fmla="*/ 406008 w 413069"/>
              <a:gd name="connsiteY29" fmla="*/ 208299 h 395416"/>
              <a:gd name="connsiteX30" fmla="*/ 374233 w 413069"/>
              <a:gd name="connsiteY30" fmla="*/ 247135 h 395416"/>
              <a:gd name="connsiteX31" fmla="*/ 349520 w 413069"/>
              <a:gd name="connsiteY31" fmla="*/ 314214 h 395416"/>
              <a:gd name="connsiteX32" fmla="*/ 257727 w 413069"/>
              <a:gd name="connsiteY32" fmla="*/ 367172 h 395416"/>
              <a:gd name="connsiteX33" fmla="*/ 183586 w 413069"/>
              <a:gd name="connsiteY33" fmla="*/ 374233 h 395416"/>
              <a:gd name="connsiteX34" fmla="*/ 169464 w 413069"/>
              <a:gd name="connsiteY34" fmla="*/ 388355 h 395416"/>
              <a:gd name="connsiteX35" fmla="*/ 95324 w 413069"/>
              <a:gd name="connsiteY35" fmla="*/ 377763 h 395416"/>
              <a:gd name="connsiteX36" fmla="*/ 60019 w 413069"/>
              <a:gd name="connsiteY36" fmla="*/ 391885 h 395416"/>
              <a:gd name="connsiteX37" fmla="*/ 60019 w 413069"/>
              <a:gd name="connsiteY37" fmla="*/ 395416 h 395416"/>
              <a:gd name="connsiteX38" fmla="*/ 60019 w 413069"/>
              <a:gd name="connsiteY38" fmla="*/ 395416 h 395416"/>
              <a:gd name="connsiteX39" fmla="*/ 21183 w 413069"/>
              <a:gd name="connsiteY39" fmla="*/ 356580 h 39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3069" h="395416">
                <a:moveTo>
                  <a:pt x="21183" y="356580"/>
                </a:moveTo>
                <a:lnTo>
                  <a:pt x="0" y="225952"/>
                </a:lnTo>
                <a:lnTo>
                  <a:pt x="7061" y="197708"/>
                </a:lnTo>
                <a:lnTo>
                  <a:pt x="38836" y="197708"/>
                </a:lnTo>
                <a:lnTo>
                  <a:pt x="38836" y="222421"/>
                </a:lnTo>
                <a:lnTo>
                  <a:pt x="70610" y="233013"/>
                </a:lnTo>
                <a:lnTo>
                  <a:pt x="102385" y="201238"/>
                </a:lnTo>
                <a:lnTo>
                  <a:pt x="98854" y="102384"/>
                </a:lnTo>
                <a:lnTo>
                  <a:pt x="130629" y="105915"/>
                </a:lnTo>
                <a:lnTo>
                  <a:pt x="130629" y="169464"/>
                </a:lnTo>
                <a:lnTo>
                  <a:pt x="137690" y="172994"/>
                </a:lnTo>
                <a:lnTo>
                  <a:pt x="158873" y="141220"/>
                </a:lnTo>
                <a:lnTo>
                  <a:pt x="169464" y="141220"/>
                </a:lnTo>
                <a:lnTo>
                  <a:pt x="201239" y="112976"/>
                </a:lnTo>
                <a:lnTo>
                  <a:pt x="225952" y="112976"/>
                </a:lnTo>
                <a:lnTo>
                  <a:pt x="233013" y="130628"/>
                </a:lnTo>
                <a:lnTo>
                  <a:pt x="254196" y="130628"/>
                </a:lnTo>
                <a:lnTo>
                  <a:pt x="254196" y="98854"/>
                </a:lnTo>
                <a:lnTo>
                  <a:pt x="293032" y="38835"/>
                </a:lnTo>
                <a:lnTo>
                  <a:pt x="296562" y="28244"/>
                </a:lnTo>
                <a:lnTo>
                  <a:pt x="310684" y="35305"/>
                </a:lnTo>
                <a:lnTo>
                  <a:pt x="324806" y="35305"/>
                </a:lnTo>
                <a:lnTo>
                  <a:pt x="324806" y="21183"/>
                </a:lnTo>
                <a:lnTo>
                  <a:pt x="338928" y="28244"/>
                </a:lnTo>
                <a:lnTo>
                  <a:pt x="360111" y="0"/>
                </a:lnTo>
                <a:lnTo>
                  <a:pt x="381294" y="0"/>
                </a:lnTo>
                <a:lnTo>
                  <a:pt x="398947" y="21183"/>
                </a:lnTo>
                <a:lnTo>
                  <a:pt x="388355" y="134159"/>
                </a:lnTo>
                <a:lnTo>
                  <a:pt x="413069" y="134159"/>
                </a:lnTo>
                <a:lnTo>
                  <a:pt x="406008" y="208299"/>
                </a:lnTo>
                <a:lnTo>
                  <a:pt x="374233" y="247135"/>
                </a:lnTo>
                <a:lnTo>
                  <a:pt x="349520" y="314214"/>
                </a:lnTo>
                <a:lnTo>
                  <a:pt x="257727" y="367172"/>
                </a:lnTo>
                <a:lnTo>
                  <a:pt x="183586" y="374233"/>
                </a:lnTo>
                <a:lnTo>
                  <a:pt x="169464" y="388355"/>
                </a:lnTo>
                <a:cubicBezTo>
                  <a:pt x="144751" y="384824"/>
                  <a:pt x="120229" y="379481"/>
                  <a:pt x="95324" y="377763"/>
                </a:cubicBezTo>
                <a:cubicBezTo>
                  <a:pt x="72574" y="376194"/>
                  <a:pt x="68004" y="375916"/>
                  <a:pt x="60019" y="391885"/>
                </a:cubicBezTo>
                <a:cubicBezTo>
                  <a:pt x="59493" y="392938"/>
                  <a:pt x="60019" y="394239"/>
                  <a:pt x="60019" y="395416"/>
                </a:cubicBezTo>
                <a:lnTo>
                  <a:pt x="60019" y="395416"/>
                </a:lnTo>
                <a:lnTo>
                  <a:pt x="21183" y="3565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6" name="Forme libre 135"/>
          <p:cNvSpPr/>
          <p:nvPr/>
        </p:nvSpPr>
        <p:spPr>
          <a:xfrm>
            <a:off x="685800" y="1176338"/>
            <a:ext cx="2208213" cy="1419225"/>
          </a:xfrm>
          <a:custGeom>
            <a:avLst/>
            <a:gdLst>
              <a:gd name="connsiteX0" fmla="*/ 2105332 w 2208571"/>
              <a:gd name="connsiteY0" fmla="*/ 892277 h 1419532"/>
              <a:gd name="connsiteX1" fmla="*/ 2208571 w 2208571"/>
              <a:gd name="connsiteY1" fmla="*/ 966019 h 1419532"/>
              <a:gd name="connsiteX2" fmla="*/ 2208571 w 2208571"/>
              <a:gd name="connsiteY2" fmla="*/ 999203 h 1419532"/>
              <a:gd name="connsiteX3" fmla="*/ 2138516 w 2208571"/>
              <a:gd name="connsiteY3" fmla="*/ 1039761 h 1419532"/>
              <a:gd name="connsiteX4" fmla="*/ 2120081 w 2208571"/>
              <a:gd name="connsiteY4" fmla="*/ 1039761 h 1419532"/>
              <a:gd name="connsiteX5" fmla="*/ 2094271 w 2208571"/>
              <a:gd name="connsiteY5" fmla="*/ 1069258 h 1419532"/>
              <a:gd name="connsiteX6" fmla="*/ 1906229 w 2208571"/>
              <a:gd name="connsiteY6" fmla="*/ 1076632 h 1419532"/>
              <a:gd name="connsiteX7" fmla="*/ 1825113 w 2208571"/>
              <a:gd name="connsiteY7" fmla="*/ 1157748 h 1419532"/>
              <a:gd name="connsiteX8" fmla="*/ 1825113 w 2208571"/>
              <a:gd name="connsiteY8" fmla="*/ 1176184 h 1419532"/>
              <a:gd name="connsiteX9" fmla="*/ 1847235 w 2208571"/>
              <a:gd name="connsiteY9" fmla="*/ 1183558 h 1419532"/>
              <a:gd name="connsiteX10" fmla="*/ 1932039 w 2208571"/>
              <a:gd name="connsiteY10" fmla="*/ 1109816 h 1419532"/>
              <a:gd name="connsiteX11" fmla="*/ 1976284 w 2208571"/>
              <a:gd name="connsiteY11" fmla="*/ 1109816 h 1419532"/>
              <a:gd name="connsiteX12" fmla="*/ 1976284 w 2208571"/>
              <a:gd name="connsiteY12" fmla="*/ 1150374 h 1419532"/>
              <a:gd name="connsiteX13" fmla="*/ 1920977 w 2208571"/>
              <a:gd name="connsiteY13" fmla="*/ 1161435 h 1419532"/>
              <a:gd name="connsiteX14" fmla="*/ 1920977 w 2208571"/>
              <a:gd name="connsiteY14" fmla="*/ 1201993 h 1419532"/>
              <a:gd name="connsiteX15" fmla="*/ 1954161 w 2208571"/>
              <a:gd name="connsiteY15" fmla="*/ 1205681 h 1419532"/>
              <a:gd name="connsiteX16" fmla="*/ 1935726 w 2208571"/>
              <a:gd name="connsiteY16" fmla="*/ 1249926 h 1419532"/>
              <a:gd name="connsiteX17" fmla="*/ 1895168 w 2208571"/>
              <a:gd name="connsiteY17" fmla="*/ 1279422 h 1419532"/>
              <a:gd name="connsiteX18" fmla="*/ 1891481 w 2208571"/>
              <a:gd name="connsiteY18" fmla="*/ 1190932 h 1419532"/>
              <a:gd name="connsiteX19" fmla="*/ 1799303 w 2208571"/>
              <a:gd name="connsiteY19" fmla="*/ 1279422 h 1419532"/>
              <a:gd name="connsiteX20" fmla="*/ 1710813 w 2208571"/>
              <a:gd name="connsiteY20" fmla="*/ 1279422 h 1419532"/>
              <a:gd name="connsiteX21" fmla="*/ 1677629 w 2208571"/>
              <a:gd name="connsiteY21" fmla="*/ 1342103 h 1419532"/>
              <a:gd name="connsiteX22" fmla="*/ 1622323 w 2208571"/>
              <a:gd name="connsiteY22" fmla="*/ 1342103 h 1419532"/>
              <a:gd name="connsiteX23" fmla="*/ 1515397 w 2208571"/>
              <a:gd name="connsiteY23" fmla="*/ 1419532 h 1419532"/>
              <a:gd name="connsiteX24" fmla="*/ 1445342 w 2208571"/>
              <a:gd name="connsiteY24" fmla="*/ 1183558 h 1419532"/>
              <a:gd name="connsiteX25" fmla="*/ 1319981 w 2208571"/>
              <a:gd name="connsiteY25" fmla="*/ 1183558 h 1419532"/>
              <a:gd name="connsiteX26" fmla="*/ 1179871 w 2208571"/>
              <a:gd name="connsiteY26" fmla="*/ 1120877 h 1419532"/>
              <a:gd name="connsiteX27" fmla="*/ 471948 w 2208571"/>
              <a:gd name="connsiteY27" fmla="*/ 1120877 h 1419532"/>
              <a:gd name="connsiteX28" fmla="*/ 479323 w 2208571"/>
              <a:gd name="connsiteY28" fmla="*/ 1098755 h 1419532"/>
              <a:gd name="connsiteX29" fmla="*/ 424016 w 2208571"/>
              <a:gd name="connsiteY29" fmla="*/ 1047135 h 1419532"/>
              <a:gd name="connsiteX30" fmla="*/ 353961 w 2208571"/>
              <a:gd name="connsiteY30" fmla="*/ 1043448 h 1419532"/>
              <a:gd name="connsiteX31" fmla="*/ 339213 w 2208571"/>
              <a:gd name="connsiteY31" fmla="*/ 969706 h 1419532"/>
              <a:gd name="connsiteX32" fmla="*/ 287594 w 2208571"/>
              <a:gd name="connsiteY32" fmla="*/ 921774 h 1419532"/>
              <a:gd name="connsiteX33" fmla="*/ 287594 w 2208571"/>
              <a:gd name="connsiteY33" fmla="*/ 870155 h 1419532"/>
              <a:gd name="connsiteX34" fmla="*/ 320777 w 2208571"/>
              <a:gd name="connsiteY34" fmla="*/ 848032 h 1419532"/>
              <a:gd name="connsiteX35" fmla="*/ 169606 w 2208571"/>
              <a:gd name="connsiteY35" fmla="*/ 648929 h 1419532"/>
              <a:gd name="connsiteX36" fmla="*/ 114300 w 2208571"/>
              <a:gd name="connsiteY36" fmla="*/ 648929 h 1419532"/>
              <a:gd name="connsiteX37" fmla="*/ 7374 w 2208571"/>
              <a:gd name="connsiteY37" fmla="*/ 600997 h 1419532"/>
              <a:gd name="connsiteX38" fmla="*/ 0 w 2208571"/>
              <a:gd name="connsiteY38" fmla="*/ 210164 h 1419532"/>
              <a:gd name="connsiteX39" fmla="*/ 84803 w 2208571"/>
              <a:gd name="connsiteY39" fmla="*/ 239661 h 1419532"/>
              <a:gd name="connsiteX40" fmla="*/ 106926 w 2208571"/>
              <a:gd name="connsiteY40" fmla="*/ 228600 h 1419532"/>
              <a:gd name="connsiteX41" fmla="*/ 114300 w 2208571"/>
              <a:gd name="connsiteY41" fmla="*/ 258097 h 1419532"/>
              <a:gd name="connsiteX42" fmla="*/ 184355 w 2208571"/>
              <a:gd name="connsiteY42" fmla="*/ 265471 h 1419532"/>
              <a:gd name="connsiteX43" fmla="*/ 184355 w 2208571"/>
              <a:gd name="connsiteY43" fmla="*/ 239661 h 1419532"/>
              <a:gd name="connsiteX44" fmla="*/ 210165 w 2208571"/>
              <a:gd name="connsiteY44" fmla="*/ 239661 h 1419532"/>
              <a:gd name="connsiteX45" fmla="*/ 272845 w 2208571"/>
              <a:gd name="connsiteY45" fmla="*/ 176981 h 1419532"/>
              <a:gd name="connsiteX46" fmla="*/ 291281 w 2208571"/>
              <a:gd name="connsiteY46" fmla="*/ 199103 h 1419532"/>
              <a:gd name="connsiteX47" fmla="*/ 265471 w 2208571"/>
              <a:gd name="connsiteY47" fmla="*/ 235974 h 1419532"/>
              <a:gd name="connsiteX48" fmla="*/ 317090 w 2208571"/>
              <a:gd name="connsiteY48" fmla="*/ 232287 h 1419532"/>
              <a:gd name="connsiteX49" fmla="*/ 339213 w 2208571"/>
              <a:gd name="connsiteY49" fmla="*/ 165919 h 1419532"/>
              <a:gd name="connsiteX50" fmla="*/ 357648 w 2208571"/>
              <a:gd name="connsiteY50" fmla="*/ 165919 h 1419532"/>
              <a:gd name="connsiteX51" fmla="*/ 409268 w 2208571"/>
              <a:gd name="connsiteY51" fmla="*/ 224913 h 1419532"/>
              <a:gd name="connsiteX52" fmla="*/ 483010 w 2208571"/>
              <a:gd name="connsiteY52" fmla="*/ 228600 h 1419532"/>
              <a:gd name="connsiteX53" fmla="*/ 530942 w 2208571"/>
              <a:gd name="connsiteY53" fmla="*/ 239661 h 1419532"/>
              <a:gd name="connsiteX54" fmla="*/ 597310 w 2208571"/>
              <a:gd name="connsiteY54" fmla="*/ 276532 h 1419532"/>
              <a:gd name="connsiteX55" fmla="*/ 652616 w 2208571"/>
              <a:gd name="connsiteY55" fmla="*/ 287593 h 1419532"/>
              <a:gd name="connsiteX56" fmla="*/ 707923 w 2208571"/>
              <a:gd name="connsiteY56" fmla="*/ 306029 h 1419532"/>
              <a:gd name="connsiteX57" fmla="*/ 707923 w 2208571"/>
              <a:gd name="connsiteY57" fmla="*/ 320777 h 1419532"/>
              <a:gd name="connsiteX58" fmla="*/ 682113 w 2208571"/>
              <a:gd name="connsiteY58" fmla="*/ 342900 h 1419532"/>
              <a:gd name="connsiteX59" fmla="*/ 759542 w 2208571"/>
              <a:gd name="connsiteY59" fmla="*/ 346587 h 1419532"/>
              <a:gd name="connsiteX60" fmla="*/ 777977 w 2208571"/>
              <a:gd name="connsiteY60" fmla="*/ 324464 h 1419532"/>
              <a:gd name="connsiteX61" fmla="*/ 800100 w 2208571"/>
              <a:gd name="connsiteY61" fmla="*/ 324464 h 1419532"/>
              <a:gd name="connsiteX62" fmla="*/ 825910 w 2208571"/>
              <a:gd name="connsiteY62" fmla="*/ 368710 h 1419532"/>
              <a:gd name="connsiteX63" fmla="*/ 877529 w 2208571"/>
              <a:gd name="connsiteY63" fmla="*/ 320777 h 1419532"/>
              <a:gd name="connsiteX64" fmla="*/ 895965 w 2208571"/>
              <a:gd name="connsiteY64" fmla="*/ 298655 h 1419532"/>
              <a:gd name="connsiteX65" fmla="*/ 925461 w 2208571"/>
              <a:gd name="connsiteY65" fmla="*/ 291281 h 1419532"/>
              <a:gd name="connsiteX66" fmla="*/ 995516 w 2208571"/>
              <a:gd name="connsiteY66" fmla="*/ 335526 h 1419532"/>
              <a:gd name="connsiteX67" fmla="*/ 1061884 w 2208571"/>
              <a:gd name="connsiteY67" fmla="*/ 346587 h 1419532"/>
              <a:gd name="connsiteX68" fmla="*/ 1102442 w 2208571"/>
              <a:gd name="connsiteY68" fmla="*/ 309716 h 1419532"/>
              <a:gd name="connsiteX69" fmla="*/ 1139313 w 2208571"/>
              <a:gd name="connsiteY69" fmla="*/ 309716 h 1419532"/>
              <a:gd name="connsiteX70" fmla="*/ 1139313 w 2208571"/>
              <a:gd name="connsiteY70" fmla="*/ 350274 h 1419532"/>
              <a:gd name="connsiteX71" fmla="*/ 1168810 w 2208571"/>
              <a:gd name="connsiteY71" fmla="*/ 376084 h 1419532"/>
              <a:gd name="connsiteX72" fmla="*/ 1168810 w 2208571"/>
              <a:gd name="connsiteY72" fmla="*/ 320777 h 1419532"/>
              <a:gd name="connsiteX73" fmla="*/ 1235177 w 2208571"/>
              <a:gd name="connsiteY73" fmla="*/ 294968 h 1419532"/>
              <a:gd name="connsiteX74" fmla="*/ 1253613 w 2208571"/>
              <a:gd name="connsiteY74" fmla="*/ 254410 h 1419532"/>
              <a:gd name="connsiteX75" fmla="*/ 1246239 w 2208571"/>
              <a:gd name="connsiteY75" fmla="*/ 228600 h 1419532"/>
              <a:gd name="connsiteX76" fmla="*/ 1194619 w 2208571"/>
              <a:gd name="connsiteY76" fmla="*/ 228600 h 1419532"/>
              <a:gd name="connsiteX77" fmla="*/ 1168810 w 2208571"/>
              <a:gd name="connsiteY77" fmla="*/ 176981 h 1419532"/>
              <a:gd name="connsiteX78" fmla="*/ 1183558 w 2208571"/>
              <a:gd name="connsiteY78" fmla="*/ 84803 h 1419532"/>
              <a:gd name="connsiteX79" fmla="*/ 1176184 w 2208571"/>
              <a:gd name="connsiteY79" fmla="*/ 40558 h 1419532"/>
              <a:gd name="connsiteX80" fmla="*/ 1209368 w 2208571"/>
              <a:gd name="connsiteY80" fmla="*/ 0 h 1419532"/>
              <a:gd name="connsiteX81" fmla="*/ 1249926 w 2208571"/>
              <a:gd name="connsiteY81" fmla="*/ 0 h 1419532"/>
              <a:gd name="connsiteX82" fmla="*/ 1257300 w 2208571"/>
              <a:gd name="connsiteY82" fmla="*/ 25810 h 1419532"/>
              <a:gd name="connsiteX83" fmla="*/ 1308919 w 2208571"/>
              <a:gd name="connsiteY83" fmla="*/ 25810 h 1419532"/>
              <a:gd name="connsiteX84" fmla="*/ 1308919 w 2208571"/>
              <a:gd name="connsiteY84" fmla="*/ 66368 h 1419532"/>
              <a:gd name="connsiteX85" fmla="*/ 1268361 w 2208571"/>
              <a:gd name="connsiteY85" fmla="*/ 92177 h 1419532"/>
              <a:gd name="connsiteX86" fmla="*/ 1257300 w 2208571"/>
              <a:gd name="connsiteY86" fmla="*/ 88490 h 1419532"/>
              <a:gd name="connsiteX87" fmla="*/ 1235177 w 2208571"/>
              <a:gd name="connsiteY87" fmla="*/ 106926 h 1419532"/>
              <a:gd name="connsiteX88" fmla="*/ 1235177 w 2208571"/>
              <a:gd name="connsiteY88" fmla="*/ 132735 h 1419532"/>
              <a:gd name="connsiteX89" fmla="*/ 1301545 w 2208571"/>
              <a:gd name="connsiteY89" fmla="*/ 184355 h 1419532"/>
              <a:gd name="connsiteX90" fmla="*/ 1301545 w 2208571"/>
              <a:gd name="connsiteY90" fmla="*/ 206477 h 1419532"/>
              <a:gd name="connsiteX91" fmla="*/ 1294171 w 2208571"/>
              <a:gd name="connsiteY91" fmla="*/ 224913 h 1419532"/>
              <a:gd name="connsiteX92" fmla="*/ 1316294 w 2208571"/>
              <a:gd name="connsiteY92" fmla="*/ 320777 h 1419532"/>
              <a:gd name="connsiteX93" fmla="*/ 1338416 w 2208571"/>
              <a:gd name="connsiteY93" fmla="*/ 247035 h 1419532"/>
              <a:gd name="connsiteX94" fmla="*/ 1386348 w 2208571"/>
              <a:gd name="connsiteY94" fmla="*/ 247035 h 1419532"/>
              <a:gd name="connsiteX95" fmla="*/ 1386348 w 2208571"/>
              <a:gd name="connsiteY95" fmla="*/ 376084 h 1419532"/>
              <a:gd name="connsiteX96" fmla="*/ 1419532 w 2208571"/>
              <a:gd name="connsiteY96" fmla="*/ 350274 h 1419532"/>
              <a:gd name="connsiteX97" fmla="*/ 1419532 w 2208571"/>
              <a:gd name="connsiteY97" fmla="*/ 291281 h 1419532"/>
              <a:gd name="connsiteX98" fmla="*/ 1452716 w 2208571"/>
              <a:gd name="connsiteY98" fmla="*/ 280219 h 1419532"/>
              <a:gd name="connsiteX99" fmla="*/ 1452716 w 2208571"/>
              <a:gd name="connsiteY99" fmla="*/ 247035 h 1419532"/>
              <a:gd name="connsiteX100" fmla="*/ 1530145 w 2208571"/>
              <a:gd name="connsiteY100" fmla="*/ 254410 h 1419532"/>
              <a:gd name="connsiteX101" fmla="*/ 1555955 w 2208571"/>
              <a:gd name="connsiteY101" fmla="*/ 272845 h 1419532"/>
              <a:gd name="connsiteX102" fmla="*/ 1537519 w 2208571"/>
              <a:gd name="connsiteY102" fmla="*/ 287593 h 1419532"/>
              <a:gd name="connsiteX103" fmla="*/ 1537519 w 2208571"/>
              <a:gd name="connsiteY103" fmla="*/ 313403 h 1419532"/>
              <a:gd name="connsiteX104" fmla="*/ 1567016 w 2208571"/>
              <a:gd name="connsiteY104" fmla="*/ 368710 h 1419532"/>
              <a:gd name="connsiteX105" fmla="*/ 1496961 w 2208571"/>
              <a:gd name="connsiteY105" fmla="*/ 435077 h 1419532"/>
              <a:gd name="connsiteX106" fmla="*/ 1456403 w 2208571"/>
              <a:gd name="connsiteY106" fmla="*/ 438764 h 1419532"/>
              <a:gd name="connsiteX107" fmla="*/ 1445342 w 2208571"/>
              <a:gd name="connsiteY107" fmla="*/ 412955 h 1419532"/>
              <a:gd name="connsiteX108" fmla="*/ 1415845 w 2208571"/>
              <a:gd name="connsiteY108" fmla="*/ 412955 h 1419532"/>
              <a:gd name="connsiteX109" fmla="*/ 1404784 w 2208571"/>
              <a:gd name="connsiteY109" fmla="*/ 424016 h 1419532"/>
              <a:gd name="connsiteX110" fmla="*/ 1305232 w 2208571"/>
              <a:gd name="connsiteY110" fmla="*/ 427703 h 1419532"/>
              <a:gd name="connsiteX111" fmla="*/ 1305232 w 2208571"/>
              <a:gd name="connsiteY111" fmla="*/ 449826 h 1419532"/>
              <a:gd name="connsiteX112" fmla="*/ 1375287 w 2208571"/>
              <a:gd name="connsiteY112" fmla="*/ 453513 h 1419532"/>
              <a:gd name="connsiteX113" fmla="*/ 1397410 w 2208571"/>
              <a:gd name="connsiteY113" fmla="*/ 497758 h 1419532"/>
              <a:gd name="connsiteX114" fmla="*/ 1353165 w 2208571"/>
              <a:gd name="connsiteY114" fmla="*/ 519881 h 1419532"/>
              <a:gd name="connsiteX115" fmla="*/ 1334729 w 2208571"/>
              <a:gd name="connsiteY115" fmla="*/ 508819 h 1419532"/>
              <a:gd name="connsiteX116" fmla="*/ 1334729 w 2208571"/>
              <a:gd name="connsiteY116" fmla="*/ 494071 h 1419532"/>
              <a:gd name="connsiteX117" fmla="*/ 1316294 w 2208571"/>
              <a:gd name="connsiteY117" fmla="*/ 494071 h 1419532"/>
              <a:gd name="connsiteX118" fmla="*/ 1316294 w 2208571"/>
              <a:gd name="connsiteY118" fmla="*/ 575187 h 1419532"/>
              <a:gd name="connsiteX119" fmla="*/ 1279423 w 2208571"/>
              <a:gd name="connsiteY119" fmla="*/ 578874 h 1419532"/>
              <a:gd name="connsiteX120" fmla="*/ 1179871 w 2208571"/>
              <a:gd name="connsiteY120" fmla="*/ 667364 h 1419532"/>
              <a:gd name="connsiteX121" fmla="*/ 1179871 w 2208571"/>
              <a:gd name="connsiteY121" fmla="*/ 700548 h 1419532"/>
              <a:gd name="connsiteX122" fmla="*/ 1194619 w 2208571"/>
              <a:gd name="connsiteY122" fmla="*/ 722671 h 1419532"/>
              <a:gd name="connsiteX123" fmla="*/ 1238865 w 2208571"/>
              <a:gd name="connsiteY123" fmla="*/ 730045 h 1419532"/>
              <a:gd name="connsiteX124" fmla="*/ 1260987 w 2208571"/>
              <a:gd name="connsiteY124" fmla="*/ 781664 h 1419532"/>
              <a:gd name="connsiteX125" fmla="*/ 1331042 w 2208571"/>
              <a:gd name="connsiteY125" fmla="*/ 777977 h 1419532"/>
              <a:gd name="connsiteX126" fmla="*/ 1367913 w 2208571"/>
              <a:gd name="connsiteY126" fmla="*/ 822222 h 1419532"/>
              <a:gd name="connsiteX127" fmla="*/ 1367913 w 2208571"/>
              <a:gd name="connsiteY127" fmla="*/ 840658 h 1419532"/>
              <a:gd name="connsiteX128" fmla="*/ 1449029 w 2208571"/>
              <a:gd name="connsiteY128" fmla="*/ 881216 h 1419532"/>
              <a:gd name="connsiteX129" fmla="*/ 1493274 w 2208571"/>
              <a:gd name="connsiteY129" fmla="*/ 881216 h 1419532"/>
              <a:gd name="connsiteX130" fmla="*/ 1519084 w 2208571"/>
              <a:gd name="connsiteY130" fmla="*/ 892277 h 1419532"/>
              <a:gd name="connsiteX131" fmla="*/ 1519084 w 2208571"/>
              <a:gd name="connsiteY131" fmla="*/ 958645 h 1419532"/>
              <a:gd name="connsiteX132" fmla="*/ 1559642 w 2208571"/>
              <a:gd name="connsiteY132" fmla="*/ 1036074 h 1419532"/>
              <a:gd name="connsiteX133" fmla="*/ 1614948 w 2208571"/>
              <a:gd name="connsiteY133" fmla="*/ 1013951 h 1419532"/>
              <a:gd name="connsiteX134" fmla="*/ 1614948 w 2208571"/>
              <a:gd name="connsiteY134" fmla="*/ 969706 h 1419532"/>
              <a:gd name="connsiteX135" fmla="*/ 1585452 w 2208571"/>
              <a:gd name="connsiteY135" fmla="*/ 943897 h 1419532"/>
              <a:gd name="connsiteX136" fmla="*/ 1585452 w 2208571"/>
              <a:gd name="connsiteY136" fmla="*/ 888590 h 1419532"/>
              <a:gd name="connsiteX137" fmla="*/ 1651819 w 2208571"/>
              <a:gd name="connsiteY137" fmla="*/ 818535 h 1419532"/>
              <a:gd name="connsiteX138" fmla="*/ 1629697 w 2208571"/>
              <a:gd name="connsiteY138" fmla="*/ 755855 h 1419532"/>
              <a:gd name="connsiteX139" fmla="*/ 1611261 w 2208571"/>
              <a:gd name="connsiteY139" fmla="*/ 744793 h 1419532"/>
              <a:gd name="connsiteX140" fmla="*/ 1611261 w 2208571"/>
              <a:gd name="connsiteY140" fmla="*/ 700548 h 1419532"/>
              <a:gd name="connsiteX141" fmla="*/ 1637071 w 2208571"/>
              <a:gd name="connsiteY141" fmla="*/ 689487 h 1419532"/>
              <a:gd name="connsiteX142" fmla="*/ 1637071 w 2208571"/>
              <a:gd name="connsiteY142" fmla="*/ 648929 h 1419532"/>
              <a:gd name="connsiteX143" fmla="*/ 1611261 w 2208571"/>
              <a:gd name="connsiteY143" fmla="*/ 634181 h 1419532"/>
              <a:gd name="connsiteX144" fmla="*/ 1633384 w 2208571"/>
              <a:gd name="connsiteY144" fmla="*/ 593622 h 1419532"/>
              <a:gd name="connsiteX145" fmla="*/ 1692377 w 2208571"/>
              <a:gd name="connsiteY145" fmla="*/ 597310 h 1419532"/>
              <a:gd name="connsiteX146" fmla="*/ 1725561 w 2208571"/>
              <a:gd name="connsiteY146" fmla="*/ 571500 h 1419532"/>
              <a:gd name="connsiteX147" fmla="*/ 1784555 w 2208571"/>
              <a:gd name="connsiteY147" fmla="*/ 612058 h 1419532"/>
              <a:gd name="connsiteX148" fmla="*/ 1847235 w 2208571"/>
              <a:gd name="connsiteY148" fmla="*/ 623119 h 1419532"/>
              <a:gd name="connsiteX149" fmla="*/ 1850923 w 2208571"/>
              <a:gd name="connsiteY149" fmla="*/ 696861 h 1419532"/>
              <a:gd name="connsiteX150" fmla="*/ 1887794 w 2208571"/>
              <a:gd name="connsiteY150" fmla="*/ 752168 h 1419532"/>
              <a:gd name="connsiteX151" fmla="*/ 1917290 w 2208571"/>
              <a:gd name="connsiteY151" fmla="*/ 718984 h 1419532"/>
              <a:gd name="connsiteX152" fmla="*/ 1917290 w 2208571"/>
              <a:gd name="connsiteY152" fmla="*/ 718984 h 1419532"/>
              <a:gd name="connsiteX153" fmla="*/ 1954161 w 2208571"/>
              <a:gd name="connsiteY153" fmla="*/ 700548 h 1419532"/>
              <a:gd name="connsiteX154" fmla="*/ 1954161 w 2208571"/>
              <a:gd name="connsiteY154" fmla="*/ 663677 h 1419532"/>
              <a:gd name="connsiteX155" fmla="*/ 2002094 w 2208571"/>
              <a:gd name="connsiteY155" fmla="*/ 659990 h 1419532"/>
              <a:gd name="connsiteX156" fmla="*/ 2005781 w 2208571"/>
              <a:gd name="connsiteY156" fmla="*/ 715297 h 1419532"/>
              <a:gd name="connsiteX157" fmla="*/ 2027903 w 2208571"/>
              <a:gd name="connsiteY157" fmla="*/ 766916 h 1419532"/>
              <a:gd name="connsiteX158" fmla="*/ 2013155 w 2208571"/>
              <a:gd name="connsiteY158" fmla="*/ 800100 h 1419532"/>
              <a:gd name="connsiteX159" fmla="*/ 2057400 w 2208571"/>
              <a:gd name="connsiteY159" fmla="*/ 822222 h 1419532"/>
              <a:gd name="connsiteX160" fmla="*/ 2105332 w 2208571"/>
              <a:gd name="connsiteY160" fmla="*/ 892277 h 141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08571" h="1419532">
                <a:moveTo>
                  <a:pt x="2105332" y="892277"/>
                </a:moveTo>
                <a:lnTo>
                  <a:pt x="2208571" y="966019"/>
                </a:lnTo>
                <a:lnTo>
                  <a:pt x="2208571" y="999203"/>
                </a:lnTo>
                <a:lnTo>
                  <a:pt x="2138516" y="1039761"/>
                </a:lnTo>
                <a:lnTo>
                  <a:pt x="2120081" y="1039761"/>
                </a:lnTo>
                <a:lnTo>
                  <a:pt x="2094271" y="1069258"/>
                </a:lnTo>
                <a:lnTo>
                  <a:pt x="1906229" y="1076632"/>
                </a:lnTo>
                <a:lnTo>
                  <a:pt x="1825113" y="1157748"/>
                </a:lnTo>
                <a:lnTo>
                  <a:pt x="1825113" y="1176184"/>
                </a:lnTo>
                <a:lnTo>
                  <a:pt x="1847235" y="1183558"/>
                </a:lnTo>
                <a:lnTo>
                  <a:pt x="1932039" y="1109816"/>
                </a:lnTo>
                <a:lnTo>
                  <a:pt x="1976284" y="1109816"/>
                </a:lnTo>
                <a:lnTo>
                  <a:pt x="1976284" y="1150374"/>
                </a:lnTo>
                <a:lnTo>
                  <a:pt x="1920977" y="1161435"/>
                </a:lnTo>
                <a:lnTo>
                  <a:pt x="1920977" y="1201993"/>
                </a:lnTo>
                <a:lnTo>
                  <a:pt x="1954161" y="1205681"/>
                </a:lnTo>
                <a:lnTo>
                  <a:pt x="1935726" y="1249926"/>
                </a:lnTo>
                <a:lnTo>
                  <a:pt x="1895168" y="1279422"/>
                </a:lnTo>
                <a:lnTo>
                  <a:pt x="1891481" y="1190932"/>
                </a:lnTo>
                <a:lnTo>
                  <a:pt x="1799303" y="1279422"/>
                </a:lnTo>
                <a:lnTo>
                  <a:pt x="1710813" y="1279422"/>
                </a:lnTo>
                <a:lnTo>
                  <a:pt x="1677629" y="1342103"/>
                </a:lnTo>
                <a:lnTo>
                  <a:pt x="1622323" y="1342103"/>
                </a:lnTo>
                <a:lnTo>
                  <a:pt x="1515397" y="1419532"/>
                </a:lnTo>
                <a:lnTo>
                  <a:pt x="1445342" y="1183558"/>
                </a:lnTo>
                <a:lnTo>
                  <a:pt x="1319981" y="1183558"/>
                </a:lnTo>
                <a:lnTo>
                  <a:pt x="1179871" y="1120877"/>
                </a:lnTo>
                <a:lnTo>
                  <a:pt x="471948" y="1120877"/>
                </a:lnTo>
                <a:lnTo>
                  <a:pt x="479323" y="1098755"/>
                </a:lnTo>
                <a:lnTo>
                  <a:pt x="424016" y="1047135"/>
                </a:lnTo>
                <a:lnTo>
                  <a:pt x="353961" y="1043448"/>
                </a:lnTo>
                <a:lnTo>
                  <a:pt x="339213" y="969706"/>
                </a:lnTo>
                <a:lnTo>
                  <a:pt x="287594" y="921774"/>
                </a:lnTo>
                <a:lnTo>
                  <a:pt x="287594" y="870155"/>
                </a:lnTo>
                <a:lnTo>
                  <a:pt x="320777" y="848032"/>
                </a:lnTo>
                <a:lnTo>
                  <a:pt x="169606" y="648929"/>
                </a:lnTo>
                <a:lnTo>
                  <a:pt x="114300" y="648929"/>
                </a:lnTo>
                <a:lnTo>
                  <a:pt x="7374" y="600997"/>
                </a:lnTo>
                <a:lnTo>
                  <a:pt x="0" y="210164"/>
                </a:lnTo>
                <a:lnTo>
                  <a:pt x="84803" y="239661"/>
                </a:lnTo>
                <a:lnTo>
                  <a:pt x="106926" y="228600"/>
                </a:lnTo>
                <a:lnTo>
                  <a:pt x="114300" y="258097"/>
                </a:lnTo>
                <a:cubicBezTo>
                  <a:pt x="189265" y="265593"/>
                  <a:pt x="212745" y="265471"/>
                  <a:pt x="184355" y="265471"/>
                </a:cubicBezTo>
                <a:lnTo>
                  <a:pt x="184355" y="239661"/>
                </a:lnTo>
                <a:lnTo>
                  <a:pt x="210165" y="239661"/>
                </a:lnTo>
                <a:lnTo>
                  <a:pt x="272845" y="176981"/>
                </a:lnTo>
                <a:lnTo>
                  <a:pt x="291281" y="199103"/>
                </a:lnTo>
                <a:lnTo>
                  <a:pt x="265471" y="235974"/>
                </a:lnTo>
                <a:lnTo>
                  <a:pt x="317090" y="232287"/>
                </a:lnTo>
                <a:lnTo>
                  <a:pt x="339213" y="165919"/>
                </a:lnTo>
                <a:lnTo>
                  <a:pt x="357648" y="165919"/>
                </a:lnTo>
                <a:lnTo>
                  <a:pt x="409268" y="224913"/>
                </a:lnTo>
                <a:lnTo>
                  <a:pt x="483010" y="228600"/>
                </a:lnTo>
                <a:lnTo>
                  <a:pt x="530942" y="239661"/>
                </a:lnTo>
                <a:lnTo>
                  <a:pt x="597310" y="276532"/>
                </a:lnTo>
                <a:lnTo>
                  <a:pt x="652616" y="287593"/>
                </a:lnTo>
                <a:lnTo>
                  <a:pt x="707923" y="306029"/>
                </a:lnTo>
                <a:lnTo>
                  <a:pt x="707923" y="320777"/>
                </a:lnTo>
                <a:lnTo>
                  <a:pt x="682113" y="342900"/>
                </a:lnTo>
                <a:lnTo>
                  <a:pt x="759542" y="346587"/>
                </a:lnTo>
                <a:lnTo>
                  <a:pt x="777977" y="324464"/>
                </a:lnTo>
                <a:lnTo>
                  <a:pt x="800100" y="324464"/>
                </a:lnTo>
                <a:lnTo>
                  <a:pt x="825910" y="368710"/>
                </a:lnTo>
                <a:lnTo>
                  <a:pt x="877529" y="320777"/>
                </a:lnTo>
                <a:lnTo>
                  <a:pt x="895965" y="298655"/>
                </a:lnTo>
                <a:lnTo>
                  <a:pt x="925461" y="291281"/>
                </a:lnTo>
                <a:lnTo>
                  <a:pt x="995516" y="335526"/>
                </a:lnTo>
                <a:lnTo>
                  <a:pt x="1061884" y="346587"/>
                </a:lnTo>
                <a:lnTo>
                  <a:pt x="1102442" y="309716"/>
                </a:lnTo>
                <a:lnTo>
                  <a:pt x="1139313" y="309716"/>
                </a:lnTo>
                <a:lnTo>
                  <a:pt x="1139313" y="350274"/>
                </a:lnTo>
                <a:lnTo>
                  <a:pt x="1168810" y="376084"/>
                </a:lnTo>
                <a:lnTo>
                  <a:pt x="1168810" y="320777"/>
                </a:lnTo>
                <a:lnTo>
                  <a:pt x="1235177" y="294968"/>
                </a:lnTo>
                <a:lnTo>
                  <a:pt x="1253613" y="254410"/>
                </a:lnTo>
                <a:lnTo>
                  <a:pt x="1246239" y="228600"/>
                </a:lnTo>
                <a:lnTo>
                  <a:pt x="1194619" y="228600"/>
                </a:lnTo>
                <a:lnTo>
                  <a:pt x="1168810" y="176981"/>
                </a:lnTo>
                <a:lnTo>
                  <a:pt x="1183558" y="84803"/>
                </a:lnTo>
                <a:lnTo>
                  <a:pt x="1176184" y="40558"/>
                </a:lnTo>
                <a:lnTo>
                  <a:pt x="1209368" y="0"/>
                </a:lnTo>
                <a:lnTo>
                  <a:pt x="1249926" y="0"/>
                </a:lnTo>
                <a:lnTo>
                  <a:pt x="1257300" y="25810"/>
                </a:lnTo>
                <a:lnTo>
                  <a:pt x="1308919" y="25810"/>
                </a:lnTo>
                <a:lnTo>
                  <a:pt x="1308919" y="66368"/>
                </a:lnTo>
                <a:lnTo>
                  <a:pt x="1268361" y="92177"/>
                </a:lnTo>
                <a:lnTo>
                  <a:pt x="1257300" y="88490"/>
                </a:lnTo>
                <a:lnTo>
                  <a:pt x="1235177" y="106926"/>
                </a:lnTo>
                <a:lnTo>
                  <a:pt x="1235177" y="132735"/>
                </a:lnTo>
                <a:lnTo>
                  <a:pt x="1301545" y="184355"/>
                </a:lnTo>
                <a:lnTo>
                  <a:pt x="1301545" y="206477"/>
                </a:lnTo>
                <a:lnTo>
                  <a:pt x="1294171" y="224913"/>
                </a:lnTo>
                <a:lnTo>
                  <a:pt x="1316294" y="320777"/>
                </a:lnTo>
                <a:lnTo>
                  <a:pt x="1338416" y="247035"/>
                </a:lnTo>
                <a:lnTo>
                  <a:pt x="1386348" y="247035"/>
                </a:lnTo>
                <a:lnTo>
                  <a:pt x="1386348" y="376084"/>
                </a:lnTo>
                <a:lnTo>
                  <a:pt x="1419532" y="350274"/>
                </a:lnTo>
                <a:lnTo>
                  <a:pt x="1419532" y="291281"/>
                </a:lnTo>
                <a:lnTo>
                  <a:pt x="1452716" y="280219"/>
                </a:lnTo>
                <a:lnTo>
                  <a:pt x="1452716" y="247035"/>
                </a:lnTo>
                <a:lnTo>
                  <a:pt x="1530145" y="254410"/>
                </a:lnTo>
                <a:lnTo>
                  <a:pt x="1555955" y="272845"/>
                </a:lnTo>
                <a:lnTo>
                  <a:pt x="1537519" y="287593"/>
                </a:lnTo>
                <a:lnTo>
                  <a:pt x="1537519" y="313403"/>
                </a:lnTo>
                <a:lnTo>
                  <a:pt x="1567016" y="368710"/>
                </a:lnTo>
                <a:lnTo>
                  <a:pt x="1496961" y="435077"/>
                </a:lnTo>
                <a:lnTo>
                  <a:pt x="1456403" y="438764"/>
                </a:lnTo>
                <a:lnTo>
                  <a:pt x="1445342" y="412955"/>
                </a:lnTo>
                <a:lnTo>
                  <a:pt x="1415845" y="412955"/>
                </a:lnTo>
                <a:lnTo>
                  <a:pt x="1404784" y="424016"/>
                </a:lnTo>
                <a:lnTo>
                  <a:pt x="1305232" y="427703"/>
                </a:lnTo>
                <a:lnTo>
                  <a:pt x="1305232" y="449826"/>
                </a:lnTo>
                <a:lnTo>
                  <a:pt x="1375287" y="453513"/>
                </a:lnTo>
                <a:lnTo>
                  <a:pt x="1397410" y="497758"/>
                </a:lnTo>
                <a:lnTo>
                  <a:pt x="1353165" y="519881"/>
                </a:lnTo>
                <a:lnTo>
                  <a:pt x="1334729" y="508819"/>
                </a:lnTo>
                <a:lnTo>
                  <a:pt x="1334729" y="494071"/>
                </a:lnTo>
                <a:lnTo>
                  <a:pt x="1316294" y="494071"/>
                </a:lnTo>
                <a:lnTo>
                  <a:pt x="1316294" y="575187"/>
                </a:lnTo>
                <a:lnTo>
                  <a:pt x="1279423" y="578874"/>
                </a:lnTo>
                <a:lnTo>
                  <a:pt x="1179871" y="667364"/>
                </a:lnTo>
                <a:lnTo>
                  <a:pt x="1179871" y="700548"/>
                </a:lnTo>
                <a:lnTo>
                  <a:pt x="1194619" y="722671"/>
                </a:lnTo>
                <a:lnTo>
                  <a:pt x="1238865" y="730045"/>
                </a:lnTo>
                <a:lnTo>
                  <a:pt x="1260987" y="781664"/>
                </a:lnTo>
                <a:lnTo>
                  <a:pt x="1331042" y="777977"/>
                </a:lnTo>
                <a:lnTo>
                  <a:pt x="1367913" y="822222"/>
                </a:lnTo>
                <a:lnTo>
                  <a:pt x="1367913" y="840658"/>
                </a:lnTo>
                <a:lnTo>
                  <a:pt x="1449029" y="881216"/>
                </a:lnTo>
                <a:lnTo>
                  <a:pt x="1493274" y="881216"/>
                </a:lnTo>
                <a:lnTo>
                  <a:pt x="1519084" y="892277"/>
                </a:lnTo>
                <a:lnTo>
                  <a:pt x="1519084" y="958645"/>
                </a:lnTo>
                <a:lnTo>
                  <a:pt x="1559642" y="1036074"/>
                </a:lnTo>
                <a:lnTo>
                  <a:pt x="1614948" y="1013951"/>
                </a:lnTo>
                <a:lnTo>
                  <a:pt x="1614948" y="969706"/>
                </a:lnTo>
                <a:lnTo>
                  <a:pt x="1585452" y="943897"/>
                </a:lnTo>
                <a:lnTo>
                  <a:pt x="1585452" y="888590"/>
                </a:lnTo>
                <a:lnTo>
                  <a:pt x="1651819" y="818535"/>
                </a:lnTo>
                <a:lnTo>
                  <a:pt x="1629697" y="755855"/>
                </a:lnTo>
                <a:lnTo>
                  <a:pt x="1611261" y="744793"/>
                </a:lnTo>
                <a:lnTo>
                  <a:pt x="1611261" y="700548"/>
                </a:lnTo>
                <a:lnTo>
                  <a:pt x="1637071" y="689487"/>
                </a:lnTo>
                <a:lnTo>
                  <a:pt x="1637071" y="648929"/>
                </a:lnTo>
                <a:lnTo>
                  <a:pt x="1611261" y="634181"/>
                </a:lnTo>
                <a:lnTo>
                  <a:pt x="1633384" y="593622"/>
                </a:lnTo>
                <a:lnTo>
                  <a:pt x="1692377" y="597310"/>
                </a:lnTo>
                <a:lnTo>
                  <a:pt x="1725561" y="571500"/>
                </a:lnTo>
                <a:lnTo>
                  <a:pt x="1784555" y="612058"/>
                </a:lnTo>
                <a:lnTo>
                  <a:pt x="1847235" y="623119"/>
                </a:lnTo>
                <a:lnTo>
                  <a:pt x="1850923" y="696861"/>
                </a:lnTo>
                <a:lnTo>
                  <a:pt x="1887794" y="752168"/>
                </a:lnTo>
                <a:lnTo>
                  <a:pt x="1917290" y="718984"/>
                </a:lnTo>
                <a:lnTo>
                  <a:pt x="1917290" y="718984"/>
                </a:lnTo>
                <a:lnTo>
                  <a:pt x="1954161" y="700548"/>
                </a:lnTo>
                <a:lnTo>
                  <a:pt x="1954161" y="663677"/>
                </a:lnTo>
                <a:lnTo>
                  <a:pt x="2002094" y="659990"/>
                </a:lnTo>
                <a:lnTo>
                  <a:pt x="2005781" y="715297"/>
                </a:lnTo>
                <a:lnTo>
                  <a:pt x="2027903" y="766916"/>
                </a:lnTo>
                <a:lnTo>
                  <a:pt x="2013155" y="800100"/>
                </a:lnTo>
                <a:lnTo>
                  <a:pt x="2057400" y="822222"/>
                </a:lnTo>
                <a:lnTo>
                  <a:pt x="2105332" y="89227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10" name="Connecteur droit 109"/>
          <p:cNvCxnSpPr/>
          <p:nvPr/>
        </p:nvCxnSpPr>
        <p:spPr>
          <a:xfrm>
            <a:off x="0" y="4714875"/>
            <a:ext cx="91440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0" y="3929063"/>
            <a:ext cx="9144000" cy="1587"/>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0" y="3214688"/>
            <a:ext cx="9144000" cy="15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0" name="Forme libre 99"/>
          <p:cNvSpPr/>
          <p:nvPr/>
        </p:nvSpPr>
        <p:spPr>
          <a:xfrm>
            <a:off x="50800" y="1177925"/>
            <a:ext cx="3336925" cy="4557713"/>
          </a:xfrm>
          <a:custGeom>
            <a:avLst/>
            <a:gdLst>
              <a:gd name="connsiteX0" fmla="*/ 234087 w 3335732"/>
              <a:gd name="connsiteY0" fmla="*/ 146304 h 4557370"/>
              <a:gd name="connsiteX1" fmla="*/ 387706 w 3335732"/>
              <a:gd name="connsiteY1" fmla="*/ 138989 h 4557370"/>
              <a:gd name="connsiteX2" fmla="*/ 395021 w 3335732"/>
              <a:gd name="connsiteY2" fmla="*/ 160935 h 4557370"/>
              <a:gd name="connsiteX3" fmla="*/ 460858 w 3335732"/>
              <a:gd name="connsiteY3" fmla="*/ 160935 h 4557370"/>
              <a:gd name="connsiteX4" fmla="*/ 534010 w 3335732"/>
              <a:gd name="connsiteY4" fmla="*/ 175565 h 4557370"/>
              <a:gd name="connsiteX5" fmla="*/ 665684 w 3335732"/>
              <a:gd name="connsiteY5" fmla="*/ 219456 h 4557370"/>
              <a:gd name="connsiteX6" fmla="*/ 724205 w 3335732"/>
              <a:gd name="connsiteY6" fmla="*/ 241402 h 4557370"/>
              <a:gd name="connsiteX7" fmla="*/ 738836 w 3335732"/>
              <a:gd name="connsiteY7" fmla="*/ 234087 h 4557370"/>
              <a:gd name="connsiteX8" fmla="*/ 746151 w 3335732"/>
              <a:gd name="connsiteY8" fmla="*/ 256032 h 4557370"/>
              <a:gd name="connsiteX9" fmla="*/ 819303 w 3335732"/>
              <a:gd name="connsiteY9" fmla="*/ 263347 h 4557370"/>
              <a:gd name="connsiteX10" fmla="*/ 819303 w 3335732"/>
              <a:gd name="connsiteY10" fmla="*/ 248717 h 4557370"/>
              <a:gd name="connsiteX11" fmla="*/ 841248 w 3335732"/>
              <a:gd name="connsiteY11" fmla="*/ 241402 h 4557370"/>
              <a:gd name="connsiteX12" fmla="*/ 899770 w 3335732"/>
              <a:gd name="connsiteY12" fmla="*/ 182880 h 4557370"/>
              <a:gd name="connsiteX13" fmla="*/ 914400 w 3335732"/>
              <a:gd name="connsiteY13" fmla="*/ 197511 h 4557370"/>
              <a:gd name="connsiteX14" fmla="*/ 892455 w 3335732"/>
              <a:gd name="connsiteY14" fmla="*/ 234087 h 4557370"/>
              <a:gd name="connsiteX15" fmla="*/ 921716 w 3335732"/>
              <a:gd name="connsiteY15" fmla="*/ 234087 h 4557370"/>
              <a:gd name="connsiteX16" fmla="*/ 950976 w 3335732"/>
              <a:gd name="connsiteY16" fmla="*/ 226771 h 4557370"/>
              <a:gd name="connsiteX17" fmla="*/ 965607 w 3335732"/>
              <a:gd name="connsiteY17" fmla="*/ 160935 h 4557370"/>
              <a:gd name="connsiteX18" fmla="*/ 987552 w 3335732"/>
              <a:gd name="connsiteY18" fmla="*/ 160935 h 4557370"/>
              <a:gd name="connsiteX19" fmla="*/ 1046074 w 3335732"/>
              <a:gd name="connsiteY19" fmla="*/ 226771 h 4557370"/>
              <a:gd name="connsiteX20" fmla="*/ 1111911 w 3335732"/>
              <a:gd name="connsiteY20" fmla="*/ 226771 h 4557370"/>
              <a:gd name="connsiteX21" fmla="*/ 1163117 w 3335732"/>
              <a:gd name="connsiteY21" fmla="*/ 241402 h 4557370"/>
              <a:gd name="connsiteX22" fmla="*/ 1214324 w 3335732"/>
              <a:gd name="connsiteY22" fmla="*/ 270663 h 4557370"/>
              <a:gd name="connsiteX23" fmla="*/ 1294791 w 3335732"/>
              <a:gd name="connsiteY23" fmla="*/ 285293 h 4557370"/>
              <a:gd name="connsiteX24" fmla="*/ 1338682 w 3335732"/>
              <a:gd name="connsiteY24" fmla="*/ 307239 h 4557370"/>
              <a:gd name="connsiteX25" fmla="*/ 1338682 w 3335732"/>
              <a:gd name="connsiteY25" fmla="*/ 314554 h 4557370"/>
              <a:gd name="connsiteX26" fmla="*/ 1309421 w 3335732"/>
              <a:gd name="connsiteY26" fmla="*/ 336499 h 4557370"/>
              <a:gd name="connsiteX27" fmla="*/ 1397204 w 3335732"/>
              <a:gd name="connsiteY27" fmla="*/ 343815 h 4557370"/>
              <a:gd name="connsiteX28" fmla="*/ 1404519 w 3335732"/>
              <a:gd name="connsiteY28" fmla="*/ 329184 h 4557370"/>
              <a:gd name="connsiteX29" fmla="*/ 1433780 w 3335732"/>
              <a:gd name="connsiteY29" fmla="*/ 329184 h 4557370"/>
              <a:gd name="connsiteX30" fmla="*/ 1455725 w 3335732"/>
              <a:gd name="connsiteY30" fmla="*/ 373075 h 4557370"/>
              <a:gd name="connsiteX31" fmla="*/ 1484986 w 3335732"/>
              <a:gd name="connsiteY31" fmla="*/ 351130 h 4557370"/>
              <a:gd name="connsiteX32" fmla="*/ 1528877 w 3335732"/>
              <a:gd name="connsiteY32" fmla="*/ 292608 h 4557370"/>
              <a:gd name="connsiteX33" fmla="*/ 1558138 w 3335732"/>
              <a:gd name="connsiteY33" fmla="*/ 292608 h 4557370"/>
              <a:gd name="connsiteX34" fmla="*/ 1623975 w 3335732"/>
              <a:gd name="connsiteY34" fmla="*/ 329184 h 4557370"/>
              <a:gd name="connsiteX35" fmla="*/ 1645920 w 3335732"/>
              <a:gd name="connsiteY35" fmla="*/ 336499 h 4557370"/>
              <a:gd name="connsiteX36" fmla="*/ 1697127 w 3335732"/>
              <a:gd name="connsiteY36" fmla="*/ 343815 h 4557370"/>
              <a:gd name="connsiteX37" fmla="*/ 1726388 w 3335732"/>
              <a:gd name="connsiteY37" fmla="*/ 307239 h 4557370"/>
              <a:gd name="connsiteX38" fmla="*/ 1770279 w 3335732"/>
              <a:gd name="connsiteY38" fmla="*/ 307239 h 4557370"/>
              <a:gd name="connsiteX39" fmla="*/ 1770279 w 3335732"/>
              <a:gd name="connsiteY39" fmla="*/ 343815 h 4557370"/>
              <a:gd name="connsiteX40" fmla="*/ 1799540 w 3335732"/>
              <a:gd name="connsiteY40" fmla="*/ 380391 h 4557370"/>
              <a:gd name="connsiteX41" fmla="*/ 1799540 w 3335732"/>
              <a:gd name="connsiteY41" fmla="*/ 321869 h 4557370"/>
              <a:gd name="connsiteX42" fmla="*/ 1865376 w 3335732"/>
              <a:gd name="connsiteY42" fmla="*/ 292608 h 4557370"/>
              <a:gd name="connsiteX43" fmla="*/ 1880007 w 3335732"/>
              <a:gd name="connsiteY43" fmla="*/ 248717 h 4557370"/>
              <a:gd name="connsiteX44" fmla="*/ 1880007 w 3335732"/>
              <a:gd name="connsiteY44" fmla="*/ 226771 h 4557370"/>
              <a:gd name="connsiteX45" fmla="*/ 1828800 w 3335732"/>
              <a:gd name="connsiteY45" fmla="*/ 226771 h 4557370"/>
              <a:gd name="connsiteX46" fmla="*/ 1806855 w 3335732"/>
              <a:gd name="connsiteY46" fmla="*/ 182880 h 4557370"/>
              <a:gd name="connsiteX47" fmla="*/ 1806855 w 3335732"/>
              <a:gd name="connsiteY47" fmla="*/ 153619 h 4557370"/>
              <a:gd name="connsiteX48" fmla="*/ 1821485 w 3335732"/>
              <a:gd name="connsiteY48" fmla="*/ 80467 h 4557370"/>
              <a:gd name="connsiteX49" fmla="*/ 1806855 w 3335732"/>
              <a:gd name="connsiteY49" fmla="*/ 58522 h 4557370"/>
              <a:gd name="connsiteX50" fmla="*/ 1806855 w 3335732"/>
              <a:gd name="connsiteY50" fmla="*/ 36576 h 4557370"/>
              <a:gd name="connsiteX51" fmla="*/ 1843431 w 3335732"/>
              <a:gd name="connsiteY51" fmla="*/ 0 h 4557370"/>
              <a:gd name="connsiteX52" fmla="*/ 1872692 w 3335732"/>
              <a:gd name="connsiteY52" fmla="*/ 0 h 4557370"/>
              <a:gd name="connsiteX53" fmla="*/ 1894637 w 3335732"/>
              <a:gd name="connsiteY53" fmla="*/ 21946 h 4557370"/>
              <a:gd name="connsiteX54" fmla="*/ 1945844 w 3335732"/>
              <a:gd name="connsiteY54" fmla="*/ 21946 h 4557370"/>
              <a:gd name="connsiteX55" fmla="*/ 1945844 w 3335732"/>
              <a:gd name="connsiteY55" fmla="*/ 65837 h 4557370"/>
              <a:gd name="connsiteX56" fmla="*/ 1901952 w 3335732"/>
              <a:gd name="connsiteY56" fmla="*/ 80467 h 4557370"/>
              <a:gd name="connsiteX57" fmla="*/ 1865376 w 3335732"/>
              <a:gd name="connsiteY57" fmla="*/ 102413 h 4557370"/>
              <a:gd name="connsiteX58" fmla="*/ 1865376 w 3335732"/>
              <a:gd name="connsiteY58" fmla="*/ 131674 h 4557370"/>
              <a:gd name="connsiteX59" fmla="*/ 1938528 w 3335732"/>
              <a:gd name="connsiteY59" fmla="*/ 182880 h 4557370"/>
              <a:gd name="connsiteX60" fmla="*/ 1938528 w 3335732"/>
              <a:gd name="connsiteY60" fmla="*/ 197511 h 4557370"/>
              <a:gd name="connsiteX61" fmla="*/ 1923898 w 3335732"/>
              <a:gd name="connsiteY61" fmla="*/ 226771 h 4557370"/>
              <a:gd name="connsiteX62" fmla="*/ 1953159 w 3335732"/>
              <a:gd name="connsiteY62" fmla="*/ 314554 h 4557370"/>
              <a:gd name="connsiteX63" fmla="*/ 1975104 w 3335732"/>
              <a:gd name="connsiteY63" fmla="*/ 248717 h 4557370"/>
              <a:gd name="connsiteX64" fmla="*/ 2018996 w 3335732"/>
              <a:gd name="connsiteY64" fmla="*/ 248717 h 4557370"/>
              <a:gd name="connsiteX65" fmla="*/ 2018996 w 3335732"/>
              <a:gd name="connsiteY65" fmla="*/ 373075 h 4557370"/>
              <a:gd name="connsiteX66" fmla="*/ 2055572 w 3335732"/>
              <a:gd name="connsiteY66" fmla="*/ 343815 h 4557370"/>
              <a:gd name="connsiteX67" fmla="*/ 2055572 w 3335732"/>
              <a:gd name="connsiteY67" fmla="*/ 292608 h 4557370"/>
              <a:gd name="connsiteX68" fmla="*/ 2084832 w 3335732"/>
              <a:gd name="connsiteY68" fmla="*/ 285293 h 4557370"/>
              <a:gd name="connsiteX69" fmla="*/ 2084832 w 3335732"/>
              <a:gd name="connsiteY69" fmla="*/ 248717 h 4557370"/>
              <a:gd name="connsiteX70" fmla="*/ 2165300 w 3335732"/>
              <a:gd name="connsiteY70" fmla="*/ 248717 h 4557370"/>
              <a:gd name="connsiteX71" fmla="*/ 2187245 w 3335732"/>
              <a:gd name="connsiteY71" fmla="*/ 270663 h 4557370"/>
              <a:gd name="connsiteX72" fmla="*/ 2187245 w 3335732"/>
              <a:gd name="connsiteY72" fmla="*/ 270663 h 4557370"/>
              <a:gd name="connsiteX73" fmla="*/ 2165300 w 3335732"/>
              <a:gd name="connsiteY73" fmla="*/ 292608 h 4557370"/>
              <a:gd name="connsiteX74" fmla="*/ 2165300 w 3335732"/>
              <a:gd name="connsiteY74" fmla="*/ 314554 h 4557370"/>
              <a:gd name="connsiteX75" fmla="*/ 2201876 w 3335732"/>
              <a:gd name="connsiteY75" fmla="*/ 365760 h 4557370"/>
              <a:gd name="connsiteX76" fmla="*/ 2165300 w 3335732"/>
              <a:gd name="connsiteY76" fmla="*/ 395021 h 4557370"/>
              <a:gd name="connsiteX77" fmla="*/ 2165300 w 3335732"/>
              <a:gd name="connsiteY77" fmla="*/ 395021 h 4557370"/>
              <a:gd name="connsiteX78" fmla="*/ 2128724 w 3335732"/>
              <a:gd name="connsiteY78" fmla="*/ 431597 h 4557370"/>
              <a:gd name="connsiteX79" fmla="*/ 2092148 w 3335732"/>
              <a:gd name="connsiteY79" fmla="*/ 431597 h 4557370"/>
              <a:gd name="connsiteX80" fmla="*/ 2077517 w 3335732"/>
              <a:gd name="connsiteY80" fmla="*/ 409651 h 4557370"/>
              <a:gd name="connsiteX81" fmla="*/ 2048256 w 3335732"/>
              <a:gd name="connsiteY81" fmla="*/ 409651 h 4557370"/>
              <a:gd name="connsiteX82" fmla="*/ 2040941 w 3335732"/>
              <a:gd name="connsiteY82" fmla="*/ 424282 h 4557370"/>
              <a:gd name="connsiteX83" fmla="*/ 1938528 w 3335732"/>
              <a:gd name="connsiteY83" fmla="*/ 424282 h 4557370"/>
              <a:gd name="connsiteX84" fmla="*/ 1938528 w 3335732"/>
              <a:gd name="connsiteY84" fmla="*/ 446227 h 4557370"/>
              <a:gd name="connsiteX85" fmla="*/ 2011680 w 3335732"/>
              <a:gd name="connsiteY85" fmla="*/ 453543 h 4557370"/>
              <a:gd name="connsiteX86" fmla="*/ 2026311 w 3335732"/>
              <a:gd name="connsiteY86" fmla="*/ 490119 h 4557370"/>
              <a:gd name="connsiteX87" fmla="*/ 1989735 w 3335732"/>
              <a:gd name="connsiteY87" fmla="*/ 512064 h 4557370"/>
              <a:gd name="connsiteX88" fmla="*/ 1960474 w 3335732"/>
              <a:gd name="connsiteY88" fmla="*/ 497434 h 4557370"/>
              <a:gd name="connsiteX89" fmla="*/ 1945844 w 3335732"/>
              <a:gd name="connsiteY89" fmla="*/ 497434 h 4557370"/>
              <a:gd name="connsiteX90" fmla="*/ 1945844 w 3335732"/>
              <a:gd name="connsiteY90" fmla="*/ 570586 h 4557370"/>
              <a:gd name="connsiteX91" fmla="*/ 1909268 w 3335732"/>
              <a:gd name="connsiteY91" fmla="*/ 577901 h 4557370"/>
              <a:gd name="connsiteX92" fmla="*/ 1814170 w 3335732"/>
              <a:gd name="connsiteY92" fmla="*/ 665683 h 4557370"/>
              <a:gd name="connsiteX93" fmla="*/ 1814170 w 3335732"/>
              <a:gd name="connsiteY93" fmla="*/ 709575 h 4557370"/>
              <a:gd name="connsiteX94" fmla="*/ 1865376 w 3335732"/>
              <a:gd name="connsiteY94" fmla="*/ 724205 h 4557370"/>
              <a:gd name="connsiteX95" fmla="*/ 1894637 w 3335732"/>
              <a:gd name="connsiteY95" fmla="*/ 775411 h 4557370"/>
              <a:gd name="connsiteX96" fmla="*/ 1967789 w 3335732"/>
              <a:gd name="connsiteY96" fmla="*/ 782727 h 4557370"/>
              <a:gd name="connsiteX97" fmla="*/ 1997050 w 3335732"/>
              <a:gd name="connsiteY97" fmla="*/ 811987 h 4557370"/>
              <a:gd name="connsiteX98" fmla="*/ 2004365 w 3335732"/>
              <a:gd name="connsiteY98" fmla="*/ 841248 h 4557370"/>
              <a:gd name="connsiteX99" fmla="*/ 2084832 w 3335732"/>
              <a:gd name="connsiteY99" fmla="*/ 877824 h 4557370"/>
              <a:gd name="connsiteX100" fmla="*/ 2128724 w 3335732"/>
              <a:gd name="connsiteY100" fmla="*/ 877824 h 4557370"/>
              <a:gd name="connsiteX101" fmla="*/ 2150669 w 3335732"/>
              <a:gd name="connsiteY101" fmla="*/ 892455 h 4557370"/>
              <a:gd name="connsiteX102" fmla="*/ 2150669 w 3335732"/>
              <a:gd name="connsiteY102" fmla="*/ 950976 h 4557370"/>
              <a:gd name="connsiteX103" fmla="*/ 2179930 w 3335732"/>
              <a:gd name="connsiteY103" fmla="*/ 1016813 h 4557370"/>
              <a:gd name="connsiteX104" fmla="*/ 2194560 w 3335732"/>
              <a:gd name="connsiteY104" fmla="*/ 1031443 h 4557370"/>
              <a:gd name="connsiteX105" fmla="*/ 2245767 w 3335732"/>
              <a:gd name="connsiteY105" fmla="*/ 1016813 h 4557370"/>
              <a:gd name="connsiteX106" fmla="*/ 2245767 w 3335732"/>
              <a:gd name="connsiteY106" fmla="*/ 965607 h 4557370"/>
              <a:gd name="connsiteX107" fmla="*/ 2216506 w 3335732"/>
              <a:gd name="connsiteY107" fmla="*/ 943661 h 4557370"/>
              <a:gd name="connsiteX108" fmla="*/ 2216506 w 3335732"/>
              <a:gd name="connsiteY108" fmla="*/ 892455 h 4557370"/>
              <a:gd name="connsiteX109" fmla="*/ 2289658 w 3335732"/>
              <a:gd name="connsiteY109" fmla="*/ 819303 h 4557370"/>
              <a:gd name="connsiteX110" fmla="*/ 2260397 w 3335732"/>
              <a:gd name="connsiteY110" fmla="*/ 753466 h 4557370"/>
              <a:gd name="connsiteX111" fmla="*/ 2238452 w 3335732"/>
              <a:gd name="connsiteY111" fmla="*/ 738835 h 4557370"/>
              <a:gd name="connsiteX112" fmla="*/ 2238452 w 3335732"/>
              <a:gd name="connsiteY112" fmla="*/ 694944 h 4557370"/>
              <a:gd name="connsiteX113" fmla="*/ 2267712 w 3335732"/>
              <a:gd name="connsiteY113" fmla="*/ 687629 h 4557370"/>
              <a:gd name="connsiteX114" fmla="*/ 2267712 w 3335732"/>
              <a:gd name="connsiteY114" fmla="*/ 643738 h 4557370"/>
              <a:gd name="connsiteX115" fmla="*/ 2245767 w 3335732"/>
              <a:gd name="connsiteY115" fmla="*/ 629107 h 4557370"/>
              <a:gd name="connsiteX116" fmla="*/ 2260397 w 3335732"/>
              <a:gd name="connsiteY116" fmla="*/ 592531 h 4557370"/>
              <a:gd name="connsiteX117" fmla="*/ 2326234 w 3335732"/>
              <a:gd name="connsiteY117" fmla="*/ 592531 h 4557370"/>
              <a:gd name="connsiteX118" fmla="*/ 2355495 w 3335732"/>
              <a:gd name="connsiteY118" fmla="*/ 563271 h 4557370"/>
              <a:gd name="connsiteX119" fmla="*/ 2406701 w 3335732"/>
              <a:gd name="connsiteY119" fmla="*/ 607162 h 4557370"/>
              <a:gd name="connsiteX120" fmla="*/ 2479853 w 3335732"/>
              <a:gd name="connsiteY120" fmla="*/ 621792 h 4557370"/>
              <a:gd name="connsiteX121" fmla="*/ 2479853 w 3335732"/>
              <a:gd name="connsiteY121" fmla="*/ 687629 h 4557370"/>
              <a:gd name="connsiteX122" fmla="*/ 2516429 w 3335732"/>
              <a:gd name="connsiteY122" fmla="*/ 753466 h 4557370"/>
              <a:gd name="connsiteX123" fmla="*/ 2560320 w 3335732"/>
              <a:gd name="connsiteY123" fmla="*/ 724205 h 4557370"/>
              <a:gd name="connsiteX124" fmla="*/ 2582266 w 3335732"/>
              <a:gd name="connsiteY124" fmla="*/ 702259 h 4557370"/>
              <a:gd name="connsiteX125" fmla="*/ 2582266 w 3335732"/>
              <a:gd name="connsiteY125" fmla="*/ 658368 h 4557370"/>
              <a:gd name="connsiteX126" fmla="*/ 2633472 w 3335732"/>
              <a:gd name="connsiteY126" fmla="*/ 658368 h 4557370"/>
              <a:gd name="connsiteX127" fmla="*/ 2633472 w 3335732"/>
              <a:gd name="connsiteY127" fmla="*/ 709575 h 4557370"/>
              <a:gd name="connsiteX128" fmla="*/ 2655418 w 3335732"/>
              <a:gd name="connsiteY128" fmla="*/ 760781 h 4557370"/>
              <a:gd name="connsiteX129" fmla="*/ 2640788 w 3335732"/>
              <a:gd name="connsiteY129" fmla="*/ 790042 h 4557370"/>
              <a:gd name="connsiteX130" fmla="*/ 2691994 w 3335732"/>
              <a:gd name="connsiteY130" fmla="*/ 819303 h 4557370"/>
              <a:gd name="connsiteX131" fmla="*/ 2691994 w 3335732"/>
              <a:gd name="connsiteY131" fmla="*/ 870509 h 4557370"/>
              <a:gd name="connsiteX132" fmla="*/ 2728570 w 3335732"/>
              <a:gd name="connsiteY132" fmla="*/ 885139 h 4557370"/>
              <a:gd name="connsiteX133" fmla="*/ 2779776 w 3335732"/>
              <a:gd name="connsiteY133" fmla="*/ 921715 h 4557370"/>
              <a:gd name="connsiteX134" fmla="*/ 2838298 w 3335732"/>
              <a:gd name="connsiteY134" fmla="*/ 965607 h 4557370"/>
              <a:gd name="connsiteX135" fmla="*/ 2838298 w 3335732"/>
              <a:gd name="connsiteY135" fmla="*/ 987552 h 4557370"/>
              <a:gd name="connsiteX136" fmla="*/ 2779776 w 3335732"/>
              <a:gd name="connsiteY136" fmla="*/ 1031443 h 4557370"/>
              <a:gd name="connsiteX137" fmla="*/ 2750516 w 3335732"/>
              <a:gd name="connsiteY137" fmla="*/ 1038759 h 4557370"/>
              <a:gd name="connsiteX138" fmla="*/ 2728570 w 3335732"/>
              <a:gd name="connsiteY138" fmla="*/ 1068019 h 4557370"/>
              <a:gd name="connsiteX139" fmla="*/ 2538375 w 3335732"/>
              <a:gd name="connsiteY139" fmla="*/ 1075335 h 4557370"/>
              <a:gd name="connsiteX140" fmla="*/ 2457908 w 3335732"/>
              <a:gd name="connsiteY140" fmla="*/ 1155802 h 4557370"/>
              <a:gd name="connsiteX141" fmla="*/ 2457908 w 3335732"/>
              <a:gd name="connsiteY141" fmla="*/ 1177747 h 4557370"/>
              <a:gd name="connsiteX142" fmla="*/ 2479853 w 3335732"/>
              <a:gd name="connsiteY142" fmla="*/ 1185063 h 4557370"/>
              <a:gd name="connsiteX143" fmla="*/ 2567636 w 3335732"/>
              <a:gd name="connsiteY143" fmla="*/ 1104595 h 4557370"/>
              <a:gd name="connsiteX144" fmla="*/ 2604212 w 3335732"/>
              <a:gd name="connsiteY144" fmla="*/ 1104595 h 4557370"/>
              <a:gd name="connsiteX145" fmla="*/ 2611527 w 3335732"/>
              <a:gd name="connsiteY145" fmla="*/ 1148487 h 4557370"/>
              <a:gd name="connsiteX146" fmla="*/ 2560320 w 3335732"/>
              <a:gd name="connsiteY146" fmla="*/ 1155802 h 4557370"/>
              <a:gd name="connsiteX147" fmla="*/ 2560320 w 3335732"/>
              <a:gd name="connsiteY147" fmla="*/ 1192378 h 4557370"/>
              <a:gd name="connsiteX148" fmla="*/ 2589581 w 3335732"/>
              <a:gd name="connsiteY148" fmla="*/ 1199693 h 4557370"/>
              <a:gd name="connsiteX149" fmla="*/ 2567636 w 3335732"/>
              <a:gd name="connsiteY149" fmla="*/ 1250899 h 4557370"/>
              <a:gd name="connsiteX150" fmla="*/ 2465223 w 3335732"/>
              <a:gd name="connsiteY150" fmla="*/ 1331367 h 4557370"/>
              <a:gd name="connsiteX151" fmla="*/ 2450592 w 3335732"/>
              <a:gd name="connsiteY151" fmla="*/ 1382573 h 4557370"/>
              <a:gd name="connsiteX152" fmla="*/ 2355495 w 3335732"/>
              <a:gd name="connsiteY152" fmla="*/ 1411834 h 4557370"/>
              <a:gd name="connsiteX153" fmla="*/ 2282343 w 3335732"/>
              <a:gd name="connsiteY153" fmla="*/ 1572768 h 4557370"/>
              <a:gd name="connsiteX154" fmla="*/ 2238452 w 3335732"/>
              <a:gd name="connsiteY154" fmla="*/ 1667866 h 4557370"/>
              <a:gd name="connsiteX155" fmla="*/ 2165300 w 3335732"/>
              <a:gd name="connsiteY155" fmla="*/ 1733703 h 4557370"/>
              <a:gd name="connsiteX156" fmla="*/ 2165300 w 3335732"/>
              <a:gd name="connsiteY156" fmla="*/ 1770279 h 4557370"/>
              <a:gd name="connsiteX157" fmla="*/ 2194560 w 3335732"/>
              <a:gd name="connsiteY157" fmla="*/ 1872691 h 4557370"/>
              <a:gd name="connsiteX158" fmla="*/ 2194560 w 3335732"/>
              <a:gd name="connsiteY158" fmla="*/ 1938528 h 4557370"/>
              <a:gd name="connsiteX159" fmla="*/ 2165300 w 3335732"/>
              <a:gd name="connsiteY159" fmla="*/ 1945843 h 4557370"/>
              <a:gd name="connsiteX160" fmla="*/ 2128724 w 3335732"/>
              <a:gd name="connsiteY160" fmla="*/ 1865376 h 4557370"/>
              <a:gd name="connsiteX161" fmla="*/ 2121408 w 3335732"/>
              <a:gd name="connsiteY161" fmla="*/ 1814170 h 4557370"/>
              <a:gd name="connsiteX162" fmla="*/ 2011680 w 3335732"/>
              <a:gd name="connsiteY162" fmla="*/ 1770279 h 4557370"/>
              <a:gd name="connsiteX163" fmla="*/ 1953159 w 3335732"/>
              <a:gd name="connsiteY163" fmla="*/ 1770279 h 4557370"/>
              <a:gd name="connsiteX164" fmla="*/ 1953159 w 3335732"/>
              <a:gd name="connsiteY164" fmla="*/ 1784909 h 4557370"/>
              <a:gd name="connsiteX165" fmla="*/ 1982420 w 3335732"/>
              <a:gd name="connsiteY165" fmla="*/ 1799539 h 4557370"/>
              <a:gd name="connsiteX166" fmla="*/ 1975104 w 3335732"/>
              <a:gd name="connsiteY166" fmla="*/ 1821485 h 4557370"/>
              <a:gd name="connsiteX167" fmla="*/ 1909268 w 3335732"/>
              <a:gd name="connsiteY167" fmla="*/ 1821485 h 4557370"/>
              <a:gd name="connsiteX168" fmla="*/ 1872692 w 3335732"/>
              <a:gd name="connsiteY168" fmla="*/ 1784909 h 4557370"/>
              <a:gd name="connsiteX169" fmla="*/ 1843431 w 3335732"/>
              <a:gd name="connsiteY169" fmla="*/ 1792224 h 4557370"/>
              <a:gd name="connsiteX170" fmla="*/ 1799540 w 3335732"/>
              <a:gd name="connsiteY170" fmla="*/ 1828800 h 4557370"/>
              <a:gd name="connsiteX171" fmla="*/ 1777594 w 3335732"/>
              <a:gd name="connsiteY171" fmla="*/ 1828800 h 4557370"/>
              <a:gd name="connsiteX172" fmla="*/ 1748333 w 3335732"/>
              <a:gd name="connsiteY172" fmla="*/ 1858061 h 4557370"/>
              <a:gd name="connsiteX173" fmla="*/ 1748333 w 3335732"/>
              <a:gd name="connsiteY173" fmla="*/ 1894637 h 4557370"/>
              <a:gd name="connsiteX174" fmla="*/ 1770279 w 3335732"/>
              <a:gd name="connsiteY174" fmla="*/ 1909267 h 4557370"/>
              <a:gd name="connsiteX175" fmla="*/ 1770279 w 3335732"/>
              <a:gd name="connsiteY175" fmla="*/ 1945843 h 4557370"/>
              <a:gd name="connsiteX176" fmla="*/ 1755648 w 3335732"/>
              <a:gd name="connsiteY176" fmla="*/ 1953159 h 4557370"/>
              <a:gd name="connsiteX177" fmla="*/ 1755648 w 3335732"/>
              <a:gd name="connsiteY177" fmla="*/ 2070202 h 4557370"/>
              <a:gd name="connsiteX178" fmla="*/ 1792224 w 3335732"/>
              <a:gd name="connsiteY178" fmla="*/ 2136039 h 4557370"/>
              <a:gd name="connsiteX179" fmla="*/ 1836116 w 3335732"/>
              <a:gd name="connsiteY179" fmla="*/ 2165299 h 4557370"/>
              <a:gd name="connsiteX180" fmla="*/ 1901952 w 3335732"/>
              <a:gd name="connsiteY180" fmla="*/ 2150669 h 4557370"/>
              <a:gd name="connsiteX181" fmla="*/ 1923898 w 3335732"/>
              <a:gd name="connsiteY181" fmla="*/ 2121408 h 4557370"/>
              <a:gd name="connsiteX182" fmla="*/ 1938528 w 3335732"/>
              <a:gd name="connsiteY182" fmla="*/ 2070202 h 4557370"/>
              <a:gd name="connsiteX183" fmla="*/ 1989735 w 3335732"/>
              <a:gd name="connsiteY183" fmla="*/ 2055571 h 4557370"/>
              <a:gd name="connsiteX184" fmla="*/ 2011680 w 3335732"/>
              <a:gd name="connsiteY184" fmla="*/ 2055571 h 4557370"/>
              <a:gd name="connsiteX185" fmla="*/ 2026311 w 3335732"/>
              <a:gd name="connsiteY185" fmla="*/ 2077517 h 4557370"/>
              <a:gd name="connsiteX186" fmla="*/ 2004365 w 3335732"/>
              <a:gd name="connsiteY186" fmla="*/ 2106778 h 4557370"/>
              <a:gd name="connsiteX187" fmla="*/ 2004365 w 3335732"/>
              <a:gd name="connsiteY187" fmla="*/ 2165299 h 4557370"/>
              <a:gd name="connsiteX188" fmla="*/ 2011680 w 3335732"/>
              <a:gd name="connsiteY188" fmla="*/ 2231136 h 4557370"/>
              <a:gd name="connsiteX189" fmla="*/ 2070202 w 3335732"/>
              <a:gd name="connsiteY189" fmla="*/ 2216506 h 4557370"/>
              <a:gd name="connsiteX190" fmla="*/ 2106778 w 3335732"/>
              <a:gd name="connsiteY190" fmla="*/ 2253082 h 4557370"/>
              <a:gd name="connsiteX191" fmla="*/ 2092148 w 3335732"/>
              <a:gd name="connsiteY191" fmla="*/ 2311603 h 4557370"/>
              <a:gd name="connsiteX192" fmla="*/ 2114093 w 3335732"/>
              <a:gd name="connsiteY192" fmla="*/ 2348179 h 4557370"/>
              <a:gd name="connsiteX193" fmla="*/ 2099463 w 3335732"/>
              <a:gd name="connsiteY193" fmla="*/ 2370125 h 4557370"/>
              <a:gd name="connsiteX194" fmla="*/ 2128724 w 3335732"/>
              <a:gd name="connsiteY194" fmla="*/ 2435962 h 4557370"/>
              <a:gd name="connsiteX195" fmla="*/ 2157984 w 3335732"/>
              <a:gd name="connsiteY195" fmla="*/ 2457907 h 4557370"/>
              <a:gd name="connsiteX196" fmla="*/ 2194560 w 3335732"/>
              <a:gd name="connsiteY196" fmla="*/ 2450592 h 4557370"/>
              <a:gd name="connsiteX197" fmla="*/ 2201876 w 3335732"/>
              <a:gd name="connsiteY197" fmla="*/ 2435962 h 4557370"/>
              <a:gd name="connsiteX198" fmla="*/ 2231136 w 3335732"/>
              <a:gd name="connsiteY198" fmla="*/ 2435962 h 4557370"/>
              <a:gd name="connsiteX199" fmla="*/ 2267712 w 3335732"/>
              <a:gd name="connsiteY199" fmla="*/ 2516429 h 4557370"/>
              <a:gd name="connsiteX200" fmla="*/ 2311604 w 3335732"/>
              <a:gd name="connsiteY200" fmla="*/ 2406701 h 4557370"/>
              <a:gd name="connsiteX201" fmla="*/ 2384756 w 3335732"/>
              <a:gd name="connsiteY201" fmla="*/ 2355495 h 4557370"/>
              <a:gd name="connsiteX202" fmla="*/ 2414016 w 3335732"/>
              <a:gd name="connsiteY202" fmla="*/ 2362810 h 4557370"/>
              <a:gd name="connsiteX203" fmla="*/ 2392071 w 3335732"/>
              <a:gd name="connsiteY203" fmla="*/ 2414016 h 4557370"/>
              <a:gd name="connsiteX204" fmla="*/ 2392071 w 3335732"/>
              <a:gd name="connsiteY204" fmla="*/ 2472538 h 4557370"/>
              <a:gd name="connsiteX205" fmla="*/ 2421332 w 3335732"/>
              <a:gd name="connsiteY205" fmla="*/ 2472538 h 4557370"/>
              <a:gd name="connsiteX206" fmla="*/ 2414016 w 3335732"/>
              <a:gd name="connsiteY206" fmla="*/ 2428647 h 4557370"/>
              <a:gd name="connsiteX207" fmla="*/ 2443277 w 3335732"/>
              <a:gd name="connsiteY207" fmla="*/ 2384755 h 4557370"/>
              <a:gd name="connsiteX208" fmla="*/ 2457908 w 3335732"/>
              <a:gd name="connsiteY208" fmla="*/ 2377440 h 4557370"/>
              <a:gd name="connsiteX209" fmla="*/ 2509114 w 3335732"/>
              <a:gd name="connsiteY209" fmla="*/ 2414016 h 4557370"/>
              <a:gd name="connsiteX210" fmla="*/ 2553005 w 3335732"/>
              <a:gd name="connsiteY210" fmla="*/ 2421331 h 4557370"/>
              <a:gd name="connsiteX211" fmla="*/ 2582266 w 3335732"/>
              <a:gd name="connsiteY211" fmla="*/ 2450592 h 4557370"/>
              <a:gd name="connsiteX212" fmla="*/ 2618842 w 3335732"/>
              <a:gd name="connsiteY212" fmla="*/ 2414016 h 4557370"/>
              <a:gd name="connsiteX213" fmla="*/ 2640788 w 3335732"/>
              <a:gd name="connsiteY213" fmla="*/ 2406701 h 4557370"/>
              <a:gd name="connsiteX214" fmla="*/ 2677364 w 3335732"/>
              <a:gd name="connsiteY214" fmla="*/ 2465223 h 4557370"/>
              <a:gd name="connsiteX215" fmla="*/ 2633472 w 3335732"/>
              <a:gd name="connsiteY215" fmla="*/ 2465223 h 4557370"/>
              <a:gd name="connsiteX216" fmla="*/ 2633472 w 3335732"/>
              <a:gd name="connsiteY216" fmla="*/ 2494483 h 4557370"/>
              <a:gd name="connsiteX217" fmla="*/ 2713940 w 3335732"/>
              <a:gd name="connsiteY217" fmla="*/ 2494483 h 4557370"/>
              <a:gd name="connsiteX218" fmla="*/ 2735885 w 3335732"/>
              <a:gd name="connsiteY218" fmla="*/ 2523744 h 4557370"/>
              <a:gd name="connsiteX219" fmla="*/ 2779776 w 3335732"/>
              <a:gd name="connsiteY219" fmla="*/ 2538375 h 4557370"/>
              <a:gd name="connsiteX220" fmla="*/ 2860244 w 3335732"/>
              <a:gd name="connsiteY220" fmla="*/ 2567635 h 4557370"/>
              <a:gd name="connsiteX221" fmla="*/ 2911450 w 3335732"/>
              <a:gd name="connsiteY221" fmla="*/ 2618842 h 4557370"/>
              <a:gd name="connsiteX222" fmla="*/ 2940711 w 3335732"/>
              <a:gd name="connsiteY222" fmla="*/ 2677363 h 4557370"/>
              <a:gd name="connsiteX223" fmla="*/ 2940711 w 3335732"/>
              <a:gd name="connsiteY223" fmla="*/ 2721255 h 4557370"/>
              <a:gd name="connsiteX224" fmla="*/ 2911450 w 3335732"/>
              <a:gd name="connsiteY224" fmla="*/ 2757831 h 4557370"/>
              <a:gd name="connsiteX225" fmla="*/ 2874874 w 3335732"/>
              <a:gd name="connsiteY225" fmla="*/ 2779776 h 4557370"/>
              <a:gd name="connsiteX226" fmla="*/ 2882189 w 3335732"/>
              <a:gd name="connsiteY226" fmla="*/ 2801722 h 4557370"/>
              <a:gd name="connsiteX227" fmla="*/ 2926080 w 3335732"/>
              <a:gd name="connsiteY227" fmla="*/ 2765146 h 4557370"/>
              <a:gd name="connsiteX228" fmla="*/ 2962656 w 3335732"/>
              <a:gd name="connsiteY228" fmla="*/ 2735885 h 4557370"/>
              <a:gd name="connsiteX229" fmla="*/ 2991917 w 3335732"/>
              <a:gd name="connsiteY229" fmla="*/ 2757831 h 4557370"/>
              <a:gd name="connsiteX230" fmla="*/ 2955341 w 3335732"/>
              <a:gd name="connsiteY230" fmla="*/ 2801722 h 4557370"/>
              <a:gd name="connsiteX231" fmla="*/ 2955341 w 3335732"/>
              <a:gd name="connsiteY231" fmla="*/ 2823667 h 4557370"/>
              <a:gd name="connsiteX232" fmla="*/ 2984602 w 3335732"/>
              <a:gd name="connsiteY232" fmla="*/ 2830983 h 4557370"/>
              <a:gd name="connsiteX233" fmla="*/ 2991917 w 3335732"/>
              <a:gd name="connsiteY233" fmla="*/ 2787091 h 4557370"/>
              <a:gd name="connsiteX234" fmla="*/ 3050439 w 3335732"/>
              <a:gd name="connsiteY234" fmla="*/ 2787091 h 4557370"/>
              <a:gd name="connsiteX235" fmla="*/ 3108960 w 3335732"/>
              <a:gd name="connsiteY235" fmla="*/ 2838298 h 4557370"/>
              <a:gd name="connsiteX236" fmla="*/ 3204058 w 3335732"/>
              <a:gd name="connsiteY236" fmla="*/ 2860243 h 4557370"/>
              <a:gd name="connsiteX237" fmla="*/ 3313786 w 3335732"/>
              <a:gd name="connsiteY237" fmla="*/ 2911450 h 4557370"/>
              <a:gd name="connsiteX238" fmla="*/ 3335732 w 3335732"/>
              <a:gd name="connsiteY238" fmla="*/ 2962656 h 4557370"/>
              <a:gd name="connsiteX239" fmla="*/ 3328416 w 3335732"/>
              <a:gd name="connsiteY239" fmla="*/ 3035808 h 4557370"/>
              <a:gd name="connsiteX240" fmla="*/ 3255264 w 3335732"/>
              <a:gd name="connsiteY240" fmla="*/ 3152851 h 4557370"/>
              <a:gd name="connsiteX241" fmla="*/ 3218688 w 3335732"/>
              <a:gd name="connsiteY241" fmla="*/ 3152851 h 4557370"/>
              <a:gd name="connsiteX242" fmla="*/ 3218688 w 3335732"/>
              <a:gd name="connsiteY242" fmla="*/ 3240634 h 4557370"/>
              <a:gd name="connsiteX243" fmla="*/ 3182112 w 3335732"/>
              <a:gd name="connsiteY243" fmla="*/ 3416199 h 4557370"/>
              <a:gd name="connsiteX244" fmla="*/ 3087015 w 3335732"/>
              <a:gd name="connsiteY244" fmla="*/ 3511296 h 4557370"/>
              <a:gd name="connsiteX245" fmla="*/ 3043124 w 3335732"/>
              <a:gd name="connsiteY245" fmla="*/ 3518611 h 4557370"/>
              <a:gd name="connsiteX246" fmla="*/ 3043124 w 3335732"/>
              <a:gd name="connsiteY246" fmla="*/ 3518611 h 4557370"/>
              <a:gd name="connsiteX247" fmla="*/ 2999232 w 3335732"/>
              <a:gd name="connsiteY247" fmla="*/ 3525927 h 4557370"/>
              <a:gd name="connsiteX248" fmla="*/ 2977287 w 3335732"/>
              <a:gd name="connsiteY248" fmla="*/ 3569818 h 4557370"/>
              <a:gd name="connsiteX249" fmla="*/ 2948026 w 3335732"/>
              <a:gd name="connsiteY249" fmla="*/ 3577133 h 4557370"/>
              <a:gd name="connsiteX250" fmla="*/ 2948026 w 3335732"/>
              <a:gd name="connsiteY250" fmla="*/ 3613709 h 4557370"/>
              <a:gd name="connsiteX251" fmla="*/ 2984602 w 3335732"/>
              <a:gd name="connsiteY251" fmla="*/ 3642970 h 4557370"/>
              <a:gd name="connsiteX252" fmla="*/ 2926080 w 3335732"/>
              <a:gd name="connsiteY252" fmla="*/ 3767328 h 4557370"/>
              <a:gd name="connsiteX253" fmla="*/ 2904135 w 3335732"/>
              <a:gd name="connsiteY253" fmla="*/ 3767328 h 4557370"/>
              <a:gd name="connsiteX254" fmla="*/ 2904135 w 3335732"/>
              <a:gd name="connsiteY254" fmla="*/ 3723437 h 4557370"/>
              <a:gd name="connsiteX255" fmla="*/ 2882189 w 3335732"/>
              <a:gd name="connsiteY255" fmla="*/ 3723437 h 4557370"/>
              <a:gd name="connsiteX256" fmla="*/ 2882189 w 3335732"/>
              <a:gd name="connsiteY256" fmla="*/ 3774643 h 4557370"/>
              <a:gd name="connsiteX257" fmla="*/ 2852928 w 3335732"/>
              <a:gd name="connsiteY257" fmla="*/ 3862426 h 4557370"/>
              <a:gd name="connsiteX258" fmla="*/ 2809037 w 3335732"/>
              <a:gd name="connsiteY258" fmla="*/ 3869741 h 4557370"/>
              <a:gd name="connsiteX259" fmla="*/ 2750516 w 3335732"/>
              <a:gd name="connsiteY259" fmla="*/ 3855111 h 4557370"/>
              <a:gd name="connsiteX260" fmla="*/ 2728570 w 3335732"/>
              <a:gd name="connsiteY260" fmla="*/ 3825850 h 4557370"/>
              <a:gd name="connsiteX261" fmla="*/ 2713940 w 3335732"/>
              <a:gd name="connsiteY261" fmla="*/ 3825850 h 4557370"/>
              <a:gd name="connsiteX262" fmla="*/ 2713940 w 3335732"/>
              <a:gd name="connsiteY262" fmla="*/ 3877056 h 4557370"/>
              <a:gd name="connsiteX263" fmla="*/ 2779776 w 3335732"/>
              <a:gd name="connsiteY263" fmla="*/ 3913632 h 4557370"/>
              <a:gd name="connsiteX264" fmla="*/ 2765146 w 3335732"/>
              <a:gd name="connsiteY264" fmla="*/ 3964839 h 4557370"/>
              <a:gd name="connsiteX265" fmla="*/ 2728570 w 3335732"/>
              <a:gd name="connsiteY265" fmla="*/ 4001415 h 4557370"/>
              <a:gd name="connsiteX266" fmla="*/ 2648103 w 3335732"/>
              <a:gd name="connsiteY266" fmla="*/ 4008730 h 4557370"/>
              <a:gd name="connsiteX267" fmla="*/ 2618842 w 3335732"/>
              <a:gd name="connsiteY267" fmla="*/ 4081882 h 4557370"/>
              <a:gd name="connsiteX268" fmla="*/ 2604212 w 3335732"/>
              <a:gd name="connsiteY268" fmla="*/ 4096512 h 4557370"/>
              <a:gd name="connsiteX269" fmla="*/ 2560320 w 3335732"/>
              <a:gd name="connsiteY269" fmla="*/ 4059936 h 4557370"/>
              <a:gd name="connsiteX270" fmla="*/ 2545690 w 3335732"/>
              <a:gd name="connsiteY270" fmla="*/ 4074567 h 4557370"/>
              <a:gd name="connsiteX271" fmla="*/ 2574951 w 3335732"/>
              <a:gd name="connsiteY271" fmla="*/ 4125773 h 4557370"/>
              <a:gd name="connsiteX272" fmla="*/ 2611527 w 3335732"/>
              <a:gd name="connsiteY272" fmla="*/ 4133088 h 4557370"/>
              <a:gd name="connsiteX273" fmla="*/ 2611527 w 3335732"/>
              <a:gd name="connsiteY273" fmla="*/ 4162349 h 4557370"/>
              <a:gd name="connsiteX274" fmla="*/ 2567636 w 3335732"/>
              <a:gd name="connsiteY274" fmla="*/ 4162349 h 4557370"/>
              <a:gd name="connsiteX275" fmla="*/ 2545690 w 3335732"/>
              <a:gd name="connsiteY275" fmla="*/ 4228186 h 4557370"/>
              <a:gd name="connsiteX276" fmla="*/ 2509114 w 3335732"/>
              <a:gd name="connsiteY276" fmla="*/ 4257447 h 4557370"/>
              <a:gd name="connsiteX277" fmla="*/ 2523744 w 3335732"/>
              <a:gd name="connsiteY277" fmla="*/ 4301338 h 4557370"/>
              <a:gd name="connsiteX278" fmla="*/ 2545690 w 3335732"/>
              <a:gd name="connsiteY278" fmla="*/ 4315968 h 4557370"/>
              <a:gd name="connsiteX279" fmla="*/ 2545690 w 3335732"/>
              <a:gd name="connsiteY279" fmla="*/ 4352544 h 4557370"/>
              <a:gd name="connsiteX280" fmla="*/ 2472538 w 3335732"/>
              <a:gd name="connsiteY280" fmla="*/ 4433011 h 4557370"/>
              <a:gd name="connsiteX281" fmla="*/ 2472538 w 3335732"/>
              <a:gd name="connsiteY281" fmla="*/ 4462272 h 4557370"/>
              <a:gd name="connsiteX282" fmla="*/ 2479853 w 3335732"/>
              <a:gd name="connsiteY282" fmla="*/ 4491533 h 4557370"/>
              <a:gd name="connsiteX283" fmla="*/ 2421332 w 3335732"/>
              <a:gd name="connsiteY283" fmla="*/ 4491533 h 4557370"/>
              <a:gd name="connsiteX284" fmla="*/ 2421332 w 3335732"/>
              <a:gd name="connsiteY284" fmla="*/ 4542739 h 4557370"/>
              <a:gd name="connsiteX285" fmla="*/ 2355495 w 3335732"/>
              <a:gd name="connsiteY285" fmla="*/ 4557370 h 4557370"/>
              <a:gd name="connsiteX286" fmla="*/ 2333549 w 3335732"/>
              <a:gd name="connsiteY286" fmla="*/ 4498848 h 4557370"/>
              <a:gd name="connsiteX287" fmla="*/ 2311604 w 3335732"/>
              <a:gd name="connsiteY287" fmla="*/ 4520794 h 4557370"/>
              <a:gd name="connsiteX288" fmla="*/ 2282343 w 3335732"/>
              <a:gd name="connsiteY288" fmla="*/ 4520794 h 4557370"/>
              <a:gd name="connsiteX289" fmla="*/ 2296973 w 3335732"/>
              <a:gd name="connsiteY289" fmla="*/ 4484218 h 4557370"/>
              <a:gd name="connsiteX290" fmla="*/ 2333549 w 3335732"/>
              <a:gd name="connsiteY290" fmla="*/ 4462272 h 4557370"/>
              <a:gd name="connsiteX291" fmla="*/ 2355495 w 3335732"/>
              <a:gd name="connsiteY291" fmla="*/ 4433011 h 4557370"/>
              <a:gd name="connsiteX292" fmla="*/ 2355495 w 3335732"/>
              <a:gd name="connsiteY292" fmla="*/ 4308653 h 4557370"/>
              <a:gd name="connsiteX293" fmla="*/ 2289658 w 3335732"/>
              <a:gd name="connsiteY293" fmla="*/ 4286707 h 4557370"/>
              <a:gd name="connsiteX294" fmla="*/ 2296973 w 3335732"/>
              <a:gd name="connsiteY294" fmla="*/ 4250131 h 4557370"/>
              <a:gd name="connsiteX295" fmla="*/ 2340864 w 3335732"/>
              <a:gd name="connsiteY295" fmla="*/ 4250131 h 4557370"/>
              <a:gd name="connsiteX296" fmla="*/ 2362810 w 3335732"/>
              <a:gd name="connsiteY296" fmla="*/ 4228186 h 4557370"/>
              <a:gd name="connsiteX297" fmla="*/ 2355495 w 3335732"/>
              <a:gd name="connsiteY297" fmla="*/ 4184295 h 4557370"/>
              <a:gd name="connsiteX298" fmla="*/ 2348180 w 3335732"/>
              <a:gd name="connsiteY298" fmla="*/ 4169664 h 4557370"/>
              <a:gd name="connsiteX299" fmla="*/ 2348180 w 3335732"/>
              <a:gd name="connsiteY299" fmla="*/ 3964839 h 4557370"/>
              <a:gd name="connsiteX300" fmla="*/ 2399386 w 3335732"/>
              <a:gd name="connsiteY300" fmla="*/ 3789274 h 4557370"/>
              <a:gd name="connsiteX301" fmla="*/ 2406701 w 3335732"/>
              <a:gd name="connsiteY301" fmla="*/ 3621024 h 4557370"/>
              <a:gd name="connsiteX302" fmla="*/ 2414016 w 3335732"/>
              <a:gd name="connsiteY302" fmla="*/ 3599079 h 4557370"/>
              <a:gd name="connsiteX303" fmla="*/ 2428647 w 3335732"/>
              <a:gd name="connsiteY303" fmla="*/ 3511296 h 4557370"/>
              <a:gd name="connsiteX304" fmla="*/ 2428647 w 3335732"/>
              <a:gd name="connsiteY304" fmla="*/ 3416199 h 4557370"/>
              <a:gd name="connsiteX305" fmla="*/ 2443277 w 3335732"/>
              <a:gd name="connsiteY305" fmla="*/ 3408883 h 4557370"/>
              <a:gd name="connsiteX306" fmla="*/ 2435962 w 3335732"/>
              <a:gd name="connsiteY306" fmla="*/ 3313786 h 4557370"/>
              <a:gd name="connsiteX307" fmla="*/ 2370125 w 3335732"/>
              <a:gd name="connsiteY307" fmla="*/ 3284525 h 4557370"/>
              <a:gd name="connsiteX308" fmla="*/ 2282343 w 3335732"/>
              <a:gd name="connsiteY308" fmla="*/ 3204058 h 4557370"/>
              <a:gd name="connsiteX309" fmla="*/ 2238452 w 3335732"/>
              <a:gd name="connsiteY309" fmla="*/ 3028493 h 4557370"/>
              <a:gd name="connsiteX310" fmla="*/ 2157984 w 3335732"/>
              <a:gd name="connsiteY310" fmla="*/ 2948026 h 4557370"/>
              <a:gd name="connsiteX311" fmla="*/ 2157984 w 3335732"/>
              <a:gd name="connsiteY311" fmla="*/ 2896819 h 4557370"/>
              <a:gd name="connsiteX312" fmla="*/ 2187245 w 3335732"/>
              <a:gd name="connsiteY312" fmla="*/ 2852928 h 4557370"/>
              <a:gd name="connsiteX313" fmla="*/ 2172615 w 3335732"/>
              <a:gd name="connsiteY313" fmla="*/ 2816352 h 4557370"/>
              <a:gd name="connsiteX314" fmla="*/ 2179930 w 3335732"/>
              <a:gd name="connsiteY314" fmla="*/ 2728570 h 4557370"/>
              <a:gd name="connsiteX315" fmla="*/ 2238452 w 3335732"/>
              <a:gd name="connsiteY315" fmla="*/ 2640787 h 4557370"/>
              <a:gd name="connsiteX316" fmla="*/ 2253082 w 3335732"/>
              <a:gd name="connsiteY316" fmla="*/ 2626157 h 4557370"/>
              <a:gd name="connsiteX317" fmla="*/ 2253082 w 3335732"/>
              <a:gd name="connsiteY317" fmla="*/ 2545690 h 4557370"/>
              <a:gd name="connsiteX318" fmla="*/ 2238452 w 3335732"/>
              <a:gd name="connsiteY318" fmla="*/ 2531059 h 4557370"/>
              <a:gd name="connsiteX319" fmla="*/ 2223821 w 3335732"/>
              <a:gd name="connsiteY319" fmla="*/ 2487168 h 4557370"/>
              <a:gd name="connsiteX320" fmla="*/ 2194560 w 3335732"/>
              <a:gd name="connsiteY320" fmla="*/ 2487168 h 4557370"/>
              <a:gd name="connsiteX321" fmla="*/ 2194560 w 3335732"/>
              <a:gd name="connsiteY321" fmla="*/ 2516429 h 4557370"/>
              <a:gd name="connsiteX322" fmla="*/ 2157984 w 3335732"/>
              <a:gd name="connsiteY322" fmla="*/ 2516429 h 4557370"/>
              <a:gd name="connsiteX323" fmla="*/ 2070202 w 3335732"/>
              <a:gd name="connsiteY323" fmla="*/ 2465223 h 4557370"/>
              <a:gd name="connsiteX324" fmla="*/ 1989735 w 3335732"/>
              <a:gd name="connsiteY324" fmla="*/ 2340864 h 4557370"/>
              <a:gd name="connsiteX325" fmla="*/ 1960474 w 3335732"/>
              <a:gd name="connsiteY325" fmla="*/ 2326234 h 4557370"/>
              <a:gd name="connsiteX326" fmla="*/ 1894637 w 3335732"/>
              <a:gd name="connsiteY326" fmla="*/ 2304288 h 4557370"/>
              <a:gd name="connsiteX327" fmla="*/ 1858061 w 3335732"/>
              <a:gd name="connsiteY327" fmla="*/ 2245767 h 4557370"/>
              <a:gd name="connsiteX328" fmla="*/ 1733703 w 3335732"/>
              <a:gd name="connsiteY328" fmla="*/ 2245767 h 4557370"/>
              <a:gd name="connsiteX329" fmla="*/ 1623975 w 3335732"/>
              <a:gd name="connsiteY329" fmla="*/ 2179930 h 4557370"/>
              <a:gd name="connsiteX330" fmla="*/ 1580084 w 3335732"/>
              <a:gd name="connsiteY330" fmla="*/ 2165299 h 4557370"/>
              <a:gd name="connsiteX331" fmla="*/ 1543508 w 3335732"/>
              <a:gd name="connsiteY331" fmla="*/ 2077517 h 4557370"/>
              <a:gd name="connsiteX332" fmla="*/ 1543508 w 3335732"/>
              <a:gd name="connsiteY332" fmla="*/ 2040941 h 4557370"/>
              <a:gd name="connsiteX333" fmla="*/ 1353312 w 3335732"/>
              <a:gd name="connsiteY333" fmla="*/ 1726387 h 4557370"/>
              <a:gd name="connsiteX334" fmla="*/ 1309421 w 3335732"/>
              <a:gd name="connsiteY334" fmla="*/ 1733703 h 4557370"/>
              <a:gd name="connsiteX335" fmla="*/ 1404519 w 3335732"/>
              <a:gd name="connsiteY335" fmla="*/ 1880007 h 4557370"/>
              <a:gd name="connsiteX336" fmla="*/ 1441095 w 3335732"/>
              <a:gd name="connsiteY336" fmla="*/ 1997050 h 4557370"/>
              <a:gd name="connsiteX337" fmla="*/ 1441095 w 3335732"/>
              <a:gd name="connsiteY337" fmla="*/ 1997050 h 4557370"/>
              <a:gd name="connsiteX338" fmla="*/ 1389888 w 3335732"/>
              <a:gd name="connsiteY338" fmla="*/ 1989735 h 4557370"/>
              <a:gd name="connsiteX339" fmla="*/ 1367943 w 3335732"/>
              <a:gd name="connsiteY339" fmla="*/ 1923898 h 4557370"/>
              <a:gd name="connsiteX340" fmla="*/ 1353312 w 3335732"/>
              <a:gd name="connsiteY340" fmla="*/ 1887322 h 4557370"/>
              <a:gd name="connsiteX341" fmla="*/ 1309421 w 3335732"/>
              <a:gd name="connsiteY341" fmla="*/ 1858061 h 4557370"/>
              <a:gd name="connsiteX342" fmla="*/ 1309421 w 3335732"/>
              <a:gd name="connsiteY342" fmla="*/ 1828800 h 4557370"/>
              <a:gd name="connsiteX343" fmla="*/ 1294791 w 3335732"/>
              <a:gd name="connsiteY343" fmla="*/ 1770279 h 4557370"/>
              <a:gd name="connsiteX344" fmla="*/ 1258215 w 3335732"/>
              <a:gd name="connsiteY344" fmla="*/ 1711757 h 4557370"/>
              <a:gd name="connsiteX345" fmla="*/ 1258215 w 3335732"/>
              <a:gd name="connsiteY345" fmla="*/ 1689811 h 4557370"/>
              <a:gd name="connsiteX346" fmla="*/ 1228954 w 3335732"/>
              <a:gd name="connsiteY346" fmla="*/ 1638605 h 4557370"/>
              <a:gd name="connsiteX347" fmla="*/ 1163117 w 3335732"/>
              <a:gd name="connsiteY347" fmla="*/ 1616659 h 4557370"/>
              <a:gd name="connsiteX348" fmla="*/ 1068020 w 3335732"/>
              <a:gd name="connsiteY348" fmla="*/ 1404519 h 4557370"/>
              <a:gd name="connsiteX349" fmla="*/ 1068020 w 3335732"/>
              <a:gd name="connsiteY349" fmla="*/ 1133856 h 4557370"/>
              <a:gd name="connsiteX350" fmla="*/ 1104596 w 3335732"/>
              <a:gd name="connsiteY350" fmla="*/ 1119226 h 4557370"/>
              <a:gd name="connsiteX351" fmla="*/ 1111911 w 3335732"/>
              <a:gd name="connsiteY351" fmla="*/ 1097280 h 4557370"/>
              <a:gd name="connsiteX352" fmla="*/ 1060704 w 3335732"/>
              <a:gd name="connsiteY352" fmla="*/ 1046074 h 4557370"/>
              <a:gd name="connsiteX353" fmla="*/ 987552 w 3335732"/>
              <a:gd name="connsiteY353" fmla="*/ 1038759 h 4557370"/>
              <a:gd name="connsiteX354" fmla="*/ 972922 w 3335732"/>
              <a:gd name="connsiteY354" fmla="*/ 972922 h 4557370"/>
              <a:gd name="connsiteX355" fmla="*/ 921716 w 3335732"/>
              <a:gd name="connsiteY355" fmla="*/ 921715 h 4557370"/>
              <a:gd name="connsiteX356" fmla="*/ 921716 w 3335732"/>
              <a:gd name="connsiteY356" fmla="*/ 863194 h 4557370"/>
              <a:gd name="connsiteX357" fmla="*/ 863194 w 3335732"/>
              <a:gd name="connsiteY357" fmla="*/ 826618 h 4557370"/>
              <a:gd name="connsiteX358" fmla="*/ 819303 w 3335732"/>
              <a:gd name="connsiteY358" fmla="*/ 738835 h 4557370"/>
              <a:gd name="connsiteX359" fmla="*/ 746151 w 3335732"/>
              <a:gd name="connsiteY359" fmla="*/ 746151 h 4557370"/>
              <a:gd name="connsiteX360" fmla="*/ 680314 w 3335732"/>
              <a:gd name="connsiteY360" fmla="*/ 665683 h 4557370"/>
              <a:gd name="connsiteX361" fmla="*/ 563271 w 3335732"/>
              <a:gd name="connsiteY361" fmla="*/ 658368 h 4557370"/>
              <a:gd name="connsiteX362" fmla="*/ 490119 w 3335732"/>
              <a:gd name="connsiteY362" fmla="*/ 607162 h 4557370"/>
              <a:gd name="connsiteX363" fmla="*/ 475488 w 3335732"/>
              <a:gd name="connsiteY363" fmla="*/ 651053 h 4557370"/>
              <a:gd name="connsiteX364" fmla="*/ 446228 w 3335732"/>
              <a:gd name="connsiteY364" fmla="*/ 665683 h 4557370"/>
              <a:gd name="connsiteX365" fmla="*/ 387706 w 3335732"/>
              <a:gd name="connsiteY365" fmla="*/ 694944 h 4557370"/>
              <a:gd name="connsiteX366" fmla="*/ 387706 w 3335732"/>
              <a:gd name="connsiteY366" fmla="*/ 665683 h 4557370"/>
              <a:gd name="connsiteX367" fmla="*/ 387706 w 3335732"/>
              <a:gd name="connsiteY367" fmla="*/ 665683 h 4557370"/>
              <a:gd name="connsiteX368" fmla="*/ 416967 w 3335732"/>
              <a:gd name="connsiteY368" fmla="*/ 599847 h 4557370"/>
              <a:gd name="connsiteX369" fmla="*/ 329184 w 3335732"/>
              <a:gd name="connsiteY369" fmla="*/ 651053 h 4557370"/>
              <a:gd name="connsiteX370" fmla="*/ 329184 w 3335732"/>
              <a:gd name="connsiteY370" fmla="*/ 716890 h 4557370"/>
              <a:gd name="connsiteX371" fmla="*/ 292608 w 3335732"/>
              <a:gd name="connsiteY371" fmla="*/ 760781 h 4557370"/>
              <a:gd name="connsiteX372" fmla="*/ 204826 w 3335732"/>
              <a:gd name="connsiteY372" fmla="*/ 819303 h 4557370"/>
              <a:gd name="connsiteX373" fmla="*/ 182880 w 3335732"/>
              <a:gd name="connsiteY373" fmla="*/ 819303 h 4557370"/>
              <a:gd name="connsiteX374" fmla="*/ 117044 w 3335732"/>
              <a:gd name="connsiteY374" fmla="*/ 870509 h 4557370"/>
              <a:gd name="connsiteX375" fmla="*/ 87783 w 3335732"/>
              <a:gd name="connsiteY375" fmla="*/ 863194 h 4557370"/>
              <a:gd name="connsiteX376" fmla="*/ 87783 w 3335732"/>
              <a:gd name="connsiteY376" fmla="*/ 841248 h 4557370"/>
              <a:gd name="connsiteX377" fmla="*/ 146304 w 3335732"/>
              <a:gd name="connsiteY377" fmla="*/ 797357 h 4557370"/>
              <a:gd name="connsiteX378" fmla="*/ 160935 w 3335732"/>
              <a:gd name="connsiteY378" fmla="*/ 797357 h 4557370"/>
              <a:gd name="connsiteX379" fmla="*/ 263348 w 3335732"/>
              <a:gd name="connsiteY379" fmla="*/ 702259 h 4557370"/>
              <a:gd name="connsiteX380" fmla="*/ 248717 w 3335732"/>
              <a:gd name="connsiteY380" fmla="*/ 680314 h 4557370"/>
              <a:gd name="connsiteX381" fmla="*/ 124359 w 3335732"/>
              <a:gd name="connsiteY381" fmla="*/ 680314 h 4557370"/>
              <a:gd name="connsiteX382" fmla="*/ 102413 w 3335732"/>
              <a:gd name="connsiteY382" fmla="*/ 658368 h 4557370"/>
              <a:gd name="connsiteX383" fmla="*/ 65837 w 3335732"/>
              <a:gd name="connsiteY383" fmla="*/ 643738 h 4557370"/>
              <a:gd name="connsiteX384" fmla="*/ 21946 w 3335732"/>
              <a:gd name="connsiteY384" fmla="*/ 599847 h 4557370"/>
              <a:gd name="connsiteX385" fmla="*/ 21946 w 3335732"/>
              <a:gd name="connsiteY385" fmla="*/ 570586 h 4557370"/>
              <a:gd name="connsiteX386" fmla="*/ 51207 w 3335732"/>
              <a:gd name="connsiteY386" fmla="*/ 519379 h 4557370"/>
              <a:gd name="connsiteX387" fmla="*/ 124359 w 3335732"/>
              <a:gd name="connsiteY387" fmla="*/ 512064 h 4557370"/>
              <a:gd name="connsiteX388" fmla="*/ 138989 w 3335732"/>
              <a:gd name="connsiteY388" fmla="*/ 475488 h 4557370"/>
              <a:gd name="connsiteX389" fmla="*/ 21946 w 3335732"/>
              <a:gd name="connsiteY389" fmla="*/ 468173 h 4557370"/>
              <a:gd name="connsiteX390" fmla="*/ 0 w 3335732"/>
              <a:gd name="connsiteY390" fmla="*/ 438912 h 4557370"/>
              <a:gd name="connsiteX391" fmla="*/ 0 w 3335732"/>
              <a:gd name="connsiteY391" fmla="*/ 395021 h 4557370"/>
              <a:gd name="connsiteX392" fmla="*/ 58522 w 3335732"/>
              <a:gd name="connsiteY392" fmla="*/ 358445 h 4557370"/>
              <a:gd name="connsiteX393" fmla="*/ 87783 w 3335732"/>
              <a:gd name="connsiteY393" fmla="*/ 358445 h 4557370"/>
              <a:gd name="connsiteX394" fmla="*/ 87783 w 3335732"/>
              <a:gd name="connsiteY394" fmla="*/ 395021 h 4557370"/>
              <a:gd name="connsiteX395" fmla="*/ 146304 w 3335732"/>
              <a:gd name="connsiteY395" fmla="*/ 402336 h 4557370"/>
              <a:gd name="connsiteX396" fmla="*/ 131674 w 3335732"/>
              <a:gd name="connsiteY396" fmla="*/ 343815 h 4557370"/>
              <a:gd name="connsiteX397" fmla="*/ 29261 w 3335732"/>
              <a:gd name="connsiteY397" fmla="*/ 314554 h 4557370"/>
              <a:gd name="connsiteX398" fmla="*/ 29261 w 3335732"/>
              <a:gd name="connsiteY398" fmla="*/ 263347 h 4557370"/>
              <a:gd name="connsiteX399" fmla="*/ 80468 w 3335732"/>
              <a:gd name="connsiteY399" fmla="*/ 263347 h 4557370"/>
              <a:gd name="connsiteX400" fmla="*/ 234087 w 3335732"/>
              <a:gd name="connsiteY400" fmla="*/ 146304 h 455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3335732" h="4557370">
                <a:moveTo>
                  <a:pt x="234087" y="146304"/>
                </a:moveTo>
                <a:lnTo>
                  <a:pt x="387706" y="138989"/>
                </a:lnTo>
                <a:lnTo>
                  <a:pt x="395021" y="160935"/>
                </a:lnTo>
                <a:lnTo>
                  <a:pt x="460858" y="160935"/>
                </a:lnTo>
                <a:lnTo>
                  <a:pt x="534010" y="175565"/>
                </a:lnTo>
                <a:lnTo>
                  <a:pt x="665684" y="219456"/>
                </a:lnTo>
                <a:lnTo>
                  <a:pt x="724205" y="241402"/>
                </a:lnTo>
                <a:lnTo>
                  <a:pt x="738836" y="234087"/>
                </a:lnTo>
                <a:lnTo>
                  <a:pt x="746151" y="256032"/>
                </a:lnTo>
                <a:lnTo>
                  <a:pt x="819303" y="263347"/>
                </a:lnTo>
                <a:lnTo>
                  <a:pt x="819303" y="248717"/>
                </a:lnTo>
                <a:lnTo>
                  <a:pt x="841248" y="241402"/>
                </a:lnTo>
                <a:lnTo>
                  <a:pt x="899770" y="182880"/>
                </a:lnTo>
                <a:lnTo>
                  <a:pt x="914400" y="197511"/>
                </a:lnTo>
                <a:lnTo>
                  <a:pt x="892455" y="234087"/>
                </a:lnTo>
                <a:lnTo>
                  <a:pt x="921716" y="234087"/>
                </a:lnTo>
                <a:lnTo>
                  <a:pt x="950976" y="226771"/>
                </a:lnTo>
                <a:lnTo>
                  <a:pt x="965607" y="160935"/>
                </a:lnTo>
                <a:lnTo>
                  <a:pt x="987552" y="160935"/>
                </a:lnTo>
                <a:lnTo>
                  <a:pt x="1046074" y="226771"/>
                </a:lnTo>
                <a:lnTo>
                  <a:pt x="1111911" y="226771"/>
                </a:lnTo>
                <a:lnTo>
                  <a:pt x="1163117" y="241402"/>
                </a:lnTo>
                <a:lnTo>
                  <a:pt x="1214324" y="270663"/>
                </a:lnTo>
                <a:lnTo>
                  <a:pt x="1294791" y="285293"/>
                </a:lnTo>
                <a:lnTo>
                  <a:pt x="1338682" y="307239"/>
                </a:lnTo>
                <a:lnTo>
                  <a:pt x="1338682" y="314554"/>
                </a:lnTo>
                <a:lnTo>
                  <a:pt x="1309421" y="336499"/>
                </a:lnTo>
                <a:lnTo>
                  <a:pt x="1397204" y="343815"/>
                </a:lnTo>
                <a:lnTo>
                  <a:pt x="1404519" y="329184"/>
                </a:lnTo>
                <a:lnTo>
                  <a:pt x="1433780" y="329184"/>
                </a:lnTo>
                <a:lnTo>
                  <a:pt x="1455725" y="373075"/>
                </a:lnTo>
                <a:lnTo>
                  <a:pt x="1484986" y="351130"/>
                </a:lnTo>
                <a:lnTo>
                  <a:pt x="1528877" y="292608"/>
                </a:lnTo>
                <a:lnTo>
                  <a:pt x="1558138" y="292608"/>
                </a:lnTo>
                <a:lnTo>
                  <a:pt x="1623975" y="329184"/>
                </a:lnTo>
                <a:lnTo>
                  <a:pt x="1645920" y="336499"/>
                </a:lnTo>
                <a:lnTo>
                  <a:pt x="1697127" y="343815"/>
                </a:lnTo>
                <a:lnTo>
                  <a:pt x="1726388" y="307239"/>
                </a:lnTo>
                <a:lnTo>
                  <a:pt x="1770279" y="307239"/>
                </a:lnTo>
                <a:lnTo>
                  <a:pt x="1770279" y="343815"/>
                </a:lnTo>
                <a:lnTo>
                  <a:pt x="1799540" y="380391"/>
                </a:lnTo>
                <a:lnTo>
                  <a:pt x="1799540" y="321869"/>
                </a:lnTo>
                <a:lnTo>
                  <a:pt x="1865376" y="292608"/>
                </a:lnTo>
                <a:lnTo>
                  <a:pt x="1880007" y="248717"/>
                </a:lnTo>
                <a:lnTo>
                  <a:pt x="1880007" y="226771"/>
                </a:lnTo>
                <a:lnTo>
                  <a:pt x="1828800" y="226771"/>
                </a:lnTo>
                <a:lnTo>
                  <a:pt x="1806855" y="182880"/>
                </a:lnTo>
                <a:lnTo>
                  <a:pt x="1806855" y="153619"/>
                </a:lnTo>
                <a:lnTo>
                  <a:pt x="1821485" y="80467"/>
                </a:lnTo>
                <a:lnTo>
                  <a:pt x="1806855" y="58522"/>
                </a:lnTo>
                <a:lnTo>
                  <a:pt x="1806855" y="36576"/>
                </a:lnTo>
                <a:lnTo>
                  <a:pt x="1843431" y="0"/>
                </a:lnTo>
                <a:lnTo>
                  <a:pt x="1872692" y="0"/>
                </a:lnTo>
                <a:lnTo>
                  <a:pt x="1894637" y="21946"/>
                </a:lnTo>
                <a:lnTo>
                  <a:pt x="1945844" y="21946"/>
                </a:lnTo>
                <a:lnTo>
                  <a:pt x="1945844" y="65837"/>
                </a:lnTo>
                <a:cubicBezTo>
                  <a:pt x="1899771" y="88874"/>
                  <a:pt x="1901952" y="104141"/>
                  <a:pt x="1901952" y="80467"/>
                </a:cubicBezTo>
                <a:lnTo>
                  <a:pt x="1865376" y="102413"/>
                </a:lnTo>
                <a:lnTo>
                  <a:pt x="1865376" y="131674"/>
                </a:lnTo>
                <a:lnTo>
                  <a:pt x="1938528" y="182880"/>
                </a:lnTo>
                <a:lnTo>
                  <a:pt x="1938528" y="197511"/>
                </a:lnTo>
                <a:lnTo>
                  <a:pt x="1923898" y="226771"/>
                </a:lnTo>
                <a:lnTo>
                  <a:pt x="1953159" y="314554"/>
                </a:lnTo>
                <a:lnTo>
                  <a:pt x="1975104" y="248717"/>
                </a:lnTo>
                <a:lnTo>
                  <a:pt x="2018996" y="248717"/>
                </a:lnTo>
                <a:lnTo>
                  <a:pt x="2018996" y="373075"/>
                </a:lnTo>
                <a:lnTo>
                  <a:pt x="2055572" y="343815"/>
                </a:lnTo>
                <a:lnTo>
                  <a:pt x="2055572" y="292608"/>
                </a:lnTo>
                <a:lnTo>
                  <a:pt x="2084832" y="285293"/>
                </a:lnTo>
                <a:lnTo>
                  <a:pt x="2084832" y="248717"/>
                </a:lnTo>
                <a:lnTo>
                  <a:pt x="2165300" y="248717"/>
                </a:lnTo>
                <a:lnTo>
                  <a:pt x="2187245" y="270663"/>
                </a:lnTo>
                <a:lnTo>
                  <a:pt x="2187245" y="270663"/>
                </a:lnTo>
                <a:lnTo>
                  <a:pt x="2165300" y="292608"/>
                </a:lnTo>
                <a:lnTo>
                  <a:pt x="2165300" y="314554"/>
                </a:lnTo>
                <a:lnTo>
                  <a:pt x="2201876" y="365760"/>
                </a:lnTo>
                <a:lnTo>
                  <a:pt x="2165300" y="395021"/>
                </a:lnTo>
                <a:lnTo>
                  <a:pt x="2165300" y="395021"/>
                </a:lnTo>
                <a:lnTo>
                  <a:pt x="2128724" y="431597"/>
                </a:lnTo>
                <a:lnTo>
                  <a:pt x="2092148" y="431597"/>
                </a:lnTo>
                <a:lnTo>
                  <a:pt x="2077517" y="409651"/>
                </a:lnTo>
                <a:lnTo>
                  <a:pt x="2048256" y="409651"/>
                </a:lnTo>
                <a:lnTo>
                  <a:pt x="2040941" y="424282"/>
                </a:lnTo>
                <a:lnTo>
                  <a:pt x="1938528" y="424282"/>
                </a:lnTo>
                <a:lnTo>
                  <a:pt x="1938528" y="446227"/>
                </a:lnTo>
                <a:lnTo>
                  <a:pt x="2011680" y="453543"/>
                </a:lnTo>
                <a:lnTo>
                  <a:pt x="2026311" y="490119"/>
                </a:lnTo>
                <a:lnTo>
                  <a:pt x="1989735" y="512064"/>
                </a:lnTo>
                <a:lnTo>
                  <a:pt x="1960474" y="497434"/>
                </a:lnTo>
                <a:lnTo>
                  <a:pt x="1945844" y="497434"/>
                </a:lnTo>
                <a:lnTo>
                  <a:pt x="1945844" y="570586"/>
                </a:lnTo>
                <a:lnTo>
                  <a:pt x="1909268" y="577901"/>
                </a:lnTo>
                <a:lnTo>
                  <a:pt x="1814170" y="665683"/>
                </a:lnTo>
                <a:lnTo>
                  <a:pt x="1814170" y="709575"/>
                </a:lnTo>
                <a:lnTo>
                  <a:pt x="1865376" y="724205"/>
                </a:lnTo>
                <a:lnTo>
                  <a:pt x="1894637" y="775411"/>
                </a:lnTo>
                <a:lnTo>
                  <a:pt x="1967789" y="782727"/>
                </a:lnTo>
                <a:lnTo>
                  <a:pt x="1997050" y="811987"/>
                </a:lnTo>
                <a:lnTo>
                  <a:pt x="2004365" y="841248"/>
                </a:lnTo>
                <a:lnTo>
                  <a:pt x="2084832" y="877824"/>
                </a:lnTo>
                <a:lnTo>
                  <a:pt x="2128724" y="877824"/>
                </a:lnTo>
                <a:lnTo>
                  <a:pt x="2150669" y="892455"/>
                </a:lnTo>
                <a:lnTo>
                  <a:pt x="2150669" y="950976"/>
                </a:lnTo>
                <a:lnTo>
                  <a:pt x="2179930" y="1016813"/>
                </a:lnTo>
                <a:lnTo>
                  <a:pt x="2194560" y="1031443"/>
                </a:lnTo>
                <a:lnTo>
                  <a:pt x="2245767" y="1016813"/>
                </a:lnTo>
                <a:lnTo>
                  <a:pt x="2245767" y="965607"/>
                </a:lnTo>
                <a:lnTo>
                  <a:pt x="2216506" y="943661"/>
                </a:lnTo>
                <a:lnTo>
                  <a:pt x="2216506" y="892455"/>
                </a:lnTo>
                <a:lnTo>
                  <a:pt x="2289658" y="819303"/>
                </a:lnTo>
                <a:lnTo>
                  <a:pt x="2260397" y="753466"/>
                </a:lnTo>
                <a:lnTo>
                  <a:pt x="2238452" y="738835"/>
                </a:lnTo>
                <a:lnTo>
                  <a:pt x="2238452" y="694944"/>
                </a:lnTo>
                <a:lnTo>
                  <a:pt x="2267712" y="687629"/>
                </a:lnTo>
                <a:lnTo>
                  <a:pt x="2267712" y="643738"/>
                </a:lnTo>
                <a:lnTo>
                  <a:pt x="2245767" y="629107"/>
                </a:lnTo>
                <a:lnTo>
                  <a:pt x="2260397" y="592531"/>
                </a:lnTo>
                <a:lnTo>
                  <a:pt x="2326234" y="592531"/>
                </a:lnTo>
                <a:lnTo>
                  <a:pt x="2355495" y="563271"/>
                </a:lnTo>
                <a:lnTo>
                  <a:pt x="2406701" y="607162"/>
                </a:lnTo>
                <a:lnTo>
                  <a:pt x="2479853" y="621792"/>
                </a:lnTo>
                <a:lnTo>
                  <a:pt x="2479853" y="687629"/>
                </a:lnTo>
                <a:lnTo>
                  <a:pt x="2516429" y="753466"/>
                </a:lnTo>
                <a:cubicBezTo>
                  <a:pt x="2554909" y="722682"/>
                  <a:pt x="2537392" y="724205"/>
                  <a:pt x="2560320" y="724205"/>
                </a:cubicBezTo>
                <a:lnTo>
                  <a:pt x="2582266" y="702259"/>
                </a:lnTo>
                <a:lnTo>
                  <a:pt x="2582266" y="658368"/>
                </a:lnTo>
                <a:lnTo>
                  <a:pt x="2633472" y="658368"/>
                </a:lnTo>
                <a:lnTo>
                  <a:pt x="2633472" y="709575"/>
                </a:lnTo>
                <a:lnTo>
                  <a:pt x="2655418" y="760781"/>
                </a:lnTo>
                <a:lnTo>
                  <a:pt x="2640788" y="790042"/>
                </a:lnTo>
                <a:lnTo>
                  <a:pt x="2691994" y="819303"/>
                </a:lnTo>
                <a:lnTo>
                  <a:pt x="2691994" y="870509"/>
                </a:lnTo>
                <a:lnTo>
                  <a:pt x="2728570" y="885139"/>
                </a:lnTo>
                <a:lnTo>
                  <a:pt x="2779776" y="921715"/>
                </a:lnTo>
                <a:lnTo>
                  <a:pt x="2838298" y="965607"/>
                </a:lnTo>
                <a:lnTo>
                  <a:pt x="2838298" y="987552"/>
                </a:lnTo>
                <a:lnTo>
                  <a:pt x="2779776" y="1031443"/>
                </a:lnTo>
                <a:lnTo>
                  <a:pt x="2750516" y="1038759"/>
                </a:lnTo>
                <a:lnTo>
                  <a:pt x="2728570" y="1068019"/>
                </a:lnTo>
                <a:lnTo>
                  <a:pt x="2538375" y="1075335"/>
                </a:lnTo>
                <a:lnTo>
                  <a:pt x="2457908" y="1155802"/>
                </a:lnTo>
                <a:lnTo>
                  <a:pt x="2457908" y="1177747"/>
                </a:lnTo>
                <a:lnTo>
                  <a:pt x="2479853" y="1185063"/>
                </a:lnTo>
                <a:lnTo>
                  <a:pt x="2567636" y="1104595"/>
                </a:lnTo>
                <a:lnTo>
                  <a:pt x="2604212" y="1104595"/>
                </a:lnTo>
                <a:lnTo>
                  <a:pt x="2611527" y="1148487"/>
                </a:lnTo>
                <a:lnTo>
                  <a:pt x="2560320" y="1155802"/>
                </a:lnTo>
                <a:lnTo>
                  <a:pt x="2560320" y="1192378"/>
                </a:lnTo>
                <a:lnTo>
                  <a:pt x="2589581" y="1199693"/>
                </a:lnTo>
                <a:lnTo>
                  <a:pt x="2567636" y="1250899"/>
                </a:lnTo>
                <a:lnTo>
                  <a:pt x="2465223" y="1331367"/>
                </a:lnTo>
                <a:lnTo>
                  <a:pt x="2450592" y="1382573"/>
                </a:lnTo>
                <a:lnTo>
                  <a:pt x="2355495" y="1411834"/>
                </a:lnTo>
                <a:lnTo>
                  <a:pt x="2282343" y="1572768"/>
                </a:lnTo>
                <a:lnTo>
                  <a:pt x="2238452" y="1667866"/>
                </a:lnTo>
                <a:lnTo>
                  <a:pt x="2165300" y="1733703"/>
                </a:lnTo>
                <a:lnTo>
                  <a:pt x="2165300" y="1770279"/>
                </a:lnTo>
                <a:lnTo>
                  <a:pt x="2194560" y="1872691"/>
                </a:lnTo>
                <a:lnTo>
                  <a:pt x="2194560" y="1938528"/>
                </a:lnTo>
                <a:lnTo>
                  <a:pt x="2165300" y="1945843"/>
                </a:lnTo>
                <a:lnTo>
                  <a:pt x="2128724" y="1865376"/>
                </a:lnTo>
                <a:lnTo>
                  <a:pt x="2121408" y="1814170"/>
                </a:lnTo>
                <a:lnTo>
                  <a:pt x="2011680" y="1770279"/>
                </a:lnTo>
                <a:lnTo>
                  <a:pt x="1953159" y="1770279"/>
                </a:lnTo>
                <a:lnTo>
                  <a:pt x="1953159" y="1784909"/>
                </a:lnTo>
                <a:lnTo>
                  <a:pt x="1982420" y="1799539"/>
                </a:lnTo>
                <a:lnTo>
                  <a:pt x="1975104" y="1821485"/>
                </a:lnTo>
                <a:lnTo>
                  <a:pt x="1909268" y="1821485"/>
                </a:lnTo>
                <a:lnTo>
                  <a:pt x="1872692" y="1784909"/>
                </a:lnTo>
                <a:lnTo>
                  <a:pt x="1843431" y="1792224"/>
                </a:lnTo>
                <a:lnTo>
                  <a:pt x="1799540" y="1828800"/>
                </a:lnTo>
                <a:lnTo>
                  <a:pt x="1777594" y="1828800"/>
                </a:lnTo>
                <a:lnTo>
                  <a:pt x="1748333" y="1858061"/>
                </a:lnTo>
                <a:lnTo>
                  <a:pt x="1748333" y="1894637"/>
                </a:lnTo>
                <a:lnTo>
                  <a:pt x="1770279" y="1909267"/>
                </a:lnTo>
                <a:lnTo>
                  <a:pt x="1770279" y="1945843"/>
                </a:lnTo>
                <a:lnTo>
                  <a:pt x="1755648" y="1953159"/>
                </a:lnTo>
                <a:lnTo>
                  <a:pt x="1755648" y="2070202"/>
                </a:lnTo>
                <a:lnTo>
                  <a:pt x="1792224" y="2136039"/>
                </a:lnTo>
                <a:lnTo>
                  <a:pt x="1836116" y="2165299"/>
                </a:lnTo>
                <a:lnTo>
                  <a:pt x="1901952" y="2150669"/>
                </a:lnTo>
                <a:lnTo>
                  <a:pt x="1923898" y="2121408"/>
                </a:lnTo>
                <a:lnTo>
                  <a:pt x="1938528" y="2070202"/>
                </a:lnTo>
                <a:lnTo>
                  <a:pt x="1989735" y="2055571"/>
                </a:lnTo>
                <a:lnTo>
                  <a:pt x="2011680" y="2055571"/>
                </a:lnTo>
                <a:lnTo>
                  <a:pt x="2026311" y="2077517"/>
                </a:lnTo>
                <a:lnTo>
                  <a:pt x="2004365" y="2106778"/>
                </a:lnTo>
                <a:lnTo>
                  <a:pt x="2004365" y="2165299"/>
                </a:lnTo>
                <a:lnTo>
                  <a:pt x="2011680" y="2231136"/>
                </a:lnTo>
                <a:lnTo>
                  <a:pt x="2070202" y="2216506"/>
                </a:lnTo>
                <a:lnTo>
                  <a:pt x="2106778" y="2253082"/>
                </a:lnTo>
                <a:lnTo>
                  <a:pt x="2092148" y="2311603"/>
                </a:lnTo>
                <a:lnTo>
                  <a:pt x="2114093" y="2348179"/>
                </a:lnTo>
                <a:lnTo>
                  <a:pt x="2099463" y="2370125"/>
                </a:lnTo>
                <a:lnTo>
                  <a:pt x="2128724" y="2435962"/>
                </a:lnTo>
                <a:lnTo>
                  <a:pt x="2157984" y="2457907"/>
                </a:lnTo>
                <a:lnTo>
                  <a:pt x="2194560" y="2450592"/>
                </a:lnTo>
                <a:lnTo>
                  <a:pt x="2201876" y="2435962"/>
                </a:lnTo>
                <a:lnTo>
                  <a:pt x="2231136" y="2435962"/>
                </a:lnTo>
                <a:lnTo>
                  <a:pt x="2267712" y="2516429"/>
                </a:lnTo>
                <a:lnTo>
                  <a:pt x="2311604" y="2406701"/>
                </a:lnTo>
                <a:lnTo>
                  <a:pt x="2384756" y="2355495"/>
                </a:lnTo>
                <a:lnTo>
                  <a:pt x="2414016" y="2362810"/>
                </a:lnTo>
                <a:lnTo>
                  <a:pt x="2392071" y="2414016"/>
                </a:lnTo>
                <a:lnTo>
                  <a:pt x="2392071" y="2472538"/>
                </a:lnTo>
                <a:lnTo>
                  <a:pt x="2421332" y="2472538"/>
                </a:lnTo>
                <a:lnTo>
                  <a:pt x="2414016" y="2428647"/>
                </a:lnTo>
                <a:lnTo>
                  <a:pt x="2443277" y="2384755"/>
                </a:lnTo>
                <a:lnTo>
                  <a:pt x="2457908" y="2377440"/>
                </a:lnTo>
                <a:lnTo>
                  <a:pt x="2509114" y="2414016"/>
                </a:lnTo>
                <a:lnTo>
                  <a:pt x="2553005" y="2421331"/>
                </a:lnTo>
                <a:lnTo>
                  <a:pt x="2582266" y="2450592"/>
                </a:lnTo>
                <a:lnTo>
                  <a:pt x="2618842" y="2414016"/>
                </a:lnTo>
                <a:lnTo>
                  <a:pt x="2640788" y="2406701"/>
                </a:lnTo>
                <a:lnTo>
                  <a:pt x="2677364" y="2465223"/>
                </a:lnTo>
                <a:lnTo>
                  <a:pt x="2633472" y="2465223"/>
                </a:lnTo>
                <a:lnTo>
                  <a:pt x="2633472" y="2494483"/>
                </a:lnTo>
                <a:lnTo>
                  <a:pt x="2713940" y="2494483"/>
                </a:lnTo>
                <a:lnTo>
                  <a:pt x="2735885" y="2523744"/>
                </a:lnTo>
                <a:lnTo>
                  <a:pt x="2779776" y="2538375"/>
                </a:lnTo>
                <a:lnTo>
                  <a:pt x="2860244" y="2567635"/>
                </a:lnTo>
                <a:lnTo>
                  <a:pt x="2911450" y="2618842"/>
                </a:lnTo>
                <a:lnTo>
                  <a:pt x="2940711" y="2677363"/>
                </a:lnTo>
                <a:lnTo>
                  <a:pt x="2940711" y="2721255"/>
                </a:lnTo>
                <a:lnTo>
                  <a:pt x="2911450" y="2757831"/>
                </a:lnTo>
                <a:lnTo>
                  <a:pt x="2874874" y="2779776"/>
                </a:lnTo>
                <a:lnTo>
                  <a:pt x="2882189" y="2801722"/>
                </a:lnTo>
                <a:lnTo>
                  <a:pt x="2926080" y="2765146"/>
                </a:lnTo>
                <a:lnTo>
                  <a:pt x="2962656" y="2735885"/>
                </a:lnTo>
                <a:lnTo>
                  <a:pt x="2991917" y="2757831"/>
                </a:lnTo>
                <a:lnTo>
                  <a:pt x="2955341" y="2801722"/>
                </a:lnTo>
                <a:lnTo>
                  <a:pt x="2955341" y="2823667"/>
                </a:lnTo>
                <a:lnTo>
                  <a:pt x="2984602" y="2830983"/>
                </a:lnTo>
                <a:lnTo>
                  <a:pt x="2991917" y="2787091"/>
                </a:lnTo>
                <a:lnTo>
                  <a:pt x="3050439" y="2787091"/>
                </a:lnTo>
                <a:lnTo>
                  <a:pt x="3108960" y="2838298"/>
                </a:lnTo>
                <a:lnTo>
                  <a:pt x="3204058" y="2860243"/>
                </a:lnTo>
                <a:lnTo>
                  <a:pt x="3313786" y="2911450"/>
                </a:lnTo>
                <a:lnTo>
                  <a:pt x="3335732" y="2962656"/>
                </a:lnTo>
                <a:lnTo>
                  <a:pt x="3328416" y="3035808"/>
                </a:lnTo>
                <a:lnTo>
                  <a:pt x="3255264" y="3152851"/>
                </a:lnTo>
                <a:lnTo>
                  <a:pt x="3218688" y="3152851"/>
                </a:lnTo>
                <a:lnTo>
                  <a:pt x="3218688" y="3240634"/>
                </a:lnTo>
                <a:lnTo>
                  <a:pt x="3182112" y="3416199"/>
                </a:lnTo>
                <a:lnTo>
                  <a:pt x="3087015" y="3511296"/>
                </a:lnTo>
                <a:lnTo>
                  <a:pt x="3043124" y="3518611"/>
                </a:lnTo>
                <a:lnTo>
                  <a:pt x="3043124" y="3518611"/>
                </a:lnTo>
                <a:lnTo>
                  <a:pt x="2999232" y="3525927"/>
                </a:lnTo>
                <a:lnTo>
                  <a:pt x="2977287" y="3569818"/>
                </a:lnTo>
                <a:lnTo>
                  <a:pt x="2948026" y="3577133"/>
                </a:lnTo>
                <a:lnTo>
                  <a:pt x="2948026" y="3613709"/>
                </a:lnTo>
                <a:lnTo>
                  <a:pt x="2984602" y="3642970"/>
                </a:lnTo>
                <a:lnTo>
                  <a:pt x="2926080" y="3767328"/>
                </a:lnTo>
                <a:lnTo>
                  <a:pt x="2904135" y="3767328"/>
                </a:lnTo>
                <a:lnTo>
                  <a:pt x="2904135" y="3723437"/>
                </a:lnTo>
                <a:lnTo>
                  <a:pt x="2882189" y="3723437"/>
                </a:lnTo>
                <a:lnTo>
                  <a:pt x="2882189" y="3774643"/>
                </a:lnTo>
                <a:lnTo>
                  <a:pt x="2852928" y="3862426"/>
                </a:lnTo>
                <a:lnTo>
                  <a:pt x="2809037" y="3869741"/>
                </a:lnTo>
                <a:lnTo>
                  <a:pt x="2750516" y="3855111"/>
                </a:lnTo>
                <a:lnTo>
                  <a:pt x="2728570" y="3825850"/>
                </a:lnTo>
                <a:lnTo>
                  <a:pt x="2713940" y="3825850"/>
                </a:lnTo>
                <a:lnTo>
                  <a:pt x="2713940" y="3877056"/>
                </a:lnTo>
                <a:lnTo>
                  <a:pt x="2779776" y="3913632"/>
                </a:lnTo>
                <a:lnTo>
                  <a:pt x="2765146" y="3964839"/>
                </a:lnTo>
                <a:lnTo>
                  <a:pt x="2728570" y="4001415"/>
                </a:lnTo>
                <a:lnTo>
                  <a:pt x="2648103" y="4008730"/>
                </a:lnTo>
                <a:lnTo>
                  <a:pt x="2618842" y="4081882"/>
                </a:lnTo>
                <a:lnTo>
                  <a:pt x="2604212" y="4096512"/>
                </a:lnTo>
                <a:lnTo>
                  <a:pt x="2560320" y="4059936"/>
                </a:lnTo>
                <a:lnTo>
                  <a:pt x="2545690" y="4074567"/>
                </a:lnTo>
                <a:lnTo>
                  <a:pt x="2574951" y="4125773"/>
                </a:lnTo>
                <a:lnTo>
                  <a:pt x="2611527" y="4133088"/>
                </a:lnTo>
                <a:lnTo>
                  <a:pt x="2611527" y="4162349"/>
                </a:lnTo>
                <a:lnTo>
                  <a:pt x="2567636" y="4162349"/>
                </a:lnTo>
                <a:lnTo>
                  <a:pt x="2545690" y="4228186"/>
                </a:lnTo>
                <a:lnTo>
                  <a:pt x="2509114" y="4257447"/>
                </a:lnTo>
                <a:lnTo>
                  <a:pt x="2523744" y="4301338"/>
                </a:lnTo>
                <a:lnTo>
                  <a:pt x="2545690" y="4315968"/>
                </a:lnTo>
                <a:lnTo>
                  <a:pt x="2545690" y="4352544"/>
                </a:lnTo>
                <a:lnTo>
                  <a:pt x="2472538" y="4433011"/>
                </a:lnTo>
                <a:lnTo>
                  <a:pt x="2472538" y="4462272"/>
                </a:lnTo>
                <a:lnTo>
                  <a:pt x="2479853" y="4491533"/>
                </a:lnTo>
                <a:lnTo>
                  <a:pt x="2421332" y="4491533"/>
                </a:lnTo>
                <a:lnTo>
                  <a:pt x="2421332" y="4542739"/>
                </a:lnTo>
                <a:lnTo>
                  <a:pt x="2355495" y="4557370"/>
                </a:lnTo>
                <a:lnTo>
                  <a:pt x="2333549" y="4498848"/>
                </a:lnTo>
                <a:lnTo>
                  <a:pt x="2311604" y="4520794"/>
                </a:lnTo>
                <a:lnTo>
                  <a:pt x="2282343" y="4520794"/>
                </a:lnTo>
                <a:lnTo>
                  <a:pt x="2296973" y="4484218"/>
                </a:lnTo>
                <a:lnTo>
                  <a:pt x="2333549" y="4462272"/>
                </a:lnTo>
                <a:lnTo>
                  <a:pt x="2355495" y="4433011"/>
                </a:lnTo>
                <a:lnTo>
                  <a:pt x="2355495" y="4308653"/>
                </a:lnTo>
                <a:lnTo>
                  <a:pt x="2289658" y="4286707"/>
                </a:lnTo>
                <a:lnTo>
                  <a:pt x="2296973" y="4250131"/>
                </a:lnTo>
                <a:lnTo>
                  <a:pt x="2340864" y="4250131"/>
                </a:lnTo>
                <a:lnTo>
                  <a:pt x="2362810" y="4228186"/>
                </a:lnTo>
                <a:lnTo>
                  <a:pt x="2355495" y="4184295"/>
                </a:lnTo>
                <a:lnTo>
                  <a:pt x="2348180" y="4169664"/>
                </a:lnTo>
                <a:lnTo>
                  <a:pt x="2348180" y="3964839"/>
                </a:lnTo>
                <a:lnTo>
                  <a:pt x="2399386" y="3789274"/>
                </a:lnTo>
                <a:lnTo>
                  <a:pt x="2406701" y="3621024"/>
                </a:lnTo>
                <a:lnTo>
                  <a:pt x="2414016" y="3599079"/>
                </a:lnTo>
                <a:lnTo>
                  <a:pt x="2428647" y="3511296"/>
                </a:lnTo>
                <a:lnTo>
                  <a:pt x="2428647" y="3416199"/>
                </a:lnTo>
                <a:lnTo>
                  <a:pt x="2443277" y="3408883"/>
                </a:lnTo>
                <a:lnTo>
                  <a:pt x="2435962" y="3313786"/>
                </a:lnTo>
                <a:lnTo>
                  <a:pt x="2370125" y="3284525"/>
                </a:lnTo>
                <a:lnTo>
                  <a:pt x="2282343" y="3204058"/>
                </a:lnTo>
                <a:lnTo>
                  <a:pt x="2238452" y="3028493"/>
                </a:lnTo>
                <a:lnTo>
                  <a:pt x="2157984" y="2948026"/>
                </a:lnTo>
                <a:lnTo>
                  <a:pt x="2157984" y="2896819"/>
                </a:lnTo>
                <a:lnTo>
                  <a:pt x="2187245" y="2852928"/>
                </a:lnTo>
                <a:lnTo>
                  <a:pt x="2172615" y="2816352"/>
                </a:lnTo>
                <a:lnTo>
                  <a:pt x="2179930" y="2728570"/>
                </a:lnTo>
                <a:cubicBezTo>
                  <a:pt x="2232365" y="2638681"/>
                  <a:pt x="2197261" y="2640787"/>
                  <a:pt x="2238452" y="2640787"/>
                </a:cubicBezTo>
                <a:lnTo>
                  <a:pt x="2253082" y="2626157"/>
                </a:lnTo>
                <a:lnTo>
                  <a:pt x="2253082" y="2545690"/>
                </a:lnTo>
                <a:lnTo>
                  <a:pt x="2238452" y="2531059"/>
                </a:lnTo>
                <a:lnTo>
                  <a:pt x="2223821" y="2487168"/>
                </a:lnTo>
                <a:lnTo>
                  <a:pt x="2194560" y="2487168"/>
                </a:lnTo>
                <a:lnTo>
                  <a:pt x="2194560" y="2516429"/>
                </a:lnTo>
                <a:lnTo>
                  <a:pt x="2157984" y="2516429"/>
                </a:lnTo>
                <a:lnTo>
                  <a:pt x="2070202" y="2465223"/>
                </a:lnTo>
                <a:lnTo>
                  <a:pt x="1989735" y="2340864"/>
                </a:lnTo>
                <a:lnTo>
                  <a:pt x="1960474" y="2326234"/>
                </a:lnTo>
                <a:lnTo>
                  <a:pt x="1894637" y="2304288"/>
                </a:lnTo>
                <a:lnTo>
                  <a:pt x="1858061" y="2245767"/>
                </a:lnTo>
                <a:lnTo>
                  <a:pt x="1733703" y="2245767"/>
                </a:lnTo>
                <a:lnTo>
                  <a:pt x="1623975" y="2179930"/>
                </a:lnTo>
                <a:lnTo>
                  <a:pt x="1580084" y="2165299"/>
                </a:lnTo>
                <a:lnTo>
                  <a:pt x="1543508" y="2077517"/>
                </a:lnTo>
                <a:lnTo>
                  <a:pt x="1543508" y="2040941"/>
                </a:lnTo>
                <a:lnTo>
                  <a:pt x="1353312" y="1726387"/>
                </a:lnTo>
                <a:lnTo>
                  <a:pt x="1309421" y="1733703"/>
                </a:lnTo>
                <a:lnTo>
                  <a:pt x="1404519" y="1880007"/>
                </a:lnTo>
                <a:lnTo>
                  <a:pt x="1441095" y="1997050"/>
                </a:lnTo>
                <a:lnTo>
                  <a:pt x="1441095" y="1997050"/>
                </a:lnTo>
                <a:lnTo>
                  <a:pt x="1389888" y="1989735"/>
                </a:lnTo>
                <a:lnTo>
                  <a:pt x="1367943" y="1923898"/>
                </a:lnTo>
                <a:lnTo>
                  <a:pt x="1353312" y="1887322"/>
                </a:lnTo>
                <a:lnTo>
                  <a:pt x="1309421" y="1858061"/>
                </a:lnTo>
                <a:lnTo>
                  <a:pt x="1309421" y="1828800"/>
                </a:lnTo>
                <a:lnTo>
                  <a:pt x="1294791" y="1770279"/>
                </a:lnTo>
                <a:lnTo>
                  <a:pt x="1258215" y="1711757"/>
                </a:lnTo>
                <a:lnTo>
                  <a:pt x="1258215" y="1689811"/>
                </a:lnTo>
                <a:lnTo>
                  <a:pt x="1228954" y="1638605"/>
                </a:lnTo>
                <a:lnTo>
                  <a:pt x="1163117" y="1616659"/>
                </a:lnTo>
                <a:lnTo>
                  <a:pt x="1068020" y="1404519"/>
                </a:lnTo>
                <a:lnTo>
                  <a:pt x="1068020" y="1133856"/>
                </a:lnTo>
                <a:lnTo>
                  <a:pt x="1104596" y="1119226"/>
                </a:lnTo>
                <a:lnTo>
                  <a:pt x="1111911" y="1097280"/>
                </a:lnTo>
                <a:lnTo>
                  <a:pt x="1060704" y="1046074"/>
                </a:lnTo>
                <a:lnTo>
                  <a:pt x="987552" y="1038759"/>
                </a:lnTo>
                <a:lnTo>
                  <a:pt x="972922" y="972922"/>
                </a:lnTo>
                <a:lnTo>
                  <a:pt x="921716" y="921715"/>
                </a:lnTo>
                <a:lnTo>
                  <a:pt x="921716" y="863194"/>
                </a:lnTo>
                <a:lnTo>
                  <a:pt x="863194" y="826618"/>
                </a:lnTo>
                <a:lnTo>
                  <a:pt x="819303" y="738835"/>
                </a:lnTo>
                <a:lnTo>
                  <a:pt x="746151" y="746151"/>
                </a:lnTo>
                <a:lnTo>
                  <a:pt x="680314" y="665683"/>
                </a:lnTo>
                <a:lnTo>
                  <a:pt x="563271" y="658368"/>
                </a:lnTo>
                <a:lnTo>
                  <a:pt x="490119" y="607162"/>
                </a:lnTo>
                <a:lnTo>
                  <a:pt x="475488" y="651053"/>
                </a:lnTo>
                <a:lnTo>
                  <a:pt x="446228" y="665683"/>
                </a:lnTo>
                <a:lnTo>
                  <a:pt x="387706" y="694944"/>
                </a:lnTo>
                <a:lnTo>
                  <a:pt x="387706" y="665683"/>
                </a:lnTo>
                <a:lnTo>
                  <a:pt x="387706" y="665683"/>
                </a:lnTo>
                <a:lnTo>
                  <a:pt x="416967" y="599847"/>
                </a:lnTo>
                <a:lnTo>
                  <a:pt x="329184" y="651053"/>
                </a:lnTo>
                <a:lnTo>
                  <a:pt x="329184" y="716890"/>
                </a:lnTo>
                <a:lnTo>
                  <a:pt x="292608" y="760781"/>
                </a:lnTo>
                <a:lnTo>
                  <a:pt x="204826" y="819303"/>
                </a:lnTo>
                <a:lnTo>
                  <a:pt x="182880" y="819303"/>
                </a:lnTo>
                <a:cubicBezTo>
                  <a:pt x="122524" y="872115"/>
                  <a:pt x="150279" y="870509"/>
                  <a:pt x="117044" y="870509"/>
                </a:cubicBezTo>
                <a:lnTo>
                  <a:pt x="87783" y="863194"/>
                </a:lnTo>
                <a:lnTo>
                  <a:pt x="87783" y="841248"/>
                </a:lnTo>
                <a:lnTo>
                  <a:pt x="146304" y="797357"/>
                </a:lnTo>
                <a:lnTo>
                  <a:pt x="160935" y="797357"/>
                </a:lnTo>
                <a:lnTo>
                  <a:pt x="263348" y="702259"/>
                </a:lnTo>
                <a:lnTo>
                  <a:pt x="248717" y="680314"/>
                </a:lnTo>
                <a:lnTo>
                  <a:pt x="124359" y="680314"/>
                </a:lnTo>
                <a:lnTo>
                  <a:pt x="102413" y="658368"/>
                </a:lnTo>
                <a:lnTo>
                  <a:pt x="65837" y="643738"/>
                </a:lnTo>
                <a:lnTo>
                  <a:pt x="21946" y="599847"/>
                </a:lnTo>
                <a:lnTo>
                  <a:pt x="21946" y="570586"/>
                </a:lnTo>
                <a:lnTo>
                  <a:pt x="51207" y="519379"/>
                </a:lnTo>
                <a:cubicBezTo>
                  <a:pt x="75591" y="516941"/>
                  <a:pt x="102846" y="523799"/>
                  <a:pt x="124359" y="512064"/>
                </a:cubicBezTo>
                <a:cubicBezTo>
                  <a:pt x="195799" y="473097"/>
                  <a:pt x="106759" y="475488"/>
                  <a:pt x="138989" y="475488"/>
                </a:cubicBezTo>
                <a:lnTo>
                  <a:pt x="21946" y="468173"/>
                </a:lnTo>
                <a:lnTo>
                  <a:pt x="0" y="438912"/>
                </a:lnTo>
                <a:lnTo>
                  <a:pt x="0" y="395021"/>
                </a:lnTo>
                <a:lnTo>
                  <a:pt x="58522" y="358445"/>
                </a:lnTo>
                <a:lnTo>
                  <a:pt x="87783" y="358445"/>
                </a:lnTo>
                <a:lnTo>
                  <a:pt x="87783" y="395021"/>
                </a:lnTo>
                <a:lnTo>
                  <a:pt x="146304" y="402336"/>
                </a:lnTo>
                <a:lnTo>
                  <a:pt x="131674" y="343815"/>
                </a:lnTo>
                <a:lnTo>
                  <a:pt x="29261" y="314554"/>
                </a:lnTo>
                <a:lnTo>
                  <a:pt x="29261" y="263347"/>
                </a:lnTo>
                <a:lnTo>
                  <a:pt x="80468" y="263347"/>
                </a:lnTo>
                <a:lnTo>
                  <a:pt x="234087" y="146304"/>
                </a:lnTo>
                <a:close/>
              </a:path>
            </a:pathLst>
          </a:custGeom>
          <a:solidFill>
            <a:schemeClr val="bg1">
              <a:lumMod val="85000"/>
              <a:alpha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Forme libre 6"/>
          <p:cNvSpPr/>
          <p:nvPr/>
        </p:nvSpPr>
        <p:spPr>
          <a:xfrm>
            <a:off x="5330825" y="4338638"/>
            <a:ext cx="211138" cy="433387"/>
          </a:xfrm>
          <a:custGeom>
            <a:avLst/>
            <a:gdLst>
              <a:gd name="connsiteX0" fmla="*/ 73672 w 212348"/>
              <a:gd name="connsiteY0" fmla="*/ 433365 h 433365"/>
              <a:gd name="connsiteX1" fmla="*/ 117008 w 212348"/>
              <a:gd name="connsiteY1" fmla="*/ 385695 h 433365"/>
              <a:gd name="connsiteX2" fmla="*/ 190680 w 212348"/>
              <a:gd name="connsiteY2" fmla="*/ 164679 h 433365"/>
              <a:gd name="connsiteX3" fmla="*/ 190680 w 212348"/>
              <a:gd name="connsiteY3" fmla="*/ 134343 h 433365"/>
              <a:gd name="connsiteX4" fmla="*/ 160345 w 212348"/>
              <a:gd name="connsiteY4" fmla="*/ 125676 h 433365"/>
              <a:gd name="connsiteX5" fmla="*/ 160345 w 212348"/>
              <a:gd name="connsiteY5" fmla="*/ 91007 h 433365"/>
              <a:gd name="connsiteX6" fmla="*/ 199347 w 212348"/>
              <a:gd name="connsiteY6" fmla="*/ 95340 h 433365"/>
              <a:gd name="connsiteX7" fmla="*/ 212348 w 212348"/>
              <a:gd name="connsiteY7" fmla="*/ 60671 h 433365"/>
              <a:gd name="connsiteX8" fmla="*/ 173346 w 212348"/>
              <a:gd name="connsiteY8" fmla="*/ 0 h 433365"/>
              <a:gd name="connsiteX9" fmla="*/ 143010 w 212348"/>
              <a:gd name="connsiteY9" fmla="*/ 0 h 433365"/>
              <a:gd name="connsiteX10" fmla="*/ 151677 w 212348"/>
              <a:gd name="connsiteY10" fmla="*/ 43336 h 433365"/>
              <a:gd name="connsiteX11" fmla="*/ 112675 w 212348"/>
              <a:gd name="connsiteY11" fmla="*/ 104008 h 433365"/>
              <a:gd name="connsiteX12" fmla="*/ 21668 w 212348"/>
              <a:gd name="connsiteY12" fmla="*/ 143010 h 433365"/>
              <a:gd name="connsiteX13" fmla="*/ 21668 w 212348"/>
              <a:gd name="connsiteY13" fmla="*/ 212349 h 433365"/>
              <a:gd name="connsiteX14" fmla="*/ 39002 w 212348"/>
              <a:gd name="connsiteY14" fmla="*/ 225350 h 433365"/>
              <a:gd name="connsiteX15" fmla="*/ 34669 w 212348"/>
              <a:gd name="connsiteY15" fmla="*/ 255685 h 433365"/>
              <a:gd name="connsiteX16" fmla="*/ 0 w 212348"/>
              <a:gd name="connsiteY16" fmla="*/ 303355 h 433365"/>
              <a:gd name="connsiteX17" fmla="*/ 0 w 212348"/>
              <a:gd name="connsiteY17" fmla="*/ 333691 h 433365"/>
              <a:gd name="connsiteX18" fmla="*/ 8667 w 212348"/>
              <a:gd name="connsiteY18" fmla="*/ 342358 h 433365"/>
              <a:gd name="connsiteX19" fmla="*/ 8667 w 212348"/>
              <a:gd name="connsiteY19" fmla="*/ 377027 h 433365"/>
              <a:gd name="connsiteX20" fmla="*/ 73672 w 212348"/>
              <a:gd name="connsiteY20" fmla="*/ 433365 h 43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348" h="433365">
                <a:moveTo>
                  <a:pt x="73672" y="433365"/>
                </a:moveTo>
                <a:lnTo>
                  <a:pt x="117008" y="385695"/>
                </a:lnTo>
                <a:lnTo>
                  <a:pt x="190680" y="164679"/>
                </a:lnTo>
                <a:lnTo>
                  <a:pt x="190680" y="134343"/>
                </a:lnTo>
                <a:lnTo>
                  <a:pt x="160345" y="125676"/>
                </a:lnTo>
                <a:lnTo>
                  <a:pt x="160345" y="91007"/>
                </a:lnTo>
                <a:lnTo>
                  <a:pt x="199347" y="95340"/>
                </a:lnTo>
                <a:lnTo>
                  <a:pt x="212348" y="60671"/>
                </a:lnTo>
                <a:lnTo>
                  <a:pt x="173346" y="0"/>
                </a:lnTo>
                <a:lnTo>
                  <a:pt x="143010" y="0"/>
                </a:lnTo>
                <a:lnTo>
                  <a:pt x="151677" y="43336"/>
                </a:lnTo>
                <a:lnTo>
                  <a:pt x="112675" y="104008"/>
                </a:lnTo>
                <a:lnTo>
                  <a:pt x="21668" y="143010"/>
                </a:lnTo>
                <a:lnTo>
                  <a:pt x="21668" y="212349"/>
                </a:lnTo>
                <a:lnTo>
                  <a:pt x="39002" y="225350"/>
                </a:lnTo>
                <a:lnTo>
                  <a:pt x="34669" y="255685"/>
                </a:lnTo>
                <a:lnTo>
                  <a:pt x="0" y="303355"/>
                </a:lnTo>
                <a:lnTo>
                  <a:pt x="0" y="333691"/>
                </a:lnTo>
                <a:lnTo>
                  <a:pt x="8667" y="342358"/>
                </a:lnTo>
                <a:lnTo>
                  <a:pt x="8667" y="377027"/>
                </a:lnTo>
                <a:lnTo>
                  <a:pt x="73672" y="43336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orme libre 7"/>
          <p:cNvSpPr/>
          <p:nvPr/>
        </p:nvSpPr>
        <p:spPr>
          <a:xfrm>
            <a:off x="8467725" y="5321300"/>
            <a:ext cx="225425" cy="225425"/>
          </a:xfrm>
          <a:custGeom>
            <a:avLst/>
            <a:gdLst>
              <a:gd name="connsiteX0" fmla="*/ 0 w 225349"/>
              <a:gd name="connsiteY0" fmla="*/ 182014 h 225350"/>
              <a:gd name="connsiteX1" fmla="*/ 78005 w 225349"/>
              <a:gd name="connsiteY1" fmla="*/ 104008 h 225350"/>
              <a:gd name="connsiteX2" fmla="*/ 95340 w 225349"/>
              <a:gd name="connsiteY2" fmla="*/ 104008 h 225350"/>
              <a:gd name="connsiteX3" fmla="*/ 138676 w 225349"/>
              <a:gd name="connsiteY3" fmla="*/ 0 h 225350"/>
              <a:gd name="connsiteX4" fmla="*/ 182013 w 225349"/>
              <a:gd name="connsiteY4" fmla="*/ 0 h 225350"/>
              <a:gd name="connsiteX5" fmla="*/ 190680 w 225349"/>
              <a:gd name="connsiteY5" fmla="*/ 17335 h 225350"/>
              <a:gd name="connsiteX6" fmla="*/ 225349 w 225349"/>
              <a:gd name="connsiteY6" fmla="*/ 17335 h 225350"/>
              <a:gd name="connsiteX7" fmla="*/ 221016 w 225349"/>
              <a:gd name="connsiteY7" fmla="*/ 69339 h 225350"/>
              <a:gd name="connsiteX8" fmla="*/ 177679 w 225349"/>
              <a:gd name="connsiteY8" fmla="*/ 95341 h 225350"/>
              <a:gd name="connsiteX9" fmla="*/ 177679 w 225349"/>
              <a:gd name="connsiteY9" fmla="*/ 125676 h 225350"/>
              <a:gd name="connsiteX10" fmla="*/ 151677 w 225349"/>
              <a:gd name="connsiteY10" fmla="*/ 143011 h 225350"/>
              <a:gd name="connsiteX11" fmla="*/ 117008 w 225349"/>
              <a:gd name="connsiteY11" fmla="*/ 138677 h 225350"/>
              <a:gd name="connsiteX12" fmla="*/ 121342 w 225349"/>
              <a:gd name="connsiteY12" fmla="*/ 182014 h 225350"/>
              <a:gd name="connsiteX13" fmla="*/ 86673 w 225349"/>
              <a:gd name="connsiteY13" fmla="*/ 225350 h 225350"/>
              <a:gd name="connsiteX14" fmla="*/ 0 w 225349"/>
              <a:gd name="connsiteY14" fmla="*/ 182014 h 22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349" h="225350">
                <a:moveTo>
                  <a:pt x="0" y="182014"/>
                </a:moveTo>
                <a:lnTo>
                  <a:pt x="78005" y="104008"/>
                </a:lnTo>
                <a:lnTo>
                  <a:pt x="95340" y="104008"/>
                </a:lnTo>
                <a:lnTo>
                  <a:pt x="138676" y="0"/>
                </a:lnTo>
                <a:lnTo>
                  <a:pt x="182013" y="0"/>
                </a:lnTo>
                <a:lnTo>
                  <a:pt x="190680" y="17335"/>
                </a:lnTo>
                <a:lnTo>
                  <a:pt x="225349" y="17335"/>
                </a:lnTo>
                <a:lnTo>
                  <a:pt x="221016" y="69339"/>
                </a:lnTo>
                <a:lnTo>
                  <a:pt x="177679" y="95341"/>
                </a:lnTo>
                <a:lnTo>
                  <a:pt x="177679" y="125676"/>
                </a:lnTo>
                <a:lnTo>
                  <a:pt x="151677" y="143011"/>
                </a:lnTo>
                <a:lnTo>
                  <a:pt x="117008" y="138677"/>
                </a:lnTo>
                <a:lnTo>
                  <a:pt x="121342" y="182014"/>
                </a:lnTo>
                <a:lnTo>
                  <a:pt x="86673" y="225350"/>
                </a:lnTo>
                <a:lnTo>
                  <a:pt x="0" y="18201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Forme libre 8"/>
          <p:cNvSpPr/>
          <p:nvPr/>
        </p:nvSpPr>
        <p:spPr>
          <a:xfrm>
            <a:off x="8623300" y="5083175"/>
            <a:ext cx="187325" cy="265113"/>
          </a:xfrm>
          <a:custGeom>
            <a:avLst/>
            <a:gdLst>
              <a:gd name="connsiteX0" fmla="*/ 112675 w 186347"/>
              <a:gd name="connsiteY0" fmla="*/ 264352 h 264352"/>
              <a:gd name="connsiteX1" fmla="*/ 43337 w 186347"/>
              <a:gd name="connsiteY1" fmla="*/ 203681 h 264352"/>
              <a:gd name="connsiteX2" fmla="*/ 43337 w 186347"/>
              <a:gd name="connsiteY2" fmla="*/ 190680 h 264352"/>
              <a:gd name="connsiteX3" fmla="*/ 78006 w 186347"/>
              <a:gd name="connsiteY3" fmla="*/ 169012 h 264352"/>
              <a:gd name="connsiteX4" fmla="*/ 78006 w 186347"/>
              <a:gd name="connsiteY4" fmla="*/ 156011 h 264352"/>
              <a:gd name="connsiteX5" fmla="*/ 52004 w 186347"/>
              <a:gd name="connsiteY5" fmla="*/ 143010 h 264352"/>
              <a:gd name="connsiteX6" fmla="*/ 47670 w 186347"/>
              <a:gd name="connsiteY6" fmla="*/ 104007 h 264352"/>
              <a:gd name="connsiteX7" fmla="*/ 0 w 186347"/>
              <a:gd name="connsiteY7" fmla="*/ 21668 h 264352"/>
              <a:gd name="connsiteX8" fmla="*/ 17335 w 186347"/>
              <a:gd name="connsiteY8" fmla="*/ 0 h 264352"/>
              <a:gd name="connsiteX9" fmla="*/ 95340 w 186347"/>
              <a:gd name="connsiteY9" fmla="*/ 78005 h 264352"/>
              <a:gd name="connsiteX10" fmla="*/ 86673 w 186347"/>
              <a:gd name="connsiteY10" fmla="*/ 121342 h 264352"/>
              <a:gd name="connsiteX11" fmla="*/ 117009 w 186347"/>
              <a:gd name="connsiteY11" fmla="*/ 130009 h 264352"/>
              <a:gd name="connsiteX12" fmla="*/ 117009 w 186347"/>
              <a:gd name="connsiteY12" fmla="*/ 164678 h 264352"/>
              <a:gd name="connsiteX13" fmla="*/ 156011 w 186347"/>
              <a:gd name="connsiteY13" fmla="*/ 143010 h 264352"/>
              <a:gd name="connsiteX14" fmla="*/ 186347 w 186347"/>
              <a:gd name="connsiteY14" fmla="*/ 160345 h 264352"/>
              <a:gd name="connsiteX15" fmla="*/ 112675 w 186347"/>
              <a:gd name="connsiteY15" fmla="*/ 264352 h 2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347" h="264352">
                <a:moveTo>
                  <a:pt x="112675" y="264352"/>
                </a:moveTo>
                <a:lnTo>
                  <a:pt x="43337" y="203681"/>
                </a:lnTo>
                <a:lnTo>
                  <a:pt x="43337" y="190680"/>
                </a:lnTo>
                <a:lnTo>
                  <a:pt x="78006" y="169012"/>
                </a:lnTo>
                <a:lnTo>
                  <a:pt x="78006" y="156011"/>
                </a:lnTo>
                <a:lnTo>
                  <a:pt x="52004" y="143010"/>
                </a:lnTo>
                <a:lnTo>
                  <a:pt x="47670" y="104007"/>
                </a:lnTo>
                <a:lnTo>
                  <a:pt x="0" y="21668"/>
                </a:lnTo>
                <a:lnTo>
                  <a:pt x="17335" y="0"/>
                </a:lnTo>
                <a:lnTo>
                  <a:pt x="95340" y="78005"/>
                </a:lnTo>
                <a:lnTo>
                  <a:pt x="86673" y="121342"/>
                </a:lnTo>
                <a:lnTo>
                  <a:pt x="117009" y="130009"/>
                </a:lnTo>
                <a:lnTo>
                  <a:pt x="117009" y="164678"/>
                </a:lnTo>
                <a:lnTo>
                  <a:pt x="156011" y="143010"/>
                </a:lnTo>
                <a:lnTo>
                  <a:pt x="186347" y="160345"/>
                </a:lnTo>
                <a:lnTo>
                  <a:pt x="112675" y="2643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Forme libre 9"/>
          <p:cNvSpPr/>
          <p:nvPr/>
        </p:nvSpPr>
        <p:spPr>
          <a:xfrm>
            <a:off x="7112000" y="4346575"/>
            <a:ext cx="1035050" cy="919163"/>
          </a:xfrm>
          <a:custGeom>
            <a:avLst/>
            <a:gdLst>
              <a:gd name="connsiteX0" fmla="*/ 1018408 w 1035743"/>
              <a:gd name="connsiteY0" fmla="*/ 676050 h 918734"/>
              <a:gd name="connsiteX1" fmla="*/ 1018408 w 1035743"/>
              <a:gd name="connsiteY1" fmla="*/ 611045 h 918734"/>
              <a:gd name="connsiteX2" fmla="*/ 1035743 w 1035743"/>
              <a:gd name="connsiteY2" fmla="*/ 606711 h 918734"/>
              <a:gd name="connsiteX3" fmla="*/ 1031409 w 1035743"/>
              <a:gd name="connsiteY3" fmla="*/ 511371 h 918734"/>
              <a:gd name="connsiteX4" fmla="*/ 1014074 w 1035743"/>
              <a:gd name="connsiteY4" fmla="*/ 511371 h 918734"/>
              <a:gd name="connsiteX5" fmla="*/ 1014074 w 1035743"/>
              <a:gd name="connsiteY5" fmla="*/ 450700 h 918734"/>
              <a:gd name="connsiteX6" fmla="*/ 953403 w 1035743"/>
              <a:gd name="connsiteY6" fmla="*/ 385695 h 918734"/>
              <a:gd name="connsiteX7" fmla="*/ 953403 w 1035743"/>
              <a:gd name="connsiteY7" fmla="*/ 355359 h 918734"/>
              <a:gd name="connsiteX8" fmla="*/ 918734 w 1035743"/>
              <a:gd name="connsiteY8" fmla="*/ 338025 h 918734"/>
              <a:gd name="connsiteX9" fmla="*/ 918734 w 1035743"/>
              <a:gd name="connsiteY9" fmla="*/ 281687 h 918734"/>
              <a:gd name="connsiteX10" fmla="*/ 845062 w 1035743"/>
              <a:gd name="connsiteY10" fmla="*/ 242685 h 918734"/>
              <a:gd name="connsiteX11" fmla="*/ 827727 w 1035743"/>
              <a:gd name="connsiteY11" fmla="*/ 160345 h 918734"/>
              <a:gd name="connsiteX12" fmla="*/ 827727 w 1035743"/>
              <a:gd name="connsiteY12" fmla="*/ 160345 h 918734"/>
              <a:gd name="connsiteX13" fmla="*/ 814727 w 1035743"/>
              <a:gd name="connsiteY13" fmla="*/ 121342 h 918734"/>
              <a:gd name="connsiteX14" fmla="*/ 780057 w 1035743"/>
              <a:gd name="connsiteY14" fmla="*/ 104008 h 918734"/>
              <a:gd name="connsiteX15" fmla="*/ 767056 w 1035743"/>
              <a:gd name="connsiteY15" fmla="*/ 52004 h 918734"/>
              <a:gd name="connsiteX16" fmla="*/ 758389 w 1035743"/>
              <a:gd name="connsiteY16" fmla="*/ 43337 h 918734"/>
              <a:gd name="connsiteX17" fmla="*/ 758389 w 1035743"/>
              <a:gd name="connsiteY17" fmla="*/ 0 h 918734"/>
              <a:gd name="connsiteX18" fmla="*/ 728054 w 1035743"/>
              <a:gd name="connsiteY18" fmla="*/ 0 h 918734"/>
              <a:gd name="connsiteX19" fmla="*/ 732387 w 1035743"/>
              <a:gd name="connsiteY19" fmla="*/ 138677 h 918734"/>
              <a:gd name="connsiteX20" fmla="*/ 706385 w 1035743"/>
              <a:gd name="connsiteY20" fmla="*/ 212349 h 918734"/>
              <a:gd name="connsiteX21" fmla="*/ 676050 w 1035743"/>
              <a:gd name="connsiteY21" fmla="*/ 212349 h 918734"/>
              <a:gd name="connsiteX22" fmla="*/ 650048 w 1035743"/>
              <a:gd name="connsiteY22" fmla="*/ 164679 h 918734"/>
              <a:gd name="connsiteX23" fmla="*/ 559041 w 1035743"/>
              <a:gd name="connsiteY23" fmla="*/ 108341 h 918734"/>
              <a:gd name="connsiteX24" fmla="*/ 585043 w 1035743"/>
              <a:gd name="connsiteY24" fmla="*/ 69339 h 918734"/>
              <a:gd name="connsiteX25" fmla="*/ 593710 w 1035743"/>
              <a:gd name="connsiteY25" fmla="*/ 47670 h 918734"/>
              <a:gd name="connsiteX26" fmla="*/ 593710 w 1035743"/>
              <a:gd name="connsiteY26" fmla="*/ 47670 h 918734"/>
              <a:gd name="connsiteX27" fmla="*/ 619712 w 1035743"/>
              <a:gd name="connsiteY27" fmla="*/ 47670 h 918734"/>
              <a:gd name="connsiteX28" fmla="*/ 619712 w 1035743"/>
              <a:gd name="connsiteY28" fmla="*/ 21668 h 918734"/>
              <a:gd name="connsiteX29" fmla="*/ 537373 w 1035743"/>
              <a:gd name="connsiteY29" fmla="*/ 21668 h 918734"/>
              <a:gd name="connsiteX30" fmla="*/ 528706 w 1035743"/>
              <a:gd name="connsiteY30" fmla="*/ 8668 h 918734"/>
              <a:gd name="connsiteX31" fmla="*/ 494037 w 1035743"/>
              <a:gd name="connsiteY31" fmla="*/ 8668 h 918734"/>
              <a:gd name="connsiteX32" fmla="*/ 472368 w 1035743"/>
              <a:gd name="connsiteY32" fmla="*/ 30336 h 918734"/>
              <a:gd name="connsiteX33" fmla="*/ 433365 w 1035743"/>
              <a:gd name="connsiteY33" fmla="*/ 56338 h 918734"/>
              <a:gd name="connsiteX34" fmla="*/ 433365 w 1035743"/>
              <a:gd name="connsiteY34" fmla="*/ 73672 h 918734"/>
              <a:gd name="connsiteX35" fmla="*/ 424698 w 1035743"/>
              <a:gd name="connsiteY35" fmla="*/ 91007 h 918734"/>
              <a:gd name="connsiteX36" fmla="*/ 420364 w 1035743"/>
              <a:gd name="connsiteY36" fmla="*/ 117009 h 918734"/>
              <a:gd name="connsiteX37" fmla="*/ 381362 w 1035743"/>
              <a:gd name="connsiteY37" fmla="*/ 130010 h 918734"/>
              <a:gd name="connsiteX38" fmla="*/ 381362 w 1035743"/>
              <a:gd name="connsiteY38" fmla="*/ 82340 h 918734"/>
              <a:gd name="connsiteX39" fmla="*/ 342359 w 1035743"/>
              <a:gd name="connsiteY39" fmla="*/ 82340 h 918734"/>
              <a:gd name="connsiteX40" fmla="*/ 303356 w 1035743"/>
              <a:gd name="connsiteY40" fmla="*/ 121342 h 918734"/>
              <a:gd name="connsiteX41" fmla="*/ 303356 w 1035743"/>
              <a:gd name="connsiteY41" fmla="*/ 143011 h 918734"/>
              <a:gd name="connsiteX42" fmla="*/ 268687 w 1035743"/>
              <a:gd name="connsiteY42" fmla="*/ 134343 h 918734"/>
              <a:gd name="connsiteX43" fmla="*/ 273020 w 1035743"/>
              <a:gd name="connsiteY43" fmla="*/ 160345 h 918734"/>
              <a:gd name="connsiteX44" fmla="*/ 234018 w 1035743"/>
              <a:gd name="connsiteY44" fmla="*/ 182014 h 918734"/>
              <a:gd name="connsiteX45" fmla="*/ 208016 w 1035743"/>
              <a:gd name="connsiteY45" fmla="*/ 251352 h 918734"/>
              <a:gd name="connsiteX46" fmla="*/ 121343 w 1035743"/>
              <a:gd name="connsiteY46" fmla="*/ 277354 h 918734"/>
              <a:gd name="connsiteX47" fmla="*/ 73673 w 1035743"/>
              <a:gd name="connsiteY47" fmla="*/ 290355 h 918734"/>
              <a:gd name="connsiteX48" fmla="*/ 39003 w 1035743"/>
              <a:gd name="connsiteY48" fmla="*/ 325024 h 918734"/>
              <a:gd name="connsiteX49" fmla="*/ 21669 w 1035743"/>
              <a:gd name="connsiteY49" fmla="*/ 329358 h 918734"/>
              <a:gd name="connsiteX50" fmla="*/ 13001 w 1035743"/>
              <a:gd name="connsiteY50" fmla="*/ 377028 h 918734"/>
              <a:gd name="connsiteX51" fmla="*/ 0 w 1035743"/>
              <a:gd name="connsiteY51" fmla="*/ 377028 h 918734"/>
              <a:gd name="connsiteX52" fmla="*/ 0 w 1035743"/>
              <a:gd name="connsiteY52" fmla="*/ 424698 h 918734"/>
              <a:gd name="connsiteX53" fmla="*/ 30336 w 1035743"/>
              <a:gd name="connsiteY53" fmla="*/ 442032 h 918734"/>
              <a:gd name="connsiteX54" fmla="*/ 30336 w 1035743"/>
              <a:gd name="connsiteY54" fmla="*/ 450700 h 918734"/>
              <a:gd name="connsiteX55" fmla="*/ 17335 w 1035743"/>
              <a:gd name="connsiteY55" fmla="*/ 472368 h 918734"/>
              <a:gd name="connsiteX56" fmla="*/ 17335 w 1035743"/>
              <a:gd name="connsiteY56" fmla="*/ 528705 h 918734"/>
              <a:gd name="connsiteX57" fmla="*/ 30336 w 1035743"/>
              <a:gd name="connsiteY57" fmla="*/ 537373 h 918734"/>
              <a:gd name="connsiteX58" fmla="*/ 30336 w 1035743"/>
              <a:gd name="connsiteY58" fmla="*/ 559041 h 918734"/>
              <a:gd name="connsiteX59" fmla="*/ 43337 w 1035743"/>
              <a:gd name="connsiteY59" fmla="*/ 585043 h 918734"/>
              <a:gd name="connsiteX60" fmla="*/ 56338 w 1035743"/>
              <a:gd name="connsiteY60" fmla="*/ 641380 h 918734"/>
              <a:gd name="connsiteX61" fmla="*/ 86673 w 1035743"/>
              <a:gd name="connsiteY61" fmla="*/ 650048 h 918734"/>
              <a:gd name="connsiteX62" fmla="*/ 56338 w 1035743"/>
              <a:gd name="connsiteY62" fmla="*/ 689050 h 918734"/>
              <a:gd name="connsiteX63" fmla="*/ 56338 w 1035743"/>
              <a:gd name="connsiteY63" fmla="*/ 715052 h 918734"/>
              <a:gd name="connsiteX64" fmla="*/ 99674 w 1035743"/>
              <a:gd name="connsiteY64" fmla="*/ 758389 h 918734"/>
              <a:gd name="connsiteX65" fmla="*/ 160346 w 1035743"/>
              <a:gd name="connsiteY65" fmla="*/ 762723 h 918734"/>
              <a:gd name="connsiteX66" fmla="*/ 182014 w 1035743"/>
              <a:gd name="connsiteY66" fmla="*/ 741054 h 918734"/>
              <a:gd name="connsiteX67" fmla="*/ 212349 w 1035743"/>
              <a:gd name="connsiteY67" fmla="*/ 719386 h 918734"/>
              <a:gd name="connsiteX68" fmla="*/ 277354 w 1035743"/>
              <a:gd name="connsiteY68" fmla="*/ 723720 h 918734"/>
              <a:gd name="connsiteX69" fmla="*/ 312023 w 1035743"/>
              <a:gd name="connsiteY69" fmla="*/ 689050 h 918734"/>
              <a:gd name="connsiteX70" fmla="*/ 329358 w 1035743"/>
              <a:gd name="connsiteY70" fmla="*/ 671716 h 918734"/>
              <a:gd name="connsiteX71" fmla="*/ 351026 w 1035743"/>
              <a:gd name="connsiteY71" fmla="*/ 671716 h 918734"/>
              <a:gd name="connsiteX72" fmla="*/ 364027 w 1035743"/>
              <a:gd name="connsiteY72" fmla="*/ 663049 h 918734"/>
              <a:gd name="connsiteX73" fmla="*/ 407364 w 1035743"/>
              <a:gd name="connsiteY73" fmla="*/ 663049 h 918734"/>
              <a:gd name="connsiteX74" fmla="*/ 416031 w 1035743"/>
              <a:gd name="connsiteY74" fmla="*/ 641380 h 918734"/>
              <a:gd name="connsiteX75" fmla="*/ 481036 w 1035743"/>
              <a:gd name="connsiteY75" fmla="*/ 654381 h 918734"/>
              <a:gd name="connsiteX76" fmla="*/ 546040 w 1035743"/>
              <a:gd name="connsiteY76" fmla="*/ 680383 h 918734"/>
              <a:gd name="connsiteX77" fmla="*/ 567709 w 1035743"/>
              <a:gd name="connsiteY77" fmla="*/ 728053 h 918734"/>
              <a:gd name="connsiteX78" fmla="*/ 567709 w 1035743"/>
              <a:gd name="connsiteY78" fmla="*/ 754055 h 918734"/>
              <a:gd name="connsiteX79" fmla="*/ 589377 w 1035743"/>
              <a:gd name="connsiteY79" fmla="*/ 754055 h 918734"/>
              <a:gd name="connsiteX80" fmla="*/ 602378 w 1035743"/>
              <a:gd name="connsiteY80" fmla="*/ 732387 h 918734"/>
              <a:gd name="connsiteX81" fmla="*/ 598044 w 1035743"/>
              <a:gd name="connsiteY81" fmla="*/ 706385 h 918734"/>
              <a:gd name="connsiteX82" fmla="*/ 628380 w 1035743"/>
              <a:gd name="connsiteY82" fmla="*/ 715052 h 918734"/>
              <a:gd name="connsiteX83" fmla="*/ 624046 w 1035743"/>
              <a:gd name="connsiteY83" fmla="*/ 749722 h 918734"/>
              <a:gd name="connsiteX84" fmla="*/ 615379 w 1035743"/>
              <a:gd name="connsiteY84" fmla="*/ 767056 h 918734"/>
              <a:gd name="connsiteX85" fmla="*/ 615379 w 1035743"/>
              <a:gd name="connsiteY85" fmla="*/ 788724 h 918734"/>
              <a:gd name="connsiteX86" fmla="*/ 654382 w 1035743"/>
              <a:gd name="connsiteY86" fmla="*/ 784391 h 918734"/>
              <a:gd name="connsiteX87" fmla="*/ 654382 w 1035743"/>
              <a:gd name="connsiteY87" fmla="*/ 758389 h 918734"/>
              <a:gd name="connsiteX88" fmla="*/ 676050 w 1035743"/>
              <a:gd name="connsiteY88" fmla="*/ 758389 h 918734"/>
              <a:gd name="connsiteX89" fmla="*/ 671716 w 1035743"/>
              <a:gd name="connsiteY89" fmla="*/ 793058 h 918734"/>
              <a:gd name="connsiteX90" fmla="*/ 658715 w 1035743"/>
              <a:gd name="connsiteY90" fmla="*/ 823394 h 918734"/>
              <a:gd name="connsiteX91" fmla="*/ 754055 w 1035743"/>
              <a:gd name="connsiteY91" fmla="*/ 918734 h 918734"/>
              <a:gd name="connsiteX92" fmla="*/ 775724 w 1035743"/>
              <a:gd name="connsiteY92" fmla="*/ 918734 h 918734"/>
              <a:gd name="connsiteX93" fmla="*/ 797392 w 1035743"/>
              <a:gd name="connsiteY93" fmla="*/ 892732 h 918734"/>
              <a:gd name="connsiteX94" fmla="*/ 823394 w 1035743"/>
              <a:gd name="connsiteY94" fmla="*/ 892732 h 918734"/>
              <a:gd name="connsiteX95" fmla="*/ 836395 w 1035743"/>
              <a:gd name="connsiteY95" fmla="*/ 914400 h 918734"/>
              <a:gd name="connsiteX96" fmla="*/ 862397 w 1035743"/>
              <a:gd name="connsiteY96" fmla="*/ 910067 h 918734"/>
              <a:gd name="connsiteX97" fmla="*/ 879731 w 1035743"/>
              <a:gd name="connsiteY97" fmla="*/ 892732 h 918734"/>
              <a:gd name="connsiteX98" fmla="*/ 879731 w 1035743"/>
              <a:gd name="connsiteY98" fmla="*/ 875397 h 918734"/>
              <a:gd name="connsiteX99" fmla="*/ 905733 w 1035743"/>
              <a:gd name="connsiteY99" fmla="*/ 866730 h 918734"/>
              <a:gd name="connsiteX100" fmla="*/ 910067 w 1035743"/>
              <a:gd name="connsiteY100" fmla="*/ 862396 h 918734"/>
              <a:gd name="connsiteX101" fmla="*/ 936069 w 1035743"/>
              <a:gd name="connsiteY101" fmla="*/ 862396 h 918734"/>
              <a:gd name="connsiteX102" fmla="*/ 931735 w 1035743"/>
              <a:gd name="connsiteY102" fmla="*/ 810393 h 918734"/>
              <a:gd name="connsiteX103" fmla="*/ 962071 w 1035743"/>
              <a:gd name="connsiteY103" fmla="*/ 745388 h 918734"/>
              <a:gd name="connsiteX104" fmla="*/ 1018408 w 1035743"/>
              <a:gd name="connsiteY104" fmla="*/ 676050 h 91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35743" h="918734">
                <a:moveTo>
                  <a:pt x="1018408" y="676050"/>
                </a:moveTo>
                <a:lnTo>
                  <a:pt x="1018408" y="611045"/>
                </a:lnTo>
                <a:lnTo>
                  <a:pt x="1035743" y="606711"/>
                </a:lnTo>
                <a:lnTo>
                  <a:pt x="1031409" y="511371"/>
                </a:lnTo>
                <a:lnTo>
                  <a:pt x="1014074" y="511371"/>
                </a:lnTo>
                <a:lnTo>
                  <a:pt x="1014074" y="450700"/>
                </a:lnTo>
                <a:lnTo>
                  <a:pt x="953403" y="385695"/>
                </a:lnTo>
                <a:lnTo>
                  <a:pt x="953403" y="355359"/>
                </a:lnTo>
                <a:lnTo>
                  <a:pt x="918734" y="338025"/>
                </a:lnTo>
                <a:lnTo>
                  <a:pt x="918734" y="281687"/>
                </a:lnTo>
                <a:lnTo>
                  <a:pt x="845062" y="242685"/>
                </a:lnTo>
                <a:lnTo>
                  <a:pt x="827727" y="160345"/>
                </a:lnTo>
                <a:lnTo>
                  <a:pt x="827727" y="160345"/>
                </a:lnTo>
                <a:lnTo>
                  <a:pt x="814727" y="121342"/>
                </a:lnTo>
                <a:lnTo>
                  <a:pt x="780057" y="104008"/>
                </a:lnTo>
                <a:cubicBezTo>
                  <a:pt x="766676" y="54944"/>
                  <a:pt x="767056" y="72808"/>
                  <a:pt x="767056" y="52004"/>
                </a:cubicBezTo>
                <a:lnTo>
                  <a:pt x="758389" y="43337"/>
                </a:lnTo>
                <a:lnTo>
                  <a:pt x="758389" y="0"/>
                </a:lnTo>
                <a:lnTo>
                  <a:pt x="728054" y="0"/>
                </a:lnTo>
                <a:lnTo>
                  <a:pt x="732387" y="138677"/>
                </a:lnTo>
                <a:lnTo>
                  <a:pt x="706385" y="212349"/>
                </a:lnTo>
                <a:lnTo>
                  <a:pt x="676050" y="212349"/>
                </a:lnTo>
                <a:lnTo>
                  <a:pt x="650048" y="164679"/>
                </a:lnTo>
                <a:lnTo>
                  <a:pt x="559041" y="108341"/>
                </a:lnTo>
                <a:cubicBezTo>
                  <a:pt x="581411" y="68076"/>
                  <a:pt x="565837" y="69339"/>
                  <a:pt x="585043" y="69339"/>
                </a:cubicBezTo>
                <a:lnTo>
                  <a:pt x="593710" y="47670"/>
                </a:lnTo>
                <a:lnTo>
                  <a:pt x="593710" y="47670"/>
                </a:lnTo>
                <a:lnTo>
                  <a:pt x="619712" y="47670"/>
                </a:lnTo>
                <a:lnTo>
                  <a:pt x="619712" y="21668"/>
                </a:lnTo>
                <a:lnTo>
                  <a:pt x="537373" y="21668"/>
                </a:lnTo>
                <a:lnTo>
                  <a:pt x="528706" y="8668"/>
                </a:lnTo>
                <a:lnTo>
                  <a:pt x="494037" y="8668"/>
                </a:lnTo>
                <a:lnTo>
                  <a:pt x="472368" y="30336"/>
                </a:lnTo>
                <a:lnTo>
                  <a:pt x="433365" y="56338"/>
                </a:lnTo>
                <a:lnTo>
                  <a:pt x="433365" y="73672"/>
                </a:lnTo>
                <a:lnTo>
                  <a:pt x="424698" y="91007"/>
                </a:lnTo>
                <a:lnTo>
                  <a:pt x="420364" y="117009"/>
                </a:lnTo>
                <a:lnTo>
                  <a:pt x="381362" y="130010"/>
                </a:lnTo>
                <a:lnTo>
                  <a:pt x="381362" y="82340"/>
                </a:lnTo>
                <a:lnTo>
                  <a:pt x="342359" y="82340"/>
                </a:lnTo>
                <a:lnTo>
                  <a:pt x="303356" y="121342"/>
                </a:lnTo>
                <a:lnTo>
                  <a:pt x="303356" y="143011"/>
                </a:lnTo>
                <a:lnTo>
                  <a:pt x="268687" y="134343"/>
                </a:lnTo>
                <a:lnTo>
                  <a:pt x="273020" y="160345"/>
                </a:lnTo>
                <a:lnTo>
                  <a:pt x="234018" y="182014"/>
                </a:lnTo>
                <a:lnTo>
                  <a:pt x="208016" y="251352"/>
                </a:lnTo>
                <a:lnTo>
                  <a:pt x="121343" y="277354"/>
                </a:lnTo>
                <a:lnTo>
                  <a:pt x="73673" y="290355"/>
                </a:lnTo>
                <a:lnTo>
                  <a:pt x="39003" y="325024"/>
                </a:lnTo>
                <a:lnTo>
                  <a:pt x="21669" y="329358"/>
                </a:lnTo>
                <a:lnTo>
                  <a:pt x="13001" y="377028"/>
                </a:lnTo>
                <a:lnTo>
                  <a:pt x="0" y="377028"/>
                </a:lnTo>
                <a:lnTo>
                  <a:pt x="0" y="424698"/>
                </a:lnTo>
                <a:lnTo>
                  <a:pt x="30336" y="442032"/>
                </a:lnTo>
                <a:lnTo>
                  <a:pt x="30336" y="450700"/>
                </a:lnTo>
                <a:lnTo>
                  <a:pt x="17335" y="472368"/>
                </a:lnTo>
                <a:lnTo>
                  <a:pt x="17335" y="528705"/>
                </a:lnTo>
                <a:lnTo>
                  <a:pt x="30336" y="537373"/>
                </a:lnTo>
                <a:lnTo>
                  <a:pt x="30336" y="559041"/>
                </a:lnTo>
                <a:lnTo>
                  <a:pt x="43337" y="585043"/>
                </a:lnTo>
                <a:lnTo>
                  <a:pt x="56338" y="641380"/>
                </a:lnTo>
                <a:lnTo>
                  <a:pt x="86673" y="650048"/>
                </a:lnTo>
                <a:lnTo>
                  <a:pt x="56338" y="689050"/>
                </a:lnTo>
                <a:lnTo>
                  <a:pt x="56338" y="715052"/>
                </a:lnTo>
                <a:lnTo>
                  <a:pt x="99674" y="758389"/>
                </a:lnTo>
                <a:lnTo>
                  <a:pt x="160346" y="762723"/>
                </a:lnTo>
                <a:lnTo>
                  <a:pt x="182014" y="741054"/>
                </a:lnTo>
                <a:lnTo>
                  <a:pt x="212349" y="719386"/>
                </a:lnTo>
                <a:lnTo>
                  <a:pt x="277354" y="723720"/>
                </a:lnTo>
                <a:lnTo>
                  <a:pt x="312023" y="689050"/>
                </a:lnTo>
                <a:lnTo>
                  <a:pt x="329358" y="671716"/>
                </a:lnTo>
                <a:lnTo>
                  <a:pt x="351026" y="671716"/>
                </a:lnTo>
                <a:lnTo>
                  <a:pt x="364027" y="663049"/>
                </a:lnTo>
                <a:lnTo>
                  <a:pt x="407364" y="663049"/>
                </a:lnTo>
                <a:lnTo>
                  <a:pt x="416031" y="641380"/>
                </a:lnTo>
                <a:lnTo>
                  <a:pt x="481036" y="654381"/>
                </a:lnTo>
                <a:lnTo>
                  <a:pt x="546040" y="680383"/>
                </a:lnTo>
                <a:lnTo>
                  <a:pt x="567709" y="728053"/>
                </a:lnTo>
                <a:lnTo>
                  <a:pt x="567709" y="754055"/>
                </a:lnTo>
                <a:lnTo>
                  <a:pt x="589377" y="754055"/>
                </a:lnTo>
                <a:lnTo>
                  <a:pt x="602378" y="732387"/>
                </a:lnTo>
                <a:lnTo>
                  <a:pt x="598044" y="706385"/>
                </a:lnTo>
                <a:lnTo>
                  <a:pt x="628380" y="715052"/>
                </a:lnTo>
                <a:lnTo>
                  <a:pt x="624046" y="749722"/>
                </a:lnTo>
                <a:lnTo>
                  <a:pt x="615379" y="767056"/>
                </a:lnTo>
                <a:lnTo>
                  <a:pt x="615379" y="788724"/>
                </a:lnTo>
                <a:lnTo>
                  <a:pt x="654382" y="784391"/>
                </a:lnTo>
                <a:lnTo>
                  <a:pt x="654382" y="758389"/>
                </a:lnTo>
                <a:lnTo>
                  <a:pt x="676050" y="758389"/>
                </a:lnTo>
                <a:lnTo>
                  <a:pt x="671716" y="793058"/>
                </a:lnTo>
                <a:lnTo>
                  <a:pt x="658715" y="823394"/>
                </a:lnTo>
                <a:lnTo>
                  <a:pt x="754055" y="918734"/>
                </a:lnTo>
                <a:lnTo>
                  <a:pt x="775724" y="918734"/>
                </a:lnTo>
                <a:lnTo>
                  <a:pt x="797392" y="892732"/>
                </a:lnTo>
                <a:lnTo>
                  <a:pt x="823394" y="892732"/>
                </a:lnTo>
                <a:lnTo>
                  <a:pt x="836395" y="914400"/>
                </a:lnTo>
                <a:lnTo>
                  <a:pt x="862397" y="910067"/>
                </a:lnTo>
                <a:cubicBezTo>
                  <a:pt x="880887" y="896199"/>
                  <a:pt x="879731" y="904289"/>
                  <a:pt x="879731" y="892732"/>
                </a:cubicBezTo>
                <a:lnTo>
                  <a:pt x="879731" y="875397"/>
                </a:lnTo>
                <a:cubicBezTo>
                  <a:pt x="902741" y="866194"/>
                  <a:pt x="893621" y="866730"/>
                  <a:pt x="905733" y="866730"/>
                </a:cubicBezTo>
                <a:lnTo>
                  <a:pt x="910067" y="862396"/>
                </a:lnTo>
                <a:lnTo>
                  <a:pt x="936069" y="862396"/>
                </a:lnTo>
                <a:lnTo>
                  <a:pt x="931735" y="810393"/>
                </a:lnTo>
                <a:lnTo>
                  <a:pt x="962071" y="745388"/>
                </a:lnTo>
                <a:lnTo>
                  <a:pt x="1018408" y="6760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Forme libre 10"/>
          <p:cNvSpPr/>
          <p:nvPr/>
        </p:nvSpPr>
        <p:spPr>
          <a:xfrm>
            <a:off x="7570788" y="4003675"/>
            <a:ext cx="485775" cy="334963"/>
          </a:xfrm>
          <a:custGeom>
            <a:avLst/>
            <a:gdLst>
              <a:gd name="connsiteX0" fmla="*/ 416031 w 485369"/>
              <a:gd name="connsiteY0" fmla="*/ 169012 h 333691"/>
              <a:gd name="connsiteX1" fmla="*/ 359693 w 485369"/>
              <a:gd name="connsiteY1" fmla="*/ 125676 h 333691"/>
              <a:gd name="connsiteX2" fmla="*/ 359693 w 485369"/>
              <a:gd name="connsiteY2" fmla="*/ 125676 h 333691"/>
              <a:gd name="connsiteX3" fmla="*/ 329358 w 485369"/>
              <a:gd name="connsiteY3" fmla="*/ 108341 h 333691"/>
              <a:gd name="connsiteX4" fmla="*/ 303356 w 485369"/>
              <a:gd name="connsiteY4" fmla="*/ 108341 h 333691"/>
              <a:gd name="connsiteX5" fmla="*/ 281688 w 485369"/>
              <a:gd name="connsiteY5" fmla="*/ 82339 h 333691"/>
              <a:gd name="connsiteX6" fmla="*/ 199348 w 485369"/>
              <a:gd name="connsiteY6" fmla="*/ 43336 h 333691"/>
              <a:gd name="connsiteX7" fmla="*/ 151678 w 485369"/>
              <a:gd name="connsiteY7" fmla="*/ 43336 h 333691"/>
              <a:gd name="connsiteX8" fmla="*/ 138677 w 485369"/>
              <a:gd name="connsiteY8" fmla="*/ 69338 h 333691"/>
              <a:gd name="connsiteX9" fmla="*/ 99674 w 485369"/>
              <a:gd name="connsiteY9" fmla="*/ 82339 h 333691"/>
              <a:gd name="connsiteX10" fmla="*/ 86673 w 485369"/>
              <a:gd name="connsiteY10" fmla="*/ 0 h 333691"/>
              <a:gd name="connsiteX11" fmla="*/ 69339 w 485369"/>
              <a:gd name="connsiteY11" fmla="*/ 0 h 333691"/>
              <a:gd name="connsiteX12" fmla="*/ 0 w 485369"/>
              <a:gd name="connsiteY12" fmla="*/ 21668 h 333691"/>
              <a:gd name="connsiteX13" fmla="*/ 0 w 485369"/>
              <a:gd name="connsiteY13" fmla="*/ 43336 h 333691"/>
              <a:gd name="connsiteX14" fmla="*/ 56338 w 485369"/>
              <a:gd name="connsiteY14" fmla="*/ 56337 h 333691"/>
              <a:gd name="connsiteX15" fmla="*/ 52004 w 485369"/>
              <a:gd name="connsiteY15" fmla="*/ 73672 h 333691"/>
              <a:gd name="connsiteX16" fmla="*/ 8668 w 485369"/>
              <a:gd name="connsiteY16" fmla="*/ 78006 h 333691"/>
              <a:gd name="connsiteX17" fmla="*/ 21669 w 485369"/>
              <a:gd name="connsiteY17" fmla="*/ 108341 h 333691"/>
              <a:gd name="connsiteX18" fmla="*/ 82340 w 485369"/>
              <a:gd name="connsiteY18" fmla="*/ 108341 h 333691"/>
              <a:gd name="connsiteX19" fmla="*/ 86673 w 485369"/>
              <a:gd name="connsiteY19" fmla="*/ 130009 h 333691"/>
              <a:gd name="connsiteX20" fmla="*/ 182014 w 485369"/>
              <a:gd name="connsiteY20" fmla="*/ 164679 h 333691"/>
              <a:gd name="connsiteX21" fmla="*/ 182014 w 485369"/>
              <a:gd name="connsiteY21" fmla="*/ 242684 h 333691"/>
              <a:gd name="connsiteX22" fmla="*/ 216683 w 485369"/>
              <a:gd name="connsiteY22" fmla="*/ 247018 h 333691"/>
              <a:gd name="connsiteX23" fmla="*/ 247018 w 485369"/>
              <a:gd name="connsiteY23" fmla="*/ 260019 h 333691"/>
              <a:gd name="connsiteX24" fmla="*/ 247018 w 485369"/>
              <a:gd name="connsiteY24" fmla="*/ 277353 h 333691"/>
              <a:gd name="connsiteX25" fmla="*/ 273020 w 485369"/>
              <a:gd name="connsiteY25" fmla="*/ 277353 h 333691"/>
              <a:gd name="connsiteX26" fmla="*/ 316357 w 485369"/>
              <a:gd name="connsiteY26" fmla="*/ 268686 h 333691"/>
              <a:gd name="connsiteX27" fmla="*/ 338025 w 485369"/>
              <a:gd name="connsiteY27" fmla="*/ 234017 h 333691"/>
              <a:gd name="connsiteX28" fmla="*/ 359693 w 485369"/>
              <a:gd name="connsiteY28" fmla="*/ 234017 h 333691"/>
              <a:gd name="connsiteX29" fmla="*/ 407363 w 485369"/>
              <a:gd name="connsiteY29" fmla="*/ 273020 h 333691"/>
              <a:gd name="connsiteX30" fmla="*/ 429032 w 485369"/>
              <a:gd name="connsiteY30" fmla="*/ 333691 h 333691"/>
              <a:gd name="connsiteX31" fmla="*/ 481035 w 485369"/>
              <a:gd name="connsiteY31" fmla="*/ 333691 h 333691"/>
              <a:gd name="connsiteX32" fmla="*/ 485369 w 485369"/>
              <a:gd name="connsiteY32" fmla="*/ 290354 h 333691"/>
              <a:gd name="connsiteX33" fmla="*/ 416031 w 485369"/>
              <a:gd name="connsiteY33" fmla="*/ 169012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5369" h="333691">
                <a:moveTo>
                  <a:pt x="416031" y="169012"/>
                </a:moveTo>
                <a:lnTo>
                  <a:pt x="359693" y="125676"/>
                </a:lnTo>
                <a:lnTo>
                  <a:pt x="359693" y="125676"/>
                </a:lnTo>
                <a:lnTo>
                  <a:pt x="329358" y="108341"/>
                </a:lnTo>
                <a:lnTo>
                  <a:pt x="303356" y="108341"/>
                </a:lnTo>
                <a:lnTo>
                  <a:pt x="281688" y="82339"/>
                </a:lnTo>
                <a:lnTo>
                  <a:pt x="199348" y="43336"/>
                </a:lnTo>
                <a:lnTo>
                  <a:pt x="151678" y="43336"/>
                </a:lnTo>
                <a:lnTo>
                  <a:pt x="138677" y="69338"/>
                </a:lnTo>
                <a:lnTo>
                  <a:pt x="99674" y="82339"/>
                </a:lnTo>
                <a:lnTo>
                  <a:pt x="86673" y="0"/>
                </a:lnTo>
                <a:lnTo>
                  <a:pt x="69339" y="0"/>
                </a:lnTo>
                <a:lnTo>
                  <a:pt x="0" y="21668"/>
                </a:lnTo>
                <a:lnTo>
                  <a:pt x="0" y="43336"/>
                </a:lnTo>
                <a:lnTo>
                  <a:pt x="56338" y="56337"/>
                </a:lnTo>
                <a:lnTo>
                  <a:pt x="52004" y="73672"/>
                </a:lnTo>
                <a:lnTo>
                  <a:pt x="8668" y="78006"/>
                </a:lnTo>
                <a:lnTo>
                  <a:pt x="21669" y="108341"/>
                </a:lnTo>
                <a:lnTo>
                  <a:pt x="82340" y="108341"/>
                </a:lnTo>
                <a:lnTo>
                  <a:pt x="86673" y="130009"/>
                </a:lnTo>
                <a:lnTo>
                  <a:pt x="182014" y="164679"/>
                </a:lnTo>
                <a:lnTo>
                  <a:pt x="182014" y="242684"/>
                </a:lnTo>
                <a:lnTo>
                  <a:pt x="216683" y="247018"/>
                </a:lnTo>
                <a:lnTo>
                  <a:pt x="247018" y="260019"/>
                </a:lnTo>
                <a:lnTo>
                  <a:pt x="247018" y="277353"/>
                </a:lnTo>
                <a:lnTo>
                  <a:pt x="273020" y="277353"/>
                </a:lnTo>
                <a:lnTo>
                  <a:pt x="316357" y="268686"/>
                </a:lnTo>
                <a:lnTo>
                  <a:pt x="338025" y="234017"/>
                </a:lnTo>
                <a:lnTo>
                  <a:pt x="359693" y="234017"/>
                </a:lnTo>
                <a:lnTo>
                  <a:pt x="407363" y="273020"/>
                </a:lnTo>
                <a:lnTo>
                  <a:pt x="429032" y="333691"/>
                </a:lnTo>
                <a:lnTo>
                  <a:pt x="481035" y="333691"/>
                </a:lnTo>
                <a:lnTo>
                  <a:pt x="485369" y="290354"/>
                </a:lnTo>
                <a:lnTo>
                  <a:pt x="416031" y="169012"/>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Forme libre 11"/>
          <p:cNvSpPr/>
          <p:nvPr/>
        </p:nvSpPr>
        <p:spPr>
          <a:xfrm>
            <a:off x="7380288" y="4246563"/>
            <a:ext cx="100012" cy="92075"/>
          </a:xfrm>
          <a:custGeom>
            <a:avLst/>
            <a:gdLst>
              <a:gd name="connsiteX0" fmla="*/ 0 w 99674"/>
              <a:gd name="connsiteY0" fmla="*/ 91007 h 91007"/>
              <a:gd name="connsiteX1" fmla="*/ 43336 w 99674"/>
              <a:gd name="connsiteY1" fmla="*/ 47670 h 91007"/>
              <a:gd name="connsiteX2" fmla="*/ 99674 w 99674"/>
              <a:gd name="connsiteY2" fmla="*/ 30336 h 91007"/>
              <a:gd name="connsiteX3" fmla="*/ 99674 w 99674"/>
              <a:gd name="connsiteY3" fmla="*/ 0 h 91007"/>
              <a:gd name="connsiteX4" fmla="*/ 56337 w 99674"/>
              <a:gd name="connsiteY4" fmla="*/ 0 h 91007"/>
              <a:gd name="connsiteX5" fmla="*/ 39003 w 99674"/>
              <a:gd name="connsiteY5" fmla="*/ 17335 h 91007"/>
              <a:gd name="connsiteX6" fmla="*/ 0 w 99674"/>
              <a:gd name="connsiteY6" fmla="*/ 91007 h 9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74" h="91007">
                <a:moveTo>
                  <a:pt x="0" y="91007"/>
                </a:moveTo>
                <a:lnTo>
                  <a:pt x="43336" y="47670"/>
                </a:lnTo>
                <a:lnTo>
                  <a:pt x="99674" y="30336"/>
                </a:lnTo>
                <a:lnTo>
                  <a:pt x="99674" y="0"/>
                </a:lnTo>
                <a:lnTo>
                  <a:pt x="56337" y="0"/>
                </a:lnTo>
                <a:lnTo>
                  <a:pt x="39003" y="17335"/>
                </a:lnTo>
                <a:lnTo>
                  <a:pt x="0" y="9100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Forme libre 12"/>
          <p:cNvSpPr/>
          <p:nvPr/>
        </p:nvSpPr>
        <p:spPr>
          <a:xfrm>
            <a:off x="6904038" y="4149725"/>
            <a:ext cx="293687" cy="106363"/>
          </a:xfrm>
          <a:custGeom>
            <a:avLst/>
            <a:gdLst>
              <a:gd name="connsiteX0" fmla="*/ 294688 w 294688"/>
              <a:gd name="connsiteY0" fmla="*/ 92487 h 105488"/>
              <a:gd name="connsiteX1" fmla="*/ 186347 w 294688"/>
              <a:gd name="connsiteY1" fmla="*/ 18815 h 105488"/>
              <a:gd name="connsiteX2" fmla="*/ 164679 w 294688"/>
              <a:gd name="connsiteY2" fmla="*/ 18815 h 105488"/>
              <a:gd name="connsiteX3" fmla="*/ 99674 w 294688"/>
              <a:gd name="connsiteY3" fmla="*/ 5814 h 105488"/>
              <a:gd name="connsiteX4" fmla="*/ 0 w 294688"/>
              <a:gd name="connsiteY4" fmla="*/ 5814 h 105488"/>
              <a:gd name="connsiteX5" fmla="*/ 0 w 294688"/>
              <a:gd name="connsiteY5" fmla="*/ 27482 h 105488"/>
              <a:gd name="connsiteX6" fmla="*/ 17335 w 294688"/>
              <a:gd name="connsiteY6" fmla="*/ 44817 h 105488"/>
              <a:gd name="connsiteX7" fmla="*/ 52004 w 294688"/>
              <a:gd name="connsiteY7" fmla="*/ 44817 h 105488"/>
              <a:gd name="connsiteX8" fmla="*/ 65005 w 294688"/>
              <a:gd name="connsiteY8" fmla="*/ 62151 h 105488"/>
              <a:gd name="connsiteX9" fmla="*/ 130010 w 294688"/>
              <a:gd name="connsiteY9" fmla="*/ 62151 h 105488"/>
              <a:gd name="connsiteX10" fmla="*/ 138677 w 294688"/>
              <a:gd name="connsiteY10" fmla="*/ 79486 h 105488"/>
              <a:gd name="connsiteX11" fmla="*/ 173346 w 294688"/>
              <a:gd name="connsiteY11" fmla="*/ 92487 h 105488"/>
              <a:gd name="connsiteX12" fmla="*/ 203682 w 294688"/>
              <a:gd name="connsiteY12" fmla="*/ 96820 h 105488"/>
              <a:gd name="connsiteX13" fmla="*/ 242685 w 294688"/>
              <a:gd name="connsiteY13" fmla="*/ 105488 h 105488"/>
              <a:gd name="connsiteX14" fmla="*/ 294688 w 294688"/>
              <a:gd name="connsiteY14" fmla="*/ 92487 h 10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88" h="105488">
                <a:moveTo>
                  <a:pt x="294688" y="92487"/>
                </a:moveTo>
                <a:lnTo>
                  <a:pt x="186347" y="18815"/>
                </a:lnTo>
                <a:lnTo>
                  <a:pt x="164679" y="18815"/>
                </a:lnTo>
                <a:cubicBezTo>
                  <a:pt x="127049" y="0"/>
                  <a:pt x="148367" y="5814"/>
                  <a:pt x="99674" y="5814"/>
                </a:cubicBezTo>
                <a:lnTo>
                  <a:pt x="0" y="5814"/>
                </a:lnTo>
                <a:lnTo>
                  <a:pt x="0" y="27482"/>
                </a:lnTo>
                <a:lnTo>
                  <a:pt x="17335" y="44817"/>
                </a:lnTo>
                <a:lnTo>
                  <a:pt x="52004" y="44817"/>
                </a:lnTo>
                <a:lnTo>
                  <a:pt x="65005" y="62151"/>
                </a:lnTo>
                <a:lnTo>
                  <a:pt x="130010" y="62151"/>
                </a:lnTo>
                <a:lnTo>
                  <a:pt x="138677" y="79486"/>
                </a:lnTo>
                <a:lnTo>
                  <a:pt x="173346" y="92487"/>
                </a:lnTo>
                <a:lnTo>
                  <a:pt x="203682" y="96820"/>
                </a:lnTo>
                <a:lnTo>
                  <a:pt x="242685" y="105488"/>
                </a:lnTo>
                <a:lnTo>
                  <a:pt x="294688" y="9248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Forme libre 13"/>
          <p:cNvSpPr/>
          <p:nvPr/>
        </p:nvSpPr>
        <p:spPr>
          <a:xfrm>
            <a:off x="6648450" y="3783013"/>
            <a:ext cx="285750" cy="347662"/>
          </a:xfrm>
          <a:custGeom>
            <a:avLst/>
            <a:gdLst>
              <a:gd name="connsiteX0" fmla="*/ 212349 w 286021"/>
              <a:gd name="connsiteY0" fmla="*/ 342358 h 346692"/>
              <a:gd name="connsiteX1" fmla="*/ 156011 w 286021"/>
              <a:gd name="connsiteY1" fmla="*/ 251351 h 346692"/>
              <a:gd name="connsiteX2" fmla="*/ 151678 w 286021"/>
              <a:gd name="connsiteY2" fmla="*/ 208015 h 346692"/>
              <a:gd name="connsiteX3" fmla="*/ 99674 w 286021"/>
              <a:gd name="connsiteY3" fmla="*/ 173346 h 346692"/>
              <a:gd name="connsiteX4" fmla="*/ 112675 w 286021"/>
              <a:gd name="connsiteY4" fmla="*/ 156011 h 346692"/>
              <a:gd name="connsiteX5" fmla="*/ 121342 w 286021"/>
              <a:gd name="connsiteY5" fmla="*/ 134343 h 346692"/>
              <a:gd name="connsiteX6" fmla="*/ 99674 w 286021"/>
              <a:gd name="connsiteY6" fmla="*/ 121342 h 346692"/>
              <a:gd name="connsiteX7" fmla="*/ 73672 w 286021"/>
              <a:gd name="connsiteY7" fmla="*/ 121342 h 346692"/>
              <a:gd name="connsiteX8" fmla="*/ 69338 w 286021"/>
              <a:gd name="connsiteY8" fmla="*/ 95340 h 346692"/>
              <a:gd name="connsiteX9" fmla="*/ 0 w 286021"/>
              <a:gd name="connsiteY9" fmla="*/ 26002 h 346692"/>
              <a:gd name="connsiteX10" fmla="*/ 0 w 286021"/>
              <a:gd name="connsiteY10" fmla="*/ 0 h 346692"/>
              <a:gd name="connsiteX11" fmla="*/ 26002 w 286021"/>
              <a:gd name="connsiteY11" fmla="*/ 0 h 346692"/>
              <a:gd name="connsiteX12" fmla="*/ 34669 w 286021"/>
              <a:gd name="connsiteY12" fmla="*/ 17334 h 346692"/>
              <a:gd name="connsiteX13" fmla="*/ 65005 w 286021"/>
              <a:gd name="connsiteY13" fmla="*/ 8667 h 346692"/>
              <a:gd name="connsiteX14" fmla="*/ 134343 w 286021"/>
              <a:gd name="connsiteY14" fmla="*/ 91006 h 346692"/>
              <a:gd name="connsiteX15" fmla="*/ 134343 w 286021"/>
              <a:gd name="connsiteY15" fmla="*/ 99674 h 346692"/>
              <a:gd name="connsiteX16" fmla="*/ 186347 w 286021"/>
              <a:gd name="connsiteY16" fmla="*/ 160345 h 346692"/>
              <a:gd name="connsiteX17" fmla="*/ 225350 w 286021"/>
              <a:gd name="connsiteY17" fmla="*/ 160345 h 346692"/>
              <a:gd name="connsiteX18" fmla="*/ 225350 w 286021"/>
              <a:gd name="connsiteY18" fmla="*/ 195014 h 346692"/>
              <a:gd name="connsiteX19" fmla="*/ 286021 w 286021"/>
              <a:gd name="connsiteY19" fmla="*/ 281687 h 346692"/>
              <a:gd name="connsiteX20" fmla="*/ 277354 w 286021"/>
              <a:gd name="connsiteY20" fmla="*/ 346692 h 346692"/>
              <a:gd name="connsiteX21" fmla="*/ 212349 w 286021"/>
              <a:gd name="connsiteY21" fmla="*/ 342358 h 34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021" h="346692">
                <a:moveTo>
                  <a:pt x="212349" y="342358"/>
                </a:moveTo>
                <a:lnTo>
                  <a:pt x="156011" y="251351"/>
                </a:lnTo>
                <a:lnTo>
                  <a:pt x="151678" y="208015"/>
                </a:lnTo>
                <a:lnTo>
                  <a:pt x="99674" y="173346"/>
                </a:lnTo>
                <a:lnTo>
                  <a:pt x="112675" y="156011"/>
                </a:lnTo>
                <a:lnTo>
                  <a:pt x="121342" y="134343"/>
                </a:lnTo>
                <a:lnTo>
                  <a:pt x="99674" y="121342"/>
                </a:lnTo>
                <a:lnTo>
                  <a:pt x="73672" y="121342"/>
                </a:lnTo>
                <a:lnTo>
                  <a:pt x="69338" y="95340"/>
                </a:lnTo>
                <a:lnTo>
                  <a:pt x="0" y="26002"/>
                </a:lnTo>
                <a:lnTo>
                  <a:pt x="0" y="0"/>
                </a:lnTo>
                <a:lnTo>
                  <a:pt x="26002" y="0"/>
                </a:lnTo>
                <a:lnTo>
                  <a:pt x="34669" y="17334"/>
                </a:lnTo>
                <a:lnTo>
                  <a:pt x="65005" y="8667"/>
                </a:lnTo>
                <a:lnTo>
                  <a:pt x="134343" y="91006"/>
                </a:lnTo>
                <a:lnTo>
                  <a:pt x="134343" y="99674"/>
                </a:lnTo>
                <a:lnTo>
                  <a:pt x="186347" y="160345"/>
                </a:lnTo>
                <a:lnTo>
                  <a:pt x="225350" y="160345"/>
                </a:lnTo>
                <a:lnTo>
                  <a:pt x="225350" y="195014"/>
                </a:lnTo>
                <a:lnTo>
                  <a:pt x="286021" y="281687"/>
                </a:lnTo>
                <a:lnTo>
                  <a:pt x="277354" y="346692"/>
                </a:lnTo>
                <a:lnTo>
                  <a:pt x="212349" y="342358"/>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Forme libre 14"/>
          <p:cNvSpPr/>
          <p:nvPr/>
        </p:nvSpPr>
        <p:spPr>
          <a:xfrm>
            <a:off x="6981825" y="3775075"/>
            <a:ext cx="303213" cy="315913"/>
          </a:xfrm>
          <a:custGeom>
            <a:avLst/>
            <a:gdLst>
              <a:gd name="connsiteX0" fmla="*/ 134343 w 303355"/>
              <a:gd name="connsiteY0" fmla="*/ 316356 h 316356"/>
              <a:gd name="connsiteX1" fmla="*/ 47670 w 303355"/>
              <a:gd name="connsiteY1" fmla="*/ 273019 h 316356"/>
              <a:gd name="connsiteX2" fmla="*/ 47670 w 303355"/>
              <a:gd name="connsiteY2" fmla="*/ 242684 h 316356"/>
              <a:gd name="connsiteX3" fmla="*/ 26002 w 303355"/>
              <a:gd name="connsiteY3" fmla="*/ 221016 h 316356"/>
              <a:gd name="connsiteX4" fmla="*/ 0 w 303355"/>
              <a:gd name="connsiteY4" fmla="*/ 190680 h 316356"/>
              <a:gd name="connsiteX5" fmla="*/ 21668 w 303355"/>
              <a:gd name="connsiteY5" fmla="*/ 156011 h 316356"/>
              <a:gd name="connsiteX6" fmla="*/ 26002 w 303355"/>
              <a:gd name="connsiteY6" fmla="*/ 130009 h 316356"/>
              <a:gd name="connsiteX7" fmla="*/ 34669 w 303355"/>
              <a:gd name="connsiteY7" fmla="*/ 125675 h 316356"/>
              <a:gd name="connsiteX8" fmla="*/ 60671 w 303355"/>
              <a:gd name="connsiteY8" fmla="*/ 138676 h 316356"/>
              <a:gd name="connsiteX9" fmla="*/ 104008 w 303355"/>
              <a:gd name="connsiteY9" fmla="*/ 138676 h 316356"/>
              <a:gd name="connsiteX10" fmla="*/ 138677 w 303355"/>
              <a:gd name="connsiteY10" fmla="*/ 108341 h 316356"/>
              <a:gd name="connsiteX11" fmla="*/ 151678 w 303355"/>
              <a:gd name="connsiteY11" fmla="*/ 99673 h 316356"/>
              <a:gd name="connsiteX12" fmla="*/ 177680 w 303355"/>
              <a:gd name="connsiteY12" fmla="*/ 60671 h 316356"/>
              <a:gd name="connsiteX13" fmla="*/ 203682 w 303355"/>
              <a:gd name="connsiteY13" fmla="*/ 52003 h 316356"/>
              <a:gd name="connsiteX14" fmla="*/ 203682 w 303355"/>
              <a:gd name="connsiteY14" fmla="*/ 21668 h 316356"/>
              <a:gd name="connsiteX15" fmla="*/ 225350 w 303355"/>
              <a:gd name="connsiteY15" fmla="*/ 0 h 316356"/>
              <a:gd name="connsiteX16" fmla="*/ 260019 w 303355"/>
              <a:gd name="connsiteY16" fmla="*/ 0 h 316356"/>
              <a:gd name="connsiteX17" fmla="*/ 286021 w 303355"/>
              <a:gd name="connsiteY17" fmla="*/ 21668 h 316356"/>
              <a:gd name="connsiteX18" fmla="*/ 303355 w 303355"/>
              <a:gd name="connsiteY18" fmla="*/ 21668 h 316356"/>
              <a:gd name="connsiteX19" fmla="*/ 303355 w 303355"/>
              <a:gd name="connsiteY19" fmla="*/ 47670 h 316356"/>
              <a:gd name="connsiteX20" fmla="*/ 268686 w 303355"/>
              <a:gd name="connsiteY20" fmla="*/ 78005 h 316356"/>
              <a:gd name="connsiteX21" fmla="*/ 264353 w 303355"/>
              <a:gd name="connsiteY21" fmla="*/ 156011 h 316356"/>
              <a:gd name="connsiteX22" fmla="*/ 281687 w 303355"/>
              <a:gd name="connsiteY22" fmla="*/ 173346 h 316356"/>
              <a:gd name="connsiteX23" fmla="*/ 273020 w 303355"/>
              <a:gd name="connsiteY23" fmla="*/ 195014 h 316356"/>
              <a:gd name="connsiteX24" fmla="*/ 255685 w 303355"/>
              <a:gd name="connsiteY24" fmla="*/ 225349 h 316356"/>
              <a:gd name="connsiteX25" fmla="*/ 242684 w 303355"/>
              <a:gd name="connsiteY25" fmla="*/ 294688 h 316356"/>
              <a:gd name="connsiteX26" fmla="*/ 199348 w 303355"/>
              <a:gd name="connsiteY26" fmla="*/ 316356 h 316356"/>
              <a:gd name="connsiteX27" fmla="*/ 134343 w 303355"/>
              <a:gd name="connsiteY27" fmla="*/ 316356 h 31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3355" h="316356">
                <a:moveTo>
                  <a:pt x="134343" y="316356"/>
                </a:moveTo>
                <a:lnTo>
                  <a:pt x="47670" y="273019"/>
                </a:lnTo>
                <a:lnTo>
                  <a:pt x="47670" y="242684"/>
                </a:lnTo>
                <a:cubicBezTo>
                  <a:pt x="24874" y="224447"/>
                  <a:pt x="26002" y="234599"/>
                  <a:pt x="26002" y="221016"/>
                </a:cubicBezTo>
                <a:lnTo>
                  <a:pt x="0" y="190680"/>
                </a:lnTo>
                <a:cubicBezTo>
                  <a:pt x="14015" y="153306"/>
                  <a:pt x="659" y="156011"/>
                  <a:pt x="21668" y="156011"/>
                </a:cubicBezTo>
                <a:lnTo>
                  <a:pt x="26002" y="130009"/>
                </a:lnTo>
                <a:lnTo>
                  <a:pt x="34669" y="125675"/>
                </a:lnTo>
                <a:lnTo>
                  <a:pt x="60671" y="138676"/>
                </a:lnTo>
                <a:lnTo>
                  <a:pt x="104008" y="138676"/>
                </a:lnTo>
                <a:lnTo>
                  <a:pt x="138677" y="108341"/>
                </a:lnTo>
                <a:lnTo>
                  <a:pt x="151678" y="99673"/>
                </a:lnTo>
                <a:lnTo>
                  <a:pt x="177680" y="60671"/>
                </a:lnTo>
                <a:cubicBezTo>
                  <a:pt x="205107" y="56099"/>
                  <a:pt x="203682" y="65124"/>
                  <a:pt x="203682" y="52003"/>
                </a:cubicBezTo>
                <a:lnTo>
                  <a:pt x="203682" y="21668"/>
                </a:lnTo>
                <a:lnTo>
                  <a:pt x="225350" y="0"/>
                </a:lnTo>
                <a:lnTo>
                  <a:pt x="260019" y="0"/>
                </a:lnTo>
                <a:lnTo>
                  <a:pt x="286021" y="21668"/>
                </a:lnTo>
                <a:lnTo>
                  <a:pt x="303355" y="21668"/>
                </a:lnTo>
                <a:lnTo>
                  <a:pt x="303355" y="47670"/>
                </a:lnTo>
                <a:lnTo>
                  <a:pt x="268686" y="78005"/>
                </a:lnTo>
                <a:lnTo>
                  <a:pt x="264353" y="156011"/>
                </a:lnTo>
                <a:lnTo>
                  <a:pt x="281687" y="173346"/>
                </a:lnTo>
                <a:lnTo>
                  <a:pt x="273020" y="195014"/>
                </a:lnTo>
                <a:lnTo>
                  <a:pt x="255685" y="225349"/>
                </a:lnTo>
                <a:lnTo>
                  <a:pt x="242684" y="294688"/>
                </a:lnTo>
                <a:lnTo>
                  <a:pt x="199348" y="316356"/>
                </a:lnTo>
                <a:lnTo>
                  <a:pt x="134343" y="316356"/>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Forme libre 15"/>
          <p:cNvSpPr/>
          <p:nvPr/>
        </p:nvSpPr>
        <p:spPr>
          <a:xfrm>
            <a:off x="7262813" y="3925888"/>
            <a:ext cx="169862" cy="234950"/>
          </a:xfrm>
          <a:custGeom>
            <a:avLst/>
            <a:gdLst>
              <a:gd name="connsiteX0" fmla="*/ 17335 w 169013"/>
              <a:gd name="connsiteY0" fmla="*/ 229684 h 234017"/>
              <a:gd name="connsiteX1" fmla="*/ 17335 w 169013"/>
              <a:gd name="connsiteY1" fmla="*/ 173346 h 234017"/>
              <a:gd name="connsiteX2" fmla="*/ 0 w 169013"/>
              <a:gd name="connsiteY2" fmla="*/ 164679 h 234017"/>
              <a:gd name="connsiteX3" fmla="*/ 0 w 169013"/>
              <a:gd name="connsiteY3" fmla="*/ 117009 h 234017"/>
              <a:gd name="connsiteX4" fmla="*/ 13001 w 169013"/>
              <a:gd name="connsiteY4" fmla="*/ 99674 h 234017"/>
              <a:gd name="connsiteX5" fmla="*/ 13001 w 169013"/>
              <a:gd name="connsiteY5" fmla="*/ 99674 h 234017"/>
              <a:gd name="connsiteX6" fmla="*/ 21668 w 169013"/>
              <a:gd name="connsiteY6" fmla="*/ 69339 h 234017"/>
              <a:gd name="connsiteX7" fmla="*/ 17335 w 169013"/>
              <a:gd name="connsiteY7" fmla="*/ 43337 h 234017"/>
              <a:gd name="connsiteX8" fmla="*/ 52004 w 169013"/>
              <a:gd name="connsiteY8" fmla="*/ 17335 h 234017"/>
              <a:gd name="connsiteX9" fmla="*/ 130010 w 169013"/>
              <a:gd name="connsiteY9" fmla="*/ 17335 h 234017"/>
              <a:gd name="connsiteX10" fmla="*/ 156012 w 169013"/>
              <a:gd name="connsiteY10" fmla="*/ 0 h 234017"/>
              <a:gd name="connsiteX11" fmla="*/ 169013 w 169013"/>
              <a:gd name="connsiteY11" fmla="*/ 0 h 234017"/>
              <a:gd name="connsiteX12" fmla="*/ 169013 w 169013"/>
              <a:gd name="connsiteY12" fmla="*/ 26002 h 234017"/>
              <a:gd name="connsiteX13" fmla="*/ 147344 w 169013"/>
              <a:gd name="connsiteY13" fmla="*/ 52004 h 234017"/>
              <a:gd name="connsiteX14" fmla="*/ 52004 w 169013"/>
              <a:gd name="connsiteY14" fmla="*/ 52004 h 234017"/>
              <a:gd name="connsiteX15" fmla="*/ 52004 w 169013"/>
              <a:gd name="connsiteY15" fmla="*/ 86673 h 234017"/>
              <a:gd name="connsiteX16" fmla="*/ 91007 w 169013"/>
              <a:gd name="connsiteY16" fmla="*/ 91007 h 234017"/>
              <a:gd name="connsiteX17" fmla="*/ 91007 w 169013"/>
              <a:gd name="connsiteY17" fmla="*/ 117009 h 234017"/>
              <a:gd name="connsiteX18" fmla="*/ 82340 w 169013"/>
              <a:gd name="connsiteY18" fmla="*/ 138677 h 234017"/>
              <a:gd name="connsiteX19" fmla="*/ 82340 w 169013"/>
              <a:gd name="connsiteY19" fmla="*/ 147344 h 234017"/>
              <a:gd name="connsiteX20" fmla="*/ 91007 w 169013"/>
              <a:gd name="connsiteY20" fmla="*/ 151678 h 234017"/>
              <a:gd name="connsiteX21" fmla="*/ 112675 w 169013"/>
              <a:gd name="connsiteY21" fmla="*/ 199348 h 234017"/>
              <a:gd name="connsiteX22" fmla="*/ 82340 w 169013"/>
              <a:gd name="connsiteY22" fmla="*/ 234017 h 234017"/>
              <a:gd name="connsiteX23" fmla="*/ 73672 w 169013"/>
              <a:gd name="connsiteY23" fmla="*/ 177680 h 234017"/>
              <a:gd name="connsiteX24" fmla="*/ 43337 w 169013"/>
              <a:gd name="connsiteY24" fmla="*/ 177680 h 234017"/>
              <a:gd name="connsiteX25" fmla="*/ 17335 w 169013"/>
              <a:gd name="connsiteY25" fmla="*/ 229684 h 23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013" h="234017">
                <a:moveTo>
                  <a:pt x="17335" y="229684"/>
                </a:moveTo>
                <a:lnTo>
                  <a:pt x="17335" y="173346"/>
                </a:lnTo>
                <a:lnTo>
                  <a:pt x="0" y="164679"/>
                </a:lnTo>
                <a:lnTo>
                  <a:pt x="0" y="117009"/>
                </a:lnTo>
                <a:lnTo>
                  <a:pt x="13001" y="99674"/>
                </a:lnTo>
                <a:lnTo>
                  <a:pt x="13001" y="99674"/>
                </a:lnTo>
                <a:cubicBezTo>
                  <a:pt x="26571" y="68011"/>
                  <a:pt x="37003" y="69339"/>
                  <a:pt x="21668" y="69339"/>
                </a:cubicBezTo>
                <a:lnTo>
                  <a:pt x="17335" y="43337"/>
                </a:lnTo>
                <a:lnTo>
                  <a:pt x="52004" y="17335"/>
                </a:lnTo>
                <a:lnTo>
                  <a:pt x="130010" y="17335"/>
                </a:lnTo>
                <a:lnTo>
                  <a:pt x="156012" y="0"/>
                </a:lnTo>
                <a:lnTo>
                  <a:pt x="169013" y="0"/>
                </a:lnTo>
                <a:lnTo>
                  <a:pt x="169013" y="26002"/>
                </a:lnTo>
                <a:lnTo>
                  <a:pt x="147344" y="52004"/>
                </a:lnTo>
                <a:lnTo>
                  <a:pt x="52004" y="52004"/>
                </a:lnTo>
                <a:lnTo>
                  <a:pt x="52004" y="86673"/>
                </a:lnTo>
                <a:lnTo>
                  <a:pt x="91007" y="91007"/>
                </a:lnTo>
                <a:lnTo>
                  <a:pt x="91007" y="117009"/>
                </a:lnTo>
                <a:lnTo>
                  <a:pt x="82340" y="138677"/>
                </a:lnTo>
                <a:lnTo>
                  <a:pt x="82340" y="147344"/>
                </a:lnTo>
                <a:lnTo>
                  <a:pt x="91007" y="151678"/>
                </a:lnTo>
                <a:lnTo>
                  <a:pt x="112675" y="199348"/>
                </a:lnTo>
                <a:lnTo>
                  <a:pt x="82340" y="234017"/>
                </a:lnTo>
                <a:lnTo>
                  <a:pt x="73672" y="177680"/>
                </a:lnTo>
                <a:lnTo>
                  <a:pt x="43337" y="177680"/>
                </a:lnTo>
                <a:lnTo>
                  <a:pt x="17335" y="229684"/>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Rectangle 16"/>
          <p:cNvSpPr/>
          <p:nvPr/>
        </p:nvSpPr>
        <p:spPr>
          <a:xfrm>
            <a:off x="7286625" y="4286250"/>
            <a:ext cx="46038" cy="46038"/>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à coins arrondis 17"/>
          <p:cNvSpPr/>
          <p:nvPr/>
        </p:nvSpPr>
        <p:spPr>
          <a:xfrm>
            <a:off x="7429500" y="4071938"/>
            <a:ext cx="46038" cy="46037"/>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Rectangle à coins arrondis 18"/>
          <p:cNvSpPr/>
          <p:nvPr/>
        </p:nvSpPr>
        <p:spPr>
          <a:xfrm>
            <a:off x="7286625" y="4214813"/>
            <a:ext cx="71438" cy="46037"/>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 name="Rectangle 19"/>
          <p:cNvSpPr/>
          <p:nvPr/>
        </p:nvSpPr>
        <p:spPr>
          <a:xfrm>
            <a:off x="7215188" y="4214813"/>
            <a:ext cx="46037" cy="460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 name="Rectangle 20"/>
          <p:cNvSpPr/>
          <p:nvPr/>
        </p:nvSpPr>
        <p:spPr>
          <a:xfrm>
            <a:off x="7500938" y="4071938"/>
            <a:ext cx="46037" cy="460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Rectangle 21"/>
          <p:cNvSpPr/>
          <p:nvPr/>
        </p:nvSpPr>
        <p:spPr>
          <a:xfrm>
            <a:off x="8286750" y="4286250"/>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8501063" y="450056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 name="Rectangle 23"/>
          <p:cNvSpPr/>
          <p:nvPr/>
        </p:nvSpPr>
        <p:spPr>
          <a:xfrm>
            <a:off x="8358188" y="4286250"/>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 name="Rectangle 24"/>
          <p:cNvSpPr/>
          <p:nvPr/>
        </p:nvSpPr>
        <p:spPr>
          <a:xfrm>
            <a:off x="8286750" y="42148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Rectangle 25"/>
          <p:cNvSpPr/>
          <p:nvPr/>
        </p:nvSpPr>
        <p:spPr>
          <a:xfrm>
            <a:off x="8215313" y="421481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7" name="Rectangle 26"/>
          <p:cNvSpPr/>
          <p:nvPr/>
        </p:nvSpPr>
        <p:spPr>
          <a:xfrm>
            <a:off x="8143875" y="4143375"/>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Forme libre 27"/>
          <p:cNvSpPr/>
          <p:nvPr/>
        </p:nvSpPr>
        <p:spPr>
          <a:xfrm>
            <a:off x="8001000" y="4071938"/>
            <a:ext cx="133350" cy="101600"/>
          </a:xfrm>
          <a:custGeom>
            <a:avLst/>
            <a:gdLst>
              <a:gd name="connsiteX0" fmla="*/ 0 w 56338"/>
              <a:gd name="connsiteY0" fmla="*/ 43337 h 43337"/>
              <a:gd name="connsiteX1" fmla="*/ 30336 w 56338"/>
              <a:gd name="connsiteY1" fmla="*/ 0 h 43337"/>
              <a:gd name="connsiteX2" fmla="*/ 56338 w 56338"/>
              <a:gd name="connsiteY2" fmla="*/ 26002 h 43337"/>
              <a:gd name="connsiteX3" fmla="*/ 0 w 56338"/>
              <a:gd name="connsiteY3" fmla="*/ 43337 h 43337"/>
            </a:gdLst>
            <a:ahLst/>
            <a:cxnLst>
              <a:cxn ang="0">
                <a:pos x="connsiteX0" y="connsiteY0"/>
              </a:cxn>
              <a:cxn ang="0">
                <a:pos x="connsiteX1" y="connsiteY1"/>
              </a:cxn>
              <a:cxn ang="0">
                <a:pos x="connsiteX2" y="connsiteY2"/>
              </a:cxn>
              <a:cxn ang="0">
                <a:pos x="connsiteX3" y="connsiteY3"/>
              </a:cxn>
            </a:cxnLst>
            <a:rect l="l" t="t" r="r" b="b"/>
            <a:pathLst>
              <a:path w="56338" h="43337">
                <a:moveTo>
                  <a:pt x="0" y="43337"/>
                </a:moveTo>
                <a:lnTo>
                  <a:pt x="30336" y="0"/>
                </a:lnTo>
                <a:lnTo>
                  <a:pt x="56338" y="26002"/>
                </a:lnTo>
                <a:lnTo>
                  <a:pt x="0" y="43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9" name="Forme libre 28"/>
          <p:cNvSpPr/>
          <p:nvPr/>
        </p:nvSpPr>
        <p:spPr>
          <a:xfrm>
            <a:off x="7470775" y="3908425"/>
            <a:ext cx="52388" cy="100013"/>
          </a:xfrm>
          <a:custGeom>
            <a:avLst/>
            <a:gdLst>
              <a:gd name="connsiteX0" fmla="*/ 0 w 52004"/>
              <a:gd name="connsiteY0" fmla="*/ 0 h 99674"/>
              <a:gd name="connsiteX1" fmla="*/ 0 w 52004"/>
              <a:gd name="connsiteY1" fmla="*/ 73672 h 99674"/>
              <a:gd name="connsiteX2" fmla="*/ 39003 w 52004"/>
              <a:gd name="connsiteY2" fmla="*/ 99674 h 99674"/>
              <a:gd name="connsiteX3" fmla="*/ 43337 w 52004"/>
              <a:gd name="connsiteY3" fmla="*/ 69338 h 99674"/>
              <a:gd name="connsiteX4" fmla="*/ 43337 w 52004"/>
              <a:gd name="connsiteY4" fmla="*/ 69338 h 99674"/>
              <a:gd name="connsiteX5" fmla="*/ 52004 w 52004"/>
              <a:gd name="connsiteY5" fmla="*/ 52003 h 99674"/>
              <a:gd name="connsiteX6" fmla="*/ 52004 w 52004"/>
              <a:gd name="connsiteY6" fmla="*/ 52003 h 99674"/>
              <a:gd name="connsiteX7" fmla="*/ 0 w 52004"/>
              <a:gd name="connsiteY7" fmla="*/ 0 h 9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04" h="99674">
                <a:moveTo>
                  <a:pt x="0" y="0"/>
                </a:moveTo>
                <a:lnTo>
                  <a:pt x="0" y="73672"/>
                </a:lnTo>
                <a:lnTo>
                  <a:pt x="39003" y="99674"/>
                </a:lnTo>
                <a:cubicBezTo>
                  <a:pt x="43575" y="72247"/>
                  <a:pt x="43337" y="82459"/>
                  <a:pt x="43337" y="69338"/>
                </a:cubicBezTo>
                <a:lnTo>
                  <a:pt x="43337" y="69338"/>
                </a:lnTo>
                <a:lnTo>
                  <a:pt x="52004" y="52003"/>
                </a:lnTo>
                <a:lnTo>
                  <a:pt x="52004" y="52003"/>
                </a:lnTo>
                <a:lnTo>
                  <a:pt x="0" y="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1" name="Forme libre 30"/>
          <p:cNvSpPr/>
          <p:nvPr/>
        </p:nvSpPr>
        <p:spPr>
          <a:xfrm>
            <a:off x="7285038" y="3394075"/>
            <a:ext cx="160337" cy="255588"/>
          </a:xfrm>
          <a:custGeom>
            <a:avLst/>
            <a:gdLst>
              <a:gd name="connsiteX0" fmla="*/ 133350 w 160020"/>
              <a:gd name="connsiteY0" fmla="*/ 255270 h 255270"/>
              <a:gd name="connsiteX1" fmla="*/ 110490 w 160020"/>
              <a:gd name="connsiteY1" fmla="*/ 201930 h 255270"/>
              <a:gd name="connsiteX2" fmla="*/ 53340 w 160020"/>
              <a:gd name="connsiteY2" fmla="*/ 156210 h 255270"/>
              <a:gd name="connsiteX3" fmla="*/ 41910 w 160020"/>
              <a:gd name="connsiteY3" fmla="*/ 156210 h 255270"/>
              <a:gd name="connsiteX4" fmla="*/ 41910 w 160020"/>
              <a:gd name="connsiteY4" fmla="*/ 140970 h 255270"/>
              <a:gd name="connsiteX5" fmla="*/ 11430 w 160020"/>
              <a:gd name="connsiteY5" fmla="*/ 114300 h 255270"/>
              <a:gd name="connsiteX6" fmla="*/ 3810 w 160020"/>
              <a:gd name="connsiteY6" fmla="*/ 87630 h 255270"/>
              <a:gd name="connsiteX7" fmla="*/ 0 w 160020"/>
              <a:gd name="connsiteY7" fmla="*/ 57150 h 255270"/>
              <a:gd name="connsiteX8" fmla="*/ 30480 w 160020"/>
              <a:gd name="connsiteY8" fmla="*/ 3810 h 255270"/>
              <a:gd name="connsiteX9" fmla="*/ 60960 w 160020"/>
              <a:gd name="connsiteY9" fmla="*/ 0 h 255270"/>
              <a:gd name="connsiteX10" fmla="*/ 87630 w 160020"/>
              <a:gd name="connsiteY10" fmla="*/ 15240 h 255270"/>
              <a:gd name="connsiteX11" fmla="*/ 87630 w 160020"/>
              <a:gd name="connsiteY11" fmla="*/ 41910 h 255270"/>
              <a:gd name="connsiteX12" fmla="*/ 76200 w 160020"/>
              <a:gd name="connsiteY12" fmla="*/ 76200 h 255270"/>
              <a:gd name="connsiteX13" fmla="*/ 53340 w 160020"/>
              <a:gd name="connsiteY13" fmla="*/ 91440 h 255270"/>
              <a:gd name="connsiteX14" fmla="*/ 57150 w 160020"/>
              <a:gd name="connsiteY14" fmla="*/ 114300 h 255270"/>
              <a:gd name="connsiteX15" fmla="*/ 118110 w 160020"/>
              <a:gd name="connsiteY15" fmla="*/ 171450 h 255270"/>
              <a:gd name="connsiteX16" fmla="*/ 137160 w 160020"/>
              <a:gd name="connsiteY16" fmla="*/ 163830 h 255270"/>
              <a:gd name="connsiteX17" fmla="*/ 137160 w 160020"/>
              <a:gd name="connsiteY17" fmla="*/ 186690 h 255270"/>
              <a:gd name="connsiteX18" fmla="*/ 160020 w 160020"/>
              <a:gd name="connsiteY18" fmla="*/ 190500 h 255270"/>
              <a:gd name="connsiteX19" fmla="*/ 133350 w 160020"/>
              <a:gd name="connsiteY19"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20" h="255270">
                <a:moveTo>
                  <a:pt x="133350" y="255270"/>
                </a:moveTo>
                <a:lnTo>
                  <a:pt x="110490" y="201930"/>
                </a:lnTo>
                <a:lnTo>
                  <a:pt x="53340" y="156210"/>
                </a:lnTo>
                <a:lnTo>
                  <a:pt x="41910" y="156210"/>
                </a:lnTo>
                <a:lnTo>
                  <a:pt x="41910" y="140970"/>
                </a:lnTo>
                <a:lnTo>
                  <a:pt x="11430" y="114300"/>
                </a:lnTo>
                <a:lnTo>
                  <a:pt x="3810" y="87630"/>
                </a:lnTo>
                <a:lnTo>
                  <a:pt x="0" y="57150"/>
                </a:lnTo>
                <a:lnTo>
                  <a:pt x="30480" y="3810"/>
                </a:lnTo>
                <a:lnTo>
                  <a:pt x="60960" y="0"/>
                </a:lnTo>
                <a:lnTo>
                  <a:pt x="87630" y="15240"/>
                </a:lnTo>
                <a:lnTo>
                  <a:pt x="87630" y="41910"/>
                </a:lnTo>
                <a:lnTo>
                  <a:pt x="76200" y="76200"/>
                </a:lnTo>
                <a:lnTo>
                  <a:pt x="53340" y="91440"/>
                </a:lnTo>
                <a:lnTo>
                  <a:pt x="57150" y="114300"/>
                </a:lnTo>
                <a:lnTo>
                  <a:pt x="118110" y="171450"/>
                </a:lnTo>
                <a:lnTo>
                  <a:pt x="137160" y="163830"/>
                </a:lnTo>
                <a:lnTo>
                  <a:pt x="137160" y="186690"/>
                </a:lnTo>
                <a:lnTo>
                  <a:pt x="160020" y="190500"/>
                </a:lnTo>
                <a:lnTo>
                  <a:pt x="133350" y="25527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2" name="Rectangle 31"/>
          <p:cNvSpPr/>
          <p:nvPr/>
        </p:nvSpPr>
        <p:spPr>
          <a:xfrm>
            <a:off x="7286625" y="3571875"/>
            <a:ext cx="46038" cy="46038"/>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3" name="Rectangle 32"/>
          <p:cNvSpPr/>
          <p:nvPr/>
        </p:nvSpPr>
        <p:spPr>
          <a:xfrm>
            <a:off x="7358063" y="3643313"/>
            <a:ext cx="46037" cy="46037"/>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 name="Forme libre 34"/>
          <p:cNvSpPr/>
          <p:nvPr/>
        </p:nvSpPr>
        <p:spPr>
          <a:xfrm>
            <a:off x="7356475" y="3692525"/>
            <a:ext cx="111125" cy="152400"/>
          </a:xfrm>
          <a:custGeom>
            <a:avLst/>
            <a:gdLst>
              <a:gd name="connsiteX0" fmla="*/ 0 w 110490"/>
              <a:gd name="connsiteY0" fmla="*/ 30480 h 152400"/>
              <a:gd name="connsiteX1" fmla="*/ 95250 w 110490"/>
              <a:gd name="connsiteY1" fmla="*/ 0 h 152400"/>
              <a:gd name="connsiteX2" fmla="*/ 87630 w 110490"/>
              <a:gd name="connsiteY2" fmla="*/ 41910 h 152400"/>
              <a:gd name="connsiteX3" fmla="*/ 110490 w 110490"/>
              <a:gd name="connsiteY3" fmla="*/ 102870 h 152400"/>
              <a:gd name="connsiteX4" fmla="*/ 64770 w 110490"/>
              <a:gd name="connsiteY4" fmla="*/ 118110 h 152400"/>
              <a:gd name="connsiteX5" fmla="*/ 49530 w 110490"/>
              <a:gd name="connsiteY5" fmla="*/ 152400 h 152400"/>
              <a:gd name="connsiteX6" fmla="*/ 19050 w 110490"/>
              <a:gd name="connsiteY6" fmla="*/ 114300 h 152400"/>
              <a:gd name="connsiteX7" fmla="*/ 0 w 110490"/>
              <a:gd name="connsiteY7" fmla="*/ 3048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 h="152400">
                <a:moveTo>
                  <a:pt x="0" y="30480"/>
                </a:moveTo>
                <a:lnTo>
                  <a:pt x="95250" y="0"/>
                </a:lnTo>
                <a:lnTo>
                  <a:pt x="87630" y="41910"/>
                </a:lnTo>
                <a:lnTo>
                  <a:pt x="110490" y="102870"/>
                </a:lnTo>
                <a:lnTo>
                  <a:pt x="64770" y="118110"/>
                </a:lnTo>
                <a:lnTo>
                  <a:pt x="49530" y="152400"/>
                </a:lnTo>
                <a:lnTo>
                  <a:pt x="19050" y="114300"/>
                </a:lnTo>
                <a:lnTo>
                  <a:pt x="0" y="3048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Forme libre 35"/>
          <p:cNvSpPr/>
          <p:nvPr/>
        </p:nvSpPr>
        <p:spPr>
          <a:xfrm>
            <a:off x="7208838" y="3611563"/>
            <a:ext cx="46037" cy="111125"/>
          </a:xfrm>
          <a:custGeom>
            <a:avLst/>
            <a:gdLst>
              <a:gd name="connsiteX0" fmla="*/ 45720 w 45720"/>
              <a:gd name="connsiteY0" fmla="*/ 0 h 110490"/>
              <a:gd name="connsiteX1" fmla="*/ 0 w 45720"/>
              <a:gd name="connsiteY1" fmla="*/ 91440 h 110490"/>
              <a:gd name="connsiteX2" fmla="*/ 26670 w 45720"/>
              <a:gd name="connsiteY2" fmla="*/ 110490 h 110490"/>
              <a:gd name="connsiteX3" fmla="*/ 45720 w 45720"/>
              <a:gd name="connsiteY3" fmla="*/ 0 h 110490"/>
            </a:gdLst>
            <a:ahLst/>
            <a:cxnLst>
              <a:cxn ang="0">
                <a:pos x="connsiteX0" y="connsiteY0"/>
              </a:cxn>
              <a:cxn ang="0">
                <a:pos x="connsiteX1" y="connsiteY1"/>
              </a:cxn>
              <a:cxn ang="0">
                <a:pos x="connsiteX2" y="connsiteY2"/>
              </a:cxn>
              <a:cxn ang="0">
                <a:pos x="connsiteX3" y="connsiteY3"/>
              </a:cxn>
            </a:cxnLst>
            <a:rect l="l" t="t" r="r" b="b"/>
            <a:pathLst>
              <a:path w="45720" h="110490">
                <a:moveTo>
                  <a:pt x="45720" y="0"/>
                </a:moveTo>
                <a:lnTo>
                  <a:pt x="0" y="91440"/>
                </a:lnTo>
                <a:lnTo>
                  <a:pt x="26670" y="110490"/>
                </a:lnTo>
                <a:lnTo>
                  <a:pt x="45720" y="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7" name="Forme libre 36"/>
          <p:cNvSpPr/>
          <p:nvPr/>
        </p:nvSpPr>
        <p:spPr>
          <a:xfrm>
            <a:off x="7312025" y="3165475"/>
            <a:ext cx="44450" cy="122238"/>
          </a:xfrm>
          <a:custGeom>
            <a:avLst/>
            <a:gdLst>
              <a:gd name="connsiteX0" fmla="*/ 34290 w 45720"/>
              <a:gd name="connsiteY0" fmla="*/ 121920 h 121920"/>
              <a:gd name="connsiteX1" fmla="*/ 45720 w 45720"/>
              <a:gd name="connsiteY1" fmla="*/ 38100 h 121920"/>
              <a:gd name="connsiteX2" fmla="*/ 45720 w 45720"/>
              <a:gd name="connsiteY2" fmla="*/ 0 h 121920"/>
              <a:gd name="connsiteX3" fmla="*/ 22860 w 45720"/>
              <a:gd name="connsiteY3" fmla="*/ 0 h 121920"/>
              <a:gd name="connsiteX4" fmla="*/ 0 w 45720"/>
              <a:gd name="connsiteY4" fmla="*/ 49530 h 121920"/>
              <a:gd name="connsiteX5" fmla="*/ 34290 w 45720"/>
              <a:gd name="connsiteY5" fmla="*/ 12192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 h="121920">
                <a:moveTo>
                  <a:pt x="34290" y="121920"/>
                </a:moveTo>
                <a:lnTo>
                  <a:pt x="45720" y="38100"/>
                </a:lnTo>
                <a:lnTo>
                  <a:pt x="45720" y="0"/>
                </a:lnTo>
                <a:lnTo>
                  <a:pt x="22860" y="0"/>
                </a:lnTo>
                <a:lnTo>
                  <a:pt x="0" y="49530"/>
                </a:lnTo>
                <a:lnTo>
                  <a:pt x="34290" y="1219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 name="Forme libre 37"/>
          <p:cNvSpPr/>
          <p:nvPr/>
        </p:nvSpPr>
        <p:spPr>
          <a:xfrm>
            <a:off x="7527925" y="2911475"/>
            <a:ext cx="65088" cy="101600"/>
          </a:xfrm>
          <a:custGeom>
            <a:avLst/>
            <a:gdLst>
              <a:gd name="connsiteX0" fmla="*/ 0 w 64770"/>
              <a:gd name="connsiteY0" fmla="*/ 0 h 102870"/>
              <a:gd name="connsiteX1" fmla="*/ 45720 w 64770"/>
              <a:gd name="connsiteY1" fmla="*/ 102870 h 102870"/>
              <a:gd name="connsiteX2" fmla="*/ 64770 w 64770"/>
              <a:gd name="connsiteY2" fmla="*/ 99060 h 102870"/>
              <a:gd name="connsiteX3" fmla="*/ 64770 w 64770"/>
              <a:gd name="connsiteY3" fmla="*/ 7620 h 102870"/>
              <a:gd name="connsiteX4" fmla="*/ 0 w 64770"/>
              <a:gd name="connsiteY4" fmla="*/ 0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102870">
                <a:moveTo>
                  <a:pt x="0" y="0"/>
                </a:moveTo>
                <a:lnTo>
                  <a:pt x="45720" y="102870"/>
                </a:lnTo>
                <a:lnTo>
                  <a:pt x="64770" y="99060"/>
                </a:lnTo>
                <a:lnTo>
                  <a:pt x="64770" y="7620"/>
                </a:lnTo>
                <a:lnTo>
                  <a:pt x="0" y="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9" name="Forme libre 38"/>
          <p:cNvSpPr/>
          <p:nvPr/>
        </p:nvSpPr>
        <p:spPr>
          <a:xfrm>
            <a:off x="8416925" y="4629150"/>
            <a:ext cx="101600" cy="84138"/>
          </a:xfrm>
          <a:custGeom>
            <a:avLst/>
            <a:gdLst>
              <a:gd name="connsiteX0" fmla="*/ 102870 w 102870"/>
              <a:gd name="connsiteY0" fmla="*/ 83820 h 83820"/>
              <a:gd name="connsiteX1" fmla="*/ 45720 w 102870"/>
              <a:gd name="connsiteY1" fmla="*/ 34290 h 83820"/>
              <a:gd name="connsiteX2" fmla="*/ 45720 w 102870"/>
              <a:gd name="connsiteY2" fmla="*/ 11430 h 83820"/>
              <a:gd name="connsiteX3" fmla="*/ 26670 w 102870"/>
              <a:gd name="connsiteY3" fmla="*/ 0 h 83820"/>
              <a:gd name="connsiteX4" fmla="*/ 3810 w 102870"/>
              <a:gd name="connsiteY4" fmla="*/ 7620 h 83820"/>
              <a:gd name="connsiteX5" fmla="*/ 0 w 102870"/>
              <a:gd name="connsiteY5" fmla="*/ 30480 h 83820"/>
              <a:gd name="connsiteX6" fmla="*/ 15240 w 102870"/>
              <a:gd name="connsiteY6" fmla="*/ 68580 h 83820"/>
              <a:gd name="connsiteX7" fmla="*/ 30480 w 102870"/>
              <a:gd name="connsiteY7" fmla="*/ 60960 h 83820"/>
              <a:gd name="connsiteX8" fmla="*/ 102870 w 102870"/>
              <a:gd name="connsiteY8" fmla="*/ 83820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83820">
                <a:moveTo>
                  <a:pt x="102870" y="83820"/>
                </a:moveTo>
                <a:lnTo>
                  <a:pt x="45720" y="34290"/>
                </a:lnTo>
                <a:lnTo>
                  <a:pt x="45720" y="11430"/>
                </a:lnTo>
                <a:lnTo>
                  <a:pt x="26670" y="0"/>
                </a:lnTo>
                <a:lnTo>
                  <a:pt x="3810" y="7620"/>
                </a:lnTo>
                <a:lnTo>
                  <a:pt x="0" y="30480"/>
                </a:lnTo>
                <a:lnTo>
                  <a:pt x="15240" y="68580"/>
                </a:lnTo>
                <a:lnTo>
                  <a:pt x="30480" y="60960"/>
                </a:lnTo>
                <a:lnTo>
                  <a:pt x="102870" y="83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 name="Forme libre 39"/>
          <p:cNvSpPr/>
          <p:nvPr/>
        </p:nvSpPr>
        <p:spPr>
          <a:xfrm>
            <a:off x="7902575" y="5311775"/>
            <a:ext cx="114300" cy="125413"/>
          </a:xfrm>
          <a:custGeom>
            <a:avLst/>
            <a:gdLst>
              <a:gd name="connsiteX0" fmla="*/ 60960 w 114300"/>
              <a:gd name="connsiteY0" fmla="*/ 125730 h 125730"/>
              <a:gd name="connsiteX1" fmla="*/ 0 w 114300"/>
              <a:gd name="connsiteY1" fmla="*/ 53340 h 125730"/>
              <a:gd name="connsiteX2" fmla="*/ 0 w 114300"/>
              <a:gd name="connsiteY2" fmla="*/ 0 h 125730"/>
              <a:gd name="connsiteX3" fmla="*/ 87630 w 114300"/>
              <a:gd name="connsiteY3" fmla="*/ 7620 h 125730"/>
              <a:gd name="connsiteX4" fmla="*/ 114300 w 114300"/>
              <a:gd name="connsiteY4" fmla="*/ 53340 h 125730"/>
              <a:gd name="connsiteX5" fmla="*/ 114300 w 114300"/>
              <a:gd name="connsiteY5" fmla="*/ 91440 h 125730"/>
              <a:gd name="connsiteX6" fmla="*/ 60960 w 114300"/>
              <a:gd name="connsiteY6"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25730">
                <a:moveTo>
                  <a:pt x="60960" y="125730"/>
                </a:moveTo>
                <a:lnTo>
                  <a:pt x="0" y="53340"/>
                </a:lnTo>
                <a:lnTo>
                  <a:pt x="0" y="0"/>
                </a:lnTo>
                <a:lnTo>
                  <a:pt x="87630" y="7620"/>
                </a:lnTo>
                <a:lnTo>
                  <a:pt x="114300" y="53340"/>
                </a:lnTo>
                <a:lnTo>
                  <a:pt x="114300" y="91440"/>
                </a:lnTo>
                <a:lnTo>
                  <a:pt x="60960" y="1257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2" name="Forme libre 41"/>
          <p:cNvSpPr/>
          <p:nvPr/>
        </p:nvSpPr>
        <p:spPr>
          <a:xfrm>
            <a:off x="7585075" y="2651125"/>
            <a:ext cx="274638" cy="260350"/>
          </a:xfrm>
          <a:custGeom>
            <a:avLst/>
            <a:gdLst>
              <a:gd name="connsiteX0" fmla="*/ 179070 w 274320"/>
              <a:gd name="connsiteY0" fmla="*/ 140970 h 259080"/>
              <a:gd name="connsiteX1" fmla="*/ 224790 w 274320"/>
              <a:gd name="connsiteY1" fmla="*/ 53340 h 259080"/>
              <a:gd name="connsiteX2" fmla="*/ 236220 w 274320"/>
              <a:gd name="connsiteY2" fmla="*/ 30480 h 259080"/>
              <a:gd name="connsiteX3" fmla="*/ 236220 w 274320"/>
              <a:gd name="connsiteY3" fmla="*/ 0 h 259080"/>
              <a:gd name="connsiteX4" fmla="*/ 274320 w 274320"/>
              <a:gd name="connsiteY4" fmla="*/ 0 h 259080"/>
              <a:gd name="connsiteX5" fmla="*/ 270510 w 274320"/>
              <a:gd name="connsiteY5" fmla="*/ 95250 h 259080"/>
              <a:gd name="connsiteX6" fmla="*/ 259080 w 274320"/>
              <a:gd name="connsiteY6" fmla="*/ 99060 h 259080"/>
              <a:gd name="connsiteX7" fmla="*/ 259080 w 274320"/>
              <a:gd name="connsiteY7" fmla="*/ 198120 h 259080"/>
              <a:gd name="connsiteX8" fmla="*/ 232410 w 274320"/>
              <a:gd name="connsiteY8" fmla="*/ 220980 h 259080"/>
              <a:gd name="connsiteX9" fmla="*/ 144780 w 274320"/>
              <a:gd name="connsiteY9" fmla="*/ 224790 h 259080"/>
              <a:gd name="connsiteX10" fmla="*/ 121920 w 274320"/>
              <a:gd name="connsiteY10" fmla="*/ 259080 h 259080"/>
              <a:gd name="connsiteX11" fmla="*/ 106680 w 274320"/>
              <a:gd name="connsiteY11" fmla="*/ 259080 h 259080"/>
              <a:gd name="connsiteX12" fmla="*/ 102870 w 274320"/>
              <a:gd name="connsiteY12" fmla="*/ 209550 h 259080"/>
              <a:gd name="connsiteX13" fmla="*/ 80010 w 274320"/>
              <a:gd name="connsiteY13" fmla="*/ 217170 h 259080"/>
              <a:gd name="connsiteX14" fmla="*/ 72390 w 274320"/>
              <a:gd name="connsiteY14" fmla="*/ 232410 h 259080"/>
              <a:gd name="connsiteX15" fmla="*/ 15240 w 274320"/>
              <a:gd name="connsiteY15" fmla="*/ 236220 h 259080"/>
              <a:gd name="connsiteX16" fmla="*/ 0 w 274320"/>
              <a:gd name="connsiteY16" fmla="*/ 220980 h 259080"/>
              <a:gd name="connsiteX17" fmla="*/ 0 w 274320"/>
              <a:gd name="connsiteY17" fmla="*/ 198120 h 259080"/>
              <a:gd name="connsiteX18" fmla="*/ 41910 w 274320"/>
              <a:gd name="connsiteY18" fmla="*/ 194310 h 259080"/>
              <a:gd name="connsiteX19" fmla="*/ 76200 w 274320"/>
              <a:gd name="connsiteY19" fmla="*/ 175260 h 259080"/>
              <a:gd name="connsiteX20" fmla="*/ 95250 w 274320"/>
              <a:gd name="connsiteY20" fmla="*/ 175260 h 259080"/>
              <a:gd name="connsiteX21" fmla="*/ 99060 w 274320"/>
              <a:gd name="connsiteY21" fmla="*/ 194310 h 259080"/>
              <a:gd name="connsiteX22" fmla="*/ 118110 w 274320"/>
              <a:gd name="connsiteY22" fmla="*/ 194310 h 259080"/>
              <a:gd name="connsiteX23" fmla="*/ 118110 w 274320"/>
              <a:gd name="connsiteY23" fmla="*/ 171450 h 259080"/>
              <a:gd name="connsiteX24" fmla="*/ 179070 w 274320"/>
              <a:gd name="connsiteY24" fmla="*/ 140970 h 25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4320" h="259080">
                <a:moveTo>
                  <a:pt x="179070" y="140970"/>
                </a:moveTo>
                <a:lnTo>
                  <a:pt x="224790" y="53340"/>
                </a:lnTo>
                <a:lnTo>
                  <a:pt x="236220" y="30480"/>
                </a:lnTo>
                <a:lnTo>
                  <a:pt x="236220" y="0"/>
                </a:lnTo>
                <a:lnTo>
                  <a:pt x="274320" y="0"/>
                </a:lnTo>
                <a:lnTo>
                  <a:pt x="270510" y="95250"/>
                </a:lnTo>
                <a:lnTo>
                  <a:pt x="259080" y="99060"/>
                </a:lnTo>
                <a:lnTo>
                  <a:pt x="259080" y="198120"/>
                </a:lnTo>
                <a:lnTo>
                  <a:pt x="232410" y="220980"/>
                </a:lnTo>
                <a:lnTo>
                  <a:pt x="144780" y="224790"/>
                </a:lnTo>
                <a:lnTo>
                  <a:pt x="121920" y="259080"/>
                </a:lnTo>
                <a:lnTo>
                  <a:pt x="106680" y="259080"/>
                </a:lnTo>
                <a:cubicBezTo>
                  <a:pt x="102765" y="212094"/>
                  <a:pt x="102870" y="228653"/>
                  <a:pt x="102870" y="209550"/>
                </a:cubicBezTo>
                <a:lnTo>
                  <a:pt x="80010" y="217170"/>
                </a:lnTo>
                <a:lnTo>
                  <a:pt x="72390" y="232410"/>
                </a:lnTo>
                <a:lnTo>
                  <a:pt x="15240" y="236220"/>
                </a:lnTo>
                <a:lnTo>
                  <a:pt x="0" y="220980"/>
                </a:lnTo>
                <a:lnTo>
                  <a:pt x="0" y="198120"/>
                </a:lnTo>
                <a:lnTo>
                  <a:pt x="41910" y="194310"/>
                </a:lnTo>
                <a:lnTo>
                  <a:pt x="76200" y="175260"/>
                </a:lnTo>
                <a:lnTo>
                  <a:pt x="95250" y="175260"/>
                </a:lnTo>
                <a:lnTo>
                  <a:pt x="99060" y="194310"/>
                </a:lnTo>
                <a:lnTo>
                  <a:pt x="118110" y="194310"/>
                </a:lnTo>
                <a:lnTo>
                  <a:pt x="118110" y="171450"/>
                </a:lnTo>
                <a:lnTo>
                  <a:pt x="179070" y="14097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6" name="Forme libre 45"/>
          <p:cNvSpPr/>
          <p:nvPr/>
        </p:nvSpPr>
        <p:spPr>
          <a:xfrm>
            <a:off x="7612063" y="2911475"/>
            <a:ext cx="53975" cy="25400"/>
          </a:xfrm>
          <a:custGeom>
            <a:avLst/>
            <a:gdLst>
              <a:gd name="connsiteX0" fmla="*/ 0 w 53340"/>
              <a:gd name="connsiteY0" fmla="*/ 0 h 26670"/>
              <a:gd name="connsiteX1" fmla="*/ 53340 w 53340"/>
              <a:gd name="connsiteY1" fmla="*/ 0 h 26670"/>
              <a:gd name="connsiteX2" fmla="*/ 53340 w 53340"/>
              <a:gd name="connsiteY2" fmla="*/ 26670 h 26670"/>
              <a:gd name="connsiteX3" fmla="*/ 0 w 53340"/>
              <a:gd name="connsiteY3" fmla="*/ 0 h 26670"/>
            </a:gdLst>
            <a:ahLst/>
            <a:cxnLst>
              <a:cxn ang="0">
                <a:pos x="connsiteX0" y="connsiteY0"/>
              </a:cxn>
              <a:cxn ang="0">
                <a:pos x="connsiteX1" y="connsiteY1"/>
              </a:cxn>
              <a:cxn ang="0">
                <a:pos x="connsiteX2" y="connsiteY2"/>
              </a:cxn>
              <a:cxn ang="0">
                <a:pos x="connsiteX3" y="connsiteY3"/>
              </a:cxn>
            </a:cxnLst>
            <a:rect l="l" t="t" r="r" b="b"/>
            <a:pathLst>
              <a:path w="53340" h="26670">
                <a:moveTo>
                  <a:pt x="0" y="0"/>
                </a:moveTo>
                <a:lnTo>
                  <a:pt x="53340" y="0"/>
                </a:lnTo>
                <a:lnTo>
                  <a:pt x="53340" y="26670"/>
                </a:lnTo>
                <a:lnTo>
                  <a:pt x="0" y="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7" name="Forme libre 46"/>
          <p:cNvSpPr/>
          <p:nvPr/>
        </p:nvSpPr>
        <p:spPr>
          <a:xfrm>
            <a:off x="7794625" y="2495550"/>
            <a:ext cx="165100" cy="133350"/>
          </a:xfrm>
          <a:custGeom>
            <a:avLst/>
            <a:gdLst>
              <a:gd name="connsiteX0" fmla="*/ 19050 w 163830"/>
              <a:gd name="connsiteY0" fmla="*/ 133350 h 133350"/>
              <a:gd name="connsiteX1" fmla="*/ 0 w 163830"/>
              <a:gd name="connsiteY1" fmla="*/ 72390 h 133350"/>
              <a:gd name="connsiteX2" fmla="*/ 57150 w 163830"/>
              <a:gd name="connsiteY2" fmla="*/ 72390 h 133350"/>
              <a:gd name="connsiteX3" fmla="*/ 76200 w 163830"/>
              <a:gd name="connsiteY3" fmla="*/ 41910 h 133350"/>
              <a:gd name="connsiteX4" fmla="*/ 72390 w 163830"/>
              <a:gd name="connsiteY4" fmla="*/ 22860 h 133350"/>
              <a:gd name="connsiteX5" fmla="*/ 45720 w 163830"/>
              <a:gd name="connsiteY5" fmla="*/ 22860 h 133350"/>
              <a:gd name="connsiteX6" fmla="*/ 45720 w 163830"/>
              <a:gd name="connsiteY6" fmla="*/ 0 h 133350"/>
              <a:gd name="connsiteX7" fmla="*/ 99060 w 163830"/>
              <a:gd name="connsiteY7" fmla="*/ 0 h 133350"/>
              <a:gd name="connsiteX8" fmla="*/ 99060 w 163830"/>
              <a:gd name="connsiteY8" fmla="*/ 38100 h 133350"/>
              <a:gd name="connsiteX9" fmla="*/ 133350 w 163830"/>
              <a:gd name="connsiteY9" fmla="*/ 38100 h 133350"/>
              <a:gd name="connsiteX10" fmla="*/ 163830 w 163830"/>
              <a:gd name="connsiteY10" fmla="*/ 53340 h 133350"/>
              <a:gd name="connsiteX11" fmla="*/ 156210 w 163830"/>
              <a:gd name="connsiteY11" fmla="*/ 99060 h 133350"/>
              <a:gd name="connsiteX12" fmla="*/ 118110 w 163830"/>
              <a:gd name="connsiteY12" fmla="*/ 91440 h 133350"/>
              <a:gd name="connsiteX13" fmla="*/ 110490 w 163830"/>
              <a:gd name="connsiteY13" fmla="*/ 110490 h 133350"/>
              <a:gd name="connsiteX14" fmla="*/ 72390 w 163830"/>
              <a:gd name="connsiteY14" fmla="*/ 110490 h 133350"/>
              <a:gd name="connsiteX15" fmla="*/ 72390 w 163830"/>
              <a:gd name="connsiteY15" fmla="*/ 129540 h 133350"/>
              <a:gd name="connsiteX16" fmla="*/ 19050 w 163830"/>
              <a:gd name="connsiteY16"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830" h="133350">
                <a:moveTo>
                  <a:pt x="19050" y="133350"/>
                </a:moveTo>
                <a:lnTo>
                  <a:pt x="0" y="72390"/>
                </a:lnTo>
                <a:lnTo>
                  <a:pt x="57150" y="72390"/>
                </a:lnTo>
                <a:cubicBezTo>
                  <a:pt x="76938" y="44687"/>
                  <a:pt x="76200" y="56645"/>
                  <a:pt x="76200" y="41910"/>
                </a:cubicBezTo>
                <a:lnTo>
                  <a:pt x="72390" y="22860"/>
                </a:lnTo>
                <a:lnTo>
                  <a:pt x="45720" y="22860"/>
                </a:lnTo>
                <a:lnTo>
                  <a:pt x="45720" y="0"/>
                </a:lnTo>
                <a:lnTo>
                  <a:pt x="99060" y="0"/>
                </a:lnTo>
                <a:lnTo>
                  <a:pt x="99060" y="38100"/>
                </a:lnTo>
                <a:lnTo>
                  <a:pt x="133350" y="38100"/>
                </a:lnTo>
                <a:lnTo>
                  <a:pt x="163830" y="53340"/>
                </a:lnTo>
                <a:lnTo>
                  <a:pt x="156210" y="99060"/>
                </a:lnTo>
                <a:lnTo>
                  <a:pt x="118110" y="91440"/>
                </a:lnTo>
                <a:lnTo>
                  <a:pt x="110490" y="110490"/>
                </a:lnTo>
                <a:lnTo>
                  <a:pt x="72390" y="110490"/>
                </a:lnTo>
                <a:lnTo>
                  <a:pt x="72390" y="129540"/>
                </a:lnTo>
                <a:lnTo>
                  <a:pt x="19050" y="13335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 name="Rectangle 47"/>
          <p:cNvSpPr/>
          <p:nvPr/>
        </p:nvSpPr>
        <p:spPr>
          <a:xfrm>
            <a:off x="8001000" y="2500313"/>
            <a:ext cx="460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9" name="Rectangle 48"/>
          <p:cNvSpPr/>
          <p:nvPr/>
        </p:nvSpPr>
        <p:spPr>
          <a:xfrm>
            <a:off x="8072438" y="2428875"/>
            <a:ext cx="460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 name="Forme libre 49"/>
          <p:cNvSpPr/>
          <p:nvPr/>
        </p:nvSpPr>
        <p:spPr>
          <a:xfrm>
            <a:off x="7002463" y="3349625"/>
            <a:ext cx="68262" cy="68263"/>
          </a:xfrm>
          <a:custGeom>
            <a:avLst/>
            <a:gdLst>
              <a:gd name="connsiteX0" fmla="*/ 22860 w 68580"/>
              <a:gd name="connsiteY0" fmla="*/ 68580 h 68580"/>
              <a:gd name="connsiteX1" fmla="*/ 68580 w 68580"/>
              <a:gd name="connsiteY1" fmla="*/ 34290 h 68580"/>
              <a:gd name="connsiteX2" fmla="*/ 68580 w 68580"/>
              <a:gd name="connsiteY2" fmla="*/ 0 h 68580"/>
              <a:gd name="connsiteX3" fmla="*/ 22860 w 68580"/>
              <a:gd name="connsiteY3" fmla="*/ 0 h 68580"/>
              <a:gd name="connsiteX4" fmla="*/ 0 w 68580"/>
              <a:gd name="connsiteY4" fmla="*/ 15240 h 68580"/>
              <a:gd name="connsiteX5" fmla="*/ 22860 w 68580"/>
              <a:gd name="connsiteY5" fmla="*/ 68580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68580">
                <a:moveTo>
                  <a:pt x="22860" y="68580"/>
                </a:moveTo>
                <a:lnTo>
                  <a:pt x="68580" y="34290"/>
                </a:lnTo>
                <a:lnTo>
                  <a:pt x="68580" y="0"/>
                </a:lnTo>
                <a:lnTo>
                  <a:pt x="22860" y="0"/>
                </a:lnTo>
                <a:lnTo>
                  <a:pt x="0" y="15240"/>
                </a:lnTo>
                <a:lnTo>
                  <a:pt x="22860" y="6858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 name="Forme libre 50"/>
          <p:cNvSpPr/>
          <p:nvPr/>
        </p:nvSpPr>
        <p:spPr>
          <a:xfrm>
            <a:off x="6251575" y="3665538"/>
            <a:ext cx="76200" cy="125412"/>
          </a:xfrm>
          <a:custGeom>
            <a:avLst/>
            <a:gdLst>
              <a:gd name="connsiteX0" fmla="*/ 0 w 76200"/>
              <a:gd name="connsiteY0" fmla="*/ 57150 h 125730"/>
              <a:gd name="connsiteX1" fmla="*/ 26670 w 76200"/>
              <a:gd name="connsiteY1" fmla="*/ 125730 h 125730"/>
              <a:gd name="connsiteX2" fmla="*/ 53340 w 76200"/>
              <a:gd name="connsiteY2" fmla="*/ 125730 h 125730"/>
              <a:gd name="connsiteX3" fmla="*/ 76200 w 76200"/>
              <a:gd name="connsiteY3" fmla="*/ 106680 h 125730"/>
              <a:gd name="connsiteX4" fmla="*/ 76200 w 76200"/>
              <a:gd name="connsiteY4" fmla="*/ 57150 h 125730"/>
              <a:gd name="connsiteX5" fmla="*/ 45720 w 76200"/>
              <a:gd name="connsiteY5" fmla="*/ 0 h 125730"/>
              <a:gd name="connsiteX6" fmla="*/ 0 w 76200"/>
              <a:gd name="connsiteY6" fmla="*/ 5715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5730">
                <a:moveTo>
                  <a:pt x="0" y="57150"/>
                </a:moveTo>
                <a:lnTo>
                  <a:pt x="26670" y="125730"/>
                </a:lnTo>
                <a:lnTo>
                  <a:pt x="53340" y="125730"/>
                </a:lnTo>
                <a:lnTo>
                  <a:pt x="76200" y="106680"/>
                </a:lnTo>
                <a:lnTo>
                  <a:pt x="76200" y="57150"/>
                </a:lnTo>
                <a:lnTo>
                  <a:pt x="45720" y="0"/>
                </a:lnTo>
                <a:lnTo>
                  <a:pt x="0" y="5715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 name="Forme libre 51"/>
          <p:cNvSpPr/>
          <p:nvPr/>
        </p:nvSpPr>
        <p:spPr>
          <a:xfrm>
            <a:off x="7867650" y="2163763"/>
            <a:ext cx="98425" cy="323850"/>
          </a:xfrm>
          <a:custGeom>
            <a:avLst/>
            <a:gdLst>
              <a:gd name="connsiteX0" fmla="*/ 0 w 99060"/>
              <a:gd name="connsiteY0" fmla="*/ 308610 h 323850"/>
              <a:gd name="connsiteX1" fmla="*/ 0 w 99060"/>
              <a:gd name="connsiteY1" fmla="*/ 49530 h 323850"/>
              <a:gd name="connsiteX2" fmla="*/ 22860 w 99060"/>
              <a:gd name="connsiteY2" fmla="*/ 41910 h 323850"/>
              <a:gd name="connsiteX3" fmla="*/ 22860 w 99060"/>
              <a:gd name="connsiteY3" fmla="*/ 0 h 323850"/>
              <a:gd name="connsiteX4" fmla="*/ 60960 w 99060"/>
              <a:gd name="connsiteY4" fmla="*/ 0 h 323850"/>
              <a:gd name="connsiteX5" fmla="*/ 60960 w 99060"/>
              <a:gd name="connsiteY5" fmla="*/ 144780 h 323850"/>
              <a:gd name="connsiteX6" fmla="*/ 99060 w 99060"/>
              <a:gd name="connsiteY6" fmla="*/ 182880 h 323850"/>
              <a:gd name="connsiteX7" fmla="*/ 99060 w 99060"/>
              <a:gd name="connsiteY7" fmla="*/ 220980 h 323850"/>
              <a:gd name="connsiteX8" fmla="*/ 99060 w 99060"/>
              <a:gd name="connsiteY8" fmla="*/ 220980 h 323850"/>
              <a:gd name="connsiteX9" fmla="*/ 49530 w 99060"/>
              <a:gd name="connsiteY9" fmla="*/ 194310 h 323850"/>
              <a:gd name="connsiteX10" fmla="*/ 38100 w 99060"/>
              <a:gd name="connsiteY10" fmla="*/ 194310 h 323850"/>
              <a:gd name="connsiteX11" fmla="*/ 38100 w 99060"/>
              <a:gd name="connsiteY11" fmla="*/ 217170 h 323850"/>
              <a:gd name="connsiteX12" fmla="*/ 53340 w 99060"/>
              <a:gd name="connsiteY12" fmla="*/ 232410 h 323850"/>
              <a:gd name="connsiteX13" fmla="*/ 53340 w 99060"/>
              <a:gd name="connsiteY13" fmla="*/ 259080 h 323850"/>
              <a:gd name="connsiteX14" fmla="*/ 76200 w 99060"/>
              <a:gd name="connsiteY14" fmla="*/ 266700 h 323850"/>
              <a:gd name="connsiteX15" fmla="*/ 76200 w 99060"/>
              <a:gd name="connsiteY15" fmla="*/ 323850 h 323850"/>
              <a:gd name="connsiteX16" fmla="*/ 49530 w 99060"/>
              <a:gd name="connsiteY16" fmla="*/ 323850 h 323850"/>
              <a:gd name="connsiteX17" fmla="*/ 49530 w 99060"/>
              <a:gd name="connsiteY17" fmla="*/ 289560 h 323850"/>
              <a:gd name="connsiteX18" fmla="*/ 0 w 99060"/>
              <a:gd name="connsiteY18" fmla="*/ 30861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60" h="323850">
                <a:moveTo>
                  <a:pt x="0" y="308610"/>
                </a:moveTo>
                <a:lnTo>
                  <a:pt x="0" y="49530"/>
                </a:lnTo>
                <a:lnTo>
                  <a:pt x="22860" y="41910"/>
                </a:lnTo>
                <a:lnTo>
                  <a:pt x="22860" y="0"/>
                </a:lnTo>
                <a:lnTo>
                  <a:pt x="60960" y="0"/>
                </a:lnTo>
                <a:lnTo>
                  <a:pt x="60960" y="144780"/>
                </a:lnTo>
                <a:lnTo>
                  <a:pt x="99060" y="182880"/>
                </a:lnTo>
                <a:lnTo>
                  <a:pt x="99060" y="220980"/>
                </a:lnTo>
                <a:lnTo>
                  <a:pt x="99060" y="220980"/>
                </a:lnTo>
                <a:lnTo>
                  <a:pt x="49530" y="194310"/>
                </a:lnTo>
                <a:lnTo>
                  <a:pt x="38100" y="194310"/>
                </a:lnTo>
                <a:lnTo>
                  <a:pt x="38100" y="217170"/>
                </a:lnTo>
                <a:lnTo>
                  <a:pt x="53340" y="232410"/>
                </a:lnTo>
                <a:lnTo>
                  <a:pt x="53340" y="259080"/>
                </a:lnTo>
                <a:lnTo>
                  <a:pt x="76200" y="266700"/>
                </a:lnTo>
                <a:lnTo>
                  <a:pt x="76200" y="323850"/>
                </a:lnTo>
                <a:lnTo>
                  <a:pt x="49530" y="323850"/>
                </a:lnTo>
                <a:lnTo>
                  <a:pt x="49530" y="289560"/>
                </a:lnTo>
                <a:lnTo>
                  <a:pt x="0" y="3086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5" name="Rectangle 54"/>
          <p:cNvSpPr/>
          <p:nvPr/>
        </p:nvSpPr>
        <p:spPr>
          <a:xfrm>
            <a:off x="4857750" y="2786063"/>
            <a:ext cx="71438"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6" name="Forme libre 55"/>
          <p:cNvSpPr/>
          <p:nvPr/>
        </p:nvSpPr>
        <p:spPr>
          <a:xfrm>
            <a:off x="5064125" y="2816225"/>
            <a:ext cx="90488" cy="38100"/>
          </a:xfrm>
          <a:custGeom>
            <a:avLst/>
            <a:gdLst>
              <a:gd name="connsiteX0" fmla="*/ 0 w 91440"/>
              <a:gd name="connsiteY0" fmla="*/ 7620 h 38100"/>
              <a:gd name="connsiteX1" fmla="*/ 91440 w 91440"/>
              <a:gd name="connsiteY1" fmla="*/ 0 h 38100"/>
              <a:gd name="connsiteX2" fmla="*/ 83820 w 91440"/>
              <a:gd name="connsiteY2" fmla="*/ 38100 h 38100"/>
              <a:gd name="connsiteX3" fmla="*/ 0 w 91440"/>
              <a:gd name="connsiteY3" fmla="*/ 7620 h 38100"/>
            </a:gdLst>
            <a:ahLst/>
            <a:cxnLst>
              <a:cxn ang="0">
                <a:pos x="connsiteX0" y="connsiteY0"/>
              </a:cxn>
              <a:cxn ang="0">
                <a:pos x="connsiteX1" y="connsiteY1"/>
              </a:cxn>
              <a:cxn ang="0">
                <a:pos x="connsiteX2" y="connsiteY2"/>
              </a:cxn>
              <a:cxn ang="0">
                <a:pos x="connsiteX3" y="connsiteY3"/>
              </a:cxn>
            </a:cxnLst>
            <a:rect l="l" t="t" r="r" b="b"/>
            <a:pathLst>
              <a:path w="91440" h="38100">
                <a:moveTo>
                  <a:pt x="0" y="7620"/>
                </a:moveTo>
                <a:lnTo>
                  <a:pt x="91440" y="0"/>
                </a:lnTo>
                <a:lnTo>
                  <a:pt x="83820" y="3810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8" name="Forme libre 57"/>
          <p:cNvSpPr/>
          <p:nvPr/>
        </p:nvSpPr>
        <p:spPr>
          <a:xfrm>
            <a:off x="4556125" y="2720975"/>
            <a:ext cx="76200" cy="63500"/>
          </a:xfrm>
          <a:custGeom>
            <a:avLst/>
            <a:gdLst>
              <a:gd name="connsiteX0" fmla="*/ 76200 w 76200"/>
              <a:gd name="connsiteY0" fmla="*/ 3810 h 64770"/>
              <a:gd name="connsiteX1" fmla="*/ 76200 w 76200"/>
              <a:gd name="connsiteY1" fmla="*/ 64770 h 64770"/>
              <a:gd name="connsiteX2" fmla="*/ 57150 w 76200"/>
              <a:gd name="connsiteY2" fmla="*/ 64770 h 64770"/>
              <a:gd name="connsiteX3" fmla="*/ 0 w 76200"/>
              <a:gd name="connsiteY3" fmla="*/ 22860 h 64770"/>
              <a:gd name="connsiteX4" fmla="*/ 0 w 76200"/>
              <a:gd name="connsiteY4" fmla="*/ 0 h 64770"/>
              <a:gd name="connsiteX5" fmla="*/ 76200 w 76200"/>
              <a:gd name="connsiteY5" fmla="*/ 381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64770">
                <a:moveTo>
                  <a:pt x="76200" y="3810"/>
                </a:moveTo>
                <a:lnTo>
                  <a:pt x="76200" y="64770"/>
                </a:lnTo>
                <a:lnTo>
                  <a:pt x="57150" y="64770"/>
                </a:lnTo>
                <a:lnTo>
                  <a:pt x="0" y="22860"/>
                </a:lnTo>
                <a:lnTo>
                  <a:pt x="0" y="0"/>
                </a:lnTo>
                <a:lnTo>
                  <a:pt x="76200" y="38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9" name="Forme libre 58"/>
          <p:cNvSpPr/>
          <p:nvPr/>
        </p:nvSpPr>
        <p:spPr>
          <a:xfrm>
            <a:off x="4464050" y="2628900"/>
            <a:ext cx="58738" cy="73025"/>
          </a:xfrm>
          <a:custGeom>
            <a:avLst/>
            <a:gdLst>
              <a:gd name="connsiteX0" fmla="*/ 31273 w 57943"/>
              <a:gd name="connsiteY0" fmla="*/ 72390 h 72390"/>
              <a:gd name="connsiteX1" fmla="*/ 793 w 57943"/>
              <a:gd name="connsiteY1" fmla="*/ 30480 h 72390"/>
              <a:gd name="connsiteX2" fmla="*/ 793 w 57943"/>
              <a:gd name="connsiteY2" fmla="*/ 0 h 72390"/>
              <a:gd name="connsiteX3" fmla="*/ 57943 w 57943"/>
              <a:gd name="connsiteY3" fmla="*/ 0 h 72390"/>
              <a:gd name="connsiteX4" fmla="*/ 31273 w 57943"/>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3" h="72390">
                <a:moveTo>
                  <a:pt x="31273" y="72390"/>
                </a:moveTo>
                <a:cubicBezTo>
                  <a:pt x="0" y="33298"/>
                  <a:pt x="793" y="50554"/>
                  <a:pt x="793" y="30480"/>
                </a:cubicBezTo>
                <a:lnTo>
                  <a:pt x="793" y="0"/>
                </a:lnTo>
                <a:lnTo>
                  <a:pt x="57943" y="0"/>
                </a:lnTo>
                <a:lnTo>
                  <a:pt x="31273" y="723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0" name="Forme libre 59"/>
          <p:cNvSpPr/>
          <p:nvPr/>
        </p:nvSpPr>
        <p:spPr>
          <a:xfrm>
            <a:off x="4476750" y="2536825"/>
            <a:ext cx="30163" cy="61913"/>
          </a:xfrm>
          <a:custGeom>
            <a:avLst/>
            <a:gdLst>
              <a:gd name="connsiteX0" fmla="*/ 30480 w 30480"/>
              <a:gd name="connsiteY0" fmla="*/ 60960 h 60960"/>
              <a:gd name="connsiteX1" fmla="*/ 26670 w 30480"/>
              <a:gd name="connsiteY1" fmla="*/ 0 h 60960"/>
              <a:gd name="connsiteX2" fmla="*/ 0 w 30480"/>
              <a:gd name="connsiteY2" fmla="*/ 19050 h 60960"/>
              <a:gd name="connsiteX3" fmla="*/ 30480 w 3048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30480" h="60960">
                <a:moveTo>
                  <a:pt x="30480" y="60960"/>
                </a:moveTo>
                <a:lnTo>
                  <a:pt x="26670" y="0"/>
                </a:lnTo>
                <a:lnTo>
                  <a:pt x="0" y="19050"/>
                </a:lnTo>
                <a:lnTo>
                  <a:pt x="30480" y="609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2" name="Forme libre 61"/>
          <p:cNvSpPr/>
          <p:nvPr/>
        </p:nvSpPr>
        <p:spPr>
          <a:xfrm>
            <a:off x="4327525" y="2636838"/>
            <a:ext cx="31750" cy="57150"/>
          </a:xfrm>
          <a:custGeom>
            <a:avLst/>
            <a:gdLst>
              <a:gd name="connsiteX0" fmla="*/ 30480 w 30480"/>
              <a:gd name="connsiteY0" fmla="*/ 57150 h 57150"/>
              <a:gd name="connsiteX1" fmla="*/ 30480 w 30480"/>
              <a:gd name="connsiteY1" fmla="*/ 0 h 57150"/>
              <a:gd name="connsiteX2" fmla="*/ 0 w 30480"/>
              <a:gd name="connsiteY2" fmla="*/ 7620 h 57150"/>
              <a:gd name="connsiteX3" fmla="*/ 30480 w 3048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30480" h="57150">
                <a:moveTo>
                  <a:pt x="30480" y="57150"/>
                </a:moveTo>
                <a:lnTo>
                  <a:pt x="30480" y="0"/>
                </a:lnTo>
                <a:lnTo>
                  <a:pt x="0" y="7620"/>
                </a:lnTo>
                <a:lnTo>
                  <a:pt x="30480" y="571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3" name="Forme libre 62"/>
          <p:cNvSpPr/>
          <p:nvPr/>
        </p:nvSpPr>
        <p:spPr>
          <a:xfrm>
            <a:off x="4103688" y="1924050"/>
            <a:ext cx="220662" cy="377825"/>
          </a:xfrm>
          <a:custGeom>
            <a:avLst/>
            <a:gdLst>
              <a:gd name="connsiteX0" fmla="*/ 182880 w 220980"/>
              <a:gd name="connsiteY0" fmla="*/ 213360 h 377190"/>
              <a:gd name="connsiteX1" fmla="*/ 129540 w 220980"/>
              <a:gd name="connsiteY1" fmla="*/ 171450 h 377190"/>
              <a:gd name="connsiteX2" fmla="*/ 129540 w 220980"/>
              <a:gd name="connsiteY2" fmla="*/ 148590 h 377190"/>
              <a:gd name="connsiteX3" fmla="*/ 110490 w 220980"/>
              <a:gd name="connsiteY3" fmla="*/ 129540 h 377190"/>
              <a:gd name="connsiteX4" fmla="*/ 91440 w 220980"/>
              <a:gd name="connsiteY4" fmla="*/ 133350 h 377190"/>
              <a:gd name="connsiteX5" fmla="*/ 99060 w 220980"/>
              <a:gd name="connsiteY5" fmla="*/ 114300 h 377190"/>
              <a:gd name="connsiteX6" fmla="*/ 114300 w 220980"/>
              <a:gd name="connsiteY6" fmla="*/ 91440 h 377190"/>
              <a:gd name="connsiteX7" fmla="*/ 125730 w 220980"/>
              <a:gd name="connsiteY7" fmla="*/ 83820 h 377190"/>
              <a:gd name="connsiteX8" fmla="*/ 125730 w 220980"/>
              <a:gd name="connsiteY8" fmla="*/ 45720 h 377190"/>
              <a:gd name="connsiteX9" fmla="*/ 91440 w 220980"/>
              <a:gd name="connsiteY9" fmla="*/ 45720 h 377190"/>
              <a:gd name="connsiteX10" fmla="*/ 91440 w 220980"/>
              <a:gd name="connsiteY10" fmla="*/ 3810 h 377190"/>
              <a:gd name="connsiteX11" fmla="*/ 60960 w 220980"/>
              <a:gd name="connsiteY11" fmla="*/ 0 h 377190"/>
              <a:gd name="connsiteX12" fmla="*/ 22860 w 220980"/>
              <a:gd name="connsiteY12" fmla="*/ 30480 h 377190"/>
              <a:gd name="connsiteX13" fmla="*/ 30480 w 220980"/>
              <a:gd name="connsiteY13" fmla="*/ 72390 h 377190"/>
              <a:gd name="connsiteX14" fmla="*/ 15240 w 220980"/>
              <a:gd name="connsiteY14" fmla="*/ 99060 h 377190"/>
              <a:gd name="connsiteX15" fmla="*/ 38100 w 220980"/>
              <a:gd name="connsiteY15" fmla="*/ 99060 h 377190"/>
              <a:gd name="connsiteX16" fmla="*/ 38100 w 220980"/>
              <a:gd name="connsiteY16" fmla="*/ 171450 h 377190"/>
              <a:gd name="connsiteX17" fmla="*/ 80010 w 220980"/>
              <a:gd name="connsiteY17" fmla="*/ 171450 h 377190"/>
              <a:gd name="connsiteX18" fmla="*/ 99060 w 220980"/>
              <a:gd name="connsiteY18" fmla="*/ 186690 h 377190"/>
              <a:gd name="connsiteX19" fmla="*/ 99060 w 220980"/>
              <a:gd name="connsiteY19" fmla="*/ 201930 h 377190"/>
              <a:gd name="connsiteX20" fmla="*/ 41910 w 220980"/>
              <a:gd name="connsiteY20" fmla="*/ 205740 h 377190"/>
              <a:gd name="connsiteX21" fmla="*/ 41910 w 220980"/>
              <a:gd name="connsiteY21" fmla="*/ 228600 h 377190"/>
              <a:gd name="connsiteX22" fmla="*/ 68580 w 220980"/>
              <a:gd name="connsiteY22" fmla="*/ 232410 h 377190"/>
              <a:gd name="connsiteX23" fmla="*/ 68580 w 220980"/>
              <a:gd name="connsiteY23" fmla="*/ 259080 h 377190"/>
              <a:gd name="connsiteX24" fmla="*/ 22860 w 220980"/>
              <a:gd name="connsiteY24" fmla="*/ 270510 h 377190"/>
              <a:gd name="connsiteX25" fmla="*/ 22860 w 220980"/>
              <a:gd name="connsiteY25" fmla="*/ 289560 h 377190"/>
              <a:gd name="connsiteX26" fmla="*/ 95250 w 220980"/>
              <a:gd name="connsiteY26" fmla="*/ 293370 h 377190"/>
              <a:gd name="connsiteX27" fmla="*/ 102870 w 220980"/>
              <a:gd name="connsiteY27" fmla="*/ 316230 h 377190"/>
              <a:gd name="connsiteX28" fmla="*/ 45720 w 220980"/>
              <a:gd name="connsiteY28" fmla="*/ 316230 h 377190"/>
              <a:gd name="connsiteX29" fmla="*/ 0 w 220980"/>
              <a:gd name="connsiteY29" fmla="*/ 339090 h 377190"/>
              <a:gd name="connsiteX30" fmla="*/ 3810 w 220980"/>
              <a:gd name="connsiteY30" fmla="*/ 354330 h 377190"/>
              <a:gd name="connsiteX31" fmla="*/ 22860 w 220980"/>
              <a:gd name="connsiteY31" fmla="*/ 377190 h 377190"/>
              <a:gd name="connsiteX32" fmla="*/ 45720 w 220980"/>
              <a:gd name="connsiteY32" fmla="*/ 369570 h 377190"/>
              <a:gd name="connsiteX33" fmla="*/ 72390 w 220980"/>
              <a:gd name="connsiteY33" fmla="*/ 339090 h 377190"/>
              <a:gd name="connsiteX34" fmla="*/ 179070 w 220980"/>
              <a:gd name="connsiteY34" fmla="*/ 339090 h 377190"/>
              <a:gd name="connsiteX35" fmla="*/ 194310 w 220980"/>
              <a:gd name="connsiteY35" fmla="*/ 300990 h 377190"/>
              <a:gd name="connsiteX36" fmla="*/ 171450 w 220980"/>
              <a:gd name="connsiteY36" fmla="*/ 300990 h 377190"/>
              <a:gd name="connsiteX37" fmla="*/ 171450 w 220980"/>
              <a:gd name="connsiteY37" fmla="*/ 285750 h 377190"/>
              <a:gd name="connsiteX38" fmla="*/ 175260 w 220980"/>
              <a:gd name="connsiteY38" fmla="*/ 274320 h 377190"/>
              <a:gd name="connsiteX39" fmla="*/ 220980 w 220980"/>
              <a:gd name="connsiteY39" fmla="*/ 274320 h 377190"/>
              <a:gd name="connsiteX40" fmla="*/ 220980 w 220980"/>
              <a:gd name="connsiteY40" fmla="*/ 247650 h 377190"/>
              <a:gd name="connsiteX41" fmla="*/ 182880 w 220980"/>
              <a:gd name="connsiteY41" fmla="*/ 21336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0980" h="377190">
                <a:moveTo>
                  <a:pt x="182880" y="213360"/>
                </a:moveTo>
                <a:lnTo>
                  <a:pt x="129540" y="171450"/>
                </a:lnTo>
                <a:lnTo>
                  <a:pt x="129540" y="148590"/>
                </a:lnTo>
                <a:lnTo>
                  <a:pt x="110490" y="129540"/>
                </a:lnTo>
                <a:lnTo>
                  <a:pt x="91440" y="133350"/>
                </a:lnTo>
                <a:lnTo>
                  <a:pt x="99060" y="114300"/>
                </a:lnTo>
                <a:lnTo>
                  <a:pt x="114300" y="91440"/>
                </a:lnTo>
                <a:lnTo>
                  <a:pt x="125730" y="83820"/>
                </a:lnTo>
                <a:lnTo>
                  <a:pt x="125730" y="45720"/>
                </a:lnTo>
                <a:lnTo>
                  <a:pt x="91440" y="45720"/>
                </a:lnTo>
                <a:lnTo>
                  <a:pt x="91440" y="3810"/>
                </a:lnTo>
                <a:lnTo>
                  <a:pt x="60960" y="0"/>
                </a:lnTo>
                <a:lnTo>
                  <a:pt x="22860" y="30480"/>
                </a:lnTo>
                <a:lnTo>
                  <a:pt x="30480" y="72390"/>
                </a:lnTo>
                <a:lnTo>
                  <a:pt x="15240" y="99060"/>
                </a:lnTo>
                <a:lnTo>
                  <a:pt x="38100" y="99060"/>
                </a:lnTo>
                <a:lnTo>
                  <a:pt x="38100" y="171450"/>
                </a:lnTo>
                <a:lnTo>
                  <a:pt x="80010" y="171450"/>
                </a:lnTo>
                <a:lnTo>
                  <a:pt x="99060" y="186690"/>
                </a:lnTo>
                <a:lnTo>
                  <a:pt x="99060" y="201930"/>
                </a:lnTo>
                <a:lnTo>
                  <a:pt x="41910" y="205740"/>
                </a:lnTo>
                <a:lnTo>
                  <a:pt x="41910" y="228600"/>
                </a:lnTo>
                <a:lnTo>
                  <a:pt x="68580" y="232410"/>
                </a:lnTo>
                <a:lnTo>
                  <a:pt x="68580" y="259080"/>
                </a:lnTo>
                <a:lnTo>
                  <a:pt x="22860" y="270510"/>
                </a:lnTo>
                <a:lnTo>
                  <a:pt x="22860" y="289560"/>
                </a:lnTo>
                <a:lnTo>
                  <a:pt x="95250" y="293370"/>
                </a:lnTo>
                <a:lnTo>
                  <a:pt x="102870" y="316230"/>
                </a:lnTo>
                <a:lnTo>
                  <a:pt x="45720" y="316230"/>
                </a:lnTo>
                <a:lnTo>
                  <a:pt x="0" y="339090"/>
                </a:lnTo>
                <a:lnTo>
                  <a:pt x="3810" y="354330"/>
                </a:lnTo>
                <a:lnTo>
                  <a:pt x="22860" y="377190"/>
                </a:lnTo>
                <a:lnTo>
                  <a:pt x="45720" y="369570"/>
                </a:lnTo>
                <a:lnTo>
                  <a:pt x="72390" y="339090"/>
                </a:lnTo>
                <a:lnTo>
                  <a:pt x="179070" y="339090"/>
                </a:lnTo>
                <a:lnTo>
                  <a:pt x="194310" y="300990"/>
                </a:lnTo>
                <a:lnTo>
                  <a:pt x="171450" y="300990"/>
                </a:lnTo>
                <a:lnTo>
                  <a:pt x="171450" y="285750"/>
                </a:lnTo>
                <a:lnTo>
                  <a:pt x="175260" y="274320"/>
                </a:lnTo>
                <a:lnTo>
                  <a:pt x="220980" y="274320"/>
                </a:lnTo>
                <a:lnTo>
                  <a:pt x="220980" y="247650"/>
                </a:lnTo>
                <a:lnTo>
                  <a:pt x="182880" y="2133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4" name="Forme libre 63"/>
          <p:cNvSpPr/>
          <p:nvPr/>
        </p:nvSpPr>
        <p:spPr>
          <a:xfrm>
            <a:off x="4000500" y="2063750"/>
            <a:ext cx="117475" cy="176213"/>
          </a:xfrm>
          <a:custGeom>
            <a:avLst/>
            <a:gdLst>
              <a:gd name="connsiteX0" fmla="*/ 3810 w 118110"/>
              <a:gd name="connsiteY0" fmla="*/ 58420 h 176530"/>
              <a:gd name="connsiteX1" fmla="*/ 64770 w 118110"/>
              <a:gd name="connsiteY1" fmla="*/ 8890 h 176530"/>
              <a:gd name="connsiteX2" fmla="*/ 80010 w 118110"/>
              <a:gd name="connsiteY2" fmla="*/ 5080 h 176530"/>
              <a:gd name="connsiteX3" fmla="*/ 91440 w 118110"/>
              <a:gd name="connsiteY3" fmla="*/ 1270 h 176530"/>
              <a:gd name="connsiteX4" fmla="*/ 91440 w 118110"/>
              <a:gd name="connsiteY4" fmla="*/ 8890 h 176530"/>
              <a:gd name="connsiteX5" fmla="*/ 91440 w 118110"/>
              <a:gd name="connsiteY5" fmla="*/ 8890 h 176530"/>
              <a:gd name="connsiteX6" fmla="*/ 118110 w 118110"/>
              <a:gd name="connsiteY6" fmla="*/ 16510 h 176530"/>
              <a:gd name="connsiteX7" fmla="*/ 118110 w 118110"/>
              <a:gd name="connsiteY7" fmla="*/ 58420 h 176530"/>
              <a:gd name="connsiteX8" fmla="*/ 102870 w 118110"/>
              <a:gd name="connsiteY8" fmla="*/ 73660 h 176530"/>
              <a:gd name="connsiteX9" fmla="*/ 110490 w 118110"/>
              <a:gd name="connsiteY9" fmla="*/ 119380 h 176530"/>
              <a:gd name="connsiteX10" fmla="*/ 80010 w 118110"/>
              <a:gd name="connsiteY10" fmla="*/ 149860 h 176530"/>
              <a:gd name="connsiteX11" fmla="*/ 64770 w 118110"/>
              <a:gd name="connsiteY11" fmla="*/ 149860 h 176530"/>
              <a:gd name="connsiteX12" fmla="*/ 34290 w 118110"/>
              <a:gd name="connsiteY12" fmla="*/ 176530 h 176530"/>
              <a:gd name="connsiteX13" fmla="*/ 0 w 118110"/>
              <a:gd name="connsiteY13" fmla="*/ 130810 h 176530"/>
              <a:gd name="connsiteX14" fmla="*/ 49530 w 118110"/>
              <a:gd name="connsiteY14" fmla="*/ 107950 h 176530"/>
              <a:gd name="connsiteX15" fmla="*/ 49530 w 118110"/>
              <a:gd name="connsiteY15" fmla="*/ 81280 h 176530"/>
              <a:gd name="connsiteX16" fmla="*/ 3810 w 118110"/>
              <a:gd name="connsiteY16" fmla="*/ 5842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110" h="176530">
                <a:moveTo>
                  <a:pt x="3810" y="58420"/>
                </a:moveTo>
                <a:cubicBezTo>
                  <a:pt x="24130" y="41910"/>
                  <a:pt x="43321" y="23904"/>
                  <a:pt x="64770" y="8890"/>
                </a:cubicBezTo>
                <a:cubicBezTo>
                  <a:pt x="69060" y="5887"/>
                  <a:pt x="74975" y="6519"/>
                  <a:pt x="80010" y="5080"/>
                </a:cubicBezTo>
                <a:cubicBezTo>
                  <a:pt x="83872" y="3977"/>
                  <a:pt x="87630" y="0"/>
                  <a:pt x="91440" y="1270"/>
                </a:cubicBezTo>
                <a:cubicBezTo>
                  <a:pt x="93850" y="2073"/>
                  <a:pt x="91440" y="6350"/>
                  <a:pt x="91440" y="8890"/>
                </a:cubicBezTo>
                <a:lnTo>
                  <a:pt x="91440" y="8890"/>
                </a:lnTo>
                <a:lnTo>
                  <a:pt x="118110" y="16510"/>
                </a:lnTo>
                <a:lnTo>
                  <a:pt x="118110" y="58420"/>
                </a:lnTo>
                <a:lnTo>
                  <a:pt x="102870" y="73660"/>
                </a:lnTo>
                <a:lnTo>
                  <a:pt x="110490" y="119380"/>
                </a:lnTo>
                <a:lnTo>
                  <a:pt x="80010" y="149860"/>
                </a:lnTo>
                <a:lnTo>
                  <a:pt x="64770" y="149860"/>
                </a:lnTo>
                <a:lnTo>
                  <a:pt x="34290" y="176530"/>
                </a:lnTo>
                <a:lnTo>
                  <a:pt x="0" y="130810"/>
                </a:lnTo>
                <a:cubicBezTo>
                  <a:pt x="46856" y="107382"/>
                  <a:pt x="28681" y="107950"/>
                  <a:pt x="49530" y="107950"/>
                </a:cubicBezTo>
                <a:lnTo>
                  <a:pt x="49530" y="81280"/>
                </a:lnTo>
                <a:lnTo>
                  <a:pt x="3810" y="584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6" name="Forme libre 65"/>
          <p:cNvSpPr/>
          <p:nvPr/>
        </p:nvSpPr>
        <p:spPr>
          <a:xfrm>
            <a:off x="3665538" y="1597025"/>
            <a:ext cx="269875" cy="147638"/>
          </a:xfrm>
          <a:custGeom>
            <a:avLst/>
            <a:gdLst>
              <a:gd name="connsiteX0" fmla="*/ 160020 w 270510"/>
              <a:gd name="connsiteY0" fmla="*/ 148590 h 148590"/>
              <a:gd name="connsiteX1" fmla="*/ 182880 w 270510"/>
              <a:gd name="connsiteY1" fmla="*/ 99060 h 148590"/>
              <a:gd name="connsiteX2" fmla="*/ 213360 w 270510"/>
              <a:gd name="connsiteY2" fmla="*/ 102870 h 148590"/>
              <a:gd name="connsiteX3" fmla="*/ 232410 w 270510"/>
              <a:gd name="connsiteY3" fmla="*/ 80010 h 148590"/>
              <a:gd name="connsiteX4" fmla="*/ 251460 w 270510"/>
              <a:gd name="connsiteY4" fmla="*/ 80010 h 148590"/>
              <a:gd name="connsiteX5" fmla="*/ 270510 w 270510"/>
              <a:gd name="connsiteY5" fmla="*/ 41910 h 148590"/>
              <a:gd name="connsiteX6" fmla="*/ 240030 w 270510"/>
              <a:gd name="connsiteY6" fmla="*/ 45720 h 148590"/>
              <a:gd name="connsiteX7" fmla="*/ 240030 w 270510"/>
              <a:gd name="connsiteY7" fmla="*/ 0 h 148590"/>
              <a:gd name="connsiteX8" fmla="*/ 198120 w 270510"/>
              <a:gd name="connsiteY8" fmla="*/ 0 h 148590"/>
              <a:gd name="connsiteX9" fmla="*/ 148590 w 270510"/>
              <a:gd name="connsiteY9" fmla="*/ 34290 h 148590"/>
              <a:gd name="connsiteX10" fmla="*/ 137160 w 270510"/>
              <a:gd name="connsiteY10" fmla="*/ 34290 h 148590"/>
              <a:gd name="connsiteX11" fmla="*/ 129540 w 270510"/>
              <a:gd name="connsiteY11" fmla="*/ 11430 h 148590"/>
              <a:gd name="connsiteX12" fmla="*/ 114300 w 270510"/>
              <a:gd name="connsiteY12" fmla="*/ 11430 h 148590"/>
              <a:gd name="connsiteX13" fmla="*/ 91440 w 270510"/>
              <a:gd name="connsiteY13" fmla="*/ 34290 h 148590"/>
              <a:gd name="connsiteX14" fmla="*/ 72390 w 270510"/>
              <a:gd name="connsiteY14" fmla="*/ 34290 h 148590"/>
              <a:gd name="connsiteX15" fmla="*/ 57150 w 270510"/>
              <a:gd name="connsiteY15" fmla="*/ 11430 h 148590"/>
              <a:gd name="connsiteX16" fmla="*/ 26670 w 270510"/>
              <a:gd name="connsiteY16" fmla="*/ 11430 h 148590"/>
              <a:gd name="connsiteX17" fmla="*/ 0 w 270510"/>
              <a:gd name="connsiteY17" fmla="*/ 26670 h 148590"/>
              <a:gd name="connsiteX18" fmla="*/ 0 w 270510"/>
              <a:gd name="connsiteY18" fmla="*/ 45720 h 148590"/>
              <a:gd name="connsiteX19" fmla="*/ 41910 w 270510"/>
              <a:gd name="connsiteY19" fmla="*/ 49530 h 148590"/>
              <a:gd name="connsiteX20" fmla="*/ 41910 w 270510"/>
              <a:gd name="connsiteY20" fmla="*/ 68580 h 148590"/>
              <a:gd name="connsiteX21" fmla="*/ 3810 w 270510"/>
              <a:gd name="connsiteY21" fmla="*/ 76200 h 148590"/>
              <a:gd name="connsiteX22" fmla="*/ 3810 w 270510"/>
              <a:gd name="connsiteY22" fmla="*/ 91440 h 148590"/>
              <a:gd name="connsiteX23" fmla="*/ 38100 w 270510"/>
              <a:gd name="connsiteY23" fmla="*/ 99060 h 148590"/>
              <a:gd name="connsiteX24" fmla="*/ 57150 w 270510"/>
              <a:gd name="connsiteY24" fmla="*/ 121920 h 148590"/>
              <a:gd name="connsiteX25" fmla="*/ 95250 w 270510"/>
              <a:gd name="connsiteY25" fmla="*/ 118110 h 148590"/>
              <a:gd name="connsiteX26" fmla="*/ 106680 w 270510"/>
              <a:gd name="connsiteY26" fmla="*/ 133350 h 148590"/>
              <a:gd name="connsiteX27" fmla="*/ 160020 w 270510"/>
              <a:gd name="connsiteY27"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10" h="148590">
                <a:moveTo>
                  <a:pt x="160020" y="148590"/>
                </a:moveTo>
                <a:lnTo>
                  <a:pt x="182880" y="99060"/>
                </a:lnTo>
                <a:lnTo>
                  <a:pt x="213360" y="102870"/>
                </a:lnTo>
                <a:lnTo>
                  <a:pt x="232410" y="80010"/>
                </a:lnTo>
                <a:lnTo>
                  <a:pt x="251460" y="80010"/>
                </a:lnTo>
                <a:lnTo>
                  <a:pt x="270510" y="41910"/>
                </a:lnTo>
                <a:lnTo>
                  <a:pt x="240030" y="45720"/>
                </a:lnTo>
                <a:lnTo>
                  <a:pt x="240030" y="0"/>
                </a:lnTo>
                <a:lnTo>
                  <a:pt x="198120" y="0"/>
                </a:lnTo>
                <a:lnTo>
                  <a:pt x="148590" y="34290"/>
                </a:lnTo>
                <a:lnTo>
                  <a:pt x="137160" y="34290"/>
                </a:lnTo>
                <a:lnTo>
                  <a:pt x="129540" y="11430"/>
                </a:lnTo>
                <a:lnTo>
                  <a:pt x="114300" y="11430"/>
                </a:lnTo>
                <a:lnTo>
                  <a:pt x="91440" y="34290"/>
                </a:lnTo>
                <a:lnTo>
                  <a:pt x="72390" y="34290"/>
                </a:lnTo>
                <a:lnTo>
                  <a:pt x="57150" y="11430"/>
                </a:lnTo>
                <a:lnTo>
                  <a:pt x="26670" y="11430"/>
                </a:lnTo>
                <a:lnTo>
                  <a:pt x="0" y="26670"/>
                </a:lnTo>
                <a:lnTo>
                  <a:pt x="0" y="45720"/>
                </a:lnTo>
                <a:lnTo>
                  <a:pt x="41910" y="49530"/>
                </a:lnTo>
                <a:lnTo>
                  <a:pt x="41910" y="68580"/>
                </a:lnTo>
                <a:lnTo>
                  <a:pt x="3810" y="76200"/>
                </a:lnTo>
                <a:lnTo>
                  <a:pt x="3810" y="91440"/>
                </a:lnTo>
                <a:lnTo>
                  <a:pt x="38100" y="99060"/>
                </a:lnTo>
                <a:lnTo>
                  <a:pt x="57150" y="121920"/>
                </a:lnTo>
                <a:lnTo>
                  <a:pt x="95250" y="118110"/>
                </a:lnTo>
                <a:lnTo>
                  <a:pt x="106680" y="133350"/>
                </a:lnTo>
                <a:lnTo>
                  <a:pt x="160020" y="1485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7" name="Forme libre 66"/>
          <p:cNvSpPr/>
          <p:nvPr/>
        </p:nvSpPr>
        <p:spPr>
          <a:xfrm>
            <a:off x="2473325" y="1006475"/>
            <a:ext cx="1347788" cy="868363"/>
          </a:xfrm>
          <a:custGeom>
            <a:avLst/>
            <a:gdLst>
              <a:gd name="connsiteX0" fmla="*/ 0 w 1348740"/>
              <a:gd name="connsiteY0" fmla="*/ 7620 h 868680"/>
              <a:gd name="connsiteX1" fmla="*/ 1230630 w 1348740"/>
              <a:gd name="connsiteY1" fmla="*/ 0 h 868680"/>
              <a:gd name="connsiteX2" fmla="*/ 1245870 w 1348740"/>
              <a:gd name="connsiteY2" fmla="*/ 26670 h 868680"/>
              <a:gd name="connsiteX3" fmla="*/ 1272540 w 1348740"/>
              <a:gd name="connsiteY3" fmla="*/ 34290 h 868680"/>
              <a:gd name="connsiteX4" fmla="*/ 1283970 w 1348740"/>
              <a:gd name="connsiteY4" fmla="*/ 15240 h 868680"/>
              <a:gd name="connsiteX5" fmla="*/ 1306830 w 1348740"/>
              <a:gd name="connsiteY5" fmla="*/ 15240 h 868680"/>
              <a:gd name="connsiteX6" fmla="*/ 1306830 w 1348740"/>
              <a:gd name="connsiteY6" fmla="*/ 41910 h 868680"/>
              <a:gd name="connsiteX7" fmla="*/ 1348740 w 1348740"/>
              <a:gd name="connsiteY7" fmla="*/ 57150 h 868680"/>
              <a:gd name="connsiteX8" fmla="*/ 1348740 w 1348740"/>
              <a:gd name="connsiteY8" fmla="*/ 106680 h 868680"/>
              <a:gd name="connsiteX9" fmla="*/ 1325880 w 1348740"/>
              <a:gd name="connsiteY9" fmla="*/ 106680 h 868680"/>
              <a:gd name="connsiteX10" fmla="*/ 1325880 w 1348740"/>
              <a:gd name="connsiteY10" fmla="*/ 80010 h 868680"/>
              <a:gd name="connsiteX11" fmla="*/ 1280160 w 1348740"/>
              <a:gd name="connsiteY11" fmla="*/ 80010 h 868680"/>
              <a:gd name="connsiteX12" fmla="*/ 1268730 w 1348740"/>
              <a:gd name="connsiteY12" fmla="*/ 106680 h 868680"/>
              <a:gd name="connsiteX13" fmla="*/ 1295400 w 1348740"/>
              <a:gd name="connsiteY13" fmla="*/ 114300 h 868680"/>
              <a:gd name="connsiteX14" fmla="*/ 1295400 w 1348740"/>
              <a:gd name="connsiteY14" fmla="*/ 148590 h 868680"/>
              <a:gd name="connsiteX15" fmla="*/ 1318260 w 1348740"/>
              <a:gd name="connsiteY15" fmla="*/ 152400 h 868680"/>
              <a:gd name="connsiteX16" fmla="*/ 1318260 w 1348740"/>
              <a:gd name="connsiteY16" fmla="*/ 175260 h 868680"/>
              <a:gd name="connsiteX17" fmla="*/ 1268730 w 1348740"/>
              <a:gd name="connsiteY17" fmla="*/ 175260 h 868680"/>
              <a:gd name="connsiteX18" fmla="*/ 1268730 w 1348740"/>
              <a:gd name="connsiteY18" fmla="*/ 198120 h 868680"/>
              <a:gd name="connsiteX19" fmla="*/ 1287780 w 1348740"/>
              <a:gd name="connsiteY19" fmla="*/ 198120 h 868680"/>
              <a:gd name="connsiteX20" fmla="*/ 1287780 w 1348740"/>
              <a:gd name="connsiteY20" fmla="*/ 228600 h 868680"/>
              <a:gd name="connsiteX21" fmla="*/ 1306830 w 1348740"/>
              <a:gd name="connsiteY21" fmla="*/ 255270 h 868680"/>
              <a:gd name="connsiteX22" fmla="*/ 1268730 w 1348740"/>
              <a:gd name="connsiteY22" fmla="*/ 270510 h 868680"/>
              <a:gd name="connsiteX23" fmla="*/ 1223010 w 1348740"/>
              <a:gd name="connsiteY23" fmla="*/ 270510 h 868680"/>
              <a:gd name="connsiteX24" fmla="*/ 1200150 w 1348740"/>
              <a:gd name="connsiteY24" fmla="*/ 243840 h 868680"/>
              <a:gd name="connsiteX25" fmla="*/ 1181100 w 1348740"/>
              <a:gd name="connsiteY25" fmla="*/ 247650 h 868680"/>
              <a:gd name="connsiteX26" fmla="*/ 1173480 w 1348740"/>
              <a:gd name="connsiteY26" fmla="*/ 270510 h 868680"/>
              <a:gd name="connsiteX27" fmla="*/ 1139190 w 1348740"/>
              <a:gd name="connsiteY27" fmla="*/ 270510 h 868680"/>
              <a:gd name="connsiteX28" fmla="*/ 1139190 w 1348740"/>
              <a:gd name="connsiteY28" fmla="*/ 293370 h 868680"/>
              <a:gd name="connsiteX29" fmla="*/ 1165860 w 1348740"/>
              <a:gd name="connsiteY29" fmla="*/ 308610 h 868680"/>
              <a:gd name="connsiteX30" fmla="*/ 1219200 w 1348740"/>
              <a:gd name="connsiteY30" fmla="*/ 308610 h 868680"/>
              <a:gd name="connsiteX31" fmla="*/ 1283970 w 1348740"/>
              <a:gd name="connsiteY31" fmla="*/ 377190 h 868680"/>
              <a:gd name="connsiteX32" fmla="*/ 1283970 w 1348740"/>
              <a:gd name="connsiteY32" fmla="*/ 392430 h 868680"/>
              <a:gd name="connsiteX33" fmla="*/ 1215390 w 1348740"/>
              <a:gd name="connsiteY33" fmla="*/ 392430 h 868680"/>
              <a:gd name="connsiteX34" fmla="*/ 1196340 w 1348740"/>
              <a:gd name="connsiteY34" fmla="*/ 354330 h 868680"/>
              <a:gd name="connsiteX35" fmla="*/ 1169670 w 1348740"/>
              <a:gd name="connsiteY35" fmla="*/ 354330 h 868680"/>
              <a:gd name="connsiteX36" fmla="*/ 1146810 w 1348740"/>
              <a:gd name="connsiteY36" fmla="*/ 377190 h 868680"/>
              <a:gd name="connsiteX37" fmla="*/ 1089660 w 1348740"/>
              <a:gd name="connsiteY37" fmla="*/ 377190 h 868680"/>
              <a:gd name="connsiteX38" fmla="*/ 1089660 w 1348740"/>
              <a:gd name="connsiteY38" fmla="*/ 400050 h 868680"/>
              <a:gd name="connsiteX39" fmla="*/ 1131570 w 1348740"/>
              <a:gd name="connsiteY39" fmla="*/ 400050 h 868680"/>
              <a:gd name="connsiteX40" fmla="*/ 1146810 w 1348740"/>
              <a:gd name="connsiteY40" fmla="*/ 415290 h 868680"/>
              <a:gd name="connsiteX41" fmla="*/ 1257300 w 1348740"/>
              <a:gd name="connsiteY41" fmla="*/ 411480 h 868680"/>
              <a:gd name="connsiteX42" fmla="*/ 1257300 w 1348740"/>
              <a:gd name="connsiteY42" fmla="*/ 434340 h 868680"/>
              <a:gd name="connsiteX43" fmla="*/ 1215390 w 1348740"/>
              <a:gd name="connsiteY43" fmla="*/ 472440 h 868680"/>
              <a:gd name="connsiteX44" fmla="*/ 1150620 w 1348740"/>
              <a:gd name="connsiteY44" fmla="*/ 472440 h 868680"/>
              <a:gd name="connsiteX45" fmla="*/ 1116330 w 1348740"/>
              <a:gd name="connsiteY45" fmla="*/ 499110 h 868680"/>
              <a:gd name="connsiteX46" fmla="*/ 1047750 w 1348740"/>
              <a:gd name="connsiteY46" fmla="*/ 518160 h 868680"/>
              <a:gd name="connsiteX47" fmla="*/ 986790 w 1348740"/>
              <a:gd name="connsiteY47" fmla="*/ 525780 h 868680"/>
              <a:gd name="connsiteX48" fmla="*/ 982980 w 1348740"/>
              <a:gd name="connsiteY48" fmla="*/ 560070 h 868680"/>
              <a:gd name="connsiteX49" fmla="*/ 963930 w 1348740"/>
              <a:gd name="connsiteY49" fmla="*/ 560070 h 868680"/>
              <a:gd name="connsiteX50" fmla="*/ 925830 w 1348740"/>
              <a:gd name="connsiteY50" fmla="*/ 601980 h 868680"/>
              <a:gd name="connsiteX51" fmla="*/ 807720 w 1348740"/>
              <a:gd name="connsiteY51" fmla="*/ 632460 h 868680"/>
              <a:gd name="connsiteX52" fmla="*/ 784860 w 1348740"/>
              <a:gd name="connsiteY52" fmla="*/ 689610 h 868680"/>
              <a:gd name="connsiteX53" fmla="*/ 758190 w 1348740"/>
              <a:gd name="connsiteY53" fmla="*/ 754380 h 868680"/>
              <a:gd name="connsiteX54" fmla="*/ 735330 w 1348740"/>
              <a:gd name="connsiteY54" fmla="*/ 788670 h 868680"/>
              <a:gd name="connsiteX55" fmla="*/ 735330 w 1348740"/>
              <a:gd name="connsiteY55" fmla="*/ 857250 h 868680"/>
              <a:gd name="connsiteX56" fmla="*/ 697230 w 1348740"/>
              <a:gd name="connsiteY56" fmla="*/ 868680 h 868680"/>
              <a:gd name="connsiteX57" fmla="*/ 666750 w 1348740"/>
              <a:gd name="connsiteY57" fmla="*/ 822960 h 868680"/>
              <a:gd name="connsiteX58" fmla="*/ 601980 w 1348740"/>
              <a:gd name="connsiteY58" fmla="*/ 834390 h 868680"/>
              <a:gd name="connsiteX59" fmla="*/ 590550 w 1348740"/>
              <a:gd name="connsiteY59" fmla="*/ 792480 h 868680"/>
              <a:gd name="connsiteX60" fmla="*/ 510540 w 1348740"/>
              <a:gd name="connsiteY60" fmla="*/ 720090 h 868680"/>
              <a:gd name="connsiteX61" fmla="*/ 510540 w 1348740"/>
              <a:gd name="connsiteY61" fmla="*/ 693420 h 868680"/>
              <a:gd name="connsiteX62" fmla="*/ 533400 w 1348740"/>
              <a:gd name="connsiteY62" fmla="*/ 693420 h 868680"/>
              <a:gd name="connsiteX63" fmla="*/ 533400 w 1348740"/>
              <a:gd name="connsiteY63" fmla="*/ 670560 h 868680"/>
              <a:gd name="connsiteX64" fmla="*/ 487680 w 1348740"/>
              <a:gd name="connsiteY64" fmla="*/ 647700 h 868680"/>
              <a:gd name="connsiteX65" fmla="*/ 483870 w 1348740"/>
              <a:gd name="connsiteY65" fmla="*/ 582930 h 868680"/>
              <a:gd name="connsiteX66" fmla="*/ 461010 w 1348740"/>
              <a:gd name="connsiteY66" fmla="*/ 567690 h 868680"/>
              <a:gd name="connsiteX67" fmla="*/ 461010 w 1348740"/>
              <a:gd name="connsiteY67" fmla="*/ 541020 h 868680"/>
              <a:gd name="connsiteX68" fmla="*/ 495300 w 1348740"/>
              <a:gd name="connsiteY68" fmla="*/ 499110 h 868680"/>
              <a:gd name="connsiteX69" fmla="*/ 533400 w 1348740"/>
              <a:gd name="connsiteY69" fmla="*/ 491490 h 868680"/>
              <a:gd name="connsiteX70" fmla="*/ 529590 w 1348740"/>
              <a:gd name="connsiteY70" fmla="*/ 415290 h 868680"/>
              <a:gd name="connsiteX71" fmla="*/ 422910 w 1348740"/>
              <a:gd name="connsiteY71" fmla="*/ 415290 h 868680"/>
              <a:gd name="connsiteX72" fmla="*/ 422910 w 1348740"/>
              <a:gd name="connsiteY72" fmla="*/ 373380 h 868680"/>
              <a:gd name="connsiteX73" fmla="*/ 529590 w 1348740"/>
              <a:gd name="connsiteY73" fmla="*/ 377190 h 868680"/>
              <a:gd name="connsiteX74" fmla="*/ 529590 w 1348740"/>
              <a:gd name="connsiteY74" fmla="*/ 361950 h 868680"/>
              <a:gd name="connsiteX75" fmla="*/ 514350 w 1348740"/>
              <a:gd name="connsiteY75" fmla="*/ 339090 h 868680"/>
              <a:gd name="connsiteX76" fmla="*/ 430530 w 1348740"/>
              <a:gd name="connsiteY76" fmla="*/ 339090 h 868680"/>
              <a:gd name="connsiteX77" fmla="*/ 400050 w 1348740"/>
              <a:gd name="connsiteY77" fmla="*/ 323850 h 868680"/>
              <a:gd name="connsiteX78" fmla="*/ 400050 w 1348740"/>
              <a:gd name="connsiteY78" fmla="*/ 300990 h 868680"/>
              <a:gd name="connsiteX79" fmla="*/ 430530 w 1348740"/>
              <a:gd name="connsiteY79" fmla="*/ 266700 h 868680"/>
              <a:gd name="connsiteX80" fmla="*/ 407670 w 1348740"/>
              <a:gd name="connsiteY80" fmla="*/ 205740 h 868680"/>
              <a:gd name="connsiteX81" fmla="*/ 320040 w 1348740"/>
              <a:gd name="connsiteY81" fmla="*/ 129540 h 868680"/>
              <a:gd name="connsiteX82" fmla="*/ 224790 w 1348740"/>
              <a:gd name="connsiteY82" fmla="*/ 87630 h 868680"/>
              <a:gd name="connsiteX83" fmla="*/ 167640 w 1348740"/>
              <a:gd name="connsiteY83" fmla="*/ 87630 h 868680"/>
              <a:gd name="connsiteX84" fmla="*/ 156210 w 1348740"/>
              <a:gd name="connsiteY84" fmla="*/ 106680 h 868680"/>
              <a:gd name="connsiteX85" fmla="*/ 121920 w 1348740"/>
              <a:gd name="connsiteY85" fmla="*/ 106680 h 868680"/>
              <a:gd name="connsiteX86" fmla="*/ 95250 w 1348740"/>
              <a:gd name="connsiteY86" fmla="*/ 129540 h 868680"/>
              <a:gd name="connsiteX87" fmla="*/ 76200 w 1348740"/>
              <a:gd name="connsiteY87" fmla="*/ 129540 h 868680"/>
              <a:gd name="connsiteX88" fmla="*/ 41910 w 1348740"/>
              <a:gd name="connsiteY88" fmla="*/ 110490 h 868680"/>
              <a:gd name="connsiteX89" fmla="*/ 41910 w 1348740"/>
              <a:gd name="connsiteY89" fmla="*/ 80010 h 868680"/>
              <a:gd name="connsiteX90" fmla="*/ 11430 w 1348740"/>
              <a:gd name="connsiteY90" fmla="*/ 80010 h 868680"/>
              <a:gd name="connsiteX91" fmla="*/ 11430 w 1348740"/>
              <a:gd name="connsiteY91" fmla="*/ 57150 h 868680"/>
              <a:gd name="connsiteX92" fmla="*/ 57150 w 1348740"/>
              <a:gd name="connsiteY92" fmla="*/ 57150 h 868680"/>
              <a:gd name="connsiteX93" fmla="*/ 76200 w 1348740"/>
              <a:gd name="connsiteY93" fmla="*/ 45720 h 868680"/>
              <a:gd name="connsiteX94" fmla="*/ 140970 w 1348740"/>
              <a:gd name="connsiteY94" fmla="*/ 45720 h 868680"/>
              <a:gd name="connsiteX95" fmla="*/ 140970 w 1348740"/>
              <a:gd name="connsiteY95" fmla="*/ 22860 h 868680"/>
              <a:gd name="connsiteX96" fmla="*/ 0 w 1348740"/>
              <a:gd name="connsiteY96" fmla="*/ 762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48740" h="868680">
                <a:moveTo>
                  <a:pt x="0" y="7620"/>
                </a:moveTo>
                <a:lnTo>
                  <a:pt x="1230630" y="0"/>
                </a:lnTo>
                <a:lnTo>
                  <a:pt x="1245870" y="26670"/>
                </a:lnTo>
                <a:lnTo>
                  <a:pt x="1272540" y="34290"/>
                </a:lnTo>
                <a:lnTo>
                  <a:pt x="1283970" y="15240"/>
                </a:lnTo>
                <a:lnTo>
                  <a:pt x="1306830" y="15240"/>
                </a:lnTo>
                <a:lnTo>
                  <a:pt x="1306830" y="41910"/>
                </a:lnTo>
                <a:lnTo>
                  <a:pt x="1348740" y="57150"/>
                </a:lnTo>
                <a:lnTo>
                  <a:pt x="1348740" y="106680"/>
                </a:lnTo>
                <a:lnTo>
                  <a:pt x="1325880" y="106680"/>
                </a:lnTo>
                <a:lnTo>
                  <a:pt x="1325880" y="80010"/>
                </a:lnTo>
                <a:lnTo>
                  <a:pt x="1280160" y="80010"/>
                </a:lnTo>
                <a:lnTo>
                  <a:pt x="1268730" y="106680"/>
                </a:lnTo>
                <a:lnTo>
                  <a:pt x="1295400" y="114300"/>
                </a:lnTo>
                <a:lnTo>
                  <a:pt x="1295400" y="148590"/>
                </a:lnTo>
                <a:lnTo>
                  <a:pt x="1318260" y="152400"/>
                </a:lnTo>
                <a:lnTo>
                  <a:pt x="1318260" y="175260"/>
                </a:lnTo>
                <a:lnTo>
                  <a:pt x="1268730" y="175260"/>
                </a:lnTo>
                <a:lnTo>
                  <a:pt x="1268730" y="198120"/>
                </a:lnTo>
                <a:lnTo>
                  <a:pt x="1287780" y="198120"/>
                </a:lnTo>
                <a:lnTo>
                  <a:pt x="1287780" y="228600"/>
                </a:lnTo>
                <a:lnTo>
                  <a:pt x="1306830" y="255270"/>
                </a:lnTo>
                <a:lnTo>
                  <a:pt x="1268730" y="270510"/>
                </a:lnTo>
                <a:lnTo>
                  <a:pt x="1223010" y="270510"/>
                </a:lnTo>
                <a:lnTo>
                  <a:pt x="1200150" y="243840"/>
                </a:lnTo>
                <a:lnTo>
                  <a:pt x="1181100" y="247650"/>
                </a:lnTo>
                <a:lnTo>
                  <a:pt x="1173480" y="270510"/>
                </a:lnTo>
                <a:lnTo>
                  <a:pt x="1139190" y="270510"/>
                </a:lnTo>
                <a:lnTo>
                  <a:pt x="1139190" y="293370"/>
                </a:lnTo>
                <a:lnTo>
                  <a:pt x="1165860" y="308610"/>
                </a:lnTo>
                <a:lnTo>
                  <a:pt x="1219200" y="308610"/>
                </a:lnTo>
                <a:lnTo>
                  <a:pt x="1283970" y="377190"/>
                </a:lnTo>
                <a:lnTo>
                  <a:pt x="1283970" y="392430"/>
                </a:lnTo>
                <a:lnTo>
                  <a:pt x="1215390" y="392430"/>
                </a:lnTo>
                <a:lnTo>
                  <a:pt x="1196340" y="354330"/>
                </a:lnTo>
                <a:lnTo>
                  <a:pt x="1169670" y="354330"/>
                </a:lnTo>
                <a:lnTo>
                  <a:pt x="1146810" y="377190"/>
                </a:lnTo>
                <a:lnTo>
                  <a:pt x="1089660" y="377190"/>
                </a:lnTo>
                <a:lnTo>
                  <a:pt x="1089660" y="400050"/>
                </a:lnTo>
                <a:lnTo>
                  <a:pt x="1131570" y="400050"/>
                </a:lnTo>
                <a:lnTo>
                  <a:pt x="1146810" y="415290"/>
                </a:lnTo>
                <a:lnTo>
                  <a:pt x="1257300" y="411480"/>
                </a:lnTo>
                <a:lnTo>
                  <a:pt x="1257300" y="434340"/>
                </a:lnTo>
                <a:lnTo>
                  <a:pt x="1215390" y="472440"/>
                </a:lnTo>
                <a:lnTo>
                  <a:pt x="1150620" y="472440"/>
                </a:lnTo>
                <a:lnTo>
                  <a:pt x="1116330" y="499110"/>
                </a:lnTo>
                <a:lnTo>
                  <a:pt x="1047750" y="518160"/>
                </a:lnTo>
                <a:lnTo>
                  <a:pt x="986790" y="525780"/>
                </a:lnTo>
                <a:lnTo>
                  <a:pt x="982980" y="560070"/>
                </a:lnTo>
                <a:lnTo>
                  <a:pt x="963930" y="560070"/>
                </a:lnTo>
                <a:lnTo>
                  <a:pt x="925830" y="601980"/>
                </a:lnTo>
                <a:lnTo>
                  <a:pt x="807720" y="632460"/>
                </a:lnTo>
                <a:lnTo>
                  <a:pt x="784860" y="689610"/>
                </a:lnTo>
                <a:lnTo>
                  <a:pt x="758190" y="754380"/>
                </a:lnTo>
                <a:lnTo>
                  <a:pt x="735330" y="788670"/>
                </a:lnTo>
                <a:lnTo>
                  <a:pt x="735330" y="857250"/>
                </a:lnTo>
                <a:lnTo>
                  <a:pt x="697230" y="868680"/>
                </a:lnTo>
                <a:lnTo>
                  <a:pt x="666750" y="822960"/>
                </a:lnTo>
                <a:lnTo>
                  <a:pt x="601980" y="834390"/>
                </a:lnTo>
                <a:lnTo>
                  <a:pt x="590550" y="792480"/>
                </a:lnTo>
                <a:lnTo>
                  <a:pt x="510540" y="720090"/>
                </a:lnTo>
                <a:lnTo>
                  <a:pt x="510540" y="693420"/>
                </a:lnTo>
                <a:lnTo>
                  <a:pt x="533400" y="693420"/>
                </a:lnTo>
                <a:lnTo>
                  <a:pt x="533400" y="670560"/>
                </a:lnTo>
                <a:lnTo>
                  <a:pt x="487680" y="647700"/>
                </a:lnTo>
                <a:lnTo>
                  <a:pt x="483870" y="582930"/>
                </a:lnTo>
                <a:lnTo>
                  <a:pt x="461010" y="567690"/>
                </a:lnTo>
                <a:lnTo>
                  <a:pt x="461010" y="541020"/>
                </a:lnTo>
                <a:lnTo>
                  <a:pt x="495300" y="499110"/>
                </a:lnTo>
                <a:lnTo>
                  <a:pt x="533400" y="491490"/>
                </a:lnTo>
                <a:lnTo>
                  <a:pt x="529590" y="415290"/>
                </a:lnTo>
                <a:lnTo>
                  <a:pt x="422910" y="415290"/>
                </a:lnTo>
                <a:lnTo>
                  <a:pt x="422910" y="373380"/>
                </a:lnTo>
                <a:lnTo>
                  <a:pt x="529590" y="377190"/>
                </a:lnTo>
                <a:lnTo>
                  <a:pt x="529590" y="361950"/>
                </a:lnTo>
                <a:lnTo>
                  <a:pt x="514350" y="339090"/>
                </a:lnTo>
                <a:lnTo>
                  <a:pt x="430530" y="339090"/>
                </a:lnTo>
                <a:lnTo>
                  <a:pt x="400050" y="323850"/>
                </a:lnTo>
                <a:lnTo>
                  <a:pt x="400050" y="300990"/>
                </a:lnTo>
                <a:lnTo>
                  <a:pt x="430530" y="266700"/>
                </a:lnTo>
                <a:lnTo>
                  <a:pt x="407670" y="205740"/>
                </a:lnTo>
                <a:lnTo>
                  <a:pt x="320040" y="129540"/>
                </a:lnTo>
                <a:lnTo>
                  <a:pt x="224790" y="87630"/>
                </a:lnTo>
                <a:lnTo>
                  <a:pt x="167640" y="87630"/>
                </a:lnTo>
                <a:lnTo>
                  <a:pt x="156210" y="106680"/>
                </a:lnTo>
                <a:lnTo>
                  <a:pt x="121920" y="106680"/>
                </a:lnTo>
                <a:lnTo>
                  <a:pt x="95250" y="129540"/>
                </a:lnTo>
                <a:lnTo>
                  <a:pt x="76200" y="129540"/>
                </a:lnTo>
                <a:lnTo>
                  <a:pt x="41910" y="110490"/>
                </a:lnTo>
                <a:lnTo>
                  <a:pt x="41910" y="80010"/>
                </a:lnTo>
                <a:lnTo>
                  <a:pt x="11430" y="80010"/>
                </a:lnTo>
                <a:lnTo>
                  <a:pt x="11430" y="57150"/>
                </a:lnTo>
                <a:lnTo>
                  <a:pt x="57150" y="57150"/>
                </a:lnTo>
                <a:lnTo>
                  <a:pt x="76200" y="45720"/>
                </a:lnTo>
                <a:lnTo>
                  <a:pt x="140970" y="45720"/>
                </a:lnTo>
                <a:lnTo>
                  <a:pt x="140970" y="22860"/>
                </a:lnTo>
                <a:lnTo>
                  <a:pt x="0" y="76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8" name="Forme libre 67"/>
          <p:cNvSpPr/>
          <p:nvPr/>
        </p:nvSpPr>
        <p:spPr>
          <a:xfrm>
            <a:off x="2811463" y="2212975"/>
            <a:ext cx="144462" cy="146050"/>
          </a:xfrm>
          <a:custGeom>
            <a:avLst/>
            <a:gdLst>
              <a:gd name="connsiteX0" fmla="*/ 0 w 144780"/>
              <a:gd name="connsiteY0" fmla="*/ 95250 h 144780"/>
              <a:gd name="connsiteX1" fmla="*/ 64770 w 144780"/>
              <a:gd name="connsiteY1" fmla="*/ 0 h 144780"/>
              <a:gd name="connsiteX2" fmla="*/ 87630 w 144780"/>
              <a:gd name="connsiteY2" fmla="*/ 0 h 144780"/>
              <a:gd name="connsiteX3" fmla="*/ 87630 w 144780"/>
              <a:gd name="connsiteY3" fmla="*/ 41910 h 144780"/>
              <a:gd name="connsiteX4" fmla="*/ 144780 w 144780"/>
              <a:gd name="connsiteY4" fmla="*/ 80010 h 144780"/>
              <a:gd name="connsiteX5" fmla="*/ 144780 w 144780"/>
              <a:gd name="connsiteY5" fmla="*/ 118110 h 144780"/>
              <a:gd name="connsiteX6" fmla="*/ 121920 w 144780"/>
              <a:gd name="connsiteY6" fmla="*/ 118110 h 144780"/>
              <a:gd name="connsiteX7" fmla="*/ 102870 w 144780"/>
              <a:gd name="connsiteY7" fmla="*/ 140970 h 144780"/>
              <a:gd name="connsiteX8" fmla="*/ 22860 w 144780"/>
              <a:gd name="connsiteY8" fmla="*/ 144780 h 144780"/>
              <a:gd name="connsiteX9" fmla="*/ 0 w 144780"/>
              <a:gd name="connsiteY9" fmla="*/ 95250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 h="144780">
                <a:moveTo>
                  <a:pt x="0" y="95250"/>
                </a:moveTo>
                <a:lnTo>
                  <a:pt x="64770" y="0"/>
                </a:lnTo>
                <a:lnTo>
                  <a:pt x="87630" y="0"/>
                </a:lnTo>
                <a:lnTo>
                  <a:pt x="87630" y="41910"/>
                </a:lnTo>
                <a:lnTo>
                  <a:pt x="144780" y="80010"/>
                </a:lnTo>
                <a:lnTo>
                  <a:pt x="144780" y="118110"/>
                </a:lnTo>
                <a:lnTo>
                  <a:pt x="121920" y="118110"/>
                </a:lnTo>
                <a:lnTo>
                  <a:pt x="102870" y="140970"/>
                </a:lnTo>
                <a:lnTo>
                  <a:pt x="22860" y="144780"/>
                </a:lnTo>
                <a:lnTo>
                  <a:pt x="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9" name="Forme libre 68"/>
          <p:cNvSpPr/>
          <p:nvPr/>
        </p:nvSpPr>
        <p:spPr>
          <a:xfrm>
            <a:off x="2027238" y="1196975"/>
            <a:ext cx="715962" cy="577850"/>
          </a:xfrm>
          <a:custGeom>
            <a:avLst/>
            <a:gdLst>
              <a:gd name="connsiteX0" fmla="*/ 308610 w 716280"/>
              <a:gd name="connsiteY0" fmla="*/ 194310 h 579120"/>
              <a:gd name="connsiteX1" fmla="*/ 102870 w 716280"/>
              <a:gd name="connsiteY1" fmla="*/ 201930 h 579120"/>
              <a:gd name="connsiteX2" fmla="*/ 0 w 716280"/>
              <a:gd name="connsiteY2" fmla="*/ 148590 h 579120"/>
              <a:gd name="connsiteX3" fmla="*/ 0 w 716280"/>
              <a:gd name="connsiteY3" fmla="*/ 72390 h 579120"/>
              <a:gd name="connsiteX4" fmla="*/ 19050 w 716280"/>
              <a:gd name="connsiteY4" fmla="*/ 45720 h 579120"/>
              <a:gd name="connsiteX5" fmla="*/ 19050 w 716280"/>
              <a:gd name="connsiteY5" fmla="*/ 30480 h 579120"/>
              <a:gd name="connsiteX6" fmla="*/ 80010 w 716280"/>
              <a:gd name="connsiteY6" fmla="*/ 0 h 579120"/>
              <a:gd name="connsiteX7" fmla="*/ 106680 w 716280"/>
              <a:gd name="connsiteY7" fmla="*/ 7620 h 579120"/>
              <a:gd name="connsiteX8" fmla="*/ 106680 w 716280"/>
              <a:gd name="connsiteY8" fmla="*/ 72390 h 579120"/>
              <a:gd name="connsiteX9" fmla="*/ 76200 w 716280"/>
              <a:gd name="connsiteY9" fmla="*/ 102870 h 579120"/>
              <a:gd name="connsiteX10" fmla="*/ 87630 w 716280"/>
              <a:gd name="connsiteY10" fmla="*/ 118110 h 579120"/>
              <a:gd name="connsiteX11" fmla="*/ 102870 w 716280"/>
              <a:gd name="connsiteY11" fmla="*/ 148590 h 579120"/>
              <a:gd name="connsiteX12" fmla="*/ 121920 w 716280"/>
              <a:gd name="connsiteY12" fmla="*/ 148590 h 579120"/>
              <a:gd name="connsiteX13" fmla="*/ 121920 w 716280"/>
              <a:gd name="connsiteY13" fmla="*/ 91440 h 579120"/>
              <a:gd name="connsiteX14" fmla="*/ 133350 w 716280"/>
              <a:gd name="connsiteY14" fmla="*/ 80010 h 579120"/>
              <a:gd name="connsiteX15" fmla="*/ 137160 w 716280"/>
              <a:gd name="connsiteY15" fmla="*/ 34290 h 579120"/>
              <a:gd name="connsiteX16" fmla="*/ 156210 w 716280"/>
              <a:gd name="connsiteY16" fmla="*/ 15240 h 579120"/>
              <a:gd name="connsiteX17" fmla="*/ 201930 w 716280"/>
              <a:gd name="connsiteY17" fmla="*/ 15240 h 579120"/>
              <a:gd name="connsiteX18" fmla="*/ 217170 w 716280"/>
              <a:gd name="connsiteY18" fmla="*/ 38100 h 579120"/>
              <a:gd name="connsiteX19" fmla="*/ 224790 w 716280"/>
              <a:gd name="connsiteY19" fmla="*/ 87630 h 579120"/>
              <a:gd name="connsiteX20" fmla="*/ 243840 w 716280"/>
              <a:gd name="connsiteY20" fmla="*/ 91440 h 579120"/>
              <a:gd name="connsiteX21" fmla="*/ 266700 w 716280"/>
              <a:gd name="connsiteY21" fmla="*/ 83820 h 579120"/>
              <a:gd name="connsiteX22" fmla="*/ 274320 w 716280"/>
              <a:gd name="connsiteY22" fmla="*/ 83820 h 579120"/>
              <a:gd name="connsiteX23" fmla="*/ 297180 w 716280"/>
              <a:gd name="connsiteY23" fmla="*/ 57150 h 579120"/>
              <a:gd name="connsiteX24" fmla="*/ 346710 w 716280"/>
              <a:gd name="connsiteY24" fmla="*/ 57150 h 579120"/>
              <a:gd name="connsiteX25" fmla="*/ 384810 w 716280"/>
              <a:gd name="connsiteY25" fmla="*/ 83820 h 579120"/>
              <a:gd name="connsiteX26" fmla="*/ 384810 w 716280"/>
              <a:gd name="connsiteY26" fmla="*/ 125730 h 579120"/>
              <a:gd name="connsiteX27" fmla="*/ 461010 w 716280"/>
              <a:gd name="connsiteY27" fmla="*/ 129540 h 579120"/>
              <a:gd name="connsiteX28" fmla="*/ 518160 w 716280"/>
              <a:gd name="connsiteY28" fmla="*/ 175260 h 579120"/>
              <a:gd name="connsiteX29" fmla="*/ 537210 w 716280"/>
              <a:gd name="connsiteY29" fmla="*/ 243840 h 579120"/>
              <a:gd name="connsiteX30" fmla="*/ 563880 w 716280"/>
              <a:gd name="connsiteY30" fmla="*/ 247650 h 579120"/>
              <a:gd name="connsiteX31" fmla="*/ 563880 w 716280"/>
              <a:gd name="connsiteY31" fmla="*/ 289560 h 579120"/>
              <a:gd name="connsiteX32" fmla="*/ 590550 w 716280"/>
              <a:gd name="connsiteY32" fmla="*/ 312420 h 579120"/>
              <a:gd name="connsiteX33" fmla="*/ 613410 w 716280"/>
              <a:gd name="connsiteY33" fmla="*/ 304800 h 579120"/>
              <a:gd name="connsiteX34" fmla="*/ 636270 w 716280"/>
              <a:gd name="connsiteY34" fmla="*/ 327660 h 579120"/>
              <a:gd name="connsiteX35" fmla="*/ 697230 w 716280"/>
              <a:gd name="connsiteY35" fmla="*/ 331470 h 579120"/>
              <a:gd name="connsiteX36" fmla="*/ 716280 w 716280"/>
              <a:gd name="connsiteY36" fmla="*/ 381000 h 579120"/>
              <a:gd name="connsiteX37" fmla="*/ 685800 w 716280"/>
              <a:gd name="connsiteY37" fmla="*/ 415290 h 579120"/>
              <a:gd name="connsiteX38" fmla="*/ 640080 w 716280"/>
              <a:gd name="connsiteY38" fmla="*/ 430530 h 579120"/>
              <a:gd name="connsiteX39" fmla="*/ 609600 w 716280"/>
              <a:gd name="connsiteY39" fmla="*/ 407670 h 579120"/>
              <a:gd name="connsiteX40" fmla="*/ 586740 w 716280"/>
              <a:gd name="connsiteY40" fmla="*/ 415290 h 579120"/>
              <a:gd name="connsiteX41" fmla="*/ 579120 w 716280"/>
              <a:gd name="connsiteY41" fmla="*/ 392430 h 579120"/>
              <a:gd name="connsiteX42" fmla="*/ 548640 w 716280"/>
              <a:gd name="connsiteY42" fmla="*/ 400050 h 579120"/>
              <a:gd name="connsiteX43" fmla="*/ 548640 w 716280"/>
              <a:gd name="connsiteY43" fmla="*/ 430530 h 579120"/>
              <a:gd name="connsiteX44" fmla="*/ 609600 w 716280"/>
              <a:gd name="connsiteY44" fmla="*/ 461010 h 579120"/>
              <a:gd name="connsiteX45" fmla="*/ 601980 w 716280"/>
              <a:gd name="connsiteY45" fmla="*/ 499110 h 579120"/>
              <a:gd name="connsiteX46" fmla="*/ 552450 w 716280"/>
              <a:gd name="connsiteY46" fmla="*/ 506730 h 579120"/>
              <a:gd name="connsiteX47" fmla="*/ 552450 w 716280"/>
              <a:gd name="connsiteY47" fmla="*/ 525780 h 579120"/>
              <a:gd name="connsiteX48" fmla="*/ 598170 w 716280"/>
              <a:gd name="connsiteY48" fmla="*/ 560070 h 579120"/>
              <a:gd name="connsiteX49" fmla="*/ 598170 w 716280"/>
              <a:gd name="connsiteY49" fmla="*/ 579120 h 579120"/>
              <a:gd name="connsiteX50" fmla="*/ 506730 w 716280"/>
              <a:gd name="connsiteY50" fmla="*/ 575310 h 579120"/>
              <a:gd name="connsiteX51" fmla="*/ 495300 w 716280"/>
              <a:gd name="connsiteY51" fmla="*/ 563880 h 579120"/>
              <a:gd name="connsiteX52" fmla="*/ 464820 w 716280"/>
              <a:gd name="connsiteY52" fmla="*/ 563880 h 579120"/>
              <a:gd name="connsiteX53" fmla="*/ 396240 w 716280"/>
              <a:gd name="connsiteY53" fmla="*/ 499110 h 579120"/>
              <a:gd name="connsiteX54" fmla="*/ 396240 w 716280"/>
              <a:gd name="connsiteY54" fmla="*/ 483870 h 579120"/>
              <a:gd name="connsiteX55" fmla="*/ 361950 w 716280"/>
              <a:gd name="connsiteY55" fmla="*/ 483870 h 579120"/>
              <a:gd name="connsiteX56" fmla="*/ 342900 w 716280"/>
              <a:gd name="connsiteY56" fmla="*/ 510540 h 579120"/>
              <a:gd name="connsiteX57" fmla="*/ 293370 w 716280"/>
              <a:gd name="connsiteY57" fmla="*/ 510540 h 579120"/>
              <a:gd name="connsiteX58" fmla="*/ 289560 w 716280"/>
              <a:gd name="connsiteY58" fmla="*/ 472440 h 579120"/>
              <a:gd name="connsiteX59" fmla="*/ 304800 w 716280"/>
              <a:gd name="connsiteY59" fmla="*/ 457200 h 579120"/>
              <a:gd name="connsiteX60" fmla="*/ 331470 w 716280"/>
              <a:gd name="connsiteY60" fmla="*/ 457200 h 579120"/>
              <a:gd name="connsiteX61" fmla="*/ 339090 w 716280"/>
              <a:gd name="connsiteY61" fmla="*/ 445770 h 579120"/>
              <a:gd name="connsiteX62" fmla="*/ 381000 w 716280"/>
              <a:gd name="connsiteY62" fmla="*/ 445770 h 579120"/>
              <a:gd name="connsiteX63" fmla="*/ 381000 w 716280"/>
              <a:gd name="connsiteY63" fmla="*/ 438150 h 579120"/>
              <a:gd name="connsiteX64" fmla="*/ 400050 w 716280"/>
              <a:gd name="connsiteY64" fmla="*/ 438150 h 579120"/>
              <a:gd name="connsiteX65" fmla="*/ 400050 w 716280"/>
              <a:gd name="connsiteY65" fmla="*/ 419100 h 579120"/>
              <a:gd name="connsiteX66" fmla="*/ 381000 w 716280"/>
              <a:gd name="connsiteY66" fmla="*/ 400050 h 579120"/>
              <a:gd name="connsiteX67" fmla="*/ 381000 w 716280"/>
              <a:gd name="connsiteY67" fmla="*/ 365760 h 579120"/>
              <a:gd name="connsiteX68" fmla="*/ 403860 w 716280"/>
              <a:gd name="connsiteY68" fmla="*/ 365760 h 579120"/>
              <a:gd name="connsiteX69" fmla="*/ 403860 w 716280"/>
              <a:gd name="connsiteY69" fmla="*/ 342900 h 579120"/>
              <a:gd name="connsiteX70" fmla="*/ 434340 w 716280"/>
              <a:gd name="connsiteY70" fmla="*/ 335280 h 579120"/>
              <a:gd name="connsiteX71" fmla="*/ 434340 w 716280"/>
              <a:gd name="connsiteY71" fmla="*/ 308610 h 579120"/>
              <a:gd name="connsiteX72" fmla="*/ 365760 w 716280"/>
              <a:gd name="connsiteY72" fmla="*/ 278130 h 579120"/>
              <a:gd name="connsiteX73" fmla="*/ 358140 w 716280"/>
              <a:gd name="connsiteY73" fmla="*/ 240030 h 579120"/>
              <a:gd name="connsiteX74" fmla="*/ 308610 w 716280"/>
              <a:gd name="connsiteY74" fmla="*/ 19431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6280" h="579120">
                <a:moveTo>
                  <a:pt x="308610" y="194310"/>
                </a:moveTo>
                <a:lnTo>
                  <a:pt x="102870" y="201930"/>
                </a:lnTo>
                <a:lnTo>
                  <a:pt x="0" y="148590"/>
                </a:lnTo>
                <a:lnTo>
                  <a:pt x="0" y="72390"/>
                </a:lnTo>
                <a:cubicBezTo>
                  <a:pt x="19863" y="48554"/>
                  <a:pt x="19050" y="59449"/>
                  <a:pt x="19050" y="45720"/>
                </a:cubicBezTo>
                <a:lnTo>
                  <a:pt x="19050" y="30480"/>
                </a:lnTo>
                <a:lnTo>
                  <a:pt x="80010" y="0"/>
                </a:lnTo>
                <a:lnTo>
                  <a:pt x="106680" y="7620"/>
                </a:lnTo>
                <a:lnTo>
                  <a:pt x="106680" y="72390"/>
                </a:lnTo>
                <a:lnTo>
                  <a:pt x="76200" y="102870"/>
                </a:lnTo>
                <a:lnTo>
                  <a:pt x="87630" y="118110"/>
                </a:lnTo>
                <a:lnTo>
                  <a:pt x="102870" y="148590"/>
                </a:lnTo>
                <a:lnTo>
                  <a:pt x="121920" y="148590"/>
                </a:lnTo>
                <a:lnTo>
                  <a:pt x="121920" y="91440"/>
                </a:lnTo>
                <a:lnTo>
                  <a:pt x="133350" y="80010"/>
                </a:lnTo>
                <a:lnTo>
                  <a:pt x="137160" y="34290"/>
                </a:lnTo>
                <a:lnTo>
                  <a:pt x="156210" y="15240"/>
                </a:lnTo>
                <a:lnTo>
                  <a:pt x="201930" y="15240"/>
                </a:lnTo>
                <a:lnTo>
                  <a:pt x="217170" y="38100"/>
                </a:lnTo>
                <a:lnTo>
                  <a:pt x="224790" y="87630"/>
                </a:lnTo>
                <a:lnTo>
                  <a:pt x="243840" y="91440"/>
                </a:lnTo>
                <a:lnTo>
                  <a:pt x="266700" y="83820"/>
                </a:lnTo>
                <a:lnTo>
                  <a:pt x="274320" y="83820"/>
                </a:lnTo>
                <a:lnTo>
                  <a:pt x="297180" y="57150"/>
                </a:lnTo>
                <a:lnTo>
                  <a:pt x="346710" y="57150"/>
                </a:lnTo>
                <a:lnTo>
                  <a:pt x="384810" y="83820"/>
                </a:lnTo>
                <a:lnTo>
                  <a:pt x="384810" y="125730"/>
                </a:lnTo>
                <a:lnTo>
                  <a:pt x="461010" y="129540"/>
                </a:lnTo>
                <a:lnTo>
                  <a:pt x="518160" y="175260"/>
                </a:lnTo>
                <a:lnTo>
                  <a:pt x="537210" y="243840"/>
                </a:lnTo>
                <a:lnTo>
                  <a:pt x="563880" y="247650"/>
                </a:lnTo>
                <a:lnTo>
                  <a:pt x="563880" y="289560"/>
                </a:lnTo>
                <a:lnTo>
                  <a:pt x="590550" y="312420"/>
                </a:lnTo>
                <a:lnTo>
                  <a:pt x="613410" y="304800"/>
                </a:lnTo>
                <a:lnTo>
                  <a:pt x="636270" y="327660"/>
                </a:lnTo>
                <a:lnTo>
                  <a:pt x="697230" y="331470"/>
                </a:lnTo>
                <a:lnTo>
                  <a:pt x="716280" y="381000"/>
                </a:lnTo>
                <a:lnTo>
                  <a:pt x="685800" y="415290"/>
                </a:lnTo>
                <a:lnTo>
                  <a:pt x="640080" y="430530"/>
                </a:lnTo>
                <a:lnTo>
                  <a:pt x="609600" y="407670"/>
                </a:lnTo>
                <a:lnTo>
                  <a:pt x="586740" y="415290"/>
                </a:lnTo>
                <a:lnTo>
                  <a:pt x="579120" y="392430"/>
                </a:lnTo>
                <a:lnTo>
                  <a:pt x="548640" y="400050"/>
                </a:lnTo>
                <a:lnTo>
                  <a:pt x="548640" y="430530"/>
                </a:lnTo>
                <a:lnTo>
                  <a:pt x="609600" y="461010"/>
                </a:lnTo>
                <a:lnTo>
                  <a:pt x="601980" y="499110"/>
                </a:lnTo>
                <a:lnTo>
                  <a:pt x="552450" y="506730"/>
                </a:lnTo>
                <a:lnTo>
                  <a:pt x="552450" y="525780"/>
                </a:lnTo>
                <a:lnTo>
                  <a:pt x="598170" y="560070"/>
                </a:lnTo>
                <a:lnTo>
                  <a:pt x="598170" y="579120"/>
                </a:lnTo>
                <a:lnTo>
                  <a:pt x="506730" y="575310"/>
                </a:lnTo>
                <a:lnTo>
                  <a:pt x="495300" y="563880"/>
                </a:lnTo>
                <a:lnTo>
                  <a:pt x="464820" y="563880"/>
                </a:lnTo>
                <a:lnTo>
                  <a:pt x="396240" y="499110"/>
                </a:lnTo>
                <a:lnTo>
                  <a:pt x="396240" y="483870"/>
                </a:lnTo>
                <a:lnTo>
                  <a:pt x="361950" y="483870"/>
                </a:lnTo>
                <a:lnTo>
                  <a:pt x="342900" y="510540"/>
                </a:lnTo>
                <a:lnTo>
                  <a:pt x="293370" y="510540"/>
                </a:lnTo>
                <a:lnTo>
                  <a:pt x="289560" y="472440"/>
                </a:lnTo>
                <a:lnTo>
                  <a:pt x="304800" y="457200"/>
                </a:lnTo>
                <a:lnTo>
                  <a:pt x="331470" y="457200"/>
                </a:lnTo>
                <a:lnTo>
                  <a:pt x="339090" y="445770"/>
                </a:lnTo>
                <a:lnTo>
                  <a:pt x="381000" y="445770"/>
                </a:lnTo>
                <a:lnTo>
                  <a:pt x="381000" y="438150"/>
                </a:lnTo>
                <a:lnTo>
                  <a:pt x="400050" y="438150"/>
                </a:lnTo>
                <a:lnTo>
                  <a:pt x="400050" y="419100"/>
                </a:lnTo>
                <a:lnTo>
                  <a:pt x="381000" y="400050"/>
                </a:lnTo>
                <a:lnTo>
                  <a:pt x="381000" y="365760"/>
                </a:lnTo>
                <a:lnTo>
                  <a:pt x="403860" y="365760"/>
                </a:lnTo>
                <a:lnTo>
                  <a:pt x="403860" y="342900"/>
                </a:lnTo>
                <a:lnTo>
                  <a:pt x="434340" y="335280"/>
                </a:lnTo>
                <a:lnTo>
                  <a:pt x="434340" y="308610"/>
                </a:lnTo>
                <a:lnTo>
                  <a:pt x="365760" y="278130"/>
                </a:lnTo>
                <a:lnTo>
                  <a:pt x="358140" y="240030"/>
                </a:lnTo>
                <a:lnTo>
                  <a:pt x="308610" y="194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0" name="Forme libre 69"/>
          <p:cNvSpPr/>
          <p:nvPr/>
        </p:nvSpPr>
        <p:spPr>
          <a:xfrm>
            <a:off x="2884488" y="1444625"/>
            <a:ext cx="79375" cy="38100"/>
          </a:xfrm>
          <a:custGeom>
            <a:avLst/>
            <a:gdLst>
              <a:gd name="connsiteX0" fmla="*/ 0 w 80010"/>
              <a:gd name="connsiteY0" fmla="*/ 0 h 38100"/>
              <a:gd name="connsiteX1" fmla="*/ 80010 w 80010"/>
              <a:gd name="connsiteY1" fmla="*/ 0 h 38100"/>
              <a:gd name="connsiteX2" fmla="*/ 80010 w 80010"/>
              <a:gd name="connsiteY2" fmla="*/ 38100 h 38100"/>
              <a:gd name="connsiteX3" fmla="*/ 0 w 80010"/>
              <a:gd name="connsiteY3" fmla="*/ 0 h 38100"/>
            </a:gdLst>
            <a:ahLst/>
            <a:cxnLst>
              <a:cxn ang="0">
                <a:pos x="connsiteX0" y="connsiteY0"/>
              </a:cxn>
              <a:cxn ang="0">
                <a:pos x="connsiteX1" y="connsiteY1"/>
              </a:cxn>
              <a:cxn ang="0">
                <a:pos x="connsiteX2" y="connsiteY2"/>
              </a:cxn>
              <a:cxn ang="0">
                <a:pos x="connsiteX3" y="connsiteY3"/>
              </a:cxn>
            </a:cxnLst>
            <a:rect l="l" t="t" r="r" b="b"/>
            <a:pathLst>
              <a:path w="80010" h="38100">
                <a:moveTo>
                  <a:pt x="0" y="0"/>
                </a:moveTo>
                <a:lnTo>
                  <a:pt x="80010" y="0"/>
                </a:lnTo>
                <a:lnTo>
                  <a:pt x="80010" y="38100"/>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1" name="Forme libre 70"/>
          <p:cNvSpPr/>
          <p:nvPr/>
        </p:nvSpPr>
        <p:spPr>
          <a:xfrm>
            <a:off x="1839913" y="1047750"/>
            <a:ext cx="442912" cy="125413"/>
          </a:xfrm>
          <a:custGeom>
            <a:avLst/>
            <a:gdLst>
              <a:gd name="connsiteX0" fmla="*/ 419100 w 441960"/>
              <a:gd name="connsiteY0" fmla="*/ 125730 h 125730"/>
              <a:gd name="connsiteX1" fmla="*/ 121920 w 441960"/>
              <a:gd name="connsiteY1" fmla="*/ 121920 h 125730"/>
              <a:gd name="connsiteX2" fmla="*/ 118110 w 441960"/>
              <a:gd name="connsiteY2" fmla="*/ 76200 h 125730"/>
              <a:gd name="connsiteX3" fmla="*/ 106680 w 441960"/>
              <a:gd name="connsiteY3" fmla="*/ 60960 h 125730"/>
              <a:gd name="connsiteX4" fmla="*/ 80010 w 441960"/>
              <a:gd name="connsiteY4" fmla="*/ 64770 h 125730"/>
              <a:gd name="connsiteX5" fmla="*/ 80010 w 441960"/>
              <a:gd name="connsiteY5" fmla="*/ 41910 h 125730"/>
              <a:gd name="connsiteX6" fmla="*/ 22860 w 441960"/>
              <a:gd name="connsiteY6" fmla="*/ 49530 h 125730"/>
              <a:gd name="connsiteX7" fmla="*/ 0 w 441960"/>
              <a:gd name="connsiteY7" fmla="*/ 26670 h 125730"/>
              <a:gd name="connsiteX8" fmla="*/ 0 w 441960"/>
              <a:gd name="connsiteY8" fmla="*/ 3810 h 125730"/>
              <a:gd name="connsiteX9" fmla="*/ 53340 w 441960"/>
              <a:gd name="connsiteY9" fmla="*/ 0 h 125730"/>
              <a:gd name="connsiteX10" fmla="*/ 68580 w 441960"/>
              <a:gd name="connsiteY10" fmla="*/ 15240 h 125730"/>
              <a:gd name="connsiteX11" fmla="*/ 125730 w 441960"/>
              <a:gd name="connsiteY11" fmla="*/ 11430 h 125730"/>
              <a:gd name="connsiteX12" fmla="*/ 182880 w 441960"/>
              <a:gd name="connsiteY12" fmla="*/ 57150 h 125730"/>
              <a:gd name="connsiteX13" fmla="*/ 441960 w 441960"/>
              <a:gd name="connsiteY13" fmla="*/ 60960 h 125730"/>
              <a:gd name="connsiteX14" fmla="*/ 419100 w 441960"/>
              <a:gd name="connsiteY14" fmla="*/ 125730 h 12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960" h="125730">
                <a:moveTo>
                  <a:pt x="419100" y="125730"/>
                </a:moveTo>
                <a:lnTo>
                  <a:pt x="121920" y="121920"/>
                </a:lnTo>
                <a:lnTo>
                  <a:pt x="118110" y="76200"/>
                </a:lnTo>
                <a:lnTo>
                  <a:pt x="106680" y="60960"/>
                </a:lnTo>
                <a:lnTo>
                  <a:pt x="80010" y="64770"/>
                </a:lnTo>
                <a:lnTo>
                  <a:pt x="80010" y="41910"/>
                </a:lnTo>
                <a:lnTo>
                  <a:pt x="22860" y="49530"/>
                </a:lnTo>
                <a:lnTo>
                  <a:pt x="0" y="26670"/>
                </a:lnTo>
                <a:lnTo>
                  <a:pt x="0" y="3810"/>
                </a:lnTo>
                <a:lnTo>
                  <a:pt x="53340" y="0"/>
                </a:lnTo>
                <a:lnTo>
                  <a:pt x="68580" y="15240"/>
                </a:lnTo>
                <a:lnTo>
                  <a:pt x="125730" y="11430"/>
                </a:lnTo>
                <a:lnTo>
                  <a:pt x="182880" y="57150"/>
                </a:lnTo>
                <a:lnTo>
                  <a:pt x="441960" y="60960"/>
                </a:lnTo>
                <a:lnTo>
                  <a:pt x="419100" y="1257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2" name="Forme libre 71"/>
          <p:cNvSpPr/>
          <p:nvPr/>
        </p:nvSpPr>
        <p:spPr>
          <a:xfrm>
            <a:off x="2046288" y="1009650"/>
            <a:ext cx="293687" cy="76200"/>
          </a:xfrm>
          <a:custGeom>
            <a:avLst/>
            <a:gdLst>
              <a:gd name="connsiteX0" fmla="*/ 293370 w 293370"/>
              <a:gd name="connsiteY0" fmla="*/ 3810 h 76200"/>
              <a:gd name="connsiteX1" fmla="*/ 106680 w 293370"/>
              <a:gd name="connsiteY1" fmla="*/ 0 h 76200"/>
              <a:gd name="connsiteX2" fmla="*/ 99060 w 293370"/>
              <a:gd name="connsiteY2" fmla="*/ 15240 h 76200"/>
              <a:gd name="connsiteX3" fmla="*/ 57150 w 293370"/>
              <a:gd name="connsiteY3" fmla="*/ 7620 h 76200"/>
              <a:gd name="connsiteX4" fmla="*/ 49530 w 293370"/>
              <a:gd name="connsiteY4" fmla="*/ 19050 h 76200"/>
              <a:gd name="connsiteX5" fmla="*/ 0 w 293370"/>
              <a:gd name="connsiteY5" fmla="*/ 34290 h 76200"/>
              <a:gd name="connsiteX6" fmla="*/ 0 w 293370"/>
              <a:gd name="connsiteY6" fmla="*/ 68580 h 76200"/>
              <a:gd name="connsiteX7" fmla="*/ 121920 w 293370"/>
              <a:gd name="connsiteY7" fmla="*/ 76200 h 76200"/>
              <a:gd name="connsiteX8" fmla="*/ 144780 w 293370"/>
              <a:gd name="connsiteY8" fmla="*/ 57150 h 76200"/>
              <a:gd name="connsiteX9" fmla="*/ 160020 w 293370"/>
              <a:gd name="connsiteY9" fmla="*/ 45720 h 76200"/>
              <a:gd name="connsiteX10" fmla="*/ 201930 w 293370"/>
              <a:gd name="connsiteY10" fmla="*/ 45720 h 76200"/>
              <a:gd name="connsiteX11" fmla="*/ 209550 w 293370"/>
              <a:gd name="connsiteY11" fmla="*/ 76200 h 76200"/>
              <a:gd name="connsiteX12" fmla="*/ 251460 w 293370"/>
              <a:gd name="connsiteY12" fmla="*/ 76200 h 76200"/>
              <a:gd name="connsiteX13" fmla="*/ 255270 w 293370"/>
              <a:gd name="connsiteY13" fmla="*/ 60960 h 76200"/>
              <a:gd name="connsiteX14" fmla="*/ 293370 w 293370"/>
              <a:gd name="connsiteY14" fmla="*/ 381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370" h="76200">
                <a:moveTo>
                  <a:pt x="293370" y="3810"/>
                </a:moveTo>
                <a:lnTo>
                  <a:pt x="106680" y="0"/>
                </a:lnTo>
                <a:lnTo>
                  <a:pt x="99060" y="15240"/>
                </a:lnTo>
                <a:lnTo>
                  <a:pt x="57150" y="7620"/>
                </a:lnTo>
                <a:lnTo>
                  <a:pt x="49530" y="19050"/>
                </a:lnTo>
                <a:lnTo>
                  <a:pt x="0" y="34290"/>
                </a:lnTo>
                <a:lnTo>
                  <a:pt x="0" y="68580"/>
                </a:lnTo>
                <a:lnTo>
                  <a:pt x="121920" y="76200"/>
                </a:lnTo>
                <a:lnTo>
                  <a:pt x="144780" y="57150"/>
                </a:lnTo>
                <a:lnTo>
                  <a:pt x="160020" y="45720"/>
                </a:lnTo>
                <a:lnTo>
                  <a:pt x="201930" y="45720"/>
                </a:lnTo>
                <a:lnTo>
                  <a:pt x="209550" y="76200"/>
                </a:lnTo>
                <a:lnTo>
                  <a:pt x="251460" y="76200"/>
                </a:lnTo>
                <a:lnTo>
                  <a:pt x="255270" y="60960"/>
                </a:lnTo>
                <a:lnTo>
                  <a:pt x="293370" y="38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3" name="Forme libre 72"/>
          <p:cNvSpPr/>
          <p:nvPr/>
        </p:nvSpPr>
        <p:spPr>
          <a:xfrm>
            <a:off x="1333500" y="1047750"/>
            <a:ext cx="288925" cy="152400"/>
          </a:xfrm>
          <a:custGeom>
            <a:avLst/>
            <a:gdLst>
              <a:gd name="connsiteX0" fmla="*/ 289560 w 289560"/>
              <a:gd name="connsiteY0" fmla="*/ 95250 h 152400"/>
              <a:gd name="connsiteX1" fmla="*/ 247650 w 289560"/>
              <a:gd name="connsiteY1" fmla="*/ 41910 h 152400"/>
              <a:gd name="connsiteX2" fmla="*/ 209550 w 289560"/>
              <a:gd name="connsiteY2" fmla="*/ 26670 h 152400"/>
              <a:gd name="connsiteX3" fmla="*/ 201930 w 289560"/>
              <a:gd name="connsiteY3" fmla="*/ 0 h 152400"/>
              <a:gd name="connsiteX4" fmla="*/ 175260 w 289560"/>
              <a:gd name="connsiteY4" fmla="*/ 3810 h 152400"/>
              <a:gd name="connsiteX5" fmla="*/ 179070 w 289560"/>
              <a:gd name="connsiteY5" fmla="*/ 26670 h 152400"/>
              <a:gd name="connsiteX6" fmla="*/ 160020 w 289560"/>
              <a:gd name="connsiteY6" fmla="*/ 34290 h 152400"/>
              <a:gd name="connsiteX7" fmla="*/ 160020 w 289560"/>
              <a:gd name="connsiteY7" fmla="*/ 60960 h 152400"/>
              <a:gd name="connsiteX8" fmla="*/ 133350 w 289560"/>
              <a:gd name="connsiteY8" fmla="*/ 60960 h 152400"/>
              <a:gd name="connsiteX9" fmla="*/ 110490 w 289560"/>
              <a:gd name="connsiteY9" fmla="*/ 38100 h 152400"/>
              <a:gd name="connsiteX10" fmla="*/ 57150 w 289560"/>
              <a:gd name="connsiteY10" fmla="*/ 38100 h 152400"/>
              <a:gd name="connsiteX11" fmla="*/ 49530 w 289560"/>
              <a:gd name="connsiteY11" fmla="*/ 26670 h 152400"/>
              <a:gd name="connsiteX12" fmla="*/ 0 w 289560"/>
              <a:gd name="connsiteY12" fmla="*/ 64770 h 152400"/>
              <a:gd name="connsiteX13" fmla="*/ 0 w 289560"/>
              <a:gd name="connsiteY13" fmla="*/ 95250 h 152400"/>
              <a:gd name="connsiteX14" fmla="*/ 106680 w 289560"/>
              <a:gd name="connsiteY14" fmla="*/ 99060 h 152400"/>
              <a:gd name="connsiteX15" fmla="*/ 106680 w 289560"/>
              <a:gd name="connsiteY15" fmla="*/ 121920 h 152400"/>
              <a:gd name="connsiteX16" fmla="*/ 41910 w 289560"/>
              <a:gd name="connsiteY16" fmla="*/ 129540 h 152400"/>
              <a:gd name="connsiteX17" fmla="*/ 41910 w 289560"/>
              <a:gd name="connsiteY17" fmla="*/ 148590 h 152400"/>
              <a:gd name="connsiteX18" fmla="*/ 133350 w 289560"/>
              <a:gd name="connsiteY18" fmla="*/ 152400 h 152400"/>
              <a:gd name="connsiteX19" fmla="*/ 133350 w 289560"/>
              <a:gd name="connsiteY19" fmla="*/ 121920 h 152400"/>
              <a:gd name="connsiteX20" fmla="*/ 240030 w 289560"/>
              <a:gd name="connsiteY20" fmla="*/ 121920 h 152400"/>
              <a:gd name="connsiteX21" fmla="*/ 289560 w 289560"/>
              <a:gd name="connsiteY21" fmla="*/ 9525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9560" h="152400">
                <a:moveTo>
                  <a:pt x="289560" y="95250"/>
                </a:moveTo>
                <a:lnTo>
                  <a:pt x="247650" y="41910"/>
                </a:lnTo>
                <a:lnTo>
                  <a:pt x="209550" y="26670"/>
                </a:lnTo>
                <a:lnTo>
                  <a:pt x="201930" y="0"/>
                </a:lnTo>
                <a:lnTo>
                  <a:pt x="175260" y="3810"/>
                </a:lnTo>
                <a:lnTo>
                  <a:pt x="179070" y="26670"/>
                </a:lnTo>
                <a:lnTo>
                  <a:pt x="160020" y="34290"/>
                </a:lnTo>
                <a:lnTo>
                  <a:pt x="160020" y="60960"/>
                </a:lnTo>
                <a:lnTo>
                  <a:pt x="133350" y="60960"/>
                </a:lnTo>
                <a:lnTo>
                  <a:pt x="110490" y="38100"/>
                </a:lnTo>
                <a:lnTo>
                  <a:pt x="57150" y="38100"/>
                </a:lnTo>
                <a:lnTo>
                  <a:pt x="49530" y="26670"/>
                </a:lnTo>
                <a:lnTo>
                  <a:pt x="0" y="64770"/>
                </a:lnTo>
                <a:lnTo>
                  <a:pt x="0" y="95250"/>
                </a:lnTo>
                <a:lnTo>
                  <a:pt x="106680" y="99060"/>
                </a:lnTo>
                <a:lnTo>
                  <a:pt x="106680" y="121920"/>
                </a:lnTo>
                <a:lnTo>
                  <a:pt x="41910" y="129540"/>
                </a:lnTo>
                <a:lnTo>
                  <a:pt x="41910" y="148590"/>
                </a:lnTo>
                <a:lnTo>
                  <a:pt x="133350" y="152400"/>
                </a:lnTo>
                <a:lnTo>
                  <a:pt x="133350" y="121920"/>
                </a:lnTo>
                <a:lnTo>
                  <a:pt x="240030" y="121920"/>
                </a:lnTo>
                <a:lnTo>
                  <a:pt x="28956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4" name="Forme libre 73"/>
          <p:cNvSpPr/>
          <p:nvPr/>
        </p:nvSpPr>
        <p:spPr>
          <a:xfrm>
            <a:off x="1276350" y="1241425"/>
            <a:ext cx="460375" cy="228600"/>
          </a:xfrm>
          <a:custGeom>
            <a:avLst/>
            <a:gdLst>
              <a:gd name="connsiteX0" fmla="*/ 106680 w 461010"/>
              <a:gd name="connsiteY0" fmla="*/ 213360 h 228600"/>
              <a:gd name="connsiteX1" fmla="*/ 57150 w 461010"/>
              <a:gd name="connsiteY1" fmla="*/ 144780 h 228600"/>
              <a:gd name="connsiteX2" fmla="*/ 179070 w 461010"/>
              <a:gd name="connsiteY2" fmla="*/ 137160 h 228600"/>
              <a:gd name="connsiteX3" fmla="*/ 182880 w 461010"/>
              <a:gd name="connsiteY3" fmla="*/ 114300 h 228600"/>
              <a:gd name="connsiteX4" fmla="*/ 41910 w 461010"/>
              <a:gd name="connsiteY4" fmla="*/ 114300 h 228600"/>
              <a:gd name="connsiteX5" fmla="*/ 41910 w 461010"/>
              <a:gd name="connsiteY5" fmla="*/ 91440 h 228600"/>
              <a:gd name="connsiteX6" fmla="*/ 95250 w 461010"/>
              <a:gd name="connsiteY6" fmla="*/ 91440 h 228600"/>
              <a:gd name="connsiteX7" fmla="*/ 95250 w 461010"/>
              <a:gd name="connsiteY7" fmla="*/ 64770 h 228600"/>
              <a:gd name="connsiteX8" fmla="*/ 0 w 461010"/>
              <a:gd name="connsiteY8" fmla="*/ 68580 h 228600"/>
              <a:gd name="connsiteX9" fmla="*/ 0 w 461010"/>
              <a:gd name="connsiteY9" fmla="*/ 41910 h 228600"/>
              <a:gd name="connsiteX10" fmla="*/ 30480 w 461010"/>
              <a:gd name="connsiteY10" fmla="*/ 30480 h 228600"/>
              <a:gd name="connsiteX11" fmla="*/ 68580 w 461010"/>
              <a:gd name="connsiteY11" fmla="*/ 3810 h 228600"/>
              <a:gd name="connsiteX12" fmla="*/ 137160 w 461010"/>
              <a:gd name="connsiteY12" fmla="*/ 0 h 228600"/>
              <a:gd name="connsiteX13" fmla="*/ 156210 w 461010"/>
              <a:gd name="connsiteY13" fmla="*/ 49530 h 228600"/>
              <a:gd name="connsiteX14" fmla="*/ 167640 w 461010"/>
              <a:gd name="connsiteY14" fmla="*/ 49530 h 228600"/>
              <a:gd name="connsiteX15" fmla="*/ 190500 w 461010"/>
              <a:gd name="connsiteY15" fmla="*/ 11430 h 228600"/>
              <a:gd name="connsiteX16" fmla="*/ 217170 w 461010"/>
              <a:gd name="connsiteY16" fmla="*/ 11430 h 228600"/>
              <a:gd name="connsiteX17" fmla="*/ 240030 w 461010"/>
              <a:gd name="connsiteY17" fmla="*/ 0 h 228600"/>
              <a:gd name="connsiteX18" fmla="*/ 259080 w 461010"/>
              <a:gd name="connsiteY18" fmla="*/ 0 h 228600"/>
              <a:gd name="connsiteX19" fmla="*/ 274320 w 461010"/>
              <a:gd name="connsiteY19" fmla="*/ 45720 h 228600"/>
              <a:gd name="connsiteX20" fmla="*/ 346710 w 461010"/>
              <a:gd name="connsiteY20" fmla="*/ 45720 h 228600"/>
              <a:gd name="connsiteX21" fmla="*/ 403860 w 461010"/>
              <a:gd name="connsiteY21" fmla="*/ 144780 h 228600"/>
              <a:gd name="connsiteX22" fmla="*/ 461010 w 461010"/>
              <a:gd name="connsiteY22" fmla="*/ 144780 h 228600"/>
              <a:gd name="connsiteX23" fmla="*/ 461010 w 461010"/>
              <a:gd name="connsiteY23" fmla="*/ 171450 h 228600"/>
              <a:gd name="connsiteX24" fmla="*/ 407670 w 461010"/>
              <a:gd name="connsiteY24" fmla="*/ 205740 h 228600"/>
              <a:gd name="connsiteX25" fmla="*/ 365760 w 461010"/>
              <a:gd name="connsiteY25" fmla="*/ 213360 h 228600"/>
              <a:gd name="connsiteX26" fmla="*/ 365760 w 461010"/>
              <a:gd name="connsiteY26" fmla="*/ 194310 h 228600"/>
              <a:gd name="connsiteX27" fmla="*/ 331470 w 461010"/>
              <a:gd name="connsiteY27" fmla="*/ 194310 h 228600"/>
              <a:gd name="connsiteX28" fmla="*/ 323850 w 461010"/>
              <a:gd name="connsiteY28" fmla="*/ 175260 h 228600"/>
              <a:gd name="connsiteX29" fmla="*/ 300990 w 461010"/>
              <a:gd name="connsiteY29" fmla="*/ 179070 h 228600"/>
              <a:gd name="connsiteX30" fmla="*/ 270510 w 461010"/>
              <a:gd name="connsiteY30" fmla="*/ 190500 h 228600"/>
              <a:gd name="connsiteX31" fmla="*/ 224790 w 461010"/>
              <a:gd name="connsiteY31" fmla="*/ 213360 h 228600"/>
              <a:gd name="connsiteX32" fmla="*/ 167640 w 461010"/>
              <a:gd name="connsiteY32" fmla="*/ 228600 h 228600"/>
              <a:gd name="connsiteX33" fmla="*/ 106680 w 461010"/>
              <a:gd name="connsiteY33" fmla="*/ 2133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1010" h="228600">
                <a:moveTo>
                  <a:pt x="106680" y="213360"/>
                </a:moveTo>
                <a:lnTo>
                  <a:pt x="57150" y="144780"/>
                </a:lnTo>
                <a:lnTo>
                  <a:pt x="179070" y="137160"/>
                </a:lnTo>
                <a:lnTo>
                  <a:pt x="182880" y="114300"/>
                </a:lnTo>
                <a:lnTo>
                  <a:pt x="41910" y="114300"/>
                </a:lnTo>
                <a:lnTo>
                  <a:pt x="41910" y="91440"/>
                </a:lnTo>
                <a:lnTo>
                  <a:pt x="95250" y="91440"/>
                </a:lnTo>
                <a:lnTo>
                  <a:pt x="95250" y="64770"/>
                </a:lnTo>
                <a:lnTo>
                  <a:pt x="0" y="68580"/>
                </a:lnTo>
                <a:lnTo>
                  <a:pt x="0" y="41910"/>
                </a:lnTo>
                <a:lnTo>
                  <a:pt x="30480" y="30480"/>
                </a:lnTo>
                <a:lnTo>
                  <a:pt x="68580" y="3810"/>
                </a:lnTo>
                <a:lnTo>
                  <a:pt x="137160" y="0"/>
                </a:lnTo>
                <a:lnTo>
                  <a:pt x="156210" y="49530"/>
                </a:lnTo>
                <a:lnTo>
                  <a:pt x="167640" y="49530"/>
                </a:lnTo>
                <a:lnTo>
                  <a:pt x="190500" y="11430"/>
                </a:lnTo>
                <a:lnTo>
                  <a:pt x="217170" y="11430"/>
                </a:lnTo>
                <a:lnTo>
                  <a:pt x="240030" y="0"/>
                </a:lnTo>
                <a:lnTo>
                  <a:pt x="259080" y="0"/>
                </a:lnTo>
                <a:lnTo>
                  <a:pt x="274320" y="45720"/>
                </a:lnTo>
                <a:lnTo>
                  <a:pt x="346710" y="45720"/>
                </a:lnTo>
                <a:lnTo>
                  <a:pt x="403860" y="144780"/>
                </a:lnTo>
                <a:lnTo>
                  <a:pt x="461010" y="144780"/>
                </a:lnTo>
                <a:lnTo>
                  <a:pt x="461010" y="171450"/>
                </a:lnTo>
                <a:lnTo>
                  <a:pt x="407670" y="205740"/>
                </a:lnTo>
                <a:lnTo>
                  <a:pt x="365760" y="213360"/>
                </a:lnTo>
                <a:lnTo>
                  <a:pt x="365760" y="194310"/>
                </a:lnTo>
                <a:lnTo>
                  <a:pt x="331470" y="194310"/>
                </a:lnTo>
                <a:lnTo>
                  <a:pt x="323850" y="175260"/>
                </a:lnTo>
                <a:lnTo>
                  <a:pt x="300990" y="179070"/>
                </a:lnTo>
                <a:lnTo>
                  <a:pt x="270510" y="190500"/>
                </a:lnTo>
                <a:lnTo>
                  <a:pt x="224790" y="213360"/>
                </a:lnTo>
                <a:lnTo>
                  <a:pt x="167640" y="228600"/>
                </a:lnTo>
                <a:lnTo>
                  <a:pt x="106680" y="21336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5" name="Forme libre 74"/>
          <p:cNvSpPr/>
          <p:nvPr/>
        </p:nvSpPr>
        <p:spPr>
          <a:xfrm>
            <a:off x="2601913" y="2411413"/>
            <a:ext cx="133350" cy="114300"/>
          </a:xfrm>
          <a:custGeom>
            <a:avLst/>
            <a:gdLst>
              <a:gd name="connsiteX0" fmla="*/ 0 w 133350"/>
              <a:gd name="connsiteY0" fmla="*/ 64770 h 114300"/>
              <a:gd name="connsiteX1" fmla="*/ 68580 w 133350"/>
              <a:gd name="connsiteY1" fmla="*/ 30480 h 114300"/>
              <a:gd name="connsiteX2" fmla="*/ 68580 w 133350"/>
              <a:gd name="connsiteY2" fmla="*/ 0 h 114300"/>
              <a:gd name="connsiteX3" fmla="*/ 133350 w 133350"/>
              <a:gd name="connsiteY3" fmla="*/ 0 h 114300"/>
              <a:gd name="connsiteX4" fmla="*/ 133350 w 133350"/>
              <a:gd name="connsiteY4" fmla="*/ 34290 h 114300"/>
              <a:gd name="connsiteX5" fmla="*/ 114300 w 133350"/>
              <a:gd name="connsiteY5" fmla="*/ 38100 h 114300"/>
              <a:gd name="connsiteX6" fmla="*/ 95250 w 133350"/>
              <a:gd name="connsiteY6" fmla="*/ 64770 h 114300"/>
              <a:gd name="connsiteX7" fmla="*/ 64770 w 133350"/>
              <a:gd name="connsiteY7" fmla="*/ 64770 h 114300"/>
              <a:gd name="connsiteX8" fmla="*/ 64770 w 133350"/>
              <a:gd name="connsiteY8" fmla="*/ 76200 h 114300"/>
              <a:gd name="connsiteX9" fmla="*/ 72390 w 133350"/>
              <a:gd name="connsiteY9" fmla="*/ 114300 h 114300"/>
              <a:gd name="connsiteX10" fmla="*/ 41910 w 133350"/>
              <a:gd name="connsiteY10" fmla="*/ 114300 h 114300"/>
              <a:gd name="connsiteX11" fmla="*/ 0 w 133350"/>
              <a:gd name="connsiteY11" fmla="*/ 6477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14300">
                <a:moveTo>
                  <a:pt x="0" y="64770"/>
                </a:moveTo>
                <a:lnTo>
                  <a:pt x="68580" y="30480"/>
                </a:lnTo>
                <a:lnTo>
                  <a:pt x="68580" y="0"/>
                </a:lnTo>
                <a:lnTo>
                  <a:pt x="133350" y="0"/>
                </a:lnTo>
                <a:lnTo>
                  <a:pt x="133350" y="34290"/>
                </a:lnTo>
                <a:lnTo>
                  <a:pt x="114300" y="38100"/>
                </a:lnTo>
                <a:lnTo>
                  <a:pt x="95250" y="64770"/>
                </a:lnTo>
                <a:lnTo>
                  <a:pt x="64770" y="64770"/>
                </a:lnTo>
                <a:lnTo>
                  <a:pt x="64770" y="76200"/>
                </a:lnTo>
                <a:lnTo>
                  <a:pt x="72390" y="114300"/>
                </a:lnTo>
                <a:lnTo>
                  <a:pt x="41910" y="11430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6" name="Forme libre 75"/>
          <p:cNvSpPr/>
          <p:nvPr/>
        </p:nvSpPr>
        <p:spPr>
          <a:xfrm>
            <a:off x="1752600" y="2019300"/>
            <a:ext cx="114300" cy="220663"/>
          </a:xfrm>
          <a:custGeom>
            <a:avLst/>
            <a:gdLst>
              <a:gd name="connsiteX0" fmla="*/ 41910 w 114300"/>
              <a:gd name="connsiteY0" fmla="*/ 0 h 220980"/>
              <a:gd name="connsiteX1" fmla="*/ 114300 w 114300"/>
              <a:gd name="connsiteY1" fmla="*/ 186690 h 220980"/>
              <a:gd name="connsiteX2" fmla="*/ 114300 w 114300"/>
              <a:gd name="connsiteY2" fmla="*/ 220980 h 220980"/>
              <a:gd name="connsiteX3" fmla="*/ 95250 w 114300"/>
              <a:gd name="connsiteY3" fmla="*/ 220980 h 220980"/>
              <a:gd name="connsiteX4" fmla="*/ 0 w 114300"/>
              <a:gd name="connsiteY4" fmla="*/ 68580 h 220980"/>
              <a:gd name="connsiteX5" fmla="*/ 41910 w 114300"/>
              <a:gd name="connsiteY5"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220980">
                <a:moveTo>
                  <a:pt x="41910" y="0"/>
                </a:moveTo>
                <a:lnTo>
                  <a:pt x="114300" y="186690"/>
                </a:lnTo>
                <a:lnTo>
                  <a:pt x="114300" y="220980"/>
                </a:lnTo>
                <a:lnTo>
                  <a:pt x="95250" y="220980"/>
                </a:lnTo>
                <a:lnTo>
                  <a:pt x="0" y="68580"/>
                </a:lnTo>
                <a:lnTo>
                  <a:pt x="41910" y="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0" name="Forme libre 79"/>
          <p:cNvSpPr/>
          <p:nvPr/>
        </p:nvSpPr>
        <p:spPr>
          <a:xfrm>
            <a:off x="5445125" y="2403475"/>
            <a:ext cx="185738" cy="369888"/>
          </a:xfrm>
          <a:custGeom>
            <a:avLst/>
            <a:gdLst>
              <a:gd name="connsiteX0" fmla="*/ 64770 w 186690"/>
              <a:gd name="connsiteY0" fmla="*/ 278130 h 369570"/>
              <a:gd name="connsiteX1" fmla="*/ 102870 w 186690"/>
              <a:gd name="connsiteY1" fmla="*/ 243840 h 369570"/>
              <a:gd name="connsiteX2" fmla="*/ 99060 w 186690"/>
              <a:gd name="connsiteY2" fmla="*/ 220980 h 369570"/>
              <a:gd name="connsiteX3" fmla="*/ 60960 w 186690"/>
              <a:gd name="connsiteY3" fmla="*/ 209550 h 369570"/>
              <a:gd name="connsiteX4" fmla="*/ 38100 w 186690"/>
              <a:gd name="connsiteY4" fmla="*/ 148590 h 369570"/>
              <a:gd name="connsiteX5" fmla="*/ 30480 w 186690"/>
              <a:gd name="connsiteY5" fmla="*/ 118110 h 369570"/>
              <a:gd name="connsiteX6" fmla="*/ 0 w 186690"/>
              <a:gd name="connsiteY6" fmla="*/ 87630 h 369570"/>
              <a:gd name="connsiteX7" fmla="*/ 22860 w 186690"/>
              <a:gd name="connsiteY7" fmla="*/ 49530 h 369570"/>
              <a:gd name="connsiteX8" fmla="*/ 68580 w 186690"/>
              <a:gd name="connsiteY8" fmla="*/ 34290 h 369570"/>
              <a:gd name="connsiteX9" fmla="*/ 99060 w 186690"/>
              <a:gd name="connsiteY9" fmla="*/ 19050 h 369570"/>
              <a:gd name="connsiteX10" fmla="*/ 99060 w 186690"/>
              <a:gd name="connsiteY10" fmla="*/ 0 h 369570"/>
              <a:gd name="connsiteX11" fmla="*/ 129540 w 186690"/>
              <a:gd name="connsiteY11" fmla="*/ 0 h 369570"/>
              <a:gd name="connsiteX12" fmla="*/ 167640 w 186690"/>
              <a:gd name="connsiteY12" fmla="*/ 30480 h 369570"/>
              <a:gd name="connsiteX13" fmla="*/ 182880 w 186690"/>
              <a:gd name="connsiteY13" fmla="*/ 83820 h 369570"/>
              <a:gd name="connsiteX14" fmla="*/ 102870 w 186690"/>
              <a:gd name="connsiteY14" fmla="*/ 83820 h 369570"/>
              <a:gd name="connsiteX15" fmla="*/ 87630 w 186690"/>
              <a:gd name="connsiteY15" fmla="*/ 102870 h 369570"/>
              <a:gd name="connsiteX16" fmla="*/ 102870 w 186690"/>
              <a:gd name="connsiteY16" fmla="*/ 125730 h 369570"/>
              <a:gd name="connsiteX17" fmla="*/ 118110 w 186690"/>
              <a:gd name="connsiteY17" fmla="*/ 152400 h 369570"/>
              <a:gd name="connsiteX18" fmla="*/ 140970 w 186690"/>
              <a:gd name="connsiteY18" fmla="*/ 152400 h 369570"/>
              <a:gd name="connsiteX19" fmla="*/ 140970 w 186690"/>
              <a:gd name="connsiteY19" fmla="*/ 167640 h 369570"/>
              <a:gd name="connsiteX20" fmla="*/ 133350 w 186690"/>
              <a:gd name="connsiteY20" fmla="*/ 182880 h 369570"/>
              <a:gd name="connsiteX21" fmla="*/ 133350 w 186690"/>
              <a:gd name="connsiteY21" fmla="*/ 201930 h 369570"/>
              <a:gd name="connsiteX22" fmla="*/ 167640 w 186690"/>
              <a:gd name="connsiteY22" fmla="*/ 201930 h 369570"/>
              <a:gd name="connsiteX23" fmla="*/ 167640 w 186690"/>
              <a:gd name="connsiteY23" fmla="*/ 217170 h 369570"/>
              <a:gd name="connsiteX24" fmla="*/ 148590 w 186690"/>
              <a:gd name="connsiteY24" fmla="*/ 240030 h 369570"/>
              <a:gd name="connsiteX25" fmla="*/ 148590 w 186690"/>
              <a:gd name="connsiteY25" fmla="*/ 274320 h 369570"/>
              <a:gd name="connsiteX26" fmla="*/ 163830 w 186690"/>
              <a:gd name="connsiteY26" fmla="*/ 274320 h 369570"/>
              <a:gd name="connsiteX27" fmla="*/ 186690 w 186690"/>
              <a:gd name="connsiteY27" fmla="*/ 304800 h 369570"/>
              <a:gd name="connsiteX28" fmla="*/ 179070 w 186690"/>
              <a:gd name="connsiteY28" fmla="*/ 339090 h 369570"/>
              <a:gd name="connsiteX29" fmla="*/ 163830 w 186690"/>
              <a:gd name="connsiteY29" fmla="*/ 365760 h 369570"/>
              <a:gd name="connsiteX30" fmla="*/ 118110 w 186690"/>
              <a:gd name="connsiteY30" fmla="*/ 369570 h 369570"/>
              <a:gd name="connsiteX31" fmla="*/ 64770 w 186690"/>
              <a:gd name="connsiteY31" fmla="*/ 342900 h 369570"/>
              <a:gd name="connsiteX32" fmla="*/ 64770 w 186690"/>
              <a:gd name="connsiteY32" fmla="*/ 27813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690" h="369570">
                <a:moveTo>
                  <a:pt x="64770" y="278130"/>
                </a:moveTo>
                <a:cubicBezTo>
                  <a:pt x="103862" y="246857"/>
                  <a:pt x="102870" y="263914"/>
                  <a:pt x="102870" y="243840"/>
                </a:cubicBezTo>
                <a:lnTo>
                  <a:pt x="99060" y="220980"/>
                </a:lnTo>
                <a:lnTo>
                  <a:pt x="60960" y="209550"/>
                </a:lnTo>
                <a:lnTo>
                  <a:pt x="38100" y="148590"/>
                </a:lnTo>
                <a:lnTo>
                  <a:pt x="30480" y="118110"/>
                </a:lnTo>
                <a:lnTo>
                  <a:pt x="0" y="87630"/>
                </a:lnTo>
                <a:lnTo>
                  <a:pt x="22860" y="49530"/>
                </a:lnTo>
                <a:lnTo>
                  <a:pt x="68580" y="34290"/>
                </a:lnTo>
                <a:lnTo>
                  <a:pt x="99060" y="19050"/>
                </a:lnTo>
                <a:lnTo>
                  <a:pt x="99060" y="0"/>
                </a:lnTo>
                <a:lnTo>
                  <a:pt x="129540" y="0"/>
                </a:lnTo>
                <a:lnTo>
                  <a:pt x="167640" y="30480"/>
                </a:lnTo>
                <a:lnTo>
                  <a:pt x="182880" y="83820"/>
                </a:lnTo>
                <a:lnTo>
                  <a:pt x="102870" y="83820"/>
                </a:lnTo>
                <a:lnTo>
                  <a:pt x="87630" y="102870"/>
                </a:lnTo>
                <a:lnTo>
                  <a:pt x="102870" y="125730"/>
                </a:lnTo>
                <a:lnTo>
                  <a:pt x="118110" y="152400"/>
                </a:lnTo>
                <a:lnTo>
                  <a:pt x="140970" y="152400"/>
                </a:lnTo>
                <a:lnTo>
                  <a:pt x="140970" y="167640"/>
                </a:lnTo>
                <a:lnTo>
                  <a:pt x="133350" y="182880"/>
                </a:lnTo>
                <a:lnTo>
                  <a:pt x="133350" y="201930"/>
                </a:lnTo>
                <a:lnTo>
                  <a:pt x="167640" y="201930"/>
                </a:lnTo>
                <a:lnTo>
                  <a:pt x="167640" y="217170"/>
                </a:lnTo>
                <a:lnTo>
                  <a:pt x="148590" y="240030"/>
                </a:lnTo>
                <a:lnTo>
                  <a:pt x="148590" y="274320"/>
                </a:lnTo>
                <a:lnTo>
                  <a:pt x="163830" y="274320"/>
                </a:lnTo>
                <a:lnTo>
                  <a:pt x="186690" y="304800"/>
                </a:lnTo>
                <a:lnTo>
                  <a:pt x="179070" y="339090"/>
                </a:lnTo>
                <a:lnTo>
                  <a:pt x="163830" y="365760"/>
                </a:lnTo>
                <a:lnTo>
                  <a:pt x="118110" y="369570"/>
                </a:lnTo>
                <a:lnTo>
                  <a:pt x="64770" y="342900"/>
                </a:lnTo>
                <a:lnTo>
                  <a:pt x="64770" y="27813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1" name="Forme libre 80"/>
          <p:cNvSpPr/>
          <p:nvPr/>
        </p:nvSpPr>
        <p:spPr>
          <a:xfrm>
            <a:off x="5734050" y="2427288"/>
            <a:ext cx="103188" cy="117475"/>
          </a:xfrm>
          <a:custGeom>
            <a:avLst/>
            <a:gdLst>
              <a:gd name="connsiteX0" fmla="*/ 0 w 103768"/>
              <a:gd name="connsiteY0" fmla="*/ 110490 h 118110"/>
              <a:gd name="connsiteX1" fmla="*/ 0 w 103768"/>
              <a:gd name="connsiteY1" fmla="*/ 49530 h 118110"/>
              <a:gd name="connsiteX2" fmla="*/ 26670 w 103768"/>
              <a:gd name="connsiteY2" fmla="*/ 45720 h 118110"/>
              <a:gd name="connsiteX3" fmla="*/ 45720 w 103768"/>
              <a:gd name="connsiteY3" fmla="*/ 22860 h 118110"/>
              <a:gd name="connsiteX4" fmla="*/ 45720 w 103768"/>
              <a:gd name="connsiteY4" fmla="*/ 0 h 118110"/>
              <a:gd name="connsiteX5" fmla="*/ 91440 w 103768"/>
              <a:gd name="connsiteY5" fmla="*/ 0 h 118110"/>
              <a:gd name="connsiteX6" fmla="*/ 83820 w 103768"/>
              <a:gd name="connsiteY6" fmla="*/ 34290 h 118110"/>
              <a:gd name="connsiteX7" fmla="*/ 83820 w 103768"/>
              <a:gd name="connsiteY7" fmla="*/ 60960 h 118110"/>
              <a:gd name="connsiteX8" fmla="*/ 102870 w 103768"/>
              <a:gd name="connsiteY8" fmla="*/ 83820 h 118110"/>
              <a:gd name="connsiteX9" fmla="*/ 102870 w 103768"/>
              <a:gd name="connsiteY9" fmla="*/ 95250 h 118110"/>
              <a:gd name="connsiteX10" fmla="*/ 87630 w 103768"/>
              <a:gd name="connsiteY10" fmla="*/ 95250 h 118110"/>
              <a:gd name="connsiteX11" fmla="*/ 68580 w 103768"/>
              <a:gd name="connsiteY11" fmla="*/ 118110 h 118110"/>
              <a:gd name="connsiteX12" fmla="*/ 0 w 103768"/>
              <a:gd name="connsiteY12" fmla="*/ 110490 h 1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68" h="118110">
                <a:moveTo>
                  <a:pt x="0" y="110490"/>
                </a:moveTo>
                <a:lnTo>
                  <a:pt x="0" y="49530"/>
                </a:lnTo>
                <a:lnTo>
                  <a:pt x="26670" y="45720"/>
                </a:lnTo>
                <a:lnTo>
                  <a:pt x="45720" y="22860"/>
                </a:lnTo>
                <a:lnTo>
                  <a:pt x="45720" y="0"/>
                </a:lnTo>
                <a:lnTo>
                  <a:pt x="91440" y="0"/>
                </a:lnTo>
                <a:lnTo>
                  <a:pt x="83820" y="34290"/>
                </a:lnTo>
                <a:lnTo>
                  <a:pt x="83820" y="60960"/>
                </a:lnTo>
                <a:cubicBezTo>
                  <a:pt x="103768" y="80908"/>
                  <a:pt x="102870" y="71030"/>
                  <a:pt x="102870" y="83820"/>
                </a:cubicBezTo>
                <a:lnTo>
                  <a:pt x="102870" y="95250"/>
                </a:lnTo>
                <a:lnTo>
                  <a:pt x="87630" y="95250"/>
                </a:lnTo>
                <a:lnTo>
                  <a:pt x="68580" y="118110"/>
                </a:lnTo>
                <a:lnTo>
                  <a:pt x="0" y="11049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4" name="Forme libre 83"/>
          <p:cNvSpPr/>
          <p:nvPr/>
        </p:nvSpPr>
        <p:spPr>
          <a:xfrm>
            <a:off x="6142038" y="2400300"/>
            <a:ext cx="144462" cy="95250"/>
          </a:xfrm>
          <a:custGeom>
            <a:avLst/>
            <a:gdLst>
              <a:gd name="connsiteX0" fmla="*/ 0 w 144780"/>
              <a:gd name="connsiteY0" fmla="*/ 95250 h 95250"/>
              <a:gd name="connsiteX1" fmla="*/ 30480 w 144780"/>
              <a:gd name="connsiteY1" fmla="*/ 38100 h 95250"/>
              <a:gd name="connsiteX2" fmla="*/ 114300 w 144780"/>
              <a:gd name="connsiteY2" fmla="*/ 38100 h 95250"/>
              <a:gd name="connsiteX3" fmla="*/ 144780 w 144780"/>
              <a:gd name="connsiteY3" fmla="*/ 22860 h 95250"/>
              <a:gd name="connsiteX4" fmla="*/ 144780 w 144780"/>
              <a:gd name="connsiteY4" fmla="*/ 0 h 95250"/>
              <a:gd name="connsiteX5" fmla="*/ 7620 w 144780"/>
              <a:gd name="connsiteY5" fmla="*/ 11430 h 95250"/>
              <a:gd name="connsiteX6" fmla="*/ 0 w 14478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95250">
                <a:moveTo>
                  <a:pt x="0" y="95250"/>
                </a:moveTo>
                <a:lnTo>
                  <a:pt x="30480" y="38100"/>
                </a:lnTo>
                <a:lnTo>
                  <a:pt x="114300" y="38100"/>
                </a:lnTo>
                <a:lnTo>
                  <a:pt x="144780" y="22860"/>
                </a:lnTo>
                <a:lnTo>
                  <a:pt x="144780" y="0"/>
                </a:lnTo>
                <a:lnTo>
                  <a:pt x="7620" y="11430"/>
                </a:lnTo>
                <a:lnTo>
                  <a:pt x="0" y="9525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5" name="Forme libre 84"/>
          <p:cNvSpPr/>
          <p:nvPr/>
        </p:nvSpPr>
        <p:spPr>
          <a:xfrm>
            <a:off x="6953250" y="2092325"/>
            <a:ext cx="122238" cy="182563"/>
          </a:xfrm>
          <a:custGeom>
            <a:avLst/>
            <a:gdLst>
              <a:gd name="connsiteX0" fmla="*/ 0 w 121920"/>
              <a:gd name="connsiteY0" fmla="*/ 182880 h 182880"/>
              <a:gd name="connsiteX1" fmla="*/ 57150 w 121920"/>
              <a:gd name="connsiteY1" fmla="*/ 125730 h 182880"/>
              <a:gd name="connsiteX2" fmla="*/ 76200 w 121920"/>
              <a:gd name="connsiteY2" fmla="*/ 125730 h 182880"/>
              <a:gd name="connsiteX3" fmla="*/ 121920 w 121920"/>
              <a:gd name="connsiteY3" fmla="*/ 26670 h 182880"/>
              <a:gd name="connsiteX4" fmla="*/ 121920 w 121920"/>
              <a:gd name="connsiteY4" fmla="*/ 0 h 182880"/>
              <a:gd name="connsiteX5" fmla="*/ 102870 w 121920"/>
              <a:gd name="connsiteY5" fmla="*/ 0 h 182880"/>
              <a:gd name="connsiteX6" fmla="*/ 49530 w 121920"/>
              <a:gd name="connsiteY6" fmla="*/ 106680 h 182880"/>
              <a:gd name="connsiteX7" fmla="*/ 0 w 121920"/>
              <a:gd name="connsiteY7"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 h="182880">
                <a:moveTo>
                  <a:pt x="0" y="182880"/>
                </a:moveTo>
                <a:lnTo>
                  <a:pt x="57150" y="125730"/>
                </a:lnTo>
                <a:lnTo>
                  <a:pt x="76200" y="125730"/>
                </a:lnTo>
                <a:lnTo>
                  <a:pt x="121920" y="26670"/>
                </a:lnTo>
                <a:lnTo>
                  <a:pt x="121920" y="0"/>
                </a:lnTo>
                <a:lnTo>
                  <a:pt x="102870" y="0"/>
                </a:lnTo>
                <a:lnTo>
                  <a:pt x="49530" y="106680"/>
                </a:lnTo>
                <a:lnTo>
                  <a:pt x="0" y="18288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6" name="Ellipse 85"/>
          <p:cNvSpPr/>
          <p:nvPr/>
        </p:nvSpPr>
        <p:spPr>
          <a:xfrm>
            <a:off x="5214938" y="1928813"/>
            <a:ext cx="46037" cy="46037"/>
          </a:xfrm>
          <a:prstGeom prst="ellipse">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7" name="Forme libre 86"/>
          <p:cNvSpPr/>
          <p:nvPr/>
        </p:nvSpPr>
        <p:spPr>
          <a:xfrm>
            <a:off x="5143500" y="1768475"/>
            <a:ext cx="46038" cy="90488"/>
          </a:xfrm>
          <a:custGeom>
            <a:avLst/>
            <a:gdLst>
              <a:gd name="connsiteX0" fmla="*/ 45720 w 45720"/>
              <a:gd name="connsiteY0" fmla="*/ 91440 h 91440"/>
              <a:gd name="connsiteX1" fmla="*/ 0 w 45720"/>
              <a:gd name="connsiteY1" fmla="*/ 60960 h 91440"/>
              <a:gd name="connsiteX2" fmla="*/ 11430 w 45720"/>
              <a:gd name="connsiteY2" fmla="*/ 7620 h 91440"/>
              <a:gd name="connsiteX3" fmla="*/ 30480 w 45720"/>
              <a:gd name="connsiteY3" fmla="*/ 0 h 91440"/>
              <a:gd name="connsiteX4" fmla="*/ 45720 w 45720"/>
              <a:gd name="connsiteY4" fmla="*/ 9144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 h="91440">
                <a:moveTo>
                  <a:pt x="45720" y="91440"/>
                </a:moveTo>
                <a:lnTo>
                  <a:pt x="0" y="60960"/>
                </a:lnTo>
                <a:lnTo>
                  <a:pt x="11430" y="7620"/>
                </a:lnTo>
                <a:lnTo>
                  <a:pt x="30480" y="0"/>
                </a:lnTo>
                <a:lnTo>
                  <a:pt x="45720" y="9144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8" name="Forme libre 87"/>
          <p:cNvSpPr/>
          <p:nvPr/>
        </p:nvSpPr>
        <p:spPr>
          <a:xfrm>
            <a:off x="5029200" y="1801813"/>
            <a:ext cx="79375" cy="92075"/>
          </a:xfrm>
          <a:custGeom>
            <a:avLst/>
            <a:gdLst>
              <a:gd name="connsiteX0" fmla="*/ 38100 w 80010"/>
              <a:gd name="connsiteY0" fmla="*/ 91440 h 91440"/>
              <a:gd name="connsiteX1" fmla="*/ 0 w 80010"/>
              <a:gd name="connsiteY1" fmla="*/ 34290 h 91440"/>
              <a:gd name="connsiteX2" fmla="*/ 38100 w 80010"/>
              <a:gd name="connsiteY2" fmla="*/ 0 h 91440"/>
              <a:gd name="connsiteX3" fmla="*/ 53340 w 80010"/>
              <a:gd name="connsiteY3" fmla="*/ 15240 h 91440"/>
              <a:gd name="connsiteX4" fmla="*/ 53340 w 80010"/>
              <a:gd name="connsiteY4" fmla="*/ 34290 h 91440"/>
              <a:gd name="connsiteX5" fmla="*/ 80010 w 80010"/>
              <a:gd name="connsiteY5" fmla="*/ 49530 h 91440"/>
              <a:gd name="connsiteX6" fmla="*/ 38100 w 80010"/>
              <a:gd name="connsiteY6" fmla="*/ 9144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91440">
                <a:moveTo>
                  <a:pt x="38100" y="91440"/>
                </a:moveTo>
                <a:lnTo>
                  <a:pt x="0" y="34290"/>
                </a:lnTo>
                <a:lnTo>
                  <a:pt x="38100" y="0"/>
                </a:lnTo>
                <a:lnTo>
                  <a:pt x="53340" y="15240"/>
                </a:lnTo>
                <a:lnTo>
                  <a:pt x="53340" y="34290"/>
                </a:lnTo>
                <a:lnTo>
                  <a:pt x="80010" y="49530"/>
                </a:lnTo>
                <a:lnTo>
                  <a:pt x="38100" y="9144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1" name="Forme libre 90"/>
          <p:cNvSpPr/>
          <p:nvPr/>
        </p:nvSpPr>
        <p:spPr>
          <a:xfrm>
            <a:off x="5094288" y="4251325"/>
            <a:ext cx="49212" cy="141288"/>
          </a:xfrm>
          <a:custGeom>
            <a:avLst/>
            <a:gdLst>
              <a:gd name="connsiteX0" fmla="*/ 49530 w 49530"/>
              <a:gd name="connsiteY0" fmla="*/ 140970 h 140970"/>
              <a:gd name="connsiteX1" fmla="*/ 38100 w 49530"/>
              <a:gd name="connsiteY1" fmla="*/ 3810 h 140970"/>
              <a:gd name="connsiteX2" fmla="*/ 15240 w 49530"/>
              <a:gd name="connsiteY2" fmla="*/ 0 h 140970"/>
              <a:gd name="connsiteX3" fmla="*/ 11430 w 49530"/>
              <a:gd name="connsiteY3" fmla="*/ 49530 h 140970"/>
              <a:gd name="connsiteX4" fmla="*/ 0 w 49530"/>
              <a:gd name="connsiteY4" fmla="*/ 53340 h 140970"/>
              <a:gd name="connsiteX5" fmla="*/ 0 w 49530"/>
              <a:gd name="connsiteY5" fmla="*/ 106680 h 140970"/>
              <a:gd name="connsiteX6" fmla="*/ 49530 w 49530"/>
              <a:gd name="connsiteY6" fmla="*/ 14097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 h="140970">
                <a:moveTo>
                  <a:pt x="49530" y="140970"/>
                </a:moveTo>
                <a:lnTo>
                  <a:pt x="38100" y="3810"/>
                </a:lnTo>
                <a:lnTo>
                  <a:pt x="15240" y="0"/>
                </a:lnTo>
                <a:lnTo>
                  <a:pt x="11430" y="49530"/>
                </a:lnTo>
                <a:lnTo>
                  <a:pt x="0" y="53340"/>
                </a:lnTo>
                <a:lnTo>
                  <a:pt x="0" y="106680"/>
                </a:lnTo>
                <a:lnTo>
                  <a:pt x="49530" y="14097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2" name="Forme libre 91"/>
          <p:cNvSpPr/>
          <p:nvPr/>
        </p:nvSpPr>
        <p:spPr>
          <a:xfrm>
            <a:off x="2449513" y="5699125"/>
            <a:ext cx="190500" cy="107950"/>
          </a:xfrm>
          <a:custGeom>
            <a:avLst/>
            <a:gdLst>
              <a:gd name="connsiteX0" fmla="*/ 87630 w 190500"/>
              <a:gd name="connsiteY0" fmla="*/ 95250 h 106680"/>
              <a:gd name="connsiteX1" fmla="*/ 0 w 190500"/>
              <a:gd name="connsiteY1" fmla="*/ 95250 h 106680"/>
              <a:gd name="connsiteX2" fmla="*/ 0 w 190500"/>
              <a:gd name="connsiteY2" fmla="*/ 64770 h 106680"/>
              <a:gd name="connsiteX3" fmla="*/ 38100 w 190500"/>
              <a:gd name="connsiteY3" fmla="*/ 64770 h 106680"/>
              <a:gd name="connsiteX4" fmla="*/ 57150 w 190500"/>
              <a:gd name="connsiteY4" fmla="*/ 41910 h 106680"/>
              <a:gd name="connsiteX5" fmla="*/ 57150 w 190500"/>
              <a:gd name="connsiteY5" fmla="*/ 41910 h 106680"/>
              <a:gd name="connsiteX6" fmla="*/ 60960 w 190500"/>
              <a:gd name="connsiteY6" fmla="*/ 0 h 106680"/>
              <a:gd name="connsiteX7" fmla="*/ 102870 w 190500"/>
              <a:gd name="connsiteY7" fmla="*/ 0 h 106680"/>
              <a:gd name="connsiteX8" fmla="*/ 106680 w 190500"/>
              <a:gd name="connsiteY8" fmla="*/ 26670 h 106680"/>
              <a:gd name="connsiteX9" fmla="*/ 144780 w 190500"/>
              <a:gd name="connsiteY9" fmla="*/ 68580 h 106680"/>
              <a:gd name="connsiteX10" fmla="*/ 190500 w 190500"/>
              <a:gd name="connsiteY10" fmla="*/ 64770 h 106680"/>
              <a:gd name="connsiteX11" fmla="*/ 190500 w 190500"/>
              <a:gd name="connsiteY11" fmla="*/ 106680 h 106680"/>
              <a:gd name="connsiteX12" fmla="*/ 167640 w 190500"/>
              <a:gd name="connsiteY12" fmla="*/ 106680 h 106680"/>
              <a:gd name="connsiteX13" fmla="*/ 156210 w 190500"/>
              <a:gd name="connsiteY13" fmla="*/ 91440 h 106680"/>
              <a:gd name="connsiteX14" fmla="*/ 140970 w 190500"/>
              <a:gd name="connsiteY14" fmla="*/ 95250 h 106680"/>
              <a:gd name="connsiteX15" fmla="*/ 87630 w 190500"/>
              <a:gd name="connsiteY15" fmla="*/ 9525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106680">
                <a:moveTo>
                  <a:pt x="87630" y="95250"/>
                </a:moveTo>
                <a:lnTo>
                  <a:pt x="0" y="95250"/>
                </a:lnTo>
                <a:lnTo>
                  <a:pt x="0" y="64770"/>
                </a:lnTo>
                <a:lnTo>
                  <a:pt x="38100" y="64770"/>
                </a:lnTo>
                <a:lnTo>
                  <a:pt x="57150" y="41910"/>
                </a:lnTo>
                <a:lnTo>
                  <a:pt x="57150" y="41910"/>
                </a:lnTo>
                <a:lnTo>
                  <a:pt x="60960" y="0"/>
                </a:lnTo>
                <a:lnTo>
                  <a:pt x="102870" y="0"/>
                </a:lnTo>
                <a:lnTo>
                  <a:pt x="106680" y="26670"/>
                </a:lnTo>
                <a:lnTo>
                  <a:pt x="144780" y="68580"/>
                </a:lnTo>
                <a:lnTo>
                  <a:pt x="190500" y="64770"/>
                </a:lnTo>
                <a:lnTo>
                  <a:pt x="190500" y="106680"/>
                </a:lnTo>
                <a:lnTo>
                  <a:pt x="167640" y="106680"/>
                </a:lnTo>
                <a:lnTo>
                  <a:pt x="156210" y="91440"/>
                </a:lnTo>
                <a:lnTo>
                  <a:pt x="140970" y="95250"/>
                </a:lnTo>
                <a:lnTo>
                  <a:pt x="87630" y="952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4" name="Forme libre 93"/>
          <p:cNvSpPr/>
          <p:nvPr/>
        </p:nvSpPr>
        <p:spPr>
          <a:xfrm>
            <a:off x="2339975" y="5508625"/>
            <a:ext cx="38100" cy="80963"/>
          </a:xfrm>
          <a:custGeom>
            <a:avLst/>
            <a:gdLst>
              <a:gd name="connsiteX0" fmla="*/ 38100 w 38100"/>
              <a:gd name="connsiteY0" fmla="*/ 80010 h 80010"/>
              <a:gd name="connsiteX1" fmla="*/ 38100 w 38100"/>
              <a:gd name="connsiteY1" fmla="*/ 0 h 80010"/>
              <a:gd name="connsiteX2" fmla="*/ 0 w 38100"/>
              <a:gd name="connsiteY2" fmla="*/ 0 h 80010"/>
              <a:gd name="connsiteX3" fmla="*/ 38100 w 38100"/>
              <a:gd name="connsiteY3" fmla="*/ 80010 h 80010"/>
            </a:gdLst>
            <a:ahLst/>
            <a:cxnLst>
              <a:cxn ang="0">
                <a:pos x="connsiteX0" y="connsiteY0"/>
              </a:cxn>
              <a:cxn ang="0">
                <a:pos x="connsiteX1" y="connsiteY1"/>
              </a:cxn>
              <a:cxn ang="0">
                <a:pos x="connsiteX2" y="connsiteY2"/>
              </a:cxn>
              <a:cxn ang="0">
                <a:pos x="connsiteX3" y="connsiteY3"/>
              </a:cxn>
            </a:cxnLst>
            <a:rect l="l" t="t" r="r" b="b"/>
            <a:pathLst>
              <a:path w="38100" h="80010">
                <a:moveTo>
                  <a:pt x="38100" y="80010"/>
                </a:moveTo>
                <a:lnTo>
                  <a:pt x="38100" y="0"/>
                </a:lnTo>
                <a:lnTo>
                  <a:pt x="0" y="0"/>
                </a:lnTo>
                <a:lnTo>
                  <a:pt x="38100" y="800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5" name="Forme libre 94"/>
          <p:cNvSpPr/>
          <p:nvPr/>
        </p:nvSpPr>
        <p:spPr>
          <a:xfrm>
            <a:off x="2136775" y="3181350"/>
            <a:ext cx="263525" cy="122238"/>
          </a:xfrm>
          <a:custGeom>
            <a:avLst/>
            <a:gdLst>
              <a:gd name="connsiteX0" fmla="*/ 133350 w 262890"/>
              <a:gd name="connsiteY0" fmla="*/ 0 h 121920"/>
              <a:gd name="connsiteX1" fmla="*/ 220980 w 262890"/>
              <a:gd name="connsiteY1" fmla="*/ 41910 h 121920"/>
              <a:gd name="connsiteX2" fmla="*/ 262890 w 262890"/>
              <a:gd name="connsiteY2" fmla="*/ 91440 h 121920"/>
              <a:gd name="connsiteX3" fmla="*/ 262890 w 262890"/>
              <a:gd name="connsiteY3" fmla="*/ 114300 h 121920"/>
              <a:gd name="connsiteX4" fmla="*/ 217170 w 262890"/>
              <a:gd name="connsiteY4" fmla="*/ 118110 h 121920"/>
              <a:gd name="connsiteX5" fmla="*/ 201930 w 262890"/>
              <a:gd name="connsiteY5" fmla="*/ 121920 h 121920"/>
              <a:gd name="connsiteX6" fmla="*/ 179070 w 262890"/>
              <a:gd name="connsiteY6" fmla="*/ 121920 h 121920"/>
              <a:gd name="connsiteX7" fmla="*/ 179070 w 262890"/>
              <a:gd name="connsiteY7" fmla="*/ 76200 h 121920"/>
              <a:gd name="connsiteX8" fmla="*/ 95250 w 262890"/>
              <a:gd name="connsiteY8" fmla="*/ 34290 h 121920"/>
              <a:gd name="connsiteX9" fmla="*/ 0 w 262890"/>
              <a:gd name="connsiteY9" fmla="*/ 38100 h 121920"/>
              <a:gd name="connsiteX10" fmla="*/ 0 w 262890"/>
              <a:gd name="connsiteY10" fmla="*/ 3810 h 121920"/>
              <a:gd name="connsiteX11" fmla="*/ 133350 w 262890"/>
              <a:gd name="connsiteY11" fmla="*/ 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 h="121920">
                <a:moveTo>
                  <a:pt x="133350" y="0"/>
                </a:moveTo>
                <a:lnTo>
                  <a:pt x="220980" y="41910"/>
                </a:lnTo>
                <a:lnTo>
                  <a:pt x="262890" y="91440"/>
                </a:lnTo>
                <a:lnTo>
                  <a:pt x="262890" y="114300"/>
                </a:lnTo>
                <a:lnTo>
                  <a:pt x="217170" y="118110"/>
                </a:lnTo>
                <a:lnTo>
                  <a:pt x="201930" y="121920"/>
                </a:lnTo>
                <a:lnTo>
                  <a:pt x="179070" y="121920"/>
                </a:lnTo>
                <a:lnTo>
                  <a:pt x="179070" y="76200"/>
                </a:lnTo>
                <a:lnTo>
                  <a:pt x="95250" y="34290"/>
                </a:lnTo>
                <a:lnTo>
                  <a:pt x="0" y="38100"/>
                </a:lnTo>
                <a:lnTo>
                  <a:pt x="0" y="3810"/>
                </a:lnTo>
                <a:lnTo>
                  <a:pt x="13335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6" name="Forme libre 95"/>
          <p:cNvSpPr/>
          <p:nvPr/>
        </p:nvSpPr>
        <p:spPr>
          <a:xfrm>
            <a:off x="2408238" y="3287713"/>
            <a:ext cx="160337" cy="65087"/>
          </a:xfrm>
          <a:custGeom>
            <a:avLst/>
            <a:gdLst>
              <a:gd name="connsiteX0" fmla="*/ 0 w 160020"/>
              <a:gd name="connsiteY0" fmla="*/ 64770 h 64770"/>
              <a:gd name="connsiteX1" fmla="*/ 87630 w 160020"/>
              <a:gd name="connsiteY1" fmla="*/ 64770 h 64770"/>
              <a:gd name="connsiteX2" fmla="*/ 91440 w 160020"/>
              <a:gd name="connsiteY2" fmla="*/ 45720 h 64770"/>
              <a:gd name="connsiteX3" fmla="*/ 160020 w 160020"/>
              <a:gd name="connsiteY3" fmla="*/ 49530 h 64770"/>
              <a:gd name="connsiteX4" fmla="*/ 160020 w 160020"/>
              <a:gd name="connsiteY4" fmla="*/ 26670 h 64770"/>
              <a:gd name="connsiteX5" fmla="*/ 125730 w 160020"/>
              <a:gd name="connsiteY5" fmla="*/ 26670 h 64770"/>
              <a:gd name="connsiteX6" fmla="*/ 106680 w 160020"/>
              <a:gd name="connsiteY6" fmla="*/ 0 h 64770"/>
              <a:gd name="connsiteX7" fmla="*/ 34290 w 160020"/>
              <a:gd name="connsiteY7" fmla="*/ 0 h 64770"/>
              <a:gd name="connsiteX8" fmla="*/ 0 w 160020"/>
              <a:gd name="connsiteY8"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64770">
                <a:moveTo>
                  <a:pt x="0" y="64770"/>
                </a:moveTo>
                <a:lnTo>
                  <a:pt x="87630" y="64770"/>
                </a:lnTo>
                <a:lnTo>
                  <a:pt x="91440" y="45720"/>
                </a:lnTo>
                <a:lnTo>
                  <a:pt x="160020" y="49530"/>
                </a:lnTo>
                <a:lnTo>
                  <a:pt x="160020" y="26670"/>
                </a:lnTo>
                <a:lnTo>
                  <a:pt x="125730" y="26670"/>
                </a:lnTo>
                <a:lnTo>
                  <a:pt x="106680" y="0"/>
                </a:lnTo>
                <a:lnTo>
                  <a:pt x="34290" y="0"/>
                </a:lnTo>
                <a:lnTo>
                  <a:pt x="0" y="6477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8" name="Forme libre 97"/>
          <p:cNvSpPr/>
          <p:nvPr/>
        </p:nvSpPr>
        <p:spPr>
          <a:xfrm>
            <a:off x="1169988" y="1539875"/>
            <a:ext cx="128587" cy="109538"/>
          </a:xfrm>
          <a:custGeom>
            <a:avLst/>
            <a:gdLst>
              <a:gd name="connsiteX0" fmla="*/ 0 w 129540"/>
              <a:gd name="connsiteY0" fmla="*/ 72390 h 110490"/>
              <a:gd name="connsiteX1" fmla="*/ 3810 w 129540"/>
              <a:gd name="connsiteY1" fmla="*/ 11430 h 110490"/>
              <a:gd name="connsiteX2" fmla="*/ 57150 w 129540"/>
              <a:gd name="connsiteY2" fmla="*/ 15240 h 110490"/>
              <a:gd name="connsiteX3" fmla="*/ 57150 w 129540"/>
              <a:gd name="connsiteY3" fmla="*/ 0 h 110490"/>
              <a:gd name="connsiteX4" fmla="*/ 91440 w 129540"/>
              <a:gd name="connsiteY4" fmla="*/ 0 h 110490"/>
              <a:gd name="connsiteX5" fmla="*/ 129540 w 129540"/>
              <a:gd name="connsiteY5" fmla="*/ 38100 h 110490"/>
              <a:gd name="connsiteX6" fmla="*/ 121920 w 129540"/>
              <a:gd name="connsiteY6" fmla="*/ 83820 h 110490"/>
              <a:gd name="connsiteX7" fmla="*/ 99060 w 129540"/>
              <a:gd name="connsiteY7" fmla="*/ 99060 h 110490"/>
              <a:gd name="connsiteX8" fmla="*/ 76200 w 129540"/>
              <a:gd name="connsiteY8" fmla="*/ 99060 h 110490"/>
              <a:gd name="connsiteX9" fmla="*/ 76200 w 129540"/>
              <a:gd name="connsiteY9" fmla="*/ 110490 h 110490"/>
              <a:gd name="connsiteX10" fmla="*/ 0 w 129540"/>
              <a:gd name="connsiteY10" fmla="*/ 7239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540" h="110490">
                <a:moveTo>
                  <a:pt x="0" y="72390"/>
                </a:moveTo>
                <a:lnTo>
                  <a:pt x="3810" y="11430"/>
                </a:lnTo>
                <a:lnTo>
                  <a:pt x="57150" y="15240"/>
                </a:lnTo>
                <a:lnTo>
                  <a:pt x="57150" y="0"/>
                </a:lnTo>
                <a:lnTo>
                  <a:pt x="91440" y="0"/>
                </a:lnTo>
                <a:lnTo>
                  <a:pt x="129540" y="38100"/>
                </a:lnTo>
                <a:lnTo>
                  <a:pt x="121920" y="83820"/>
                </a:lnTo>
                <a:lnTo>
                  <a:pt x="99060" y="99060"/>
                </a:lnTo>
                <a:lnTo>
                  <a:pt x="76200" y="99060"/>
                </a:lnTo>
                <a:lnTo>
                  <a:pt x="76200" y="110490"/>
                </a:lnTo>
                <a:lnTo>
                  <a:pt x="0" y="7239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9" name="Forme libre 98"/>
          <p:cNvSpPr/>
          <p:nvPr/>
        </p:nvSpPr>
        <p:spPr>
          <a:xfrm>
            <a:off x="1306513" y="1687513"/>
            <a:ext cx="198437" cy="103187"/>
          </a:xfrm>
          <a:custGeom>
            <a:avLst/>
            <a:gdLst>
              <a:gd name="connsiteX0" fmla="*/ 53340 w 198120"/>
              <a:gd name="connsiteY0" fmla="*/ 0 h 102870"/>
              <a:gd name="connsiteX1" fmla="*/ 179070 w 198120"/>
              <a:gd name="connsiteY1" fmla="*/ 0 h 102870"/>
              <a:gd name="connsiteX2" fmla="*/ 198120 w 198120"/>
              <a:gd name="connsiteY2" fmla="*/ 11430 h 102870"/>
              <a:gd name="connsiteX3" fmla="*/ 198120 w 198120"/>
              <a:gd name="connsiteY3" fmla="*/ 38100 h 102870"/>
              <a:gd name="connsiteX4" fmla="*/ 171450 w 198120"/>
              <a:gd name="connsiteY4" fmla="*/ 41910 h 102870"/>
              <a:gd name="connsiteX5" fmla="*/ 156210 w 198120"/>
              <a:gd name="connsiteY5" fmla="*/ 64770 h 102870"/>
              <a:gd name="connsiteX6" fmla="*/ 125730 w 198120"/>
              <a:gd name="connsiteY6" fmla="*/ 64770 h 102870"/>
              <a:gd name="connsiteX7" fmla="*/ 95250 w 198120"/>
              <a:gd name="connsiteY7" fmla="*/ 83820 h 102870"/>
              <a:gd name="connsiteX8" fmla="*/ 64770 w 198120"/>
              <a:gd name="connsiteY8" fmla="*/ 83820 h 102870"/>
              <a:gd name="connsiteX9" fmla="*/ 45720 w 198120"/>
              <a:gd name="connsiteY9" fmla="*/ 102870 h 102870"/>
              <a:gd name="connsiteX10" fmla="*/ 19050 w 198120"/>
              <a:gd name="connsiteY10" fmla="*/ 102870 h 102870"/>
              <a:gd name="connsiteX11" fmla="*/ 0 w 198120"/>
              <a:gd name="connsiteY11" fmla="*/ 68580 h 102870"/>
              <a:gd name="connsiteX12" fmla="*/ 15240 w 198120"/>
              <a:gd name="connsiteY12" fmla="*/ 53340 h 102870"/>
              <a:gd name="connsiteX13" fmla="*/ 53340 w 198120"/>
              <a:gd name="connsiteY13" fmla="*/ 0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120" h="102870">
                <a:moveTo>
                  <a:pt x="53340" y="0"/>
                </a:moveTo>
                <a:lnTo>
                  <a:pt x="179070" y="0"/>
                </a:lnTo>
                <a:lnTo>
                  <a:pt x="198120" y="11430"/>
                </a:lnTo>
                <a:lnTo>
                  <a:pt x="198120" y="38100"/>
                </a:lnTo>
                <a:lnTo>
                  <a:pt x="171450" y="41910"/>
                </a:lnTo>
                <a:lnTo>
                  <a:pt x="156210" y="64770"/>
                </a:lnTo>
                <a:lnTo>
                  <a:pt x="125730" y="64770"/>
                </a:lnTo>
                <a:lnTo>
                  <a:pt x="95250" y="83820"/>
                </a:lnTo>
                <a:lnTo>
                  <a:pt x="64770" y="83820"/>
                </a:lnTo>
                <a:lnTo>
                  <a:pt x="45720" y="102870"/>
                </a:lnTo>
                <a:lnTo>
                  <a:pt x="19050" y="102870"/>
                </a:lnTo>
                <a:lnTo>
                  <a:pt x="0" y="68580"/>
                </a:lnTo>
                <a:lnTo>
                  <a:pt x="15240" y="53340"/>
                </a:lnTo>
                <a:lnTo>
                  <a:pt x="53340" y="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 name="Forme libre 112"/>
          <p:cNvSpPr/>
          <p:nvPr/>
        </p:nvSpPr>
        <p:spPr>
          <a:xfrm>
            <a:off x="2003425" y="3319463"/>
            <a:ext cx="49213" cy="53975"/>
          </a:xfrm>
          <a:custGeom>
            <a:avLst/>
            <a:gdLst>
              <a:gd name="connsiteX0" fmla="*/ 49812 w 49812"/>
              <a:gd name="connsiteY0" fmla="*/ 0 h 53370"/>
              <a:gd name="connsiteX1" fmla="*/ 49812 w 49812"/>
              <a:gd name="connsiteY1" fmla="*/ 53370 h 53370"/>
              <a:gd name="connsiteX2" fmla="*/ 0 w 49812"/>
              <a:gd name="connsiteY2" fmla="*/ 53370 h 53370"/>
              <a:gd name="connsiteX3" fmla="*/ 0 w 49812"/>
              <a:gd name="connsiteY3" fmla="*/ 14232 h 53370"/>
              <a:gd name="connsiteX4" fmla="*/ 49812 w 49812"/>
              <a:gd name="connsiteY4" fmla="*/ 0 h 5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2" h="53370">
                <a:moveTo>
                  <a:pt x="49812" y="0"/>
                </a:moveTo>
                <a:lnTo>
                  <a:pt x="49812" y="53370"/>
                </a:lnTo>
                <a:lnTo>
                  <a:pt x="0" y="53370"/>
                </a:lnTo>
                <a:lnTo>
                  <a:pt x="0" y="14232"/>
                </a:lnTo>
                <a:lnTo>
                  <a:pt x="49812"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4" name="Forme libre 113"/>
          <p:cNvSpPr/>
          <p:nvPr/>
        </p:nvSpPr>
        <p:spPr>
          <a:xfrm>
            <a:off x="2708275" y="3667125"/>
            <a:ext cx="123825" cy="246063"/>
          </a:xfrm>
          <a:custGeom>
            <a:avLst/>
            <a:gdLst>
              <a:gd name="connsiteX0" fmla="*/ 10674 w 124529"/>
              <a:gd name="connsiteY0" fmla="*/ 4545 h 246487"/>
              <a:gd name="connsiteX1" fmla="*/ 10674 w 124529"/>
              <a:gd name="connsiteY1" fmla="*/ 57915 h 246487"/>
              <a:gd name="connsiteX2" fmla="*/ 0 w 124529"/>
              <a:gd name="connsiteY2" fmla="*/ 68588 h 246487"/>
              <a:gd name="connsiteX3" fmla="*/ 0 w 124529"/>
              <a:gd name="connsiteY3" fmla="*/ 93494 h 246487"/>
              <a:gd name="connsiteX4" fmla="*/ 24906 w 124529"/>
              <a:gd name="connsiteY4" fmla="*/ 100610 h 246487"/>
              <a:gd name="connsiteX5" fmla="*/ 24906 w 124529"/>
              <a:gd name="connsiteY5" fmla="*/ 118400 h 246487"/>
              <a:gd name="connsiteX6" fmla="*/ 46254 w 124529"/>
              <a:gd name="connsiteY6" fmla="*/ 118400 h 246487"/>
              <a:gd name="connsiteX7" fmla="*/ 60486 w 124529"/>
              <a:gd name="connsiteY7" fmla="*/ 136190 h 246487"/>
              <a:gd name="connsiteX8" fmla="*/ 60486 w 124529"/>
              <a:gd name="connsiteY8" fmla="*/ 157538 h 246487"/>
              <a:gd name="connsiteX9" fmla="*/ 35580 w 124529"/>
              <a:gd name="connsiteY9" fmla="*/ 175328 h 246487"/>
              <a:gd name="connsiteX10" fmla="*/ 35580 w 124529"/>
              <a:gd name="connsiteY10" fmla="*/ 218024 h 246487"/>
              <a:gd name="connsiteX11" fmla="*/ 60486 w 124529"/>
              <a:gd name="connsiteY11" fmla="*/ 246487 h 246487"/>
              <a:gd name="connsiteX12" fmla="*/ 85392 w 124529"/>
              <a:gd name="connsiteY12" fmla="*/ 228697 h 246487"/>
              <a:gd name="connsiteX13" fmla="*/ 110298 w 124529"/>
              <a:gd name="connsiteY13" fmla="*/ 228697 h 246487"/>
              <a:gd name="connsiteX14" fmla="*/ 110298 w 124529"/>
              <a:gd name="connsiteY14" fmla="*/ 186002 h 246487"/>
              <a:gd name="connsiteX15" fmla="*/ 96066 w 124529"/>
              <a:gd name="connsiteY15" fmla="*/ 161096 h 246487"/>
              <a:gd name="connsiteX16" fmla="*/ 96066 w 124529"/>
              <a:gd name="connsiteY16" fmla="*/ 132632 h 246487"/>
              <a:gd name="connsiteX17" fmla="*/ 124529 w 124529"/>
              <a:gd name="connsiteY17" fmla="*/ 47241 h 246487"/>
              <a:gd name="connsiteX18" fmla="*/ 74718 w 124529"/>
              <a:gd name="connsiteY18" fmla="*/ 33009 h 246487"/>
              <a:gd name="connsiteX19" fmla="*/ 10674 w 124529"/>
              <a:gd name="connsiteY19" fmla="*/ 4545 h 2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29" h="246487">
                <a:moveTo>
                  <a:pt x="10674" y="4545"/>
                </a:moveTo>
                <a:lnTo>
                  <a:pt x="10674" y="57915"/>
                </a:lnTo>
                <a:lnTo>
                  <a:pt x="0" y="68588"/>
                </a:lnTo>
                <a:lnTo>
                  <a:pt x="0" y="93494"/>
                </a:lnTo>
                <a:lnTo>
                  <a:pt x="24906" y="100610"/>
                </a:lnTo>
                <a:lnTo>
                  <a:pt x="24906" y="118400"/>
                </a:lnTo>
                <a:lnTo>
                  <a:pt x="46254" y="118400"/>
                </a:lnTo>
                <a:lnTo>
                  <a:pt x="60486" y="136190"/>
                </a:lnTo>
                <a:lnTo>
                  <a:pt x="60486" y="157538"/>
                </a:lnTo>
                <a:lnTo>
                  <a:pt x="35580" y="175328"/>
                </a:lnTo>
                <a:lnTo>
                  <a:pt x="35580" y="218024"/>
                </a:lnTo>
                <a:lnTo>
                  <a:pt x="60486" y="246487"/>
                </a:lnTo>
                <a:lnTo>
                  <a:pt x="85392" y="228697"/>
                </a:lnTo>
                <a:lnTo>
                  <a:pt x="110298" y="228697"/>
                </a:lnTo>
                <a:lnTo>
                  <a:pt x="110298" y="186002"/>
                </a:lnTo>
                <a:lnTo>
                  <a:pt x="96066" y="161096"/>
                </a:lnTo>
                <a:lnTo>
                  <a:pt x="96066" y="132632"/>
                </a:lnTo>
                <a:lnTo>
                  <a:pt x="124529" y="47241"/>
                </a:lnTo>
                <a:lnTo>
                  <a:pt x="74718" y="33009"/>
                </a:lnTo>
                <a:cubicBezTo>
                  <a:pt x="52712" y="0"/>
                  <a:pt x="66199" y="987"/>
                  <a:pt x="10674" y="4545"/>
                </a:cubicBez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5" name="Forme libre 114"/>
          <p:cNvSpPr/>
          <p:nvPr/>
        </p:nvSpPr>
        <p:spPr>
          <a:xfrm>
            <a:off x="2803525" y="3714750"/>
            <a:ext cx="96838" cy="184150"/>
          </a:xfrm>
          <a:custGeom>
            <a:avLst/>
            <a:gdLst>
              <a:gd name="connsiteX0" fmla="*/ 24905 w 96065"/>
              <a:gd name="connsiteY0" fmla="*/ 0 h 185014"/>
              <a:gd name="connsiteX1" fmla="*/ 0 w 96065"/>
              <a:gd name="connsiteY1" fmla="*/ 81833 h 185014"/>
              <a:gd name="connsiteX2" fmla="*/ 0 w 96065"/>
              <a:gd name="connsiteY2" fmla="*/ 113855 h 185014"/>
              <a:gd name="connsiteX3" fmla="*/ 10674 w 96065"/>
              <a:gd name="connsiteY3" fmla="*/ 142319 h 185014"/>
              <a:gd name="connsiteX4" fmla="*/ 14232 w 96065"/>
              <a:gd name="connsiteY4" fmla="*/ 185014 h 185014"/>
              <a:gd name="connsiteX5" fmla="*/ 46253 w 96065"/>
              <a:gd name="connsiteY5" fmla="*/ 185014 h 185014"/>
              <a:gd name="connsiteX6" fmla="*/ 46253 w 96065"/>
              <a:gd name="connsiteY6" fmla="*/ 160109 h 185014"/>
              <a:gd name="connsiteX7" fmla="*/ 96065 w 96065"/>
              <a:gd name="connsiteY7" fmla="*/ 156551 h 185014"/>
              <a:gd name="connsiteX8" fmla="*/ 96065 w 96065"/>
              <a:gd name="connsiteY8" fmla="*/ 110297 h 185014"/>
              <a:gd name="connsiteX9" fmla="*/ 96065 w 96065"/>
              <a:gd name="connsiteY9" fmla="*/ 110297 h 185014"/>
              <a:gd name="connsiteX10" fmla="*/ 71159 w 96065"/>
              <a:gd name="connsiteY10" fmla="*/ 92507 h 185014"/>
              <a:gd name="connsiteX11" fmla="*/ 81833 w 96065"/>
              <a:gd name="connsiteY11" fmla="*/ 53369 h 185014"/>
              <a:gd name="connsiteX12" fmla="*/ 88949 w 96065"/>
              <a:gd name="connsiteY12" fmla="*/ 24905 h 185014"/>
              <a:gd name="connsiteX13" fmla="*/ 24905 w 96065"/>
              <a:gd name="connsiteY13" fmla="*/ 0 h 18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65" h="185014">
                <a:moveTo>
                  <a:pt x="24905" y="0"/>
                </a:moveTo>
                <a:lnTo>
                  <a:pt x="0" y="81833"/>
                </a:lnTo>
                <a:lnTo>
                  <a:pt x="0" y="113855"/>
                </a:lnTo>
                <a:lnTo>
                  <a:pt x="10674" y="142319"/>
                </a:lnTo>
                <a:lnTo>
                  <a:pt x="14232" y="185014"/>
                </a:lnTo>
                <a:lnTo>
                  <a:pt x="46253" y="185014"/>
                </a:lnTo>
                <a:lnTo>
                  <a:pt x="46253" y="160109"/>
                </a:lnTo>
                <a:lnTo>
                  <a:pt x="96065" y="156551"/>
                </a:lnTo>
                <a:lnTo>
                  <a:pt x="96065" y="110297"/>
                </a:lnTo>
                <a:lnTo>
                  <a:pt x="96065" y="110297"/>
                </a:lnTo>
                <a:lnTo>
                  <a:pt x="71159" y="92507"/>
                </a:lnTo>
                <a:lnTo>
                  <a:pt x="81833" y="53369"/>
                </a:lnTo>
                <a:lnTo>
                  <a:pt x="88949" y="24905"/>
                </a:lnTo>
                <a:lnTo>
                  <a:pt x="2490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7" name="Rectangle 116"/>
          <p:cNvSpPr/>
          <p:nvPr/>
        </p:nvSpPr>
        <p:spPr>
          <a:xfrm>
            <a:off x="2500313" y="3500438"/>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8" name="Rectangle 117"/>
          <p:cNvSpPr/>
          <p:nvPr/>
        </p:nvSpPr>
        <p:spPr>
          <a:xfrm>
            <a:off x="2643188" y="3357563"/>
            <a:ext cx="46037" cy="460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9" name="Rectangle 118"/>
          <p:cNvSpPr/>
          <p:nvPr/>
        </p:nvSpPr>
        <p:spPr>
          <a:xfrm>
            <a:off x="2714625" y="3429000"/>
            <a:ext cx="46038"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2" name="Forme libre 121"/>
          <p:cNvSpPr/>
          <p:nvPr/>
        </p:nvSpPr>
        <p:spPr>
          <a:xfrm>
            <a:off x="2871788" y="3735388"/>
            <a:ext cx="98425" cy="149225"/>
          </a:xfrm>
          <a:custGeom>
            <a:avLst/>
            <a:gdLst>
              <a:gd name="connsiteX0" fmla="*/ 21348 w 99624"/>
              <a:gd name="connsiteY0" fmla="*/ 0 h 149436"/>
              <a:gd name="connsiteX1" fmla="*/ 0 w 99624"/>
              <a:gd name="connsiteY1" fmla="*/ 71160 h 149436"/>
              <a:gd name="connsiteX2" fmla="*/ 32022 w 99624"/>
              <a:gd name="connsiteY2" fmla="*/ 88950 h 149436"/>
              <a:gd name="connsiteX3" fmla="*/ 32022 w 99624"/>
              <a:gd name="connsiteY3" fmla="*/ 135204 h 149436"/>
              <a:gd name="connsiteX4" fmla="*/ 32022 w 99624"/>
              <a:gd name="connsiteY4" fmla="*/ 142320 h 149436"/>
              <a:gd name="connsiteX5" fmla="*/ 71160 w 99624"/>
              <a:gd name="connsiteY5" fmla="*/ 149436 h 149436"/>
              <a:gd name="connsiteX6" fmla="*/ 78276 w 99624"/>
              <a:gd name="connsiteY6" fmla="*/ 124530 h 149436"/>
              <a:gd name="connsiteX7" fmla="*/ 99624 w 99624"/>
              <a:gd name="connsiteY7" fmla="*/ 81834 h 149436"/>
              <a:gd name="connsiteX8" fmla="*/ 21348 w 99624"/>
              <a:gd name="connsiteY8" fmla="*/ 0 h 14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4" h="149436">
                <a:moveTo>
                  <a:pt x="21348" y="0"/>
                </a:moveTo>
                <a:lnTo>
                  <a:pt x="0" y="71160"/>
                </a:lnTo>
                <a:lnTo>
                  <a:pt x="32022" y="88950"/>
                </a:lnTo>
                <a:lnTo>
                  <a:pt x="32022" y="135204"/>
                </a:lnTo>
                <a:lnTo>
                  <a:pt x="32022" y="142320"/>
                </a:lnTo>
                <a:lnTo>
                  <a:pt x="71160" y="149436"/>
                </a:lnTo>
                <a:lnTo>
                  <a:pt x="78276" y="124530"/>
                </a:lnTo>
                <a:lnTo>
                  <a:pt x="99624" y="81834"/>
                </a:lnTo>
                <a:lnTo>
                  <a:pt x="21348"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3" name="Forme libre 122"/>
          <p:cNvSpPr/>
          <p:nvPr/>
        </p:nvSpPr>
        <p:spPr>
          <a:xfrm>
            <a:off x="2390775" y="3786188"/>
            <a:ext cx="996950" cy="1177925"/>
          </a:xfrm>
          <a:custGeom>
            <a:avLst/>
            <a:gdLst>
              <a:gd name="connsiteX0" fmla="*/ 643994 w 996234"/>
              <a:gd name="connsiteY0" fmla="*/ 1035371 h 1177690"/>
              <a:gd name="connsiteX1" fmla="*/ 583508 w 996234"/>
              <a:gd name="connsiteY1" fmla="*/ 1163459 h 1177690"/>
              <a:gd name="connsiteX2" fmla="*/ 562161 w 996234"/>
              <a:gd name="connsiteY2" fmla="*/ 1149227 h 1177690"/>
              <a:gd name="connsiteX3" fmla="*/ 562161 w 996234"/>
              <a:gd name="connsiteY3" fmla="*/ 1113647 h 1177690"/>
              <a:gd name="connsiteX4" fmla="*/ 537255 w 996234"/>
              <a:gd name="connsiteY4" fmla="*/ 1113647 h 1177690"/>
              <a:gd name="connsiteX5" fmla="*/ 537255 w 996234"/>
              <a:gd name="connsiteY5" fmla="*/ 1156343 h 1177690"/>
              <a:gd name="connsiteX6" fmla="*/ 533697 w 996234"/>
              <a:gd name="connsiteY6" fmla="*/ 1170574 h 1177690"/>
              <a:gd name="connsiteX7" fmla="*/ 483885 w 996234"/>
              <a:gd name="connsiteY7" fmla="*/ 1177690 h 1177690"/>
              <a:gd name="connsiteX8" fmla="*/ 441189 w 996234"/>
              <a:gd name="connsiteY8" fmla="*/ 1127879 h 1177690"/>
              <a:gd name="connsiteX9" fmla="*/ 441189 w 996234"/>
              <a:gd name="connsiteY9" fmla="*/ 1102973 h 1177690"/>
              <a:gd name="connsiteX10" fmla="*/ 458979 w 996234"/>
              <a:gd name="connsiteY10" fmla="*/ 1053161 h 1177690"/>
              <a:gd name="connsiteX11" fmla="*/ 483885 w 996234"/>
              <a:gd name="connsiteY11" fmla="*/ 1056719 h 1177690"/>
              <a:gd name="connsiteX12" fmla="*/ 519465 w 996234"/>
              <a:gd name="connsiteY12" fmla="*/ 1014024 h 1177690"/>
              <a:gd name="connsiteX13" fmla="*/ 519465 w 996234"/>
              <a:gd name="connsiteY13" fmla="*/ 971328 h 1177690"/>
              <a:gd name="connsiteX14" fmla="*/ 483885 w 996234"/>
              <a:gd name="connsiteY14" fmla="*/ 971328 h 1177690"/>
              <a:gd name="connsiteX15" fmla="*/ 483885 w 996234"/>
              <a:gd name="connsiteY15" fmla="*/ 875262 h 1177690"/>
              <a:gd name="connsiteX16" fmla="*/ 462537 w 996234"/>
              <a:gd name="connsiteY16" fmla="*/ 875262 h 1177690"/>
              <a:gd name="connsiteX17" fmla="*/ 451863 w 996234"/>
              <a:gd name="connsiteY17" fmla="*/ 839683 h 1177690"/>
              <a:gd name="connsiteX18" fmla="*/ 416284 w 996234"/>
              <a:gd name="connsiteY18" fmla="*/ 843241 h 1177690"/>
              <a:gd name="connsiteX19" fmla="*/ 412726 w 996234"/>
              <a:gd name="connsiteY19" fmla="*/ 782755 h 1177690"/>
              <a:gd name="connsiteX20" fmla="*/ 398494 w 996234"/>
              <a:gd name="connsiteY20" fmla="*/ 761407 h 1177690"/>
              <a:gd name="connsiteX21" fmla="*/ 398494 w 996234"/>
              <a:gd name="connsiteY21" fmla="*/ 686690 h 1177690"/>
              <a:gd name="connsiteX22" fmla="*/ 380704 w 996234"/>
              <a:gd name="connsiteY22" fmla="*/ 668900 h 1177690"/>
              <a:gd name="connsiteX23" fmla="*/ 345124 w 996234"/>
              <a:gd name="connsiteY23" fmla="*/ 647552 h 1177690"/>
              <a:gd name="connsiteX24" fmla="*/ 338008 w 996234"/>
              <a:gd name="connsiteY24" fmla="*/ 572834 h 1177690"/>
              <a:gd name="connsiteX25" fmla="*/ 288196 w 996234"/>
              <a:gd name="connsiteY25" fmla="*/ 572834 h 1177690"/>
              <a:gd name="connsiteX26" fmla="*/ 256175 w 996234"/>
              <a:gd name="connsiteY26" fmla="*/ 537255 h 1177690"/>
              <a:gd name="connsiteX27" fmla="*/ 213479 w 996234"/>
              <a:gd name="connsiteY27" fmla="*/ 519465 h 1177690"/>
              <a:gd name="connsiteX28" fmla="*/ 213479 w 996234"/>
              <a:gd name="connsiteY28" fmla="*/ 476769 h 1177690"/>
              <a:gd name="connsiteX29" fmla="*/ 192131 w 996234"/>
              <a:gd name="connsiteY29" fmla="*/ 476769 h 1177690"/>
              <a:gd name="connsiteX30" fmla="*/ 120972 w 996234"/>
              <a:gd name="connsiteY30" fmla="*/ 537255 h 1177690"/>
              <a:gd name="connsiteX31" fmla="*/ 81834 w 996234"/>
              <a:gd name="connsiteY31" fmla="*/ 537255 h 1177690"/>
              <a:gd name="connsiteX32" fmla="*/ 81834 w 996234"/>
              <a:gd name="connsiteY32" fmla="*/ 434073 h 1177690"/>
              <a:gd name="connsiteX33" fmla="*/ 60486 w 996234"/>
              <a:gd name="connsiteY33" fmla="*/ 437631 h 1177690"/>
              <a:gd name="connsiteX34" fmla="*/ 46254 w 996234"/>
              <a:gd name="connsiteY34" fmla="*/ 455421 h 1177690"/>
              <a:gd name="connsiteX35" fmla="*/ 24906 w 996234"/>
              <a:gd name="connsiteY35" fmla="*/ 448305 h 1177690"/>
              <a:gd name="connsiteX36" fmla="*/ 24906 w 996234"/>
              <a:gd name="connsiteY36" fmla="*/ 423399 h 1177690"/>
              <a:gd name="connsiteX37" fmla="*/ 0 w 996234"/>
              <a:gd name="connsiteY37" fmla="*/ 423399 h 1177690"/>
              <a:gd name="connsiteX38" fmla="*/ 10674 w 996234"/>
              <a:gd name="connsiteY38" fmla="*/ 338008 h 1177690"/>
              <a:gd name="connsiteX39" fmla="*/ 21348 w 996234"/>
              <a:gd name="connsiteY39" fmla="*/ 305986 h 1177690"/>
              <a:gd name="connsiteX40" fmla="*/ 46254 w 996234"/>
              <a:gd name="connsiteY40" fmla="*/ 295312 h 1177690"/>
              <a:gd name="connsiteX41" fmla="*/ 106740 w 996234"/>
              <a:gd name="connsiteY41" fmla="*/ 270406 h 1177690"/>
              <a:gd name="connsiteX42" fmla="*/ 113856 w 996234"/>
              <a:gd name="connsiteY42" fmla="*/ 220595 h 1177690"/>
              <a:gd name="connsiteX43" fmla="*/ 117414 w 996234"/>
              <a:gd name="connsiteY43" fmla="*/ 167225 h 1177690"/>
              <a:gd name="connsiteX44" fmla="*/ 103182 w 996234"/>
              <a:gd name="connsiteY44" fmla="*/ 152993 h 1177690"/>
              <a:gd name="connsiteX45" fmla="*/ 103182 w 996234"/>
              <a:gd name="connsiteY45" fmla="*/ 128087 h 1177690"/>
              <a:gd name="connsiteX46" fmla="*/ 149435 w 996234"/>
              <a:gd name="connsiteY46" fmla="*/ 128087 h 1177690"/>
              <a:gd name="connsiteX47" fmla="*/ 149435 w 996234"/>
              <a:gd name="connsiteY47" fmla="*/ 85392 h 1177690"/>
              <a:gd name="connsiteX48" fmla="*/ 181457 w 996234"/>
              <a:gd name="connsiteY48" fmla="*/ 85392 h 1177690"/>
              <a:gd name="connsiteX49" fmla="*/ 185015 w 996234"/>
              <a:gd name="connsiteY49" fmla="*/ 128087 h 1177690"/>
              <a:gd name="connsiteX50" fmla="*/ 238385 w 996234"/>
              <a:gd name="connsiteY50" fmla="*/ 131645 h 1177690"/>
              <a:gd name="connsiteX51" fmla="*/ 273965 w 996234"/>
              <a:gd name="connsiteY51" fmla="*/ 96066 h 1177690"/>
              <a:gd name="connsiteX52" fmla="*/ 266849 w 996234"/>
              <a:gd name="connsiteY52" fmla="*/ 74718 h 1177690"/>
              <a:gd name="connsiteX53" fmla="*/ 238385 w 996234"/>
              <a:gd name="connsiteY53" fmla="*/ 74718 h 1177690"/>
              <a:gd name="connsiteX54" fmla="*/ 224153 w 996234"/>
              <a:gd name="connsiteY54" fmla="*/ 39138 h 1177690"/>
              <a:gd name="connsiteX55" fmla="*/ 224153 w 996234"/>
              <a:gd name="connsiteY55" fmla="*/ 17790 h 1177690"/>
              <a:gd name="connsiteX56" fmla="*/ 256175 w 996234"/>
              <a:gd name="connsiteY56" fmla="*/ 10674 h 1177690"/>
              <a:gd name="connsiteX57" fmla="*/ 256175 w 996234"/>
              <a:gd name="connsiteY57" fmla="*/ 35580 h 1177690"/>
              <a:gd name="connsiteX58" fmla="*/ 284638 w 996234"/>
              <a:gd name="connsiteY58" fmla="*/ 35580 h 1177690"/>
              <a:gd name="connsiteX59" fmla="*/ 305986 w 996234"/>
              <a:gd name="connsiteY59" fmla="*/ 28464 h 1177690"/>
              <a:gd name="connsiteX60" fmla="*/ 341566 w 996234"/>
              <a:gd name="connsiteY60" fmla="*/ 0 h 1177690"/>
              <a:gd name="connsiteX61" fmla="*/ 359356 w 996234"/>
              <a:gd name="connsiteY61" fmla="*/ 0 h 1177690"/>
              <a:gd name="connsiteX62" fmla="*/ 377146 w 996234"/>
              <a:gd name="connsiteY62" fmla="*/ 17790 h 1177690"/>
              <a:gd name="connsiteX63" fmla="*/ 377146 w 996234"/>
              <a:gd name="connsiteY63" fmla="*/ 39138 h 1177690"/>
              <a:gd name="connsiteX64" fmla="*/ 348682 w 996234"/>
              <a:gd name="connsiteY64" fmla="*/ 64044 h 1177690"/>
              <a:gd name="connsiteX65" fmla="*/ 348682 w 996234"/>
              <a:gd name="connsiteY65" fmla="*/ 92508 h 1177690"/>
              <a:gd name="connsiteX66" fmla="*/ 377146 w 996234"/>
              <a:gd name="connsiteY66" fmla="*/ 128087 h 1177690"/>
              <a:gd name="connsiteX67" fmla="*/ 398494 w 996234"/>
              <a:gd name="connsiteY67" fmla="*/ 110297 h 1177690"/>
              <a:gd name="connsiteX68" fmla="*/ 458979 w 996234"/>
              <a:gd name="connsiteY68" fmla="*/ 110297 h 1177690"/>
              <a:gd name="connsiteX69" fmla="*/ 458979 w 996234"/>
              <a:gd name="connsiteY69" fmla="*/ 88950 h 1177690"/>
              <a:gd name="connsiteX70" fmla="*/ 508791 w 996234"/>
              <a:gd name="connsiteY70" fmla="*/ 88950 h 1177690"/>
              <a:gd name="connsiteX71" fmla="*/ 544371 w 996234"/>
              <a:gd name="connsiteY71" fmla="*/ 99624 h 1177690"/>
              <a:gd name="connsiteX72" fmla="*/ 579951 w 996234"/>
              <a:gd name="connsiteY72" fmla="*/ 28464 h 1177690"/>
              <a:gd name="connsiteX73" fmla="*/ 604856 w 996234"/>
              <a:gd name="connsiteY73" fmla="*/ 67602 h 1177690"/>
              <a:gd name="connsiteX74" fmla="*/ 601298 w 996234"/>
              <a:gd name="connsiteY74" fmla="*/ 117413 h 1177690"/>
              <a:gd name="connsiteX75" fmla="*/ 530139 w 996234"/>
              <a:gd name="connsiteY75" fmla="*/ 170783 h 1177690"/>
              <a:gd name="connsiteX76" fmla="*/ 533697 w 996234"/>
              <a:gd name="connsiteY76" fmla="*/ 192131 h 1177690"/>
              <a:gd name="connsiteX77" fmla="*/ 619088 w 996234"/>
              <a:gd name="connsiteY77" fmla="*/ 128087 h 1177690"/>
              <a:gd name="connsiteX78" fmla="*/ 651110 w 996234"/>
              <a:gd name="connsiteY78" fmla="*/ 149435 h 1177690"/>
              <a:gd name="connsiteX79" fmla="*/ 622646 w 996234"/>
              <a:gd name="connsiteY79" fmla="*/ 188573 h 1177690"/>
              <a:gd name="connsiteX80" fmla="*/ 619088 w 996234"/>
              <a:gd name="connsiteY80" fmla="*/ 209921 h 1177690"/>
              <a:gd name="connsiteX81" fmla="*/ 619088 w 996234"/>
              <a:gd name="connsiteY81" fmla="*/ 220595 h 1177690"/>
              <a:gd name="connsiteX82" fmla="*/ 647552 w 996234"/>
              <a:gd name="connsiteY82" fmla="*/ 224153 h 1177690"/>
              <a:gd name="connsiteX83" fmla="*/ 647552 w 996234"/>
              <a:gd name="connsiteY83" fmla="*/ 177899 h 1177690"/>
              <a:gd name="connsiteX84" fmla="*/ 715154 w 996234"/>
              <a:gd name="connsiteY84" fmla="*/ 181457 h 1177690"/>
              <a:gd name="connsiteX85" fmla="*/ 768523 w 996234"/>
              <a:gd name="connsiteY85" fmla="*/ 231269 h 1177690"/>
              <a:gd name="connsiteX86" fmla="*/ 875263 w 996234"/>
              <a:gd name="connsiteY86" fmla="*/ 252617 h 1177690"/>
              <a:gd name="connsiteX87" fmla="*/ 974886 w 996234"/>
              <a:gd name="connsiteY87" fmla="*/ 298870 h 1177690"/>
              <a:gd name="connsiteX88" fmla="*/ 996234 w 996234"/>
              <a:gd name="connsiteY88" fmla="*/ 362914 h 1177690"/>
              <a:gd name="connsiteX89" fmla="*/ 989118 w 996234"/>
              <a:gd name="connsiteY89" fmla="*/ 434073 h 1177690"/>
              <a:gd name="connsiteX90" fmla="*/ 910842 w 996234"/>
              <a:gd name="connsiteY90" fmla="*/ 544371 h 1177690"/>
              <a:gd name="connsiteX91" fmla="*/ 875263 w 996234"/>
              <a:gd name="connsiteY91" fmla="*/ 547929 h 1177690"/>
              <a:gd name="connsiteX92" fmla="*/ 875263 w 996234"/>
              <a:gd name="connsiteY92" fmla="*/ 619088 h 1177690"/>
              <a:gd name="connsiteX93" fmla="*/ 843241 w 996234"/>
              <a:gd name="connsiteY93" fmla="*/ 807661 h 1177690"/>
              <a:gd name="connsiteX94" fmla="*/ 740059 w 996234"/>
              <a:gd name="connsiteY94" fmla="*/ 914400 h 1177690"/>
              <a:gd name="connsiteX95" fmla="*/ 672458 w 996234"/>
              <a:gd name="connsiteY95" fmla="*/ 914400 h 1177690"/>
              <a:gd name="connsiteX96" fmla="*/ 654668 w 996234"/>
              <a:gd name="connsiteY96" fmla="*/ 932190 h 1177690"/>
              <a:gd name="connsiteX97" fmla="*/ 636878 w 996234"/>
              <a:gd name="connsiteY97" fmla="*/ 960654 h 1177690"/>
              <a:gd name="connsiteX98" fmla="*/ 601298 w 996234"/>
              <a:gd name="connsiteY98" fmla="*/ 967770 h 1177690"/>
              <a:gd name="connsiteX99" fmla="*/ 643994 w 996234"/>
              <a:gd name="connsiteY99" fmla="*/ 1035371 h 11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96234" h="1177690">
                <a:moveTo>
                  <a:pt x="643994" y="1035371"/>
                </a:moveTo>
                <a:lnTo>
                  <a:pt x="583508" y="1163459"/>
                </a:lnTo>
                <a:cubicBezTo>
                  <a:pt x="561100" y="1152255"/>
                  <a:pt x="562161" y="1160741"/>
                  <a:pt x="562161" y="1149227"/>
                </a:cubicBezTo>
                <a:lnTo>
                  <a:pt x="562161" y="1113647"/>
                </a:lnTo>
                <a:lnTo>
                  <a:pt x="537255" y="1113647"/>
                </a:lnTo>
                <a:lnTo>
                  <a:pt x="537255" y="1156343"/>
                </a:lnTo>
                <a:lnTo>
                  <a:pt x="533697" y="1170574"/>
                </a:lnTo>
                <a:lnTo>
                  <a:pt x="483885" y="1177690"/>
                </a:lnTo>
                <a:lnTo>
                  <a:pt x="441189" y="1127879"/>
                </a:lnTo>
                <a:lnTo>
                  <a:pt x="441189" y="1102973"/>
                </a:lnTo>
                <a:lnTo>
                  <a:pt x="458979" y="1053161"/>
                </a:lnTo>
                <a:lnTo>
                  <a:pt x="483885" y="1056719"/>
                </a:lnTo>
                <a:lnTo>
                  <a:pt x="519465" y="1014024"/>
                </a:lnTo>
                <a:lnTo>
                  <a:pt x="519465" y="971328"/>
                </a:lnTo>
                <a:lnTo>
                  <a:pt x="483885" y="971328"/>
                </a:lnTo>
                <a:lnTo>
                  <a:pt x="483885" y="875262"/>
                </a:lnTo>
                <a:lnTo>
                  <a:pt x="462537" y="875262"/>
                </a:lnTo>
                <a:cubicBezTo>
                  <a:pt x="455188" y="838520"/>
                  <a:pt x="467516" y="839683"/>
                  <a:pt x="451863" y="839683"/>
                </a:cubicBezTo>
                <a:lnTo>
                  <a:pt x="416284" y="843241"/>
                </a:lnTo>
                <a:lnTo>
                  <a:pt x="412726" y="782755"/>
                </a:lnTo>
                <a:lnTo>
                  <a:pt x="398494" y="761407"/>
                </a:lnTo>
                <a:lnTo>
                  <a:pt x="398494" y="686690"/>
                </a:lnTo>
                <a:lnTo>
                  <a:pt x="380704" y="668900"/>
                </a:lnTo>
                <a:lnTo>
                  <a:pt x="345124" y="647552"/>
                </a:lnTo>
                <a:lnTo>
                  <a:pt x="338008" y="572834"/>
                </a:lnTo>
                <a:lnTo>
                  <a:pt x="288196" y="572834"/>
                </a:lnTo>
                <a:cubicBezTo>
                  <a:pt x="258992" y="536329"/>
                  <a:pt x="274921" y="537255"/>
                  <a:pt x="256175" y="537255"/>
                </a:cubicBezTo>
                <a:lnTo>
                  <a:pt x="213479" y="519465"/>
                </a:lnTo>
                <a:lnTo>
                  <a:pt x="213479" y="476769"/>
                </a:lnTo>
                <a:lnTo>
                  <a:pt x="192131" y="476769"/>
                </a:lnTo>
                <a:lnTo>
                  <a:pt x="120972" y="537255"/>
                </a:lnTo>
                <a:lnTo>
                  <a:pt x="81834" y="537255"/>
                </a:lnTo>
                <a:lnTo>
                  <a:pt x="81834" y="434073"/>
                </a:lnTo>
                <a:lnTo>
                  <a:pt x="60486" y="437631"/>
                </a:lnTo>
                <a:lnTo>
                  <a:pt x="46254" y="455421"/>
                </a:lnTo>
                <a:lnTo>
                  <a:pt x="24906" y="448305"/>
                </a:lnTo>
                <a:lnTo>
                  <a:pt x="24906" y="423399"/>
                </a:lnTo>
                <a:lnTo>
                  <a:pt x="0" y="423399"/>
                </a:lnTo>
                <a:lnTo>
                  <a:pt x="10674" y="338008"/>
                </a:lnTo>
                <a:lnTo>
                  <a:pt x="21348" y="305986"/>
                </a:lnTo>
                <a:lnTo>
                  <a:pt x="46254" y="295312"/>
                </a:lnTo>
                <a:lnTo>
                  <a:pt x="106740" y="270406"/>
                </a:lnTo>
                <a:lnTo>
                  <a:pt x="113856" y="220595"/>
                </a:lnTo>
                <a:lnTo>
                  <a:pt x="117414" y="167225"/>
                </a:lnTo>
                <a:lnTo>
                  <a:pt x="103182" y="152993"/>
                </a:lnTo>
                <a:lnTo>
                  <a:pt x="103182" y="128087"/>
                </a:lnTo>
                <a:lnTo>
                  <a:pt x="149435" y="128087"/>
                </a:lnTo>
                <a:lnTo>
                  <a:pt x="149435" y="85392"/>
                </a:lnTo>
                <a:lnTo>
                  <a:pt x="181457" y="85392"/>
                </a:lnTo>
                <a:lnTo>
                  <a:pt x="185015" y="128087"/>
                </a:lnTo>
                <a:cubicBezTo>
                  <a:pt x="236010" y="131729"/>
                  <a:pt x="218181" y="131645"/>
                  <a:pt x="238385" y="131645"/>
                </a:cubicBezTo>
                <a:lnTo>
                  <a:pt x="273965" y="96066"/>
                </a:lnTo>
                <a:cubicBezTo>
                  <a:pt x="270212" y="73548"/>
                  <a:pt x="277621" y="74718"/>
                  <a:pt x="266849" y="74718"/>
                </a:cubicBezTo>
                <a:lnTo>
                  <a:pt x="238385" y="74718"/>
                </a:lnTo>
                <a:cubicBezTo>
                  <a:pt x="223092" y="44132"/>
                  <a:pt x="224153" y="56862"/>
                  <a:pt x="224153" y="39138"/>
                </a:cubicBezTo>
                <a:lnTo>
                  <a:pt x="224153" y="17790"/>
                </a:lnTo>
                <a:lnTo>
                  <a:pt x="256175" y="10674"/>
                </a:lnTo>
                <a:lnTo>
                  <a:pt x="256175" y="35580"/>
                </a:lnTo>
                <a:lnTo>
                  <a:pt x="284638" y="35580"/>
                </a:lnTo>
                <a:lnTo>
                  <a:pt x="305986" y="28464"/>
                </a:lnTo>
                <a:lnTo>
                  <a:pt x="341566" y="0"/>
                </a:lnTo>
                <a:lnTo>
                  <a:pt x="359356" y="0"/>
                </a:lnTo>
                <a:lnTo>
                  <a:pt x="377146" y="17790"/>
                </a:lnTo>
                <a:lnTo>
                  <a:pt x="377146" y="39138"/>
                </a:lnTo>
                <a:lnTo>
                  <a:pt x="348682" y="64044"/>
                </a:lnTo>
                <a:lnTo>
                  <a:pt x="348682" y="92508"/>
                </a:lnTo>
                <a:lnTo>
                  <a:pt x="377146" y="128087"/>
                </a:lnTo>
                <a:lnTo>
                  <a:pt x="398494" y="110297"/>
                </a:lnTo>
                <a:lnTo>
                  <a:pt x="458979" y="110297"/>
                </a:lnTo>
                <a:lnTo>
                  <a:pt x="458979" y="88950"/>
                </a:lnTo>
                <a:lnTo>
                  <a:pt x="508791" y="88950"/>
                </a:lnTo>
                <a:lnTo>
                  <a:pt x="544371" y="99624"/>
                </a:lnTo>
                <a:lnTo>
                  <a:pt x="579951" y="28464"/>
                </a:lnTo>
                <a:lnTo>
                  <a:pt x="604856" y="67602"/>
                </a:lnTo>
                <a:lnTo>
                  <a:pt x="601298" y="117413"/>
                </a:lnTo>
                <a:lnTo>
                  <a:pt x="530139" y="170783"/>
                </a:lnTo>
                <a:lnTo>
                  <a:pt x="533697" y="192131"/>
                </a:lnTo>
                <a:lnTo>
                  <a:pt x="619088" y="128087"/>
                </a:lnTo>
                <a:lnTo>
                  <a:pt x="651110" y="149435"/>
                </a:lnTo>
                <a:lnTo>
                  <a:pt x="622646" y="188573"/>
                </a:lnTo>
                <a:lnTo>
                  <a:pt x="619088" y="209921"/>
                </a:lnTo>
                <a:lnTo>
                  <a:pt x="619088" y="220595"/>
                </a:lnTo>
                <a:lnTo>
                  <a:pt x="647552" y="224153"/>
                </a:lnTo>
                <a:lnTo>
                  <a:pt x="647552" y="177899"/>
                </a:lnTo>
                <a:lnTo>
                  <a:pt x="715154" y="181457"/>
                </a:lnTo>
                <a:lnTo>
                  <a:pt x="768523" y="231269"/>
                </a:lnTo>
                <a:lnTo>
                  <a:pt x="875263" y="252617"/>
                </a:lnTo>
                <a:lnTo>
                  <a:pt x="974886" y="298870"/>
                </a:lnTo>
                <a:lnTo>
                  <a:pt x="996234" y="362914"/>
                </a:lnTo>
                <a:lnTo>
                  <a:pt x="989118" y="434073"/>
                </a:lnTo>
                <a:lnTo>
                  <a:pt x="910842" y="544371"/>
                </a:lnTo>
                <a:lnTo>
                  <a:pt x="875263" y="547929"/>
                </a:lnTo>
                <a:lnTo>
                  <a:pt x="875263" y="619088"/>
                </a:lnTo>
                <a:lnTo>
                  <a:pt x="843241" y="807661"/>
                </a:lnTo>
                <a:lnTo>
                  <a:pt x="740059" y="914400"/>
                </a:lnTo>
                <a:lnTo>
                  <a:pt x="672458" y="914400"/>
                </a:lnTo>
                <a:lnTo>
                  <a:pt x="654668" y="932190"/>
                </a:lnTo>
                <a:lnTo>
                  <a:pt x="636878" y="960654"/>
                </a:lnTo>
                <a:lnTo>
                  <a:pt x="601298" y="967770"/>
                </a:lnTo>
                <a:lnTo>
                  <a:pt x="643994" y="10353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4" name="Forme libre 123"/>
          <p:cNvSpPr/>
          <p:nvPr/>
        </p:nvSpPr>
        <p:spPr>
          <a:xfrm>
            <a:off x="2393950" y="3548063"/>
            <a:ext cx="342900" cy="376237"/>
          </a:xfrm>
          <a:custGeom>
            <a:avLst/>
            <a:gdLst>
              <a:gd name="connsiteX0" fmla="*/ 74718 w 341566"/>
              <a:gd name="connsiteY0" fmla="*/ 56927 h 377145"/>
              <a:gd name="connsiteX1" fmla="*/ 103182 w 341566"/>
              <a:gd name="connsiteY1" fmla="*/ 10674 h 377145"/>
              <a:gd name="connsiteX2" fmla="*/ 128087 w 341566"/>
              <a:gd name="connsiteY2" fmla="*/ 21348 h 377145"/>
              <a:gd name="connsiteX3" fmla="*/ 163667 w 341566"/>
              <a:gd name="connsiteY3" fmla="*/ 46253 h 377145"/>
              <a:gd name="connsiteX4" fmla="*/ 209921 w 341566"/>
              <a:gd name="connsiteY4" fmla="*/ 53369 h 377145"/>
              <a:gd name="connsiteX5" fmla="*/ 234827 w 341566"/>
              <a:gd name="connsiteY5" fmla="*/ 81833 h 377145"/>
              <a:gd name="connsiteX6" fmla="*/ 270407 w 341566"/>
              <a:gd name="connsiteY6" fmla="*/ 49811 h 377145"/>
              <a:gd name="connsiteX7" fmla="*/ 298870 w 341566"/>
              <a:gd name="connsiteY7" fmla="*/ 39137 h 377145"/>
              <a:gd name="connsiteX8" fmla="*/ 334450 w 341566"/>
              <a:gd name="connsiteY8" fmla="*/ 92507 h 377145"/>
              <a:gd name="connsiteX9" fmla="*/ 284638 w 341566"/>
              <a:gd name="connsiteY9" fmla="*/ 92507 h 377145"/>
              <a:gd name="connsiteX10" fmla="*/ 284638 w 341566"/>
              <a:gd name="connsiteY10" fmla="*/ 128087 h 377145"/>
              <a:gd name="connsiteX11" fmla="*/ 320218 w 341566"/>
              <a:gd name="connsiteY11" fmla="*/ 128087 h 377145"/>
              <a:gd name="connsiteX12" fmla="*/ 320218 w 341566"/>
              <a:gd name="connsiteY12" fmla="*/ 177899 h 377145"/>
              <a:gd name="connsiteX13" fmla="*/ 313102 w 341566"/>
              <a:gd name="connsiteY13" fmla="*/ 192130 h 377145"/>
              <a:gd name="connsiteX14" fmla="*/ 313102 w 341566"/>
              <a:gd name="connsiteY14" fmla="*/ 213478 h 377145"/>
              <a:gd name="connsiteX15" fmla="*/ 341566 w 341566"/>
              <a:gd name="connsiteY15" fmla="*/ 227710 h 377145"/>
              <a:gd name="connsiteX16" fmla="*/ 298870 w 341566"/>
              <a:gd name="connsiteY16" fmla="*/ 270406 h 377145"/>
              <a:gd name="connsiteX17" fmla="*/ 259733 w 341566"/>
              <a:gd name="connsiteY17" fmla="*/ 273964 h 377145"/>
              <a:gd name="connsiteX18" fmla="*/ 252617 w 341566"/>
              <a:gd name="connsiteY18" fmla="*/ 241942 h 377145"/>
              <a:gd name="connsiteX19" fmla="*/ 220595 w 341566"/>
              <a:gd name="connsiteY19" fmla="*/ 256174 h 377145"/>
              <a:gd name="connsiteX20" fmla="*/ 220595 w 341566"/>
              <a:gd name="connsiteY20" fmla="*/ 284638 h 377145"/>
              <a:gd name="connsiteX21" fmla="*/ 231269 w 341566"/>
              <a:gd name="connsiteY21" fmla="*/ 313102 h 377145"/>
              <a:gd name="connsiteX22" fmla="*/ 266849 w 341566"/>
              <a:gd name="connsiteY22" fmla="*/ 316660 h 377145"/>
              <a:gd name="connsiteX23" fmla="*/ 266849 w 341566"/>
              <a:gd name="connsiteY23" fmla="*/ 338008 h 377145"/>
              <a:gd name="connsiteX24" fmla="*/ 238385 w 341566"/>
              <a:gd name="connsiteY24" fmla="*/ 377145 h 377145"/>
              <a:gd name="connsiteX25" fmla="*/ 174341 w 341566"/>
              <a:gd name="connsiteY25" fmla="*/ 366471 h 377145"/>
              <a:gd name="connsiteX26" fmla="*/ 177899 w 341566"/>
              <a:gd name="connsiteY26" fmla="*/ 323776 h 377145"/>
              <a:gd name="connsiteX27" fmla="*/ 195689 w 341566"/>
              <a:gd name="connsiteY27" fmla="*/ 302428 h 377145"/>
              <a:gd name="connsiteX28" fmla="*/ 195689 w 341566"/>
              <a:gd name="connsiteY28" fmla="*/ 281080 h 377145"/>
              <a:gd name="connsiteX29" fmla="*/ 156551 w 341566"/>
              <a:gd name="connsiteY29" fmla="*/ 259732 h 377145"/>
              <a:gd name="connsiteX30" fmla="*/ 152993 w 341566"/>
              <a:gd name="connsiteY30" fmla="*/ 209920 h 377145"/>
              <a:gd name="connsiteX31" fmla="*/ 120971 w 341566"/>
              <a:gd name="connsiteY31" fmla="*/ 209920 h 377145"/>
              <a:gd name="connsiteX32" fmla="*/ 99624 w 341566"/>
              <a:gd name="connsiteY32" fmla="*/ 188572 h 377145"/>
              <a:gd name="connsiteX33" fmla="*/ 39138 w 341566"/>
              <a:gd name="connsiteY33" fmla="*/ 181457 h 377145"/>
              <a:gd name="connsiteX34" fmla="*/ 42696 w 341566"/>
              <a:gd name="connsiteY34" fmla="*/ 117413 h 377145"/>
              <a:gd name="connsiteX35" fmla="*/ 0 w 341566"/>
              <a:gd name="connsiteY35" fmla="*/ 103181 h 377145"/>
              <a:gd name="connsiteX36" fmla="*/ 0 w 341566"/>
              <a:gd name="connsiteY36" fmla="*/ 74717 h 377145"/>
              <a:gd name="connsiteX37" fmla="*/ 53370 w 341566"/>
              <a:gd name="connsiteY37" fmla="*/ 3558 h 377145"/>
              <a:gd name="connsiteX38" fmla="*/ 71160 w 341566"/>
              <a:gd name="connsiteY38" fmla="*/ 0 h 377145"/>
              <a:gd name="connsiteX39" fmla="*/ 74718 w 341566"/>
              <a:gd name="connsiteY39" fmla="*/ 56927 h 37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1566" h="377145">
                <a:moveTo>
                  <a:pt x="74718" y="56927"/>
                </a:moveTo>
                <a:lnTo>
                  <a:pt x="103182" y="10674"/>
                </a:lnTo>
                <a:lnTo>
                  <a:pt x="128087" y="21348"/>
                </a:lnTo>
                <a:lnTo>
                  <a:pt x="163667" y="46253"/>
                </a:lnTo>
                <a:lnTo>
                  <a:pt x="209921" y="53369"/>
                </a:lnTo>
                <a:lnTo>
                  <a:pt x="234827" y="81833"/>
                </a:lnTo>
                <a:lnTo>
                  <a:pt x="270407" y="49811"/>
                </a:lnTo>
                <a:lnTo>
                  <a:pt x="298870" y="39137"/>
                </a:lnTo>
                <a:lnTo>
                  <a:pt x="334450" y="92507"/>
                </a:lnTo>
                <a:lnTo>
                  <a:pt x="284638" y="92507"/>
                </a:lnTo>
                <a:lnTo>
                  <a:pt x="284638" y="128087"/>
                </a:lnTo>
                <a:lnTo>
                  <a:pt x="320218" y="128087"/>
                </a:lnTo>
                <a:lnTo>
                  <a:pt x="320218" y="177899"/>
                </a:lnTo>
                <a:lnTo>
                  <a:pt x="313102" y="192130"/>
                </a:lnTo>
                <a:lnTo>
                  <a:pt x="313102" y="213478"/>
                </a:lnTo>
                <a:lnTo>
                  <a:pt x="341566" y="227710"/>
                </a:lnTo>
                <a:lnTo>
                  <a:pt x="298870" y="270406"/>
                </a:lnTo>
                <a:lnTo>
                  <a:pt x="259733" y="273964"/>
                </a:lnTo>
                <a:lnTo>
                  <a:pt x="252617" y="241942"/>
                </a:lnTo>
                <a:lnTo>
                  <a:pt x="220595" y="256174"/>
                </a:lnTo>
                <a:lnTo>
                  <a:pt x="220595" y="284638"/>
                </a:lnTo>
                <a:lnTo>
                  <a:pt x="231269" y="313102"/>
                </a:lnTo>
                <a:lnTo>
                  <a:pt x="266849" y="316660"/>
                </a:lnTo>
                <a:lnTo>
                  <a:pt x="266849" y="338008"/>
                </a:lnTo>
                <a:lnTo>
                  <a:pt x="238385" y="377145"/>
                </a:lnTo>
                <a:lnTo>
                  <a:pt x="174341" y="366471"/>
                </a:lnTo>
                <a:lnTo>
                  <a:pt x="177899" y="323776"/>
                </a:lnTo>
                <a:cubicBezTo>
                  <a:pt x="196528" y="305147"/>
                  <a:pt x="195689" y="314372"/>
                  <a:pt x="195689" y="302428"/>
                </a:cubicBezTo>
                <a:lnTo>
                  <a:pt x="195689" y="281080"/>
                </a:lnTo>
                <a:lnTo>
                  <a:pt x="156551" y="259732"/>
                </a:lnTo>
                <a:lnTo>
                  <a:pt x="152993" y="209920"/>
                </a:lnTo>
                <a:lnTo>
                  <a:pt x="120971" y="209920"/>
                </a:lnTo>
                <a:lnTo>
                  <a:pt x="99624" y="188572"/>
                </a:lnTo>
                <a:lnTo>
                  <a:pt x="39138" y="181457"/>
                </a:lnTo>
                <a:lnTo>
                  <a:pt x="42696" y="117413"/>
                </a:lnTo>
                <a:lnTo>
                  <a:pt x="0" y="103181"/>
                </a:lnTo>
                <a:lnTo>
                  <a:pt x="0" y="74717"/>
                </a:lnTo>
                <a:lnTo>
                  <a:pt x="53370" y="3558"/>
                </a:lnTo>
                <a:lnTo>
                  <a:pt x="71160" y="0"/>
                </a:lnTo>
                <a:lnTo>
                  <a:pt x="74718" y="5692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6" name="Forme libre 125"/>
          <p:cNvSpPr/>
          <p:nvPr/>
        </p:nvSpPr>
        <p:spPr>
          <a:xfrm>
            <a:off x="2244725" y="3529013"/>
            <a:ext cx="346075" cy="534987"/>
          </a:xfrm>
          <a:custGeom>
            <a:avLst/>
            <a:gdLst>
              <a:gd name="connsiteX0" fmla="*/ 60486 w 345124"/>
              <a:gd name="connsiteY0" fmla="*/ 188573 h 533696"/>
              <a:gd name="connsiteX1" fmla="*/ 113856 w 345124"/>
              <a:gd name="connsiteY1" fmla="*/ 53369 h 533696"/>
              <a:gd name="connsiteX2" fmla="*/ 192131 w 345124"/>
              <a:gd name="connsiteY2" fmla="*/ 0 h 533696"/>
              <a:gd name="connsiteX3" fmla="*/ 213479 w 345124"/>
              <a:gd name="connsiteY3" fmla="*/ 14232 h 533696"/>
              <a:gd name="connsiteX4" fmla="*/ 145877 w 345124"/>
              <a:gd name="connsiteY4" fmla="*/ 96065 h 533696"/>
              <a:gd name="connsiteX5" fmla="*/ 145877 w 345124"/>
              <a:gd name="connsiteY5" fmla="*/ 120971 h 533696"/>
              <a:gd name="connsiteX6" fmla="*/ 195689 w 345124"/>
              <a:gd name="connsiteY6" fmla="*/ 135203 h 533696"/>
              <a:gd name="connsiteX7" fmla="*/ 185015 w 345124"/>
              <a:gd name="connsiteY7" fmla="*/ 199247 h 533696"/>
              <a:gd name="connsiteX8" fmla="*/ 245501 w 345124"/>
              <a:gd name="connsiteY8" fmla="*/ 206362 h 533696"/>
              <a:gd name="connsiteX9" fmla="*/ 263291 w 345124"/>
              <a:gd name="connsiteY9" fmla="*/ 227710 h 533696"/>
              <a:gd name="connsiteX10" fmla="*/ 298870 w 345124"/>
              <a:gd name="connsiteY10" fmla="*/ 231268 h 533696"/>
              <a:gd name="connsiteX11" fmla="*/ 298870 w 345124"/>
              <a:gd name="connsiteY11" fmla="*/ 273964 h 533696"/>
              <a:gd name="connsiteX12" fmla="*/ 345124 w 345124"/>
              <a:gd name="connsiteY12" fmla="*/ 291754 h 533696"/>
              <a:gd name="connsiteX13" fmla="*/ 345124 w 345124"/>
              <a:gd name="connsiteY13" fmla="*/ 327334 h 533696"/>
              <a:gd name="connsiteX14" fmla="*/ 316660 w 345124"/>
              <a:gd name="connsiteY14" fmla="*/ 341566 h 533696"/>
              <a:gd name="connsiteX15" fmla="*/ 288196 w 345124"/>
              <a:gd name="connsiteY15" fmla="*/ 338008 h 533696"/>
              <a:gd name="connsiteX16" fmla="*/ 288196 w 345124"/>
              <a:gd name="connsiteY16" fmla="*/ 384261 h 533696"/>
              <a:gd name="connsiteX17" fmla="*/ 249059 w 345124"/>
              <a:gd name="connsiteY17" fmla="*/ 387819 h 533696"/>
              <a:gd name="connsiteX18" fmla="*/ 249059 w 345124"/>
              <a:gd name="connsiteY18" fmla="*/ 409167 h 533696"/>
              <a:gd name="connsiteX19" fmla="*/ 263291 w 345124"/>
              <a:gd name="connsiteY19" fmla="*/ 426957 h 533696"/>
              <a:gd name="connsiteX20" fmla="*/ 249059 w 345124"/>
              <a:gd name="connsiteY20" fmla="*/ 523022 h 533696"/>
              <a:gd name="connsiteX21" fmla="*/ 224153 w 345124"/>
              <a:gd name="connsiteY21" fmla="*/ 533696 h 533696"/>
              <a:gd name="connsiteX22" fmla="*/ 224153 w 345124"/>
              <a:gd name="connsiteY22" fmla="*/ 466095 h 533696"/>
              <a:gd name="connsiteX23" fmla="*/ 142319 w 345124"/>
              <a:gd name="connsiteY23" fmla="*/ 448305 h 533696"/>
              <a:gd name="connsiteX24" fmla="*/ 124529 w 345124"/>
              <a:gd name="connsiteY24" fmla="*/ 405609 h 533696"/>
              <a:gd name="connsiteX25" fmla="*/ 99624 w 345124"/>
              <a:gd name="connsiteY25" fmla="*/ 409167 h 533696"/>
              <a:gd name="connsiteX26" fmla="*/ 67602 w 345124"/>
              <a:gd name="connsiteY26" fmla="*/ 394935 h 533696"/>
              <a:gd name="connsiteX27" fmla="*/ 49812 w 345124"/>
              <a:gd name="connsiteY27" fmla="*/ 387819 h 533696"/>
              <a:gd name="connsiteX28" fmla="*/ 0 w 345124"/>
              <a:gd name="connsiteY28" fmla="*/ 355798 h 533696"/>
              <a:gd name="connsiteX29" fmla="*/ 21348 w 345124"/>
              <a:gd name="connsiteY29" fmla="*/ 291754 h 533696"/>
              <a:gd name="connsiteX30" fmla="*/ 56928 w 345124"/>
              <a:gd name="connsiteY30" fmla="*/ 277522 h 533696"/>
              <a:gd name="connsiteX31" fmla="*/ 60486 w 345124"/>
              <a:gd name="connsiteY31" fmla="*/ 188573 h 5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124" h="533696">
                <a:moveTo>
                  <a:pt x="60486" y="188573"/>
                </a:moveTo>
                <a:lnTo>
                  <a:pt x="113856" y="53369"/>
                </a:lnTo>
                <a:lnTo>
                  <a:pt x="192131" y="0"/>
                </a:lnTo>
                <a:lnTo>
                  <a:pt x="213479" y="14232"/>
                </a:lnTo>
                <a:lnTo>
                  <a:pt x="145877" y="96065"/>
                </a:lnTo>
                <a:lnTo>
                  <a:pt x="145877" y="120971"/>
                </a:lnTo>
                <a:lnTo>
                  <a:pt x="195689" y="135203"/>
                </a:lnTo>
                <a:lnTo>
                  <a:pt x="185015" y="199247"/>
                </a:lnTo>
                <a:lnTo>
                  <a:pt x="245501" y="206362"/>
                </a:lnTo>
                <a:lnTo>
                  <a:pt x="263291" y="227710"/>
                </a:lnTo>
                <a:lnTo>
                  <a:pt x="298870" y="231268"/>
                </a:lnTo>
                <a:lnTo>
                  <a:pt x="298870" y="273964"/>
                </a:lnTo>
                <a:lnTo>
                  <a:pt x="345124" y="291754"/>
                </a:lnTo>
                <a:lnTo>
                  <a:pt x="345124" y="327334"/>
                </a:lnTo>
                <a:lnTo>
                  <a:pt x="316660" y="341566"/>
                </a:lnTo>
                <a:lnTo>
                  <a:pt x="288196" y="338008"/>
                </a:lnTo>
                <a:lnTo>
                  <a:pt x="288196" y="384261"/>
                </a:lnTo>
                <a:lnTo>
                  <a:pt x="249059" y="387819"/>
                </a:lnTo>
                <a:lnTo>
                  <a:pt x="249059" y="409167"/>
                </a:lnTo>
                <a:lnTo>
                  <a:pt x="263291" y="426957"/>
                </a:lnTo>
                <a:lnTo>
                  <a:pt x="249059" y="523022"/>
                </a:lnTo>
                <a:lnTo>
                  <a:pt x="224153" y="533696"/>
                </a:lnTo>
                <a:lnTo>
                  <a:pt x="224153" y="466095"/>
                </a:lnTo>
                <a:cubicBezTo>
                  <a:pt x="141151" y="451660"/>
                  <a:pt x="142319" y="479550"/>
                  <a:pt x="142319" y="448305"/>
                </a:cubicBezTo>
                <a:lnTo>
                  <a:pt x="124529" y="405609"/>
                </a:lnTo>
                <a:lnTo>
                  <a:pt x="99624" y="409167"/>
                </a:lnTo>
                <a:lnTo>
                  <a:pt x="67602" y="394935"/>
                </a:lnTo>
                <a:lnTo>
                  <a:pt x="49812" y="387819"/>
                </a:lnTo>
                <a:lnTo>
                  <a:pt x="0" y="355798"/>
                </a:lnTo>
                <a:lnTo>
                  <a:pt x="21348" y="291754"/>
                </a:lnTo>
                <a:lnTo>
                  <a:pt x="56928" y="277522"/>
                </a:lnTo>
                <a:lnTo>
                  <a:pt x="60486" y="1885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7" name="Forme libre 126"/>
          <p:cNvSpPr/>
          <p:nvPr/>
        </p:nvSpPr>
        <p:spPr>
          <a:xfrm>
            <a:off x="2201863" y="3881438"/>
            <a:ext cx="153987" cy="217487"/>
          </a:xfrm>
          <a:custGeom>
            <a:avLst/>
            <a:gdLst>
              <a:gd name="connsiteX0" fmla="*/ 152993 w 152993"/>
              <a:gd name="connsiteY0" fmla="*/ 49811 h 217036"/>
              <a:gd name="connsiteX1" fmla="*/ 145877 w 152993"/>
              <a:gd name="connsiteY1" fmla="*/ 110297 h 217036"/>
              <a:gd name="connsiteX2" fmla="*/ 128087 w 152993"/>
              <a:gd name="connsiteY2" fmla="*/ 145877 h 217036"/>
              <a:gd name="connsiteX3" fmla="*/ 99623 w 152993"/>
              <a:gd name="connsiteY3" fmla="*/ 145877 h 217036"/>
              <a:gd name="connsiteX4" fmla="*/ 67601 w 152993"/>
              <a:gd name="connsiteY4" fmla="*/ 192130 h 217036"/>
              <a:gd name="connsiteX5" fmla="*/ 67601 w 152993"/>
              <a:gd name="connsiteY5" fmla="*/ 213478 h 217036"/>
              <a:gd name="connsiteX6" fmla="*/ 46253 w 152993"/>
              <a:gd name="connsiteY6" fmla="*/ 217036 h 217036"/>
              <a:gd name="connsiteX7" fmla="*/ 35579 w 152993"/>
              <a:gd name="connsiteY7" fmla="*/ 199246 h 217036"/>
              <a:gd name="connsiteX8" fmla="*/ 0 w 152993"/>
              <a:gd name="connsiteY8" fmla="*/ 199246 h 217036"/>
              <a:gd name="connsiteX9" fmla="*/ 35579 w 152993"/>
              <a:gd name="connsiteY9" fmla="*/ 145877 h 217036"/>
              <a:gd name="connsiteX10" fmla="*/ 21347 w 152993"/>
              <a:gd name="connsiteY10" fmla="*/ 117413 h 217036"/>
              <a:gd name="connsiteX11" fmla="*/ 17789 w 152993"/>
              <a:gd name="connsiteY11" fmla="*/ 35579 h 217036"/>
              <a:gd name="connsiteX12" fmla="*/ 42695 w 152993"/>
              <a:gd name="connsiteY12" fmla="*/ 0 h 217036"/>
              <a:gd name="connsiteX13" fmla="*/ 88949 w 152993"/>
              <a:gd name="connsiteY13" fmla="*/ 28463 h 217036"/>
              <a:gd name="connsiteX14" fmla="*/ 152993 w 152993"/>
              <a:gd name="connsiteY14" fmla="*/ 49811 h 21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217036">
                <a:moveTo>
                  <a:pt x="152993" y="49811"/>
                </a:moveTo>
                <a:lnTo>
                  <a:pt x="145877" y="110297"/>
                </a:lnTo>
                <a:lnTo>
                  <a:pt x="128087" y="145877"/>
                </a:lnTo>
                <a:lnTo>
                  <a:pt x="99623" y="145877"/>
                </a:lnTo>
                <a:lnTo>
                  <a:pt x="67601" y="192130"/>
                </a:lnTo>
                <a:lnTo>
                  <a:pt x="67601" y="213478"/>
                </a:lnTo>
                <a:lnTo>
                  <a:pt x="46253" y="217036"/>
                </a:lnTo>
                <a:lnTo>
                  <a:pt x="35579" y="199246"/>
                </a:lnTo>
                <a:lnTo>
                  <a:pt x="0" y="199246"/>
                </a:lnTo>
                <a:lnTo>
                  <a:pt x="35579" y="145877"/>
                </a:lnTo>
                <a:lnTo>
                  <a:pt x="21347" y="117413"/>
                </a:lnTo>
                <a:lnTo>
                  <a:pt x="17789" y="35579"/>
                </a:lnTo>
                <a:lnTo>
                  <a:pt x="42695" y="0"/>
                </a:lnTo>
                <a:lnTo>
                  <a:pt x="88949" y="28463"/>
                </a:lnTo>
                <a:lnTo>
                  <a:pt x="152993" y="4981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8" name="Forme libre 127"/>
          <p:cNvSpPr/>
          <p:nvPr/>
        </p:nvSpPr>
        <p:spPr>
          <a:xfrm>
            <a:off x="2209800" y="3932238"/>
            <a:ext cx="325438" cy="561975"/>
          </a:xfrm>
          <a:custGeom>
            <a:avLst/>
            <a:gdLst>
              <a:gd name="connsiteX0" fmla="*/ 120971 w 325109"/>
              <a:gd name="connsiteY0" fmla="*/ 448305 h 563338"/>
              <a:gd name="connsiteX1" fmla="*/ 74717 w 325109"/>
              <a:gd name="connsiteY1" fmla="*/ 273964 h 563338"/>
              <a:gd name="connsiteX2" fmla="*/ 0 w 325109"/>
              <a:gd name="connsiteY2" fmla="*/ 199247 h 563338"/>
              <a:gd name="connsiteX3" fmla="*/ 0 w 325109"/>
              <a:gd name="connsiteY3" fmla="*/ 149435 h 563338"/>
              <a:gd name="connsiteX4" fmla="*/ 24905 w 325109"/>
              <a:gd name="connsiteY4" fmla="*/ 149435 h 563338"/>
              <a:gd name="connsiteX5" fmla="*/ 39137 w 325109"/>
              <a:gd name="connsiteY5" fmla="*/ 170783 h 563338"/>
              <a:gd name="connsiteX6" fmla="*/ 56927 w 325109"/>
              <a:gd name="connsiteY6" fmla="*/ 167225 h 563338"/>
              <a:gd name="connsiteX7" fmla="*/ 56927 w 325109"/>
              <a:gd name="connsiteY7" fmla="*/ 145877 h 563338"/>
              <a:gd name="connsiteX8" fmla="*/ 96065 w 325109"/>
              <a:gd name="connsiteY8" fmla="*/ 92508 h 563338"/>
              <a:gd name="connsiteX9" fmla="*/ 117413 w 325109"/>
              <a:gd name="connsiteY9" fmla="*/ 99624 h 563338"/>
              <a:gd name="connsiteX10" fmla="*/ 135203 w 325109"/>
              <a:gd name="connsiteY10" fmla="*/ 60486 h 563338"/>
              <a:gd name="connsiteX11" fmla="*/ 149435 w 325109"/>
              <a:gd name="connsiteY11" fmla="*/ 0 h 563338"/>
              <a:gd name="connsiteX12" fmla="*/ 160108 w 325109"/>
              <a:gd name="connsiteY12" fmla="*/ 0 h 563338"/>
              <a:gd name="connsiteX13" fmla="*/ 181456 w 325109"/>
              <a:gd name="connsiteY13" fmla="*/ 60486 h 563338"/>
              <a:gd name="connsiteX14" fmla="*/ 259732 w 325109"/>
              <a:gd name="connsiteY14" fmla="*/ 67602 h 563338"/>
              <a:gd name="connsiteX15" fmla="*/ 259732 w 325109"/>
              <a:gd name="connsiteY15" fmla="*/ 135203 h 563338"/>
              <a:gd name="connsiteX16" fmla="*/ 195688 w 325109"/>
              <a:gd name="connsiteY16" fmla="*/ 163667 h 563338"/>
              <a:gd name="connsiteX17" fmla="*/ 177898 w 325109"/>
              <a:gd name="connsiteY17" fmla="*/ 277522 h 563338"/>
              <a:gd name="connsiteX18" fmla="*/ 199246 w 325109"/>
              <a:gd name="connsiteY18" fmla="*/ 277522 h 563338"/>
              <a:gd name="connsiteX19" fmla="*/ 199246 w 325109"/>
              <a:gd name="connsiteY19" fmla="*/ 298870 h 563338"/>
              <a:gd name="connsiteX20" fmla="*/ 224152 w 325109"/>
              <a:gd name="connsiteY20" fmla="*/ 316660 h 563338"/>
              <a:gd name="connsiteX21" fmla="*/ 238384 w 325109"/>
              <a:gd name="connsiteY21" fmla="*/ 291754 h 563338"/>
              <a:gd name="connsiteX22" fmla="*/ 263290 w 325109"/>
              <a:gd name="connsiteY22" fmla="*/ 284638 h 563338"/>
              <a:gd name="connsiteX23" fmla="*/ 263290 w 325109"/>
              <a:gd name="connsiteY23" fmla="*/ 384262 h 563338"/>
              <a:gd name="connsiteX24" fmla="*/ 298870 w 325109"/>
              <a:gd name="connsiteY24" fmla="*/ 391378 h 563338"/>
              <a:gd name="connsiteX25" fmla="*/ 298870 w 325109"/>
              <a:gd name="connsiteY25" fmla="*/ 494559 h 563338"/>
              <a:gd name="connsiteX26" fmla="*/ 313101 w 325109"/>
              <a:gd name="connsiteY26" fmla="*/ 505233 h 563338"/>
              <a:gd name="connsiteX27" fmla="*/ 302428 w 325109"/>
              <a:gd name="connsiteY27" fmla="*/ 562161 h 563338"/>
              <a:gd name="connsiteX28" fmla="*/ 277522 w 325109"/>
              <a:gd name="connsiteY28" fmla="*/ 562161 h 563338"/>
              <a:gd name="connsiteX29" fmla="*/ 277522 w 325109"/>
              <a:gd name="connsiteY29" fmla="*/ 551487 h 563338"/>
              <a:gd name="connsiteX30" fmla="*/ 209920 w 325109"/>
              <a:gd name="connsiteY30" fmla="*/ 533697 h 563338"/>
              <a:gd name="connsiteX31" fmla="*/ 120971 w 325109"/>
              <a:gd name="connsiteY31" fmla="*/ 448305 h 5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5109" h="563338">
                <a:moveTo>
                  <a:pt x="120971" y="448305"/>
                </a:moveTo>
                <a:lnTo>
                  <a:pt x="74717" y="273964"/>
                </a:lnTo>
                <a:lnTo>
                  <a:pt x="0" y="199247"/>
                </a:lnTo>
                <a:lnTo>
                  <a:pt x="0" y="149435"/>
                </a:lnTo>
                <a:lnTo>
                  <a:pt x="24905" y="149435"/>
                </a:lnTo>
                <a:lnTo>
                  <a:pt x="39137" y="170783"/>
                </a:lnTo>
                <a:lnTo>
                  <a:pt x="56927" y="167225"/>
                </a:lnTo>
                <a:lnTo>
                  <a:pt x="56927" y="145877"/>
                </a:lnTo>
                <a:lnTo>
                  <a:pt x="96065" y="92508"/>
                </a:lnTo>
                <a:lnTo>
                  <a:pt x="117413" y="99624"/>
                </a:lnTo>
                <a:lnTo>
                  <a:pt x="135203" y="60486"/>
                </a:lnTo>
                <a:lnTo>
                  <a:pt x="149435" y="0"/>
                </a:lnTo>
                <a:lnTo>
                  <a:pt x="160108" y="0"/>
                </a:lnTo>
                <a:lnTo>
                  <a:pt x="181456" y="60486"/>
                </a:lnTo>
                <a:lnTo>
                  <a:pt x="259732" y="67602"/>
                </a:lnTo>
                <a:lnTo>
                  <a:pt x="259732" y="135203"/>
                </a:lnTo>
                <a:lnTo>
                  <a:pt x="195688" y="163667"/>
                </a:lnTo>
                <a:lnTo>
                  <a:pt x="177898" y="277522"/>
                </a:lnTo>
                <a:lnTo>
                  <a:pt x="199246" y="277522"/>
                </a:lnTo>
                <a:lnTo>
                  <a:pt x="199246" y="298870"/>
                </a:lnTo>
                <a:lnTo>
                  <a:pt x="224152" y="316660"/>
                </a:lnTo>
                <a:lnTo>
                  <a:pt x="238384" y="291754"/>
                </a:lnTo>
                <a:lnTo>
                  <a:pt x="263290" y="284638"/>
                </a:lnTo>
                <a:lnTo>
                  <a:pt x="263290" y="384262"/>
                </a:lnTo>
                <a:lnTo>
                  <a:pt x="298870" y="391378"/>
                </a:lnTo>
                <a:lnTo>
                  <a:pt x="298870" y="494559"/>
                </a:lnTo>
                <a:lnTo>
                  <a:pt x="313101" y="505233"/>
                </a:lnTo>
                <a:cubicBezTo>
                  <a:pt x="305838" y="563338"/>
                  <a:pt x="325109" y="562161"/>
                  <a:pt x="302428" y="562161"/>
                </a:cubicBezTo>
                <a:lnTo>
                  <a:pt x="277522" y="562161"/>
                </a:lnTo>
                <a:lnTo>
                  <a:pt x="277522" y="551487"/>
                </a:lnTo>
                <a:lnTo>
                  <a:pt x="209920" y="533697"/>
                </a:lnTo>
                <a:lnTo>
                  <a:pt x="120971" y="4483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9" name="Forme libre 128"/>
          <p:cNvSpPr/>
          <p:nvPr/>
        </p:nvSpPr>
        <p:spPr>
          <a:xfrm>
            <a:off x="2505075" y="4259263"/>
            <a:ext cx="284163" cy="414337"/>
          </a:xfrm>
          <a:custGeom>
            <a:avLst/>
            <a:gdLst>
              <a:gd name="connsiteX0" fmla="*/ 284638 w 284638"/>
              <a:gd name="connsiteY0" fmla="*/ 202805 h 415151"/>
              <a:gd name="connsiteX1" fmla="*/ 284638 w 284638"/>
              <a:gd name="connsiteY1" fmla="*/ 291754 h 415151"/>
              <a:gd name="connsiteX2" fmla="*/ 209920 w 284638"/>
              <a:gd name="connsiteY2" fmla="*/ 291754 h 415151"/>
              <a:gd name="connsiteX3" fmla="*/ 185014 w 284638"/>
              <a:gd name="connsiteY3" fmla="*/ 373588 h 415151"/>
              <a:gd name="connsiteX4" fmla="*/ 145877 w 284638"/>
              <a:gd name="connsiteY4" fmla="*/ 377146 h 415151"/>
              <a:gd name="connsiteX5" fmla="*/ 145877 w 284638"/>
              <a:gd name="connsiteY5" fmla="*/ 405609 h 415151"/>
              <a:gd name="connsiteX6" fmla="*/ 106739 w 284638"/>
              <a:gd name="connsiteY6" fmla="*/ 398493 h 415151"/>
              <a:gd name="connsiteX7" fmla="*/ 106739 w 284638"/>
              <a:gd name="connsiteY7" fmla="*/ 384262 h 415151"/>
              <a:gd name="connsiteX8" fmla="*/ 39137 w 284638"/>
              <a:gd name="connsiteY8" fmla="*/ 377146 h 415151"/>
              <a:gd name="connsiteX9" fmla="*/ 39137 w 284638"/>
              <a:gd name="connsiteY9" fmla="*/ 330892 h 415151"/>
              <a:gd name="connsiteX10" fmla="*/ 14231 w 284638"/>
              <a:gd name="connsiteY10" fmla="*/ 273964 h 415151"/>
              <a:gd name="connsiteX11" fmla="*/ 17789 w 284638"/>
              <a:gd name="connsiteY11" fmla="*/ 177899 h 415151"/>
              <a:gd name="connsiteX12" fmla="*/ 0 w 284638"/>
              <a:gd name="connsiteY12" fmla="*/ 156551 h 415151"/>
              <a:gd name="connsiteX13" fmla="*/ 0 w 284638"/>
              <a:gd name="connsiteY13" fmla="*/ 64044 h 415151"/>
              <a:gd name="connsiteX14" fmla="*/ 78275 w 284638"/>
              <a:gd name="connsiteY14" fmla="*/ 0 h 415151"/>
              <a:gd name="connsiteX15" fmla="*/ 96065 w 284638"/>
              <a:gd name="connsiteY15" fmla="*/ 0 h 415151"/>
              <a:gd name="connsiteX16" fmla="*/ 96065 w 284638"/>
              <a:gd name="connsiteY16" fmla="*/ 49812 h 415151"/>
              <a:gd name="connsiteX17" fmla="*/ 149435 w 284638"/>
              <a:gd name="connsiteY17" fmla="*/ 60486 h 415151"/>
              <a:gd name="connsiteX18" fmla="*/ 170782 w 284638"/>
              <a:gd name="connsiteY18" fmla="*/ 99623 h 415151"/>
              <a:gd name="connsiteX19" fmla="*/ 220594 w 284638"/>
              <a:gd name="connsiteY19" fmla="*/ 99623 h 415151"/>
              <a:gd name="connsiteX20" fmla="*/ 224152 w 284638"/>
              <a:gd name="connsiteY20" fmla="*/ 174341 h 415151"/>
              <a:gd name="connsiteX21" fmla="*/ 284638 w 284638"/>
              <a:gd name="connsiteY21" fmla="*/ 202805 h 4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4638" h="415151">
                <a:moveTo>
                  <a:pt x="284638" y="202805"/>
                </a:moveTo>
                <a:lnTo>
                  <a:pt x="284638" y="291754"/>
                </a:lnTo>
                <a:lnTo>
                  <a:pt x="209920" y="291754"/>
                </a:lnTo>
                <a:lnTo>
                  <a:pt x="185014" y="373588"/>
                </a:lnTo>
                <a:lnTo>
                  <a:pt x="145877" y="377146"/>
                </a:lnTo>
                <a:lnTo>
                  <a:pt x="145877" y="405609"/>
                </a:lnTo>
                <a:cubicBezTo>
                  <a:pt x="105558" y="401944"/>
                  <a:pt x="106739" y="415151"/>
                  <a:pt x="106739" y="398493"/>
                </a:cubicBezTo>
                <a:lnTo>
                  <a:pt x="106739" y="384262"/>
                </a:lnTo>
                <a:lnTo>
                  <a:pt x="39137" y="377146"/>
                </a:lnTo>
                <a:lnTo>
                  <a:pt x="39137" y="330892"/>
                </a:lnTo>
                <a:lnTo>
                  <a:pt x="14231" y="273964"/>
                </a:lnTo>
                <a:lnTo>
                  <a:pt x="17789" y="177899"/>
                </a:lnTo>
                <a:lnTo>
                  <a:pt x="0" y="156551"/>
                </a:lnTo>
                <a:lnTo>
                  <a:pt x="0" y="64044"/>
                </a:lnTo>
                <a:lnTo>
                  <a:pt x="78275" y="0"/>
                </a:lnTo>
                <a:lnTo>
                  <a:pt x="96065" y="0"/>
                </a:lnTo>
                <a:lnTo>
                  <a:pt x="96065" y="49812"/>
                </a:lnTo>
                <a:lnTo>
                  <a:pt x="149435" y="60486"/>
                </a:lnTo>
                <a:lnTo>
                  <a:pt x="170782" y="99623"/>
                </a:lnTo>
                <a:lnTo>
                  <a:pt x="220594" y="99623"/>
                </a:lnTo>
                <a:lnTo>
                  <a:pt x="224152" y="174341"/>
                </a:lnTo>
                <a:lnTo>
                  <a:pt x="284638" y="2028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0" name="Forme libre 129"/>
          <p:cNvSpPr/>
          <p:nvPr/>
        </p:nvSpPr>
        <p:spPr>
          <a:xfrm>
            <a:off x="2689225" y="4546600"/>
            <a:ext cx="182563" cy="266700"/>
          </a:xfrm>
          <a:custGeom>
            <a:avLst/>
            <a:gdLst>
              <a:gd name="connsiteX0" fmla="*/ 120972 w 181457"/>
              <a:gd name="connsiteY0" fmla="*/ 195689 h 266848"/>
              <a:gd name="connsiteX1" fmla="*/ 0 w 181457"/>
              <a:gd name="connsiteY1" fmla="*/ 85392 h 266848"/>
              <a:gd name="connsiteX2" fmla="*/ 24906 w 181457"/>
              <a:gd name="connsiteY2" fmla="*/ 7116 h 266848"/>
              <a:gd name="connsiteX3" fmla="*/ 96066 w 181457"/>
              <a:gd name="connsiteY3" fmla="*/ 0 h 266848"/>
              <a:gd name="connsiteX4" fmla="*/ 117414 w 181457"/>
              <a:gd name="connsiteY4" fmla="*/ 17790 h 266848"/>
              <a:gd name="connsiteX5" fmla="*/ 117414 w 181457"/>
              <a:gd name="connsiteY5" fmla="*/ 78276 h 266848"/>
              <a:gd name="connsiteX6" fmla="*/ 160109 w 181457"/>
              <a:gd name="connsiteY6" fmla="*/ 78276 h 266848"/>
              <a:gd name="connsiteX7" fmla="*/ 160109 w 181457"/>
              <a:gd name="connsiteY7" fmla="*/ 113855 h 266848"/>
              <a:gd name="connsiteX8" fmla="*/ 181457 w 181457"/>
              <a:gd name="connsiteY8" fmla="*/ 113855 h 266848"/>
              <a:gd name="connsiteX9" fmla="*/ 181457 w 181457"/>
              <a:gd name="connsiteY9" fmla="*/ 245501 h 266848"/>
              <a:gd name="connsiteX10" fmla="*/ 167225 w 181457"/>
              <a:gd name="connsiteY10" fmla="*/ 249059 h 266848"/>
              <a:gd name="connsiteX11" fmla="*/ 167225 w 181457"/>
              <a:gd name="connsiteY11" fmla="*/ 249059 h 266848"/>
              <a:gd name="connsiteX12" fmla="*/ 152993 w 181457"/>
              <a:gd name="connsiteY12" fmla="*/ 263290 h 266848"/>
              <a:gd name="connsiteX13" fmla="*/ 103182 w 181457"/>
              <a:gd name="connsiteY13" fmla="*/ 266848 h 266848"/>
              <a:gd name="connsiteX14" fmla="*/ 120972 w 181457"/>
              <a:gd name="connsiteY14" fmla="*/ 195689 h 26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57" h="266848">
                <a:moveTo>
                  <a:pt x="120972" y="195689"/>
                </a:moveTo>
                <a:lnTo>
                  <a:pt x="0" y="85392"/>
                </a:lnTo>
                <a:lnTo>
                  <a:pt x="24906" y="7116"/>
                </a:lnTo>
                <a:lnTo>
                  <a:pt x="96066" y="0"/>
                </a:lnTo>
                <a:lnTo>
                  <a:pt x="117414" y="17790"/>
                </a:lnTo>
                <a:lnTo>
                  <a:pt x="117414" y="78276"/>
                </a:lnTo>
                <a:lnTo>
                  <a:pt x="160109" y="78276"/>
                </a:lnTo>
                <a:lnTo>
                  <a:pt x="160109" y="113855"/>
                </a:lnTo>
                <a:lnTo>
                  <a:pt x="181457" y="113855"/>
                </a:lnTo>
                <a:lnTo>
                  <a:pt x="181457" y="245501"/>
                </a:lnTo>
                <a:lnTo>
                  <a:pt x="167225" y="249059"/>
                </a:lnTo>
                <a:lnTo>
                  <a:pt x="167225" y="249059"/>
                </a:lnTo>
                <a:lnTo>
                  <a:pt x="152993" y="263290"/>
                </a:lnTo>
                <a:lnTo>
                  <a:pt x="103182" y="266848"/>
                </a:lnTo>
                <a:lnTo>
                  <a:pt x="120972" y="19568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1" name="Forme libre 130"/>
          <p:cNvSpPr/>
          <p:nvPr/>
        </p:nvSpPr>
        <p:spPr>
          <a:xfrm>
            <a:off x="2782888" y="4913313"/>
            <a:ext cx="146050" cy="134937"/>
          </a:xfrm>
          <a:custGeom>
            <a:avLst/>
            <a:gdLst>
              <a:gd name="connsiteX0" fmla="*/ 145877 w 145877"/>
              <a:gd name="connsiteY0" fmla="*/ 42695 h 135203"/>
              <a:gd name="connsiteX1" fmla="*/ 117413 w 145877"/>
              <a:gd name="connsiteY1" fmla="*/ 131645 h 135203"/>
              <a:gd name="connsiteX2" fmla="*/ 71159 w 145877"/>
              <a:gd name="connsiteY2" fmla="*/ 135203 h 135203"/>
              <a:gd name="connsiteX3" fmla="*/ 10674 w 145877"/>
              <a:gd name="connsiteY3" fmla="*/ 117413 h 135203"/>
              <a:gd name="connsiteX4" fmla="*/ 0 w 145877"/>
              <a:gd name="connsiteY4" fmla="*/ 88949 h 135203"/>
              <a:gd name="connsiteX5" fmla="*/ 0 w 145877"/>
              <a:gd name="connsiteY5" fmla="*/ 49811 h 135203"/>
              <a:gd name="connsiteX6" fmla="*/ 21348 w 145877"/>
              <a:gd name="connsiteY6" fmla="*/ 0 h 135203"/>
              <a:gd name="connsiteX7" fmla="*/ 53369 w 145877"/>
              <a:gd name="connsiteY7" fmla="*/ 0 h 135203"/>
              <a:gd name="connsiteX8" fmla="*/ 145877 w 145877"/>
              <a:gd name="connsiteY8" fmla="*/ 42695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7" h="135203">
                <a:moveTo>
                  <a:pt x="145877" y="42695"/>
                </a:moveTo>
                <a:lnTo>
                  <a:pt x="117413" y="131645"/>
                </a:lnTo>
                <a:lnTo>
                  <a:pt x="71159" y="135203"/>
                </a:lnTo>
                <a:lnTo>
                  <a:pt x="10674" y="117413"/>
                </a:lnTo>
                <a:lnTo>
                  <a:pt x="0" y="88949"/>
                </a:lnTo>
                <a:lnTo>
                  <a:pt x="0" y="49811"/>
                </a:lnTo>
                <a:lnTo>
                  <a:pt x="21348" y="0"/>
                </a:lnTo>
                <a:lnTo>
                  <a:pt x="53369" y="0"/>
                </a:lnTo>
                <a:lnTo>
                  <a:pt x="145877" y="426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2" name="Forme libre 131"/>
          <p:cNvSpPr/>
          <p:nvPr/>
        </p:nvSpPr>
        <p:spPr>
          <a:xfrm>
            <a:off x="2433638" y="4629150"/>
            <a:ext cx="469900" cy="1038225"/>
          </a:xfrm>
          <a:custGeom>
            <a:avLst/>
            <a:gdLst>
              <a:gd name="connsiteX0" fmla="*/ 391377 w 469653"/>
              <a:gd name="connsiteY0" fmla="*/ 466095 h 1038929"/>
              <a:gd name="connsiteX1" fmla="*/ 377146 w 469653"/>
              <a:gd name="connsiteY1" fmla="*/ 519464 h 1038929"/>
              <a:gd name="connsiteX2" fmla="*/ 341566 w 469653"/>
              <a:gd name="connsiteY2" fmla="*/ 555044 h 1038929"/>
              <a:gd name="connsiteX3" fmla="*/ 259732 w 469653"/>
              <a:gd name="connsiteY3" fmla="*/ 555044 h 1038929"/>
              <a:gd name="connsiteX4" fmla="*/ 234826 w 469653"/>
              <a:gd name="connsiteY4" fmla="*/ 626204 h 1038929"/>
              <a:gd name="connsiteX5" fmla="*/ 220595 w 469653"/>
              <a:gd name="connsiteY5" fmla="*/ 647551 h 1038929"/>
              <a:gd name="connsiteX6" fmla="*/ 170783 w 469653"/>
              <a:gd name="connsiteY6" fmla="*/ 608414 h 1038929"/>
              <a:gd name="connsiteX7" fmla="*/ 156551 w 469653"/>
              <a:gd name="connsiteY7" fmla="*/ 622646 h 1038929"/>
              <a:gd name="connsiteX8" fmla="*/ 188573 w 469653"/>
              <a:gd name="connsiteY8" fmla="*/ 676015 h 1038929"/>
              <a:gd name="connsiteX9" fmla="*/ 227711 w 469653"/>
              <a:gd name="connsiteY9" fmla="*/ 683131 h 1038929"/>
              <a:gd name="connsiteX10" fmla="*/ 220595 w 469653"/>
              <a:gd name="connsiteY10" fmla="*/ 715153 h 1038929"/>
              <a:gd name="connsiteX11" fmla="*/ 177899 w 469653"/>
              <a:gd name="connsiteY11" fmla="*/ 715153 h 1038929"/>
              <a:gd name="connsiteX12" fmla="*/ 160109 w 469653"/>
              <a:gd name="connsiteY12" fmla="*/ 772081 h 1038929"/>
              <a:gd name="connsiteX13" fmla="*/ 128087 w 469653"/>
              <a:gd name="connsiteY13" fmla="*/ 807660 h 1038929"/>
              <a:gd name="connsiteX14" fmla="*/ 142319 w 469653"/>
              <a:gd name="connsiteY14" fmla="*/ 857472 h 1038929"/>
              <a:gd name="connsiteX15" fmla="*/ 163667 w 469653"/>
              <a:gd name="connsiteY15" fmla="*/ 861030 h 1038929"/>
              <a:gd name="connsiteX16" fmla="*/ 156551 w 469653"/>
              <a:gd name="connsiteY16" fmla="*/ 900168 h 1038929"/>
              <a:gd name="connsiteX17" fmla="*/ 88949 w 469653"/>
              <a:gd name="connsiteY17" fmla="*/ 978443 h 1038929"/>
              <a:gd name="connsiteX18" fmla="*/ 88949 w 469653"/>
              <a:gd name="connsiteY18" fmla="*/ 1014023 h 1038929"/>
              <a:gd name="connsiteX19" fmla="*/ 88949 w 469653"/>
              <a:gd name="connsiteY19" fmla="*/ 1035371 h 1038929"/>
              <a:gd name="connsiteX20" fmla="*/ 56928 w 469653"/>
              <a:gd name="connsiteY20" fmla="*/ 1038929 h 1038929"/>
              <a:gd name="connsiteX21" fmla="*/ 56928 w 469653"/>
              <a:gd name="connsiteY21" fmla="*/ 1017581 h 1038929"/>
              <a:gd name="connsiteX22" fmla="*/ 10674 w 469653"/>
              <a:gd name="connsiteY22" fmla="*/ 1017581 h 1038929"/>
              <a:gd name="connsiteX23" fmla="*/ 0 w 469653"/>
              <a:gd name="connsiteY23" fmla="*/ 999791 h 1038929"/>
              <a:gd name="connsiteX24" fmla="*/ 0 w 469653"/>
              <a:gd name="connsiteY24" fmla="*/ 857472 h 1038929"/>
              <a:gd name="connsiteX25" fmla="*/ 21348 w 469653"/>
              <a:gd name="connsiteY25" fmla="*/ 853914 h 1038929"/>
              <a:gd name="connsiteX26" fmla="*/ 14232 w 469653"/>
              <a:gd name="connsiteY26" fmla="*/ 718711 h 1038929"/>
              <a:gd name="connsiteX27" fmla="*/ 3558 w 469653"/>
              <a:gd name="connsiteY27" fmla="*/ 690247 h 1038929"/>
              <a:gd name="connsiteX28" fmla="*/ 7116 w 469653"/>
              <a:gd name="connsiteY28" fmla="*/ 587066 h 1038929"/>
              <a:gd name="connsiteX29" fmla="*/ 24906 w 469653"/>
              <a:gd name="connsiteY29" fmla="*/ 515906 h 1038929"/>
              <a:gd name="connsiteX30" fmla="*/ 39138 w 469653"/>
              <a:gd name="connsiteY30" fmla="*/ 455421 h 1038929"/>
              <a:gd name="connsiteX31" fmla="*/ 67602 w 469653"/>
              <a:gd name="connsiteY31" fmla="*/ 380703 h 1038929"/>
              <a:gd name="connsiteX32" fmla="*/ 67602 w 469653"/>
              <a:gd name="connsiteY32" fmla="*/ 277522 h 1038929"/>
              <a:gd name="connsiteX33" fmla="*/ 74718 w 469653"/>
              <a:gd name="connsiteY33" fmla="*/ 224152 h 1038929"/>
              <a:gd name="connsiteX34" fmla="*/ 99623 w 469653"/>
              <a:gd name="connsiteY34" fmla="*/ 156551 h 1038929"/>
              <a:gd name="connsiteX35" fmla="*/ 117413 w 469653"/>
              <a:gd name="connsiteY35" fmla="*/ 145877 h 1038929"/>
              <a:gd name="connsiteX36" fmla="*/ 110297 w 469653"/>
              <a:gd name="connsiteY36" fmla="*/ 56927 h 1038929"/>
              <a:gd name="connsiteX37" fmla="*/ 110297 w 469653"/>
              <a:gd name="connsiteY37" fmla="*/ 42695 h 1038929"/>
              <a:gd name="connsiteX38" fmla="*/ 142319 w 469653"/>
              <a:gd name="connsiteY38" fmla="*/ 42695 h 1038929"/>
              <a:gd name="connsiteX39" fmla="*/ 145877 w 469653"/>
              <a:gd name="connsiteY39" fmla="*/ 14232 h 1038929"/>
              <a:gd name="connsiteX40" fmla="*/ 177899 w 469653"/>
              <a:gd name="connsiteY40" fmla="*/ 14232 h 1038929"/>
              <a:gd name="connsiteX41" fmla="*/ 177899 w 469653"/>
              <a:gd name="connsiteY41" fmla="*/ 35579 h 1038929"/>
              <a:gd name="connsiteX42" fmla="*/ 209921 w 469653"/>
              <a:gd name="connsiteY42" fmla="*/ 35579 h 1038929"/>
              <a:gd name="connsiteX43" fmla="*/ 209921 w 469653"/>
              <a:gd name="connsiteY43" fmla="*/ 0 h 1038929"/>
              <a:gd name="connsiteX44" fmla="*/ 256174 w 469653"/>
              <a:gd name="connsiteY44" fmla="*/ 3558 h 1038929"/>
              <a:gd name="connsiteX45" fmla="*/ 380704 w 469653"/>
              <a:gd name="connsiteY45" fmla="*/ 106739 h 1038929"/>
              <a:gd name="connsiteX46" fmla="*/ 359356 w 469653"/>
              <a:gd name="connsiteY46" fmla="*/ 177898 h 1038929"/>
              <a:gd name="connsiteX47" fmla="*/ 409167 w 469653"/>
              <a:gd name="connsiteY47" fmla="*/ 177898 h 1038929"/>
              <a:gd name="connsiteX48" fmla="*/ 423399 w 469653"/>
              <a:gd name="connsiteY48" fmla="*/ 167225 h 1038929"/>
              <a:gd name="connsiteX49" fmla="*/ 434073 w 469653"/>
              <a:gd name="connsiteY49" fmla="*/ 167225 h 1038929"/>
              <a:gd name="connsiteX50" fmla="*/ 434073 w 469653"/>
              <a:gd name="connsiteY50" fmla="*/ 131645 h 1038929"/>
              <a:gd name="connsiteX51" fmla="*/ 469653 w 469653"/>
              <a:gd name="connsiteY51" fmla="*/ 128087 h 1038929"/>
              <a:gd name="connsiteX52" fmla="*/ 469653 w 469653"/>
              <a:gd name="connsiteY52" fmla="*/ 167225 h 1038929"/>
              <a:gd name="connsiteX53" fmla="*/ 437631 w 469653"/>
              <a:gd name="connsiteY53" fmla="*/ 209920 h 1038929"/>
              <a:gd name="connsiteX54" fmla="*/ 412725 w 469653"/>
              <a:gd name="connsiteY54" fmla="*/ 209920 h 1038929"/>
              <a:gd name="connsiteX55" fmla="*/ 391377 w 469653"/>
              <a:gd name="connsiteY55" fmla="*/ 284638 h 1038929"/>
              <a:gd name="connsiteX56" fmla="*/ 362914 w 469653"/>
              <a:gd name="connsiteY56" fmla="*/ 284638 h 1038929"/>
              <a:gd name="connsiteX57" fmla="*/ 341566 w 469653"/>
              <a:gd name="connsiteY57" fmla="*/ 330891 h 1038929"/>
              <a:gd name="connsiteX58" fmla="*/ 341566 w 469653"/>
              <a:gd name="connsiteY58" fmla="*/ 366471 h 1038929"/>
              <a:gd name="connsiteX59" fmla="*/ 323776 w 469653"/>
              <a:gd name="connsiteY59" fmla="*/ 373587 h 1038929"/>
              <a:gd name="connsiteX60" fmla="*/ 323776 w 469653"/>
              <a:gd name="connsiteY60" fmla="*/ 434073 h 1038929"/>
              <a:gd name="connsiteX61" fmla="*/ 391377 w 469653"/>
              <a:gd name="connsiteY61" fmla="*/ 466095 h 10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9653" h="1038929">
                <a:moveTo>
                  <a:pt x="391377" y="466095"/>
                </a:moveTo>
                <a:lnTo>
                  <a:pt x="377146" y="519464"/>
                </a:lnTo>
                <a:cubicBezTo>
                  <a:pt x="340684" y="552279"/>
                  <a:pt x="341566" y="535530"/>
                  <a:pt x="341566" y="555044"/>
                </a:cubicBezTo>
                <a:lnTo>
                  <a:pt x="259732" y="555044"/>
                </a:lnTo>
                <a:lnTo>
                  <a:pt x="234826" y="626204"/>
                </a:lnTo>
                <a:lnTo>
                  <a:pt x="220595" y="647551"/>
                </a:lnTo>
                <a:lnTo>
                  <a:pt x="170783" y="608414"/>
                </a:lnTo>
                <a:lnTo>
                  <a:pt x="156551" y="622646"/>
                </a:lnTo>
                <a:lnTo>
                  <a:pt x="188573" y="676015"/>
                </a:lnTo>
                <a:lnTo>
                  <a:pt x="227711" y="683131"/>
                </a:lnTo>
                <a:lnTo>
                  <a:pt x="220595" y="715153"/>
                </a:lnTo>
                <a:lnTo>
                  <a:pt x="177899" y="715153"/>
                </a:lnTo>
                <a:lnTo>
                  <a:pt x="160109" y="772081"/>
                </a:lnTo>
                <a:lnTo>
                  <a:pt x="128087" y="807660"/>
                </a:lnTo>
                <a:lnTo>
                  <a:pt x="142319" y="857472"/>
                </a:lnTo>
                <a:lnTo>
                  <a:pt x="163667" y="861030"/>
                </a:lnTo>
                <a:lnTo>
                  <a:pt x="156551" y="900168"/>
                </a:lnTo>
                <a:lnTo>
                  <a:pt x="88949" y="978443"/>
                </a:lnTo>
                <a:lnTo>
                  <a:pt x="88949" y="1014023"/>
                </a:lnTo>
                <a:lnTo>
                  <a:pt x="88949" y="1035371"/>
                </a:lnTo>
                <a:lnTo>
                  <a:pt x="56928" y="1038929"/>
                </a:lnTo>
                <a:lnTo>
                  <a:pt x="56928" y="1017581"/>
                </a:lnTo>
                <a:lnTo>
                  <a:pt x="10674" y="1017581"/>
                </a:lnTo>
                <a:lnTo>
                  <a:pt x="0" y="999791"/>
                </a:lnTo>
                <a:lnTo>
                  <a:pt x="0" y="857472"/>
                </a:lnTo>
                <a:lnTo>
                  <a:pt x="21348" y="853914"/>
                </a:lnTo>
                <a:lnTo>
                  <a:pt x="14232" y="718711"/>
                </a:lnTo>
                <a:lnTo>
                  <a:pt x="3558" y="690247"/>
                </a:lnTo>
                <a:lnTo>
                  <a:pt x="7116" y="587066"/>
                </a:lnTo>
                <a:lnTo>
                  <a:pt x="24906" y="515906"/>
                </a:lnTo>
                <a:cubicBezTo>
                  <a:pt x="39426" y="457828"/>
                  <a:pt x="39138" y="478539"/>
                  <a:pt x="39138" y="455421"/>
                </a:cubicBezTo>
                <a:lnTo>
                  <a:pt x="67602" y="380703"/>
                </a:lnTo>
                <a:lnTo>
                  <a:pt x="67602" y="277522"/>
                </a:lnTo>
                <a:lnTo>
                  <a:pt x="74718" y="224152"/>
                </a:lnTo>
                <a:lnTo>
                  <a:pt x="99623" y="156551"/>
                </a:lnTo>
                <a:cubicBezTo>
                  <a:pt x="118514" y="148995"/>
                  <a:pt x="117413" y="155822"/>
                  <a:pt x="117413" y="145877"/>
                </a:cubicBezTo>
                <a:lnTo>
                  <a:pt x="110297" y="56927"/>
                </a:lnTo>
                <a:lnTo>
                  <a:pt x="110297" y="42695"/>
                </a:lnTo>
                <a:lnTo>
                  <a:pt x="142319" y="42695"/>
                </a:lnTo>
                <a:lnTo>
                  <a:pt x="145877" y="14232"/>
                </a:lnTo>
                <a:lnTo>
                  <a:pt x="177899" y="14232"/>
                </a:lnTo>
                <a:lnTo>
                  <a:pt x="177899" y="35579"/>
                </a:lnTo>
                <a:lnTo>
                  <a:pt x="209921" y="35579"/>
                </a:lnTo>
                <a:lnTo>
                  <a:pt x="209921" y="0"/>
                </a:lnTo>
                <a:lnTo>
                  <a:pt x="256174" y="3558"/>
                </a:lnTo>
                <a:lnTo>
                  <a:pt x="380704" y="106739"/>
                </a:lnTo>
                <a:lnTo>
                  <a:pt x="359356" y="177898"/>
                </a:lnTo>
                <a:lnTo>
                  <a:pt x="409167" y="177898"/>
                </a:lnTo>
                <a:lnTo>
                  <a:pt x="423399" y="167225"/>
                </a:lnTo>
                <a:lnTo>
                  <a:pt x="434073" y="167225"/>
                </a:lnTo>
                <a:lnTo>
                  <a:pt x="434073" y="131645"/>
                </a:lnTo>
                <a:lnTo>
                  <a:pt x="469653" y="128087"/>
                </a:lnTo>
                <a:lnTo>
                  <a:pt x="469653" y="167225"/>
                </a:lnTo>
                <a:lnTo>
                  <a:pt x="437631" y="209920"/>
                </a:lnTo>
                <a:lnTo>
                  <a:pt x="412725" y="209920"/>
                </a:lnTo>
                <a:lnTo>
                  <a:pt x="391377" y="284638"/>
                </a:lnTo>
                <a:lnTo>
                  <a:pt x="362914" y="284638"/>
                </a:lnTo>
                <a:lnTo>
                  <a:pt x="341566" y="330891"/>
                </a:lnTo>
                <a:lnTo>
                  <a:pt x="341566" y="366471"/>
                </a:lnTo>
                <a:lnTo>
                  <a:pt x="323776" y="373587"/>
                </a:lnTo>
                <a:lnTo>
                  <a:pt x="323776" y="434073"/>
                </a:lnTo>
                <a:lnTo>
                  <a:pt x="391377" y="46609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3" name="Forme libre 132"/>
          <p:cNvSpPr/>
          <p:nvPr/>
        </p:nvSpPr>
        <p:spPr>
          <a:xfrm>
            <a:off x="2336800" y="4486275"/>
            <a:ext cx="239713" cy="1258888"/>
          </a:xfrm>
          <a:custGeom>
            <a:avLst/>
            <a:gdLst>
              <a:gd name="connsiteX0" fmla="*/ 110297 w 238384"/>
              <a:gd name="connsiteY0" fmla="*/ 483884 h 1258372"/>
              <a:gd name="connsiteX1" fmla="*/ 60485 w 238384"/>
              <a:gd name="connsiteY1" fmla="*/ 654667 h 1258372"/>
              <a:gd name="connsiteX2" fmla="*/ 53369 w 238384"/>
              <a:gd name="connsiteY2" fmla="*/ 864588 h 1258372"/>
              <a:gd name="connsiteX3" fmla="*/ 74717 w 238384"/>
              <a:gd name="connsiteY3" fmla="*/ 914400 h 1258372"/>
              <a:gd name="connsiteX4" fmla="*/ 46253 w 238384"/>
              <a:gd name="connsiteY4" fmla="*/ 949979 h 1258372"/>
              <a:gd name="connsiteX5" fmla="*/ 0 w 238384"/>
              <a:gd name="connsiteY5" fmla="*/ 949979 h 1258372"/>
              <a:gd name="connsiteX6" fmla="*/ 0 w 238384"/>
              <a:gd name="connsiteY6" fmla="*/ 974885 h 1258372"/>
              <a:gd name="connsiteX7" fmla="*/ 71159 w 238384"/>
              <a:gd name="connsiteY7" fmla="*/ 996233 h 1258372"/>
              <a:gd name="connsiteX8" fmla="*/ 67601 w 238384"/>
              <a:gd name="connsiteY8" fmla="*/ 1117204 h 1258372"/>
              <a:gd name="connsiteX9" fmla="*/ 42695 w 238384"/>
              <a:gd name="connsiteY9" fmla="*/ 1159900 h 1258372"/>
              <a:gd name="connsiteX10" fmla="*/ 10674 w 238384"/>
              <a:gd name="connsiteY10" fmla="*/ 1177690 h 1258372"/>
              <a:gd name="connsiteX11" fmla="*/ 3558 w 238384"/>
              <a:gd name="connsiteY11" fmla="*/ 1202596 h 1258372"/>
              <a:gd name="connsiteX12" fmla="*/ 3558 w 238384"/>
              <a:gd name="connsiteY12" fmla="*/ 1209712 h 1258372"/>
              <a:gd name="connsiteX13" fmla="*/ 24905 w 238384"/>
              <a:gd name="connsiteY13" fmla="*/ 1213270 h 1258372"/>
              <a:gd name="connsiteX14" fmla="*/ 42695 w 238384"/>
              <a:gd name="connsiteY14" fmla="*/ 1188364 h 1258372"/>
              <a:gd name="connsiteX15" fmla="*/ 71159 w 238384"/>
              <a:gd name="connsiteY15" fmla="*/ 1241733 h 1258372"/>
              <a:gd name="connsiteX16" fmla="*/ 131645 w 238384"/>
              <a:gd name="connsiteY16" fmla="*/ 1234617 h 1258372"/>
              <a:gd name="connsiteX17" fmla="*/ 131645 w 238384"/>
              <a:gd name="connsiteY17" fmla="*/ 1177690 h 1258372"/>
              <a:gd name="connsiteX18" fmla="*/ 152993 w 238384"/>
              <a:gd name="connsiteY18" fmla="*/ 1177690 h 1258372"/>
              <a:gd name="connsiteX19" fmla="*/ 149435 w 238384"/>
              <a:gd name="connsiteY19" fmla="*/ 1156342 h 1258372"/>
              <a:gd name="connsiteX20" fmla="*/ 110297 w 238384"/>
              <a:gd name="connsiteY20" fmla="*/ 1156342 h 1258372"/>
              <a:gd name="connsiteX21" fmla="*/ 92507 w 238384"/>
              <a:gd name="connsiteY21" fmla="*/ 1138552 h 1258372"/>
              <a:gd name="connsiteX22" fmla="*/ 92507 w 238384"/>
              <a:gd name="connsiteY22" fmla="*/ 999791 h 1258372"/>
              <a:gd name="connsiteX23" fmla="*/ 110297 w 238384"/>
              <a:gd name="connsiteY23" fmla="*/ 989117 h 1258372"/>
              <a:gd name="connsiteX24" fmla="*/ 113855 w 238384"/>
              <a:gd name="connsiteY24" fmla="*/ 857472 h 1258372"/>
              <a:gd name="connsiteX25" fmla="*/ 99623 w 238384"/>
              <a:gd name="connsiteY25" fmla="*/ 843240 h 1258372"/>
              <a:gd name="connsiteX26" fmla="*/ 103181 w 238384"/>
              <a:gd name="connsiteY26" fmla="*/ 718711 h 1258372"/>
              <a:gd name="connsiteX27" fmla="*/ 138761 w 238384"/>
              <a:gd name="connsiteY27" fmla="*/ 601298 h 1258372"/>
              <a:gd name="connsiteX28" fmla="*/ 138761 w 238384"/>
              <a:gd name="connsiteY28" fmla="*/ 594182 h 1258372"/>
              <a:gd name="connsiteX29" fmla="*/ 160109 w 238384"/>
              <a:gd name="connsiteY29" fmla="*/ 526580 h 1258372"/>
              <a:gd name="connsiteX30" fmla="*/ 163667 w 238384"/>
              <a:gd name="connsiteY30" fmla="*/ 412725 h 1258372"/>
              <a:gd name="connsiteX31" fmla="*/ 195688 w 238384"/>
              <a:gd name="connsiteY31" fmla="*/ 298870 h 1258372"/>
              <a:gd name="connsiteX32" fmla="*/ 209920 w 238384"/>
              <a:gd name="connsiteY32" fmla="*/ 284638 h 1258372"/>
              <a:gd name="connsiteX33" fmla="*/ 202804 w 238384"/>
              <a:gd name="connsiteY33" fmla="*/ 188572 h 1258372"/>
              <a:gd name="connsiteX34" fmla="*/ 234826 w 238384"/>
              <a:gd name="connsiteY34" fmla="*/ 185014 h 1258372"/>
              <a:gd name="connsiteX35" fmla="*/ 238384 w 238384"/>
              <a:gd name="connsiteY35" fmla="*/ 152993 h 1258372"/>
              <a:gd name="connsiteX36" fmla="*/ 206362 w 238384"/>
              <a:gd name="connsiteY36" fmla="*/ 152993 h 1258372"/>
              <a:gd name="connsiteX37" fmla="*/ 206362 w 238384"/>
              <a:gd name="connsiteY37" fmla="*/ 103181 h 1258372"/>
              <a:gd name="connsiteX38" fmla="*/ 177898 w 238384"/>
              <a:gd name="connsiteY38" fmla="*/ 42695 h 1258372"/>
              <a:gd name="connsiteX39" fmla="*/ 177898 w 238384"/>
              <a:gd name="connsiteY39" fmla="*/ 0 h 1258372"/>
              <a:gd name="connsiteX40" fmla="*/ 152993 w 238384"/>
              <a:gd name="connsiteY40" fmla="*/ 7116 h 1258372"/>
              <a:gd name="connsiteX41" fmla="*/ 152993 w 238384"/>
              <a:gd name="connsiteY41" fmla="*/ 99623 h 1258372"/>
              <a:gd name="connsiteX42" fmla="*/ 135203 w 238384"/>
              <a:gd name="connsiteY42" fmla="*/ 103181 h 1258372"/>
              <a:gd name="connsiteX43" fmla="*/ 131645 w 238384"/>
              <a:gd name="connsiteY43" fmla="*/ 227710 h 1258372"/>
              <a:gd name="connsiteX44" fmla="*/ 117413 w 238384"/>
              <a:gd name="connsiteY44" fmla="*/ 298870 h 1258372"/>
              <a:gd name="connsiteX45" fmla="*/ 110297 w 238384"/>
              <a:gd name="connsiteY45" fmla="*/ 313102 h 1258372"/>
              <a:gd name="connsiteX46" fmla="*/ 110297 w 238384"/>
              <a:gd name="connsiteY46" fmla="*/ 483884 h 125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8384" h="1258372">
                <a:moveTo>
                  <a:pt x="110297" y="483884"/>
                </a:moveTo>
                <a:lnTo>
                  <a:pt x="60485" y="654667"/>
                </a:lnTo>
                <a:lnTo>
                  <a:pt x="53369" y="864588"/>
                </a:lnTo>
                <a:lnTo>
                  <a:pt x="74717" y="914400"/>
                </a:lnTo>
                <a:lnTo>
                  <a:pt x="46253" y="949979"/>
                </a:lnTo>
                <a:lnTo>
                  <a:pt x="0" y="949979"/>
                </a:lnTo>
                <a:lnTo>
                  <a:pt x="0" y="974885"/>
                </a:lnTo>
                <a:lnTo>
                  <a:pt x="71159" y="996233"/>
                </a:lnTo>
                <a:lnTo>
                  <a:pt x="67601" y="1117204"/>
                </a:lnTo>
                <a:lnTo>
                  <a:pt x="42695" y="1159900"/>
                </a:lnTo>
                <a:lnTo>
                  <a:pt x="10674" y="1177690"/>
                </a:lnTo>
                <a:lnTo>
                  <a:pt x="3558" y="1202596"/>
                </a:lnTo>
                <a:lnTo>
                  <a:pt x="3558" y="1209712"/>
                </a:lnTo>
                <a:lnTo>
                  <a:pt x="24905" y="1213270"/>
                </a:lnTo>
                <a:lnTo>
                  <a:pt x="42695" y="1188364"/>
                </a:lnTo>
                <a:lnTo>
                  <a:pt x="71159" y="1241733"/>
                </a:lnTo>
                <a:cubicBezTo>
                  <a:pt x="132829" y="1238105"/>
                  <a:pt x="131645" y="1258372"/>
                  <a:pt x="131645" y="1234617"/>
                </a:cubicBezTo>
                <a:lnTo>
                  <a:pt x="131645" y="1177690"/>
                </a:lnTo>
                <a:lnTo>
                  <a:pt x="152993" y="1177690"/>
                </a:lnTo>
                <a:lnTo>
                  <a:pt x="149435" y="1156342"/>
                </a:lnTo>
                <a:lnTo>
                  <a:pt x="110297" y="1156342"/>
                </a:lnTo>
                <a:lnTo>
                  <a:pt x="92507" y="1138552"/>
                </a:lnTo>
                <a:lnTo>
                  <a:pt x="92507" y="999791"/>
                </a:lnTo>
                <a:lnTo>
                  <a:pt x="110297" y="989117"/>
                </a:lnTo>
                <a:lnTo>
                  <a:pt x="113855" y="857472"/>
                </a:lnTo>
                <a:lnTo>
                  <a:pt x="99623" y="843240"/>
                </a:lnTo>
                <a:lnTo>
                  <a:pt x="103181" y="718711"/>
                </a:lnTo>
                <a:cubicBezTo>
                  <a:pt x="139489" y="606157"/>
                  <a:pt x="138761" y="647045"/>
                  <a:pt x="138761" y="601298"/>
                </a:cubicBezTo>
                <a:lnTo>
                  <a:pt x="138761" y="594182"/>
                </a:lnTo>
                <a:lnTo>
                  <a:pt x="160109" y="526580"/>
                </a:lnTo>
                <a:lnTo>
                  <a:pt x="163667" y="412725"/>
                </a:lnTo>
                <a:lnTo>
                  <a:pt x="195688" y="298870"/>
                </a:lnTo>
                <a:lnTo>
                  <a:pt x="209920" y="284638"/>
                </a:lnTo>
                <a:lnTo>
                  <a:pt x="202804" y="188572"/>
                </a:lnTo>
                <a:lnTo>
                  <a:pt x="234826" y="185014"/>
                </a:lnTo>
                <a:lnTo>
                  <a:pt x="238384" y="152993"/>
                </a:lnTo>
                <a:lnTo>
                  <a:pt x="206362" y="152993"/>
                </a:lnTo>
                <a:lnTo>
                  <a:pt x="206362" y="103181"/>
                </a:lnTo>
                <a:lnTo>
                  <a:pt x="177898" y="42695"/>
                </a:lnTo>
                <a:lnTo>
                  <a:pt x="177898" y="0"/>
                </a:lnTo>
                <a:lnTo>
                  <a:pt x="152993" y="7116"/>
                </a:lnTo>
                <a:lnTo>
                  <a:pt x="152993" y="99623"/>
                </a:lnTo>
                <a:lnTo>
                  <a:pt x="135203" y="103181"/>
                </a:lnTo>
                <a:lnTo>
                  <a:pt x="131645" y="227710"/>
                </a:lnTo>
                <a:lnTo>
                  <a:pt x="117413" y="298870"/>
                </a:lnTo>
                <a:lnTo>
                  <a:pt x="110297" y="313102"/>
                </a:lnTo>
                <a:lnTo>
                  <a:pt x="110297" y="48388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5" name="Forme libre 104"/>
          <p:cNvSpPr/>
          <p:nvPr/>
        </p:nvSpPr>
        <p:spPr>
          <a:xfrm>
            <a:off x="2079625" y="3557588"/>
            <a:ext cx="117475" cy="85725"/>
          </a:xfrm>
          <a:custGeom>
            <a:avLst/>
            <a:gdLst>
              <a:gd name="connsiteX0" fmla="*/ 40558 w 117987"/>
              <a:gd name="connsiteY0" fmla="*/ 84804 h 84804"/>
              <a:gd name="connsiteX1" fmla="*/ 0 w 117987"/>
              <a:gd name="connsiteY1" fmla="*/ 11062 h 84804"/>
              <a:gd name="connsiteX2" fmla="*/ 77429 w 117987"/>
              <a:gd name="connsiteY2" fmla="*/ 0 h 84804"/>
              <a:gd name="connsiteX3" fmla="*/ 117987 w 117987"/>
              <a:gd name="connsiteY3" fmla="*/ 70055 h 84804"/>
              <a:gd name="connsiteX4" fmla="*/ 40558 w 117987"/>
              <a:gd name="connsiteY4" fmla="*/ 84804 h 8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87" h="84804">
                <a:moveTo>
                  <a:pt x="40558" y="84804"/>
                </a:moveTo>
                <a:lnTo>
                  <a:pt x="0" y="11062"/>
                </a:lnTo>
                <a:lnTo>
                  <a:pt x="77429" y="0"/>
                </a:lnTo>
                <a:lnTo>
                  <a:pt x="117987" y="70055"/>
                </a:lnTo>
                <a:lnTo>
                  <a:pt x="40558" y="8480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6" name="Forme libre 105"/>
          <p:cNvSpPr/>
          <p:nvPr/>
        </p:nvSpPr>
        <p:spPr>
          <a:xfrm>
            <a:off x="2124075" y="3609975"/>
            <a:ext cx="198438" cy="114300"/>
          </a:xfrm>
          <a:custGeom>
            <a:avLst/>
            <a:gdLst>
              <a:gd name="connsiteX0" fmla="*/ 84803 w 199103"/>
              <a:gd name="connsiteY0" fmla="*/ 88490 h 114300"/>
              <a:gd name="connsiteX1" fmla="*/ 0 w 199103"/>
              <a:gd name="connsiteY1" fmla="*/ 36871 h 114300"/>
              <a:gd name="connsiteX2" fmla="*/ 73742 w 199103"/>
              <a:gd name="connsiteY2" fmla="*/ 18435 h 114300"/>
              <a:gd name="connsiteX3" fmla="*/ 84803 w 199103"/>
              <a:gd name="connsiteY3" fmla="*/ 29497 h 114300"/>
              <a:gd name="connsiteX4" fmla="*/ 110613 w 199103"/>
              <a:gd name="connsiteY4" fmla="*/ 18435 h 114300"/>
              <a:gd name="connsiteX5" fmla="*/ 125361 w 199103"/>
              <a:gd name="connsiteY5" fmla="*/ 18435 h 114300"/>
              <a:gd name="connsiteX6" fmla="*/ 140109 w 199103"/>
              <a:gd name="connsiteY6" fmla="*/ 0 h 114300"/>
              <a:gd name="connsiteX7" fmla="*/ 165919 w 199103"/>
              <a:gd name="connsiteY7" fmla="*/ 0 h 114300"/>
              <a:gd name="connsiteX8" fmla="*/ 199103 w 199103"/>
              <a:gd name="connsiteY8" fmla="*/ 81116 h 114300"/>
              <a:gd name="connsiteX9" fmla="*/ 184355 w 199103"/>
              <a:gd name="connsiteY9" fmla="*/ 114300 h 114300"/>
              <a:gd name="connsiteX10" fmla="*/ 162232 w 199103"/>
              <a:gd name="connsiteY10" fmla="*/ 95864 h 114300"/>
              <a:gd name="connsiteX11" fmla="*/ 147484 w 199103"/>
              <a:gd name="connsiteY11" fmla="*/ 58993 h 114300"/>
              <a:gd name="connsiteX12" fmla="*/ 84803 w 199103"/>
              <a:gd name="connsiteY12" fmla="*/ 8849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03" h="114300">
                <a:moveTo>
                  <a:pt x="84803" y="88490"/>
                </a:moveTo>
                <a:lnTo>
                  <a:pt x="0" y="36871"/>
                </a:lnTo>
                <a:lnTo>
                  <a:pt x="73742" y="18435"/>
                </a:lnTo>
                <a:lnTo>
                  <a:pt x="84803" y="29497"/>
                </a:lnTo>
                <a:lnTo>
                  <a:pt x="110613" y="18435"/>
                </a:lnTo>
                <a:lnTo>
                  <a:pt x="125361" y="18435"/>
                </a:lnTo>
                <a:lnTo>
                  <a:pt x="140109" y="0"/>
                </a:lnTo>
                <a:lnTo>
                  <a:pt x="165919" y="0"/>
                </a:lnTo>
                <a:lnTo>
                  <a:pt x="199103" y="81116"/>
                </a:lnTo>
                <a:lnTo>
                  <a:pt x="184355" y="114300"/>
                </a:lnTo>
                <a:lnTo>
                  <a:pt x="162232" y="95864"/>
                </a:lnTo>
                <a:lnTo>
                  <a:pt x="147484" y="58993"/>
                </a:lnTo>
                <a:lnTo>
                  <a:pt x="84803" y="8849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7" name="Forme libre 106"/>
          <p:cNvSpPr/>
          <p:nvPr/>
        </p:nvSpPr>
        <p:spPr>
          <a:xfrm>
            <a:off x="2020888" y="3425825"/>
            <a:ext cx="147637" cy="142875"/>
          </a:xfrm>
          <a:custGeom>
            <a:avLst/>
            <a:gdLst>
              <a:gd name="connsiteX0" fmla="*/ 125361 w 147484"/>
              <a:gd name="connsiteY0" fmla="*/ 0 h 143797"/>
              <a:gd name="connsiteX1" fmla="*/ 51619 w 147484"/>
              <a:gd name="connsiteY1" fmla="*/ 0 h 143797"/>
              <a:gd name="connsiteX2" fmla="*/ 36871 w 147484"/>
              <a:gd name="connsiteY2" fmla="*/ 51619 h 143797"/>
              <a:gd name="connsiteX3" fmla="*/ 3687 w 147484"/>
              <a:gd name="connsiteY3" fmla="*/ 55306 h 143797"/>
              <a:gd name="connsiteX4" fmla="*/ 0 w 147484"/>
              <a:gd name="connsiteY4" fmla="*/ 88490 h 143797"/>
              <a:gd name="connsiteX5" fmla="*/ 22123 w 147484"/>
              <a:gd name="connsiteY5" fmla="*/ 99552 h 143797"/>
              <a:gd name="connsiteX6" fmla="*/ 58994 w 147484"/>
              <a:gd name="connsiteY6" fmla="*/ 143797 h 143797"/>
              <a:gd name="connsiteX7" fmla="*/ 132736 w 147484"/>
              <a:gd name="connsiteY7" fmla="*/ 132735 h 143797"/>
              <a:gd name="connsiteX8" fmla="*/ 147484 w 147484"/>
              <a:gd name="connsiteY8" fmla="*/ 103239 h 143797"/>
              <a:gd name="connsiteX9" fmla="*/ 121674 w 147484"/>
              <a:gd name="connsiteY9" fmla="*/ 55306 h 143797"/>
              <a:gd name="connsiteX10" fmla="*/ 125361 w 147484"/>
              <a:gd name="connsiteY10" fmla="*/ 0 h 14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484" h="143797">
                <a:moveTo>
                  <a:pt x="125361" y="0"/>
                </a:moveTo>
                <a:lnTo>
                  <a:pt x="51619" y="0"/>
                </a:lnTo>
                <a:lnTo>
                  <a:pt x="36871" y="51619"/>
                </a:lnTo>
                <a:lnTo>
                  <a:pt x="3687" y="55306"/>
                </a:lnTo>
                <a:lnTo>
                  <a:pt x="0" y="88490"/>
                </a:lnTo>
                <a:lnTo>
                  <a:pt x="22123" y="99552"/>
                </a:lnTo>
                <a:lnTo>
                  <a:pt x="58994" y="143797"/>
                </a:lnTo>
                <a:lnTo>
                  <a:pt x="132736" y="132735"/>
                </a:lnTo>
                <a:lnTo>
                  <a:pt x="147484" y="103239"/>
                </a:lnTo>
                <a:lnTo>
                  <a:pt x="121674" y="55306"/>
                </a:lnTo>
                <a:lnTo>
                  <a:pt x="12536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6" name="Forme libre 115"/>
          <p:cNvSpPr/>
          <p:nvPr/>
        </p:nvSpPr>
        <p:spPr>
          <a:xfrm>
            <a:off x="1920875" y="3406775"/>
            <a:ext cx="100013" cy="100013"/>
          </a:xfrm>
          <a:custGeom>
            <a:avLst/>
            <a:gdLst>
              <a:gd name="connsiteX0" fmla="*/ 0 w 99552"/>
              <a:gd name="connsiteY0" fmla="*/ 18436 h 99552"/>
              <a:gd name="connsiteX1" fmla="*/ 29497 w 99552"/>
              <a:gd name="connsiteY1" fmla="*/ 81117 h 99552"/>
              <a:gd name="connsiteX2" fmla="*/ 99552 w 99552"/>
              <a:gd name="connsiteY2" fmla="*/ 99552 h 99552"/>
              <a:gd name="connsiteX3" fmla="*/ 99552 w 99552"/>
              <a:gd name="connsiteY3" fmla="*/ 44246 h 99552"/>
              <a:gd name="connsiteX4" fmla="*/ 55307 w 99552"/>
              <a:gd name="connsiteY4" fmla="*/ 0 h 99552"/>
              <a:gd name="connsiteX5" fmla="*/ 0 w 99552"/>
              <a:gd name="connsiteY5" fmla="*/ 18436 h 9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52" h="99552">
                <a:moveTo>
                  <a:pt x="0" y="18436"/>
                </a:moveTo>
                <a:lnTo>
                  <a:pt x="29497" y="81117"/>
                </a:lnTo>
                <a:lnTo>
                  <a:pt x="99552" y="99552"/>
                </a:lnTo>
                <a:lnTo>
                  <a:pt x="99552" y="44246"/>
                </a:lnTo>
                <a:lnTo>
                  <a:pt x="55307" y="0"/>
                </a:lnTo>
                <a:lnTo>
                  <a:pt x="0" y="184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0" name="Forme libre 119"/>
          <p:cNvSpPr/>
          <p:nvPr/>
        </p:nvSpPr>
        <p:spPr>
          <a:xfrm>
            <a:off x="1898650" y="3336925"/>
            <a:ext cx="250825" cy="144463"/>
          </a:xfrm>
          <a:custGeom>
            <a:avLst/>
            <a:gdLst>
              <a:gd name="connsiteX0" fmla="*/ 0 w 250722"/>
              <a:gd name="connsiteY0" fmla="*/ 77429 h 143796"/>
              <a:gd name="connsiteX1" fmla="*/ 73742 w 250722"/>
              <a:gd name="connsiteY1" fmla="*/ 44245 h 143796"/>
              <a:gd name="connsiteX2" fmla="*/ 66368 w 250722"/>
              <a:gd name="connsiteY2" fmla="*/ 47932 h 143796"/>
              <a:gd name="connsiteX3" fmla="*/ 103239 w 250722"/>
              <a:gd name="connsiteY3" fmla="*/ 0 h 143796"/>
              <a:gd name="connsiteX4" fmla="*/ 103239 w 250722"/>
              <a:gd name="connsiteY4" fmla="*/ 33183 h 143796"/>
              <a:gd name="connsiteX5" fmla="*/ 158545 w 250722"/>
              <a:gd name="connsiteY5" fmla="*/ 36871 h 143796"/>
              <a:gd name="connsiteX6" fmla="*/ 165919 w 250722"/>
              <a:gd name="connsiteY6" fmla="*/ 73742 h 143796"/>
              <a:gd name="connsiteX7" fmla="*/ 224913 w 250722"/>
              <a:gd name="connsiteY7" fmla="*/ 58993 h 143796"/>
              <a:gd name="connsiteX8" fmla="*/ 250722 w 250722"/>
              <a:gd name="connsiteY8" fmla="*/ 84803 h 143796"/>
              <a:gd name="connsiteX9" fmla="*/ 173293 w 250722"/>
              <a:gd name="connsiteY9" fmla="*/ 88490 h 143796"/>
              <a:gd name="connsiteX10" fmla="*/ 154858 w 250722"/>
              <a:gd name="connsiteY10" fmla="*/ 143796 h 143796"/>
              <a:gd name="connsiteX11" fmla="*/ 121674 w 250722"/>
              <a:gd name="connsiteY11" fmla="*/ 143796 h 143796"/>
              <a:gd name="connsiteX12" fmla="*/ 121674 w 250722"/>
              <a:gd name="connsiteY12" fmla="*/ 114300 h 143796"/>
              <a:gd name="connsiteX13" fmla="*/ 77429 w 250722"/>
              <a:gd name="connsiteY13" fmla="*/ 73742 h 143796"/>
              <a:gd name="connsiteX14" fmla="*/ 0 w 250722"/>
              <a:gd name="connsiteY14" fmla="*/ 77429 h 1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22" h="143796">
                <a:moveTo>
                  <a:pt x="0" y="77429"/>
                </a:moveTo>
                <a:lnTo>
                  <a:pt x="73742" y="44245"/>
                </a:lnTo>
                <a:lnTo>
                  <a:pt x="66368" y="47932"/>
                </a:lnTo>
                <a:lnTo>
                  <a:pt x="103239" y="0"/>
                </a:lnTo>
                <a:lnTo>
                  <a:pt x="103239" y="33183"/>
                </a:lnTo>
                <a:lnTo>
                  <a:pt x="158545" y="36871"/>
                </a:lnTo>
                <a:lnTo>
                  <a:pt x="165919" y="73742"/>
                </a:lnTo>
                <a:lnTo>
                  <a:pt x="224913" y="58993"/>
                </a:lnTo>
                <a:lnTo>
                  <a:pt x="250722" y="84803"/>
                </a:lnTo>
                <a:lnTo>
                  <a:pt x="173293" y="88490"/>
                </a:lnTo>
                <a:lnTo>
                  <a:pt x="154858" y="143796"/>
                </a:lnTo>
                <a:lnTo>
                  <a:pt x="121674" y="143796"/>
                </a:lnTo>
                <a:lnTo>
                  <a:pt x="121674" y="114300"/>
                </a:lnTo>
                <a:lnTo>
                  <a:pt x="77429" y="73742"/>
                </a:lnTo>
                <a:lnTo>
                  <a:pt x="0" y="774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1" name="Forme libre 120"/>
          <p:cNvSpPr/>
          <p:nvPr/>
        </p:nvSpPr>
        <p:spPr>
          <a:xfrm>
            <a:off x="1312863" y="2868613"/>
            <a:ext cx="766762" cy="560387"/>
          </a:xfrm>
          <a:custGeom>
            <a:avLst/>
            <a:gdLst>
              <a:gd name="connsiteX0" fmla="*/ 497759 w 766917"/>
              <a:gd name="connsiteY0" fmla="*/ 372397 h 560439"/>
              <a:gd name="connsiteX1" fmla="*/ 497759 w 766917"/>
              <a:gd name="connsiteY1" fmla="*/ 265471 h 560439"/>
              <a:gd name="connsiteX2" fmla="*/ 512507 w 766917"/>
              <a:gd name="connsiteY2" fmla="*/ 247036 h 560439"/>
              <a:gd name="connsiteX3" fmla="*/ 508820 w 766917"/>
              <a:gd name="connsiteY3" fmla="*/ 221226 h 560439"/>
              <a:gd name="connsiteX4" fmla="*/ 497759 w 766917"/>
              <a:gd name="connsiteY4" fmla="*/ 213852 h 560439"/>
              <a:gd name="connsiteX5" fmla="*/ 453513 w 766917"/>
              <a:gd name="connsiteY5" fmla="*/ 232287 h 560439"/>
              <a:gd name="connsiteX6" fmla="*/ 405581 w 766917"/>
              <a:gd name="connsiteY6" fmla="*/ 114300 h 560439"/>
              <a:gd name="connsiteX7" fmla="*/ 368710 w 766917"/>
              <a:gd name="connsiteY7" fmla="*/ 114300 h 560439"/>
              <a:gd name="connsiteX8" fmla="*/ 346588 w 766917"/>
              <a:gd name="connsiteY8" fmla="*/ 136423 h 560439"/>
              <a:gd name="connsiteX9" fmla="*/ 320778 w 766917"/>
              <a:gd name="connsiteY9" fmla="*/ 132736 h 560439"/>
              <a:gd name="connsiteX10" fmla="*/ 269159 w 766917"/>
              <a:gd name="connsiteY10" fmla="*/ 44245 h 560439"/>
              <a:gd name="connsiteX11" fmla="*/ 125362 w 766917"/>
              <a:gd name="connsiteY11" fmla="*/ 47933 h 560439"/>
              <a:gd name="connsiteX12" fmla="*/ 99552 w 766917"/>
              <a:gd name="connsiteY12" fmla="*/ 0 h 560439"/>
              <a:gd name="connsiteX13" fmla="*/ 0 w 766917"/>
              <a:gd name="connsiteY13" fmla="*/ 7374 h 560439"/>
              <a:gd name="connsiteX14" fmla="*/ 0 w 766917"/>
              <a:gd name="connsiteY14" fmla="*/ 25810 h 560439"/>
              <a:gd name="connsiteX15" fmla="*/ 47933 w 766917"/>
              <a:gd name="connsiteY15" fmla="*/ 117987 h 560439"/>
              <a:gd name="connsiteX16" fmla="*/ 47933 w 766917"/>
              <a:gd name="connsiteY16" fmla="*/ 169607 h 560439"/>
              <a:gd name="connsiteX17" fmla="*/ 95865 w 766917"/>
              <a:gd name="connsiteY17" fmla="*/ 199104 h 560439"/>
              <a:gd name="connsiteX18" fmla="*/ 129049 w 766917"/>
              <a:gd name="connsiteY18" fmla="*/ 302342 h 560439"/>
              <a:gd name="connsiteX19" fmla="*/ 176981 w 766917"/>
              <a:gd name="connsiteY19" fmla="*/ 306029 h 560439"/>
              <a:gd name="connsiteX20" fmla="*/ 147484 w 766917"/>
              <a:gd name="connsiteY20" fmla="*/ 188042 h 560439"/>
              <a:gd name="connsiteX21" fmla="*/ 51620 w 766917"/>
              <a:gd name="connsiteY21" fmla="*/ 44245 h 560439"/>
              <a:gd name="connsiteX22" fmla="*/ 99552 w 766917"/>
              <a:gd name="connsiteY22" fmla="*/ 40558 h 560439"/>
              <a:gd name="connsiteX23" fmla="*/ 283907 w 766917"/>
              <a:gd name="connsiteY23" fmla="*/ 353962 h 560439"/>
              <a:gd name="connsiteX24" fmla="*/ 283907 w 766917"/>
              <a:gd name="connsiteY24" fmla="*/ 398207 h 560439"/>
              <a:gd name="connsiteX25" fmla="*/ 320778 w 766917"/>
              <a:gd name="connsiteY25" fmla="*/ 475636 h 560439"/>
              <a:gd name="connsiteX26" fmla="*/ 471949 w 766917"/>
              <a:gd name="connsiteY26" fmla="*/ 556752 h 560439"/>
              <a:gd name="connsiteX27" fmla="*/ 589936 w 766917"/>
              <a:gd name="connsiteY27" fmla="*/ 560439 h 560439"/>
              <a:gd name="connsiteX28" fmla="*/ 656304 w 766917"/>
              <a:gd name="connsiteY28" fmla="*/ 516194 h 560439"/>
              <a:gd name="connsiteX29" fmla="*/ 693175 w 766917"/>
              <a:gd name="connsiteY29" fmla="*/ 468262 h 560439"/>
              <a:gd name="connsiteX30" fmla="*/ 748481 w 766917"/>
              <a:gd name="connsiteY30" fmla="*/ 446139 h 560439"/>
              <a:gd name="connsiteX31" fmla="*/ 748481 w 766917"/>
              <a:gd name="connsiteY31" fmla="*/ 416642 h 560439"/>
              <a:gd name="connsiteX32" fmla="*/ 766917 w 766917"/>
              <a:gd name="connsiteY32" fmla="*/ 383458 h 560439"/>
              <a:gd name="connsiteX33" fmla="*/ 759542 w 766917"/>
              <a:gd name="connsiteY33" fmla="*/ 361336 h 560439"/>
              <a:gd name="connsiteX34" fmla="*/ 674739 w 766917"/>
              <a:gd name="connsiteY34" fmla="*/ 379771 h 560439"/>
              <a:gd name="connsiteX35" fmla="*/ 645242 w 766917"/>
              <a:gd name="connsiteY35" fmla="*/ 460887 h 560439"/>
              <a:gd name="connsiteX36" fmla="*/ 578875 w 766917"/>
              <a:gd name="connsiteY36" fmla="*/ 475636 h 560439"/>
              <a:gd name="connsiteX37" fmla="*/ 527255 w 766917"/>
              <a:gd name="connsiteY37" fmla="*/ 446139 h 560439"/>
              <a:gd name="connsiteX38" fmla="*/ 497759 w 766917"/>
              <a:gd name="connsiteY38" fmla="*/ 372397 h 5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6917" h="560439">
                <a:moveTo>
                  <a:pt x="497759" y="372397"/>
                </a:moveTo>
                <a:lnTo>
                  <a:pt x="497759" y="265471"/>
                </a:lnTo>
                <a:lnTo>
                  <a:pt x="512507" y="247036"/>
                </a:lnTo>
                <a:lnTo>
                  <a:pt x="508820" y="221226"/>
                </a:lnTo>
                <a:lnTo>
                  <a:pt x="497759" y="213852"/>
                </a:lnTo>
                <a:lnTo>
                  <a:pt x="453513" y="232287"/>
                </a:lnTo>
                <a:lnTo>
                  <a:pt x="405581" y="114300"/>
                </a:lnTo>
                <a:lnTo>
                  <a:pt x="368710" y="114300"/>
                </a:lnTo>
                <a:lnTo>
                  <a:pt x="346588" y="136423"/>
                </a:lnTo>
                <a:lnTo>
                  <a:pt x="320778" y="132736"/>
                </a:lnTo>
                <a:lnTo>
                  <a:pt x="269159" y="44245"/>
                </a:lnTo>
                <a:lnTo>
                  <a:pt x="125362" y="47933"/>
                </a:lnTo>
                <a:lnTo>
                  <a:pt x="99552" y="0"/>
                </a:lnTo>
                <a:lnTo>
                  <a:pt x="0" y="7374"/>
                </a:lnTo>
                <a:lnTo>
                  <a:pt x="0" y="25810"/>
                </a:lnTo>
                <a:lnTo>
                  <a:pt x="47933" y="117987"/>
                </a:lnTo>
                <a:lnTo>
                  <a:pt x="47933" y="169607"/>
                </a:lnTo>
                <a:lnTo>
                  <a:pt x="95865" y="199104"/>
                </a:lnTo>
                <a:lnTo>
                  <a:pt x="129049" y="302342"/>
                </a:lnTo>
                <a:lnTo>
                  <a:pt x="176981" y="306029"/>
                </a:lnTo>
                <a:lnTo>
                  <a:pt x="147484" y="188042"/>
                </a:lnTo>
                <a:lnTo>
                  <a:pt x="51620" y="44245"/>
                </a:lnTo>
                <a:lnTo>
                  <a:pt x="99552" y="40558"/>
                </a:lnTo>
                <a:lnTo>
                  <a:pt x="283907" y="353962"/>
                </a:lnTo>
                <a:lnTo>
                  <a:pt x="283907" y="398207"/>
                </a:lnTo>
                <a:lnTo>
                  <a:pt x="320778" y="475636"/>
                </a:lnTo>
                <a:lnTo>
                  <a:pt x="471949" y="556752"/>
                </a:lnTo>
                <a:lnTo>
                  <a:pt x="589936" y="560439"/>
                </a:lnTo>
                <a:lnTo>
                  <a:pt x="656304" y="516194"/>
                </a:lnTo>
                <a:lnTo>
                  <a:pt x="693175" y="468262"/>
                </a:lnTo>
                <a:lnTo>
                  <a:pt x="748481" y="446139"/>
                </a:lnTo>
                <a:lnTo>
                  <a:pt x="748481" y="416642"/>
                </a:lnTo>
                <a:lnTo>
                  <a:pt x="766917" y="383458"/>
                </a:lnTo>
                <a:lnTo>
                  <a:pt x="759542" y="361336"/>
                </a:lnTo>
                <a:lnTo>
                  <a:pt x="674739" y="379771"/>
                </a:lnTo>
                <a:lnTo>
                  <a:pt x="645242" y="460887"/>
                </a:lnTo>
                <a:lnTo>
                  <a:pt x="578875" y="475636"/>
                </a:lnTo>
                <a:lnTo>
                  <a:pt x="527255" y="446139"/>
                </a:lnTo>
                <a:lnTo>
                  <a:pt x="497759" y="37239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5" name="Forme libre 124"/>
          <p:cNvSpPr/>
          <p:nvPr/>
        </p:nvSpPr>
        <p:spPr>
          <a:xfrm>
            <a:off x="1117600" y="2297113"/>
            <a:ext cx="1466850" cy="830262"/>
          </a:xfrm>
          <a:custGeom>
            <a:avLst/>
            <a:gdLst>
              <a:gd name="connsiteX0" fmla="*/ 755855 w 1467465"/>
              <a:gd name="connsiteY0" fmla="*/ 0 h 829597"/>
              <a:gd name="connsiteX1" fmla="*/ 40558 w 1467465"/>
              <a:gd name="connsiteY1" fmla="*/ 0 h 829597"/>
              <a:gd name="connsiteX2" fmla="*/ 0 w 1467465"/>
              <a:gd name="connsiteY2" fmla="*/ 18436 h 829597"/>
              <a:gd name="connsiteX3" fmla="*/ 3687 w 1467465"/>
              <a:gd name="connsiteY3" fmla="*/ 283907 h 829597"/>
              <a:gd name="connsiteX4" fmla="*/ 99552 w 1467465"/>
              <a:gd name="connsiteY4" fmla="*/ 501445 h 829597"/>
              <a:gd name="connsiteX5" fmla="*/ 165920 w 1467465"/>
              <a:gd name="connsiteY5" fmla="*/ 519881 h 829597"/>
              <a:gd name="connsiteX6" fmla="*/ 199104 w 1467465"/>
              <a:gd name="connsiteY6" fmla="*/ 578874 h 829597"/>
              <a:gd name="connsiteX7" fmla="*/ 291281 w 1467465"/>
              <a:gd name="connsiteY7" fmla="*/ 567813 h 829597"/>
              <a:gd name="connsiteX8" fmla="*/ 320778 w 1467465"/>
              <a:gd name="connsiteY8" fmla="*/ 619433 h 829597"/>
              <a:gd name="connsiteX9" fmla="*/ 464575 w 1467465"/>
              <a:gd name="connsiteY9" fmla="*/ 612058 h 829597"/>
              <a:gd name="connsiteX10" fmla="*/ 516194 w 1467465"/>
              <a:gd name="connsiteY10" fmla="*/ 707923 h 829597"/>
              <a:gd name="connsiteX11" fmla="*/ 538316 w 1467465"/>
              <a:gd name="connsiteY11" fmla="*/ 711610 h 829597"/>
              <a:gd name="connsiteX12" fmla="*/ 567813 w 1467465"/>
              <a:gd name="connsiteY12" fmla="*/ 689487 h 829597"/>
              <a:gd name="connsiteX13" fmla="*/ 608371 w 1467465"/>
              <a:gd name="connsiteY13" fmla="*/ 685800 h 829597"/>
              <a:gd name="connsiteX14" fmla="*/ 648929 w 1467465"/>
              <a:gd name="connsiteY14" fmla="*/ 803787 h 829597"/>
              <a:gd name="connsiteX15" fmla="*/ 693175 w 1467465"/>
              <a:gd name="connsiteY15" fmla="*/ 785352 h 829597"/>
              <a:gd name="connsiteX16" fmla="*/ 685800 w 1467465"/>
              <a:gd name="connsiteY16" fmla="*/ 741107 h 829597"/>
              <a:gd name="connsiteX17" fmla="*/ 715297 w 1467465"/>
              <a:gd name="connsiteY17" fmla="*/ 707923 h 829597"/>
              <a:gd name="connsiteX18" fmla="*/ 733733 w 1467465"/>
              <a:gd name="connsiteY18" fmla="*/ 711610 h 829597"/>
              <a:gd name="connsiteX19" fmla="*/ 777978 w 1467465"/>
              <a:gd name="connsiteY19" fmla="*/ 674739 h 829597"/>
              <a:gd name="connsiteX20" fmla="*/ 807475 w 1467465"/>
              <a:gd name="connsiteY20" fmla="*/ 667365 h 829597"/>
              <a:gd name="connsiteX21" fmla="*/ 840658 w 1467465"/>
              <a:gd name="connsiteY21" fmla="*/ 700549 h 829597"/>
              <a:gd name="connsiteX22" fmla="*/ 910713 w 1467465"/>
              <a:gd name="connsiteY22" fmla="*/ 704236 h 829597"/>
              <a:gd name="connsiteX23" fmla="*/ 914400 w 1467465"/>
              <a:gd name="connsiteY23" fmla="*/ 682113 h 829597"/>
              <a:gd name="connsiteX24" fmla="*/ 895965 w 1467465"/>
              <a:gd name="connsiteY24" fmla="*/ 667365 h 829597"/>
              <a:gd name="connsiteX25" fmla="*/ 895965 w 1467465"/>
              <a:gd name="connsiteY25" fmla="*/ 652616 h 829597"/>
              <a:gd name="connsiteX26" fmla="*/ 951271 w 1467465"/>
              <a:gd name="connsiteY26" fmla="*/ 656304 h 829597"/>
              <a:gd name="connsiteX27" fmla="*/ 1054510 w 1467465"/>
              <a:gd name="connsiteY27" fmla="*/ 700549 h 829597"/>
              <a:gd name="connsiteX28" fmla="*/ 1058197 w 1467465"/>
              <a:gd name="connsiteY28" fmla="*/ 730045 h 829597"/>
              <a:gd name="connsiteX29" fmla="*/ 1098755 w 1467465"/>
              <a:gd name="connsiteY29" fmla="*/ 829597 h 829597"/>
              <a:gd name="connsiteX30" fmla="*/ 1128252 w 1467465"/>
              <a:gd name="connsiteY30" fmla="*/ 822223 h 829597"/>
              <a:gd name="connsiteX31" fmla="*/ 1128252 w 1467465"/>
              <a:gd name="connsiteY31" fmla="*/ 748481 h 829597"/>
              <a:gd name="connsiteX32" fmla="*/ 1102442 w 1467465"/>
              <a:gd name="connsiteY32" fmla="*/ 648929 h 829597"/>
              <a:gd name="connsiteX33" fmla="*/ 1098755 w 1467465"/>
              <a:gd name="connsiteY33" fmla="*/ 615745 h 829597"/>
              <a:gd name="connsiteX34" fmla="*/ 1172497 w 1467465"/>
              <a:gd name="connsiteY34" fmla="*/ 553065 h 829597"/>
              <a:gd name="connsiteX35" fmla="*/ 1297858 w 1467465"/>
              <a:gd name="connsiteY35" fmla="*/ 287594 h 829597"/>
              <a:gd name="connsiteX36" fmla="*/ 1390036 w 1467465"/>
              <a:gd name="connsiteY36" fmla="*/ 261784 h 829597"/>
              <a:gd name="connsiteX37" fmla="*/ 1404784 w 1467465"/>
              <a:gd name="connsiteY37" fmla="*/ 210165 h 829597"/>
              <a:gd name="connsiteX38" fmla="*/ 1467465 w 1467465"/>
              <a:gd name="connsiteY38" fmla="*/ 158545 h 829597"/>
              <a:gd name="connsiteX39" fmla="*/ 1460091 w 1467465"/>
              <a:gd name="connsiteY39" fmla="*/ 70055 h 829597"/>
              <a:gd name="connsiteX40" fmla="*/ 1367913 w 1467465"/>
              <a:gd name="connsiteY40" fmla="*/ 154858 h 829597"/>
              <a:gd name="connsiteX41" fmla="*/ 1279423 w 1467465"/>
              <a:gd name="connsiteY41" fmla="*/ 154858 h 829597"/>
              <a:gd name="connsiteX42" fmla="*/ 1238865 w 1467465"/>
              <a:gd name="connsiteY42" fmla="*/ 217539 h 829597"/>
              <a:gd name="connsiteX43" fmla="*/ 1187245 w 1467465"/>
              <a:gd name="connsiteY43" fmla="*/ 221226 h 829597"/>
              <a:gd name="connsiteX44" fmla="*/ 1084007 w 1467465"/>
              <a:gd name="connsiteY44" fmla="*/ 302342 h 829597"/>
              <a:gd name="connsiteX45" fmla="*/ 1047136 w 1467465"/>
              <a:gd name="connsiteY45" fmla="*/ 165920 h 829597"/>
              <a:gd name="connsiteX46" fmla="*/ 1039762 w 1467465"/>
              <a:gd name="connsiteY46" fmla="*/ 154858 h 829597"/>
              <a:gd name="connsiteX47" fmla="*/ 1039762 w 1467465"/>
              <a:gd name="connsiteY47" fmla="*/ 117987 h 829597"/>
              <a:gd name="connsiteX48" fmla="*/ 984455 w 1467465"/>
              <a:gd name="connsiteY48" fmla="*/ 58994 h 829597"/>
              <a:gd name="connsiteX49" fmla="*/ 895965 w 1467465"/>
              <a:gd name="connsiteY49" fmla="*/ 58994 h 829597"/>
              <a:gd name="connsiteX50" fmla="*/ 755855 w 1467465"/>
              <a:gd name="connsiteY50" fmla="*/ 0 h 82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67465" h="829597">
                <a:moveTo>
                  <a:pt x="755855" y="0"/>
                </a:moveTo>
                <a:lnTo>
                  <a:pt x="40558" y="0"/>
                </a:lnTo>
                <a:lnTo>
                  <a:pt x="0" y="18436"/>
                </a:lnTo>
                <a:lnTo>
                  <a:pt x="3687" y="283907"/>
                </a:lnTo>
                <a:lnTo>
                  <a:pt x="99552" y="501445"/>
                </a:lnTo>
                <a:lnTo>
                  <a:pt x="165920" y="519881"/>
                </a:lnTo>
                <a:lnTo>
                  <a:pt x="199104" y="578874"/>
                </a:lnTo>
                <a:lnTo>
                  <a:pt x="291281" y="567813"/>
                </a:lnTo>
                <a:lnTo>
                  <a:pt x="320778" y="619433"/>
                </a:lnTo>
                <a:lnTo>
                  <a:pt x="464575" y="612058"/>
                </a:lnTo>
                <a:lnTo>
                  <a:pt x="516194" y="707923"/>
                </a:lnTo>
                <a:lnTo>
                  <a:pt x="538316" y="711610"/>
                </a:lnTo>
                <a:lnTo>
                  <a:pt x="567813" y="689487"/>
                </a:lnTo>
                <a:lnTo>
                  <a:pt x="608371" y="685800"/>
                </a:lnTo>
                <a:lnTo>
                  <a:pt x="648929" y="803787"/>
                </a:lnTo>
                <a:lnTo>
                  <a:pt x="693175" y="785352"/>
                </a:lnTo>
                <a:lnTo>
                  <a:pt x="685800" y="741107"/>
                </a:lnTo>
                <a:lnTo>
                  <a:pt x="715297" y="707923"/>
                </a:lnTo>
                <a:lnTo>
                  <a:pt x="733733" y="711610"/>
                </a:lnTo>
                <a:lnTo>
                  <a:pt x="777978" y="674739"/>
                </a:lnTo>
                <a:lnTo>
                  <a:pt x="807475" y="667365"/>
                </a:lnTo>
                <a:lnTo>
                  <a:pt x="840658" y="700549"/>
                </a:lnTo>
                <a:lnTo>
                  <a:pt x="910713" y="704236"/>
                </a:lnTo>
                <a:lnTo>
                  <a:pt x="914400" y="682113"/>
                </a:lnTo>
                <a:lnTo>
                  <a:pt x="895965" y="667365"/>
                </a:lnTo>
                <a:lnTo>
                  <a:pt x="895965" y="652616"/>
                </a:lnTo>
                <a:lnTo>
                  <a:pt x="951271" y="656304"/>
                </a:lnTo>
                <a:lnTo>
                  <a:pt x="1054510" y="700549"/>
                </a:lnTo>
                <a:lnTo>
                  <a:pt x="1058197" y="730045"/>
                </a:lnTo>
                <a:lnTo>
                  <a:pt x="1098755" y="829597"/>
                </a:lnTo>
                <a:lnTo>
                  <a:pt x="1128252" y="822223"/>
                </a:lnTo>
                <a:lnTo>
                  <a:pt x="1128252" y="748481"/>
                </a:lnTo>
                <a:lnTo>
                  <a:pt x="1102442" y="648929"/>
                </a:lnTo>
                <a:lnTo>
                  <a:pt x="1098755" y="615745"/>
                </a:lnTo>
                <a:lnTo>
                  <a:pt x="1172497" y="553065"/>
                </a:lnTo>
                <a:lnTo>
                  <a:pt x="1297858" y="287594"/>
                </a:lnTo>
                <a:lnTo>
                  <a:pt x="1390036" y="261784"/>
                </a:lnTo>
                <a:lnTo>
                  <a:pt x="1404784" y="210165"/>
                </a:lnTo>
                <a:lnTo>
                  <a:pt x="1467465" y="158545"/>
                </a:lnTo>
                <a:lnTo>
                  <a:pt x="1460091" y="70055"/>
                </a:lnTo>
                <a:lnTo>
                  <a:pt x="1367913" y="154858"/>
                </a:lnTo>
                <a:lnTo>
                  <a:pt x="1279423" y="154858"/>
                </a:lnTo>
                <a:lnTo>
                  <a:pt x="1238865" y="217539"/>
                </a:lnTo>
                <a:lnTo>
                  <a:pt x="1187245" y="221226"/>
                </a:lnTo>
                <a:lnTo>
                  <a:pt x="1084007" y="302342"/>
                </a:lnTo>
                <a:lnTo>
                  <a:pt x="1047136" y="165920"/>
                </a:lnTo>
                <a:lnTo>
                  <a:pt x="1039762" y="154858"/>
                </a:lnTo>
                <a:lnTo>
                  <a:pt x="1039762" y="117987"/>
                </a:lnTo>
                <a:lnTo>
                  <a:pt x="984455" y="58994"/>
                </a:lnTo>
                <a:lnTo>
                  <a:pt x="895965" y="58994"/>
                </a:lnTo>
                <a:lnTo>
                  <a:pt x="755855"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7" name="Forme libre 76"/>
          <p:cNvSpPr/>
          <p:nvPr/>
        </p:nvSpPr>
        <p:spPr>
          <a:xfrm>
            <a:off x="1954213" y="2293938"/>
            <a:ext cx="320675" cy="277812"/>
          </a:xfrm>
          <a:custGeom>
            <a:avLst/>
            <a:gdLst>
              <a:gd name="connsiteX0" fmla="*/ 236220 w 320040"/>
              <a:gd name="connsiteY0" fmla="*/ 255270 h 278130"/>
              <a:gd name="connsiteX1" fmla="*/ 320040 w 320040"/>
              <a:gd name="connsiteY1" fmla="*/ 133350 h 278130"/>
              <a:gd name="connsiteX2" fmla="*/ 320040 w 320040"/>
              <a:gd name="connsiteY2" fmla="*/ 106680 h 278130"/>
              <a:gd name="connsiteX3" fmla="*/ 274320 w 320040"/>
              <a:gd name="connsiteY3" fmla="*/ 110490 h 278130"/>
              <a:gd name="connsiteX4" fmla="*/ 266700 w 320040"/>
              <a:gd name="connsiteY4" fmla="*/ 95250 h 278130"/>
              <a:gd name="connsiteX5" fmla="*/ 220980 w 320040"/>
              <a:gd name="connsiteY5" fmla="*/ 91440 h 278130"/>
              <a:gd name="connsiteX6" fmla="*/ 190500 w 320040"/>
              <a:gd name="connsiteY6" fmla="*/ 83820 h 278130"/>
              <a:gd name="connsiteX7" fmla="*/ 190500 w 320040"/>
              <a:gd name="connsiteY7" fmla="*/ 45720 h 278130"/>
              <a:gd name="connsiteX8" fmla="*/ 167640 w 320040"/>
              <a:gd name="connsiteY8" fmla="*/ 45720 h 278130"/>
              <a:gd name="connsiteX9" fmla="*/ 167640 w 320040"/>
              <a:gd name="connsiteY9" fmla="*/ 22860 h 278130"/>
              <a:gd name="connsiteX10" fmla="*/ 144780 w 320040"/>
              <a:gd name="connsiteY10" fmla="*/ 19050 h 278130"/>
              <a:gd name="connsiteX11" fmla="*/ 144780 w 320040"/>
              <a:gd name="connsiteY11" fmla="*/ 0 h 278130"/>
              <a:gd name="connsiteX12" fmla="*/ 95250 w 320040"/>
              <a:gd name="connsiteY12" fmla="*/ 0 h 278130"/>
              <a:gd name="connsiteX13" fmla="*/ 72390 w 320040"/>
              <a:gd name="connsiteY13" fmla="*/ 30480 h 278130"/>
              <a:gd name="connsiteX14" fmla="*/ 15240 w 320040"/>
              <a:gd name="connsiteY14" fmla="*/ 34290 h 278130"/>
              <a:gd name="connsiteX15" fmla="*/ 0 w 320040"/>
              <a:gd name="connsiteY15" fmla="*/ 64770 h 278130"/>
              <a:gd name="connsiteX16" fmla="*/ 19050 w 320040"/>
              <a:gd name="connsiteY16" fmla="*/ 91440 h 278130"/>
              <a:gd name="connsiteX17" fmla="*/ 57150 w 320040"/>
              <a:gd name="connsiteY17" fmla="*/ 64770 h 278130"/>
              <a:gd name="connsiteX18" fmla="*/ 121920 w 320040"/>
              <a:gd name="connsiteY18" fmla="*/ 60960 h 278130"/>
              <a:gd name="connsiteX19" fmla="*/ 160020 w 320040"/>
              <a:gd name="connsiteY19" fmla="*/ 64770 h 278130"/>
              <a:gd name="connsiteX20" fmla="*/ 163830 w 320040"/>
              <a:gd name="connsiteY20" fmla="*/ 83820 h 278130"/>
              <a:gd name="connsiteX21" fmla="*/ 125730 w 320040"/>
              <a:gd name="connsiteY21" fmla="*/ 137160 h 278130"/>
              <a:gd name="connsiteX22" fmla="*/ 76200 w 320040"/>
              <a:gd name="connsiteY22" fmla="*/ 182880 h 278130"/>
              <a:gd name="connsiteX23" fmla="*/ 83820 w 320040"/>
              <a:gd name="connsiteY23" fmla="*/ 198120 h 278130"/>
              <a:gd name="connsiteX24" fmla="*/ 95250 w 320040"/>
              <a:gd name="connsiteY24" fmla="*/ 240030 h 278130"/>
              <a:gd name="connsiteX25" fmla="*/ 114300 w 320040"/>
              <a:gd name="connsiteY25" fmla="*/ 278130 h 278130"/>
              <a:gd name="connsiteX26" fmla="*/ 148590 w 320040"/>
              <a:gd name="connsiteY26" fmla="*/ 266700 h 278130"/>
              <a:gd name="connsiteX27" fmla="*/ 144780 w 320040"/>
              <a:gd name="connsiteY27" fmla="*/ 133350 h 278130"/>
              <a:gd name="connsiteX28" fmla="*/ 160020 w 320040"/>
              <a:gd name="connsiteY28" fmla="*/ 133350 h 278130"/>
              <a:gd name="connsiteX29" fmla="*/ 175260 w 320040"/>
              <a:gd name="connsiteY29" fmla="*/ 110490 h 278130"/>
              <a:gd name="connsiteX30" fmla="*/ 201930 w 320040"/>
              <a:gd name="connsiteY30" fmla="*/ 121920 h 278130"/>
              <a:gd name="connsiteX31" fmla="*/ 201930 w 320040"/>
              <a:gd name="connsiteY31" fmla="*/ 160020 h 278130"/>
              <a:gd name="connsiteX32" fmla="*/ 209550 w 320040"/>
              <a:gd name="connsiteY32" fmla="*/ 163830 h 278130"/>
              <a:gd name="connsiteX33" fmla="*/ 236220 w 320040"/>
              <a:gd name="connsiteY33" fmla="*/ 255270 h 27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 h="278130">
                <a:moveTo>
                  <a:pt x="236220" y="255270"/>
                </a:moveTo>
                <a:lnTo>
                  <a:pt x="320040" y="133350"/>
                </a:lnTo>
                <a:lnTo>
                  <a:pt x="320040" y="106680"/>
                </a:lnTo>
                <a:lnTo>
                  <a:pt x="274320" y="110490"/>
                </a:lnTo>
                <a:lnTo>
                  <a:pt x="266700" y="95250"/>
                </a:lnTo>
                <a:lnTo>
                  <a:pt x="220980" y="91440"/>
                </a:lnTo>
                <a:lnTo>
                  <a:pt x="190500" y="83820"/>
                </a:lnTo>
                <a:lnTo>
                  <a:pt x="190500" y="45720"/>
                </a:lnTo>
                <a:lnTo>
                  <a:pt x="167640" y="45720"/>
                </a:lnTo>
                <a:lnTo>
                  <a:pt x="167640" y="22860"/>
                </a:lnTo>
                <a:lnTo>
                  <a:pt x="144780" y="19050"/>
                </a:lnTo>
                <a:lnTo>
                  <a:pt x="144780" y="0"/>
                </a:lnTo>
                <a:lnTo>
                  <a:pt x="95250" y="0"/>
                </a:lnTo>
                <a:lnTo>
                  <a:pt x="72390" y="30480"/>
                </a:lnTo>
                <a:lnTo>
                  <a:pt x="15240" y="34290"/>
                </a:lnTo>
                <a:lnTo>
                  <a:pt x="0" y="64770"/>
                </a:lnTo>
                <a:lnTo>
                  <a:pt x="19050" y="91440"/>
                </a:lnTo>
                <a:lnTo>
                  <a:pt x="57150" y="64770"/>
                </a:lnTo>
                <a:lnTo>
                  <a:pt x="121920" y="60960"/>
                </a:lnTo>
                <a:lnTo>
                  <a:pt x="160020" y="64770"/>
                </a:lnTo>
                <a:lnTo>
                  <a:pt x="163830" y="83820"/>
                </a:lnTo>
                <a:lnTo>
                  <a:pt x="125730" y="137160"/>
                </a:lnTo>
                <a:lnTo>
                  <a:pt x="76200" y="182880"/>
                </a:lnTo>
                <a:lnTo>
                  <a:pt x="83820" y="198120"/>
                </a:lnTo>
                <a:lnTo>
                  <a:pt x="95250" y="240030"/>
                </a:lnTo>
                <a:lnTo>
                  <a:pt x="114300" y="278130"/>
                </a:lnTo>
                <a:lnTo>
                  <a:pt x="148590" y="266700"/>
                </a:lnTo>
                <a:lnTo>
                  <a:pt x="144780" y="133350"/>
                </a:lnTo>
                <a:lnTo>
                  <a:pt x="160020" y="133350"/>
                </a:lnTo>
                <a:lnTo>
                  <a:pt x="175260" y="110490"/>
                </a:lnTo>
                <a:lnTo>
                  <a:pt x="201930" y="121920"/>
                </a:lnTo>
                <a:lnTo>
                  <a:pt x="201930" y="160020"/>
                </a:lnTo>
                <a:lnTo>
                  <a:pt x="209550" y="163830"/>
                </a:lnTo>
                <a:lnTo>
                  <a:pt x="236220" y="255270"/>
                </a:lnTo>
                <a:close/>
              </a:path>
            </a:pathLst>
          </a:cu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4" name="Forme libre 133"/>
          <p:cNvSpPr/>
          <p:nvPr/>
        </p:nvSpPr>
        <p:spPr>
          <a:xfrm>
            <a:off x="52388" y="1316038"/>
            <a:ext cx="954087" cy="733425"/>
          </a:xfrm>
          <a:custGeom>
            <a:avLst/>
            <a:gdLst>
              <a:gd name="connsiteX0" fmla="*/ 641555 w 954958"/>
              <a:gd name="connsiteY0" fmla="*/ 460887 h 733732"/>
              <a:gd name="connsiteX1" fmla="*/ 630494 w 954958"/>
              <a:gd name="connsiteY1" fmla="*/ 66367 h 733732"/>
              <a:gd name="connsiteX2" fmla="*/ 457200 w 954958"/>
              <a:gd name="connsiteY2" fmla="*/ 25809 h 733732"/>
              <a:gd name="connsiteX3" fmla="*/ 390833 w 954958"/>
              <a:gd name="connsiteY3" fmla="*/ 25809 h 733732"/>
              <a:gd name="connsiteX4" fmla="*/ 390833 w 954958"/>
              <a:gd name="connsiteY4" fmla="*/ 0 h 733732"/>
              <a:gd name="connsiteX5" fmla="*/ 239662 w 954958"/>
              <a:gd name="connsiteY5" fmla="*/ 11061 h 733732"/>
              <a:gd name="connsiteX6" fmla="*/ 81116 w 954958"/>
              <a:gd name="connsiteY6" fmla="*/ 129048 h 733732"/>
              <a:gd name="connsiteX7" fmla="*/ 29497 w 954958"/>
              <a:gd name="connsiteY7" fmla="*/ 129048 h 733732"/>
              <a:gd name="connsiteX8" fmla="*/ 29497 w 954958"/>
              <a:gd name="connsiteY8" fmla="*/ 173293 h 733732"/>
              <a:gd name="connsiteX9" fmla="*/ 136423 w 954958"/>
              <a:gd name="connsiteY9" fmla="*/ 199103 h 733732"/>
              <a:gd name="connsiteX10" fmla="*/ 147484 w 954958"/>
              <a:gd name="connsiteY10" fmla="*/ 261783 h 733732"/>
              <a:gd name="connsiteX11" fmla="*/ 92178 w 954958"/>
              <a:gd name="connsiteY11" fmla="*/ 254409 h 733732"/>
              <a:gd name="connsiteX12" fmla="*/ 84804 w 954958"/>
              <a:gd name="connsiteY12" fmla="*/ 221225 h 733732"/>
              <a:gd name="connsiteX13" fmla="*/ 51620 w 954958"/>
              <a:gd name="connsiteY13" fmla="*/ 217538 h 733732"/>
              <a:gd name="connsiteX14" fmla="*/ 0 w 954958"/>
              <a:gd name="connsiteY14" fmla="*/ 254409 h 733732"/>
              <a:gd name="connsiteX15" fmla="*/ 0 w 954958"/>
              <a:gd name="connsiteY15" fmla="*/ 302341 h 733732"/>
              <a:gd name="connsiteX16" fmla="*/ 22123 w 954958"/>
              <a:gd name="connsiteY16" fmla="*/ 335525 h 733732"/>
              <a:gd name="connsiteX17" fmla="*/ 143797 w 954958"/>
              <a:gd name="connsiteY17" fmla="*/ 339212 h 733732"/>
              <a:gd name="connsiteX18" fmla="*/ 154858 w 954958"/>
              <a:gd name="connsiteY18" fmla="*/ 350274 h 733732"/>
              <a:gd name="connsiteX19" fmla="*/ 121675 w 954958"/>
              <a:gd name="connsiteY19" fmla="*/ 372396 h 733732"/>
              <a:gd name="connsiteX20" fmla="*/ 47933 w 954958"/>
              <a:gd name="connsiteY20" fmla="*/ 379771 h 733732"/>
              <a:gd name="connsiteX21" fmla="*/ 18436 w 954958"/>
              <a:gd name="connsiteY21" fmla="*/ 431390 h 733732"/>
              <a:gd name="connsiteX22" fmla="*/ 18436 w 954958"/>
              <a:gd name="connsiteY22" fmla="*/ 460887 h 733732"/>
              <a:gd name="connsiteX23" fmla="*/ 70055 w 954958"/>
              <a:gd name="connsiteY23" fmla="*/ 508819 h 733732"/>
              <a:gd name="connsiteX24" fmla="*/ 95865 w 954958"/>
              <a:gd name="connsiteY24" fmla="*/ 512506 h 733732"/>
              <a:gd name="connsiteX25" fmla="*/ 117987 w 954958"/>
              <a:gd name="connsiteY25" fmla="*/ 542003 h 733732"/>
              <a:gd name="connsiteX26" fmla="*/ 250723 w 954958"/>
              <a:gd name="connsiteY26" fmla="*/ 538316 h 733732"/>
              <a:gd name="connsiteX27" fmla="*/ 269158 w 954958"/>
              <a:gd name="connsiteY27" fmla="*/ 560438 h 733732"/>
              <a:gd name="connsiteX28" fmla="*/ 162233 w 954958"/>
              <a:gd name="connsiteY28" fmla="*/ 656303 h 733732"/>
              <a:gd name="connsiteX29" fmla="*/ 143797 w 954958"/>
              <a:gd name="connsiteY29" fmla="*/ 656303 h 733732"/>
              <a:gd name="connsiteX30" fmla="*/ 84804 w 954958"/>
              <a:gd name="connsiteY30" fmla="*/ 700548 h 733732"/>
              <a:gd name="connsiteX31" fmla="*/ 84804 w 954958"/>
              <a:gd name="connsiteY31" fmla="*/ 730045 h 733732"/>
              <a:gd name="connsiteX32" fmla="*/ 129049 w 954958"/>
              <a:gd name="connsiteY32" fmla="*/ 733732 h 733732"/>
              <a:gd name="connsiteX33" fmla="*/ 184355 w 954958"/>
              <a:gd name="connsiteY33" fmla="*/ 682112 h 733732"/>
              <a:gd name="connsiteX34" fmla="*/ 210165 w 954958"/>
              <a:gd name="connsiteY34" fmla="*/ 682112 h 733732"/>
              <a:gd name="connsiteX35" fmla="*/ 298655 w 954958"/>
              <a:gd name="connsiteY35" fmla="*/ 630493 h 733732"/>
              <a:gd name="connsiteX36" fmla="*/ 335526 w 954958"/>
              <a:gd name="connsiteY36" fmla="*/ 578874 h 733732"/>
              <a:gd name="connsiteX37" fmla="*/ 335526 w 954958"/>
              <a:gd name="connsiteY37" fmla="*/ 512506 h 733732"/>
              <a:gd name="connsiteX38" fmla="*/ 420329 w 954958"/>
              <a:gd name="connsiteY38" fmla="*/ 457200 h 733732"/>
              <a:gd name="connsiteX39" fmla="*/ 383458 w 954958"/>
              <a:gd name="connsiteY39" fmla="*/ 560438 h 733732"/>
              <a:gd name="connsiteX40" fmla="*/ 479323 w 954958"/>
              <a:gd name="connsiteY40" fmla="*/ 516193 h 733732"/>
              <a:gd name="connsiteX41" fmla="*/ 490384 w 954958"/>
              <a:gd name="connsiteY41" fmla="*/ 471948 h 733732"/>
              <a:gd name="connsiteX42" fmla="*/ 556752 w 954958"/>
              <a:gd name="connsiteY42" fmla="*/ 519880 h 733732"/>
              <a:gd name="connsiteX43" fmla="*/ 678426 w 954958"/>
              <a:gd name="connsiteY43" fmla="*/ 527254 h 733732"/>
              <a:gd name="connsiteX44" fmla="*/ 748481 w 954958"/>
              <a:gd name="connsiteY44" fmla="*/ 604683 h 733732"/>
              <a:gd name="connsiteX45" fmla="*/ 818536 w 954958"/>
              <a:gd name="connsiteY45" fmla="*/ 604683 h 733732"/>
              <a:gd name="connsiteX46" fmla="*/ 862781 w 954958"/>
              <a:gd name="connsiteY46" fmla="*/ 689487 h 733732"/>
              <a:gd name="connsiteX47" fmla="*/ 929149 w 954958"/>
              <a:gd name="connsiteY47" fmla="*/ 730045 h 733732"/>
              <a:gd name="connsiteX48" fmla="*/ 954958 w 954958"/>
              <a:gd name="connsiteY48" fmla="*/ 707922 h 733732"/>
              <a:gd name="connsiteX49" fmla="*/ 800100 w 954958"/>
              <a:gd name="connsiteY49" fmla="*/ 512506 h 733732"/>
              <a:gd name="connsiteX50" fmla="*/ 748481 w 954958"/>
              <a:gd name="connsiteY50" fmla="*/ 508819 h 733732"/>
              <a:gd name="connsiteX51" fmla="*/ 641555 w 954958"/>
              <a:gd name="connsiteY51" fmla="*/ 460887 h 7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4958" h="733732">
                <a:moveTo>
                  <a:pt x="641555" y="460887"/>
                </a:moveTo>
                <a:lnTo>
                  <a:pt x="630494" y="66367"/>
                </a:lnTo>
                <a:lnTo>
                  <a:pt x="457200" y="25809"/>
                </a:lnTo>
                <a:lnTo>
                  <a:pt x="390833" y="25809"/>
                </a:lnTo>
                <a:lnTo>
                  <a:pt x="390833" y="0"/>
                </a:lnTo>
                <a:lnTo>
                  <a:pt x="239662" y="11061"/>
                </a:lnTo>
                <a:lnTo>
                  <a:pt x="81116" y="129048"/>
                </a:lnTo>
                <a:lnTo>
                  <a:pt x="29497" y="129048"/>
                </a:lnTo>
                <a:lnTo>
                  <a:pt x="29497" y="173293"/>
                </a:lnTo>
                <a:lnTo>
                  <a:pt x="136423" y="199103"/>
                </a:lnTo>
                <a:lnTo>
                  <a:pt x="147484" y="261783"/>
                </a:lnTo>
                <a:lnTo>
                  <a:pt x="92178" y="254409"/>
                </a:lnTo>
                <a:lnTo>
                  <a:pt x="84804" y="221225"/>
                </a:lnTo>
                <a:lnTo>
                  <a:pt x="51620" y="217538"/>
                </a:lnTo>
                <a:lnTo>
                  <a:pt x="0" y="254409"/>
                </a:lnTo>
                <a:lnTo>
                  <a:pt x="0" y="302341"/>
                </a:lnTo>
                <a:lnTo>
                  <a:pt x="22123" y="335525"/>
                </a:lnTo>
                <a:lnTo>
                  <a:pt x="143797" y="339212"/>
                </a:lnTo>
                <a:lnTo>
                  <a:pt x="154858" y="350274"/>
                </a:lnTo>
                <a:lnTo>
                  <a:pt x="121675" y="372396"/>
                </a:lnTo>
                <a:lnTo>
                  <a:pt x="47933" y="379771"/>
                </a:lnTo>
                <a:lnTo>
                  <a:pt x="18436" y="431390"/>
                </a:lnTo>
                <a:lnTo>
                  <a:pt x="18436" y="460887"/>
                </a:lnTo>
                <a:lnTo>
                  <a:pt x="70055" y="508819"/>
                </a:lnTo>
                <a:lnTo>
                  <a:pt x="95865" y="512506"/>
                </a:lnTo>
                <a:lnTo>
                  <a:pt x="117987" y="542003"/>
                </a:lnTo>
                <a:lnTo>
                  <a:pt x="250723" y="538316"/>
                </a:lnTo>
                <a:lnTo>
                  <a:pt x="269158" y="560438"/>
                </a:lnTo>
                <a:lnTo>
                  <a:pt x="162233" y="656303"/>
                </a:lnTo>
                <a:lnTo>
                  <a:pt x="143797" y="656303"/>
                </a:lnTo>
                <a:lnTo>
                  <a:pt x="84804" y="700548"/>
                </a:lnTo>
                <a:lnTo>
                  <a:pt x="84804" y="730045"/>
                </a:lnTo>
                <a:lnTo>
                  <a:pt x="129049" y="733732"/>
                </a:lnTo>
                <a:lnTo>
                  <a:pt x="184355" y="682112"/>
                </a:lnTo>
                <a:lnTo>
                  <a:pt x="210165" y="682112"/>
                </a:lnTo>
                <a:lnTo>
                  <a:pt x="298655" y="630493"/>
                </a:lnTo>
                <a:lnTo>
                  <a:pt x="335526" y="578874"/>
                </a:lnTo>
                <a:lnTo>
                  <a:pt x="335526" y="512506"/>
                </a:lnTo>
                <a:lnTo>
                  <a:pt x="420329" y="457200"/>
                </a:lnTo>
                <a:lnTo>
                  <a:pt x="383458" y="560438"/>
                </a:lnTo>
                <a:lnTo>
                  <a:pt x="479323" y="516193"/>
                </a:lnTo>
                <a:lnTo>
                  <a:pt x="490384" y="471948"/>
                </a:lnTo>
                <a:lnTo>
                  <a:pt x="556752" y="519880"/>
                </a:lnTo>
                <a:lnTo>
                  <a:pt x="678426" y="527254"/>
                </a:lnTo>
                <a:lnTo>
                  <a:pt x="748481" y="604683"/>
                </a:lnTo>
                <a:lnTo>
                  <a:pt x="818536" y="604683"/>
                </a:lnTo>
                <a:lnTo>
                  <a:pt x="862781" y="689487"/>
                </a:lnTo>
                <a:lnTo>
                  <a:pt x="929149" y="730045"/>
                </a:lnTo>
                <a:lnTo>
                  <a:pt x="954958" y="707922"/>
                </a:lnTo>
                <a:lnTo>
                  <a:pt x="800100" y="512506"/>
                </a:lnTo>
                <a:lnTo>
                  <a:pt x="748481" y="508819"/>
                </a:lnTo>
                <a:lnTo>
                  <a:pt x="641555" y="4608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8" name="Ellipse 137"/>
          <p:cNvSpPr/>
          <p:nvPr/>
        </p:nvSpPr>
        <p:spPr>
          <a:xfrm>
            <a:off x="4929188" y="4857750"/>
            <a:ext cx="71437" cy="7143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9" name="Ellipse 138"/>
          <p:cNvSpPr/>
          <p:nvPr/>
        </p:nvSpPr>
        <p:spPr>
          <a:xfrm>
            <a:off x="5000625" y="4786313"/>
            <a:ext cx="71438" cy="71437"/>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2" name="Forme libre 141"/>
          <p:cNvSpPr/>
          <p:nvPr/>
        </p:nvSpPr>
        <p:spPr>
          <a:xfrm>
            <a:off x="4560888" y="4491038"/>
            <a:ext cx="354012" cy="395287"/>
          </a:xfrm>
          <a:custGeom>
            <a:avLst/>
            <a:gdLst>
              <a:gd name="connsiteX0" fmla="*/ 63550 w 353051"/>
              <a:gd name="connsiteY0" fmla="*/ 300093 h 395417"/>
              <a:gd name="connsiteX1" fmla="*/ 56489 w 353051"/>
              <a:gd name="connsiteY1" fmla="*/ 155343 h 395417"/>
              <a:gd name="connsiteX2" fmla="*/ 21184 w 353051"/>
              <a:gd name="connsiteY2" fmla="*/ 112977 h 395417"/>
              <a:gd name="connsiteX3" fmla="*/ 21184 w 353051"/>
              <a:gd name="connsiteY3" fmla="*/ 60019 h 395417"/>
              <a:gd name="connsiteX4" fmla="*/ 0 w 353051"/>
              <a:gd name="connsiteY4" fmla="*/ 0 h 395417"/>
              <a:gd name="connsiteX5" fmla="*/ 148282 w 353051"/>
              <a:gd name="connsiteY5" fmla="*/ 0 h 395417"/>
              <a:gd name="connsiteX6" fmla="*/ 148282 w 353051"/>
              <a:gd name="connsiteY6" fmla="*/ 10592 h 395417"/>
              <a:gd name="connsiteX7" fmla="*/ 180056 w 353051"/>
              <a:gd name="connsiteY7" fmla="*/ 14122 h 395417"/>
              <a:gd name="connsiteX8" fmla="*/ 180056 w 353051"/>
              <a:gd name="connsiteY8" fmla="*/ 28244 h 395417"/>
              <a:gd name="connsiteX9" fmla="*/ 211831 w 353051"/>
              <a:gd name="connsiteY9" fmla="*/ 21183 h 395417"/>
              <a:gd name="connsiteX10" fmla="*/ 229483 w 353051"/>
              <a:gd name="connsiteY10" fmla="*/ 35305 h 395417"/>
              <a:gd name="connsiteX11" fmla="*/ 282441 w 353051"/>
              <a:gd name="connsiteY11" fmla="*/ 28244 h 395417"/>
              <a:gd name="connsiteX12" fmla="*/ 289502 w 353051"/>
              <a:gd name="connsiteY12" fmla="*/ 17653 h 395417"/>
              <a:gd name="connsiteX13" fmla="*/ 353051 w 353051"/>
              <a:gd name="connsiteY13" fmla="*/ 21183 h 395417"/>
              <a:gd name="connsiteX14" fmla="*/ 353051 w 353051"/>
              <a:gd name="connsiteY14" fmla="*/ 45897 h 395417"/>
              <a:gd name="connsiteX15" fmla="*/ 314215 w 353051"/>
              <a:gd name="connsiteY15" fmla="*/ 45897 h 395417"/>
              <a:gd name="connsiteX16" fmla="*/ 300093 w 353051"/>
              <a:gd name="connsiteY16" fmla="*/ 60019 h 395417"/>
              <a:gd name="connsiteX17" fmla="*/ 233014 w 353051"/>
              <a:gd name="connsiteY17" fmla="*/ 60019 h 395417"/>
              <a:gd name="connsiteX18" fmla="*/ 233014 w 353051"/>
              <a:gd name="connsiteY18" fmla="*/ 148282 h 395417"/>
              <a:gd name="connsiteX19" fmla="*/ 208300 w 353051"/>
              <a:gd name="connsiteY19" fmla="*/ 148282 h 395417"/>
              <a:gd name="connsiteX20" fmla="*/ 208300 w 353051"/>
              <a:gd name="connsiteY20" fmla="*/ 360112 h 395417"/>
              <a:gd name="connsiteX21" fmla="*/ 176526 w 353051"/>
              <a:gd name="connsiteY21" fmla="*/ 395417 h 395417"/>
              <a:gd name="connsiteX22" fmla="*/ 148282 w 353051"/>
              <a:gd name="connsiteY22" fmla="*/ 381295 h 395417"/>
              <a:gd name="connsiteX23" fmla="*/ 148282 w 353051"/>
              <a:gd name="connsiteY23" fmla="*/ 360112 h 395417"/>
              <a:gd name="connsiteX24" fmla="*/ 116507 w 353051"/>
              <a:gd name="connsiteY24" fmla="*/ 353051 h 395417"/>
              <a:gd name="connsiteX25" fmla="*/ 109446 w 353051"/>
              <a:gd name="connsiteY25" fmla="*/ 363642 h 395417"/>
              <a:gd name="connsiteX26" fmla="*/ 63550 w 353051"/>
              <a:gd name="connsiteY26" fmla="*/ 300093 h 3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051" h="395417">
                <a:moveTo>
                  <a:pt x="63550" y="300093"/>
                </a:moveTo>
                <a:lnTo>
                  <a:pt x="56489" y="155343"/>
                </a:lnTo>
                <a:lnTo>
                  <a:pt x="21184" y="112977"/>
                </a:lnTo>
                <a:lnTo>
                  <a:pt x="21184" y="60019"/>
                </a:lnTo>
                <a:lnTo>
                  <a:pt x="0" y="0"/>
                </a:lnTo>
                <a:lnTo>
                  <a:pt x="148282" y="0"/>
                </a:lnTo>
                <a:lnTo>
                  <a:pt x="148282" y="10592"/>
                </a:lnTo>
                <a:lnTo>
                  <a:pt x="180056" y="14122"/>
                </a:lnTo>
                <a:lnTo>
                  <a:pt x="180056" y="28244"/>
                </a:lnTo>
                <a:lnTo>
                  <a:pt x="211831" y="21183"/>
                </a:lnTo>
                <a:lnTo>
                  <a:pt x="229483" y="35305"/>
                </a:lnTo>
                <a:lnTo>
                  <a:pt x="282441" y="28244"/>
                </a:lnTo>
                <a:lnTo>
                  <a:pt x="289502" y="17653"/>
                </a:lnTo>
                <a:lnTo>
                  <a:pt x="353051" y="21183"/>
                </a:lnTo>
                <a:lnTo>
                  <a:pt x="353051" y="45897"/>
                </a:lnTo>
                <a:lnTo>
                  <a:pt x="314215" y="45897"/>
                </a:lnTo>
                <a:lnTo>
                  <a:pt x="300093" y="60019"/>
                </a:lnTo>
                <a:lnTo>
                  <a:pt x="233014" y="60019"/>
                </a:lnTo>
                <a:lnTo>
                  <a:pt x="233014" y="148282"/>
                </a:lnTo>
                <a:lnTo>
                  <a:pt x="208300" y="148282"/>
                </a:lnTo>
                <a:lnTo>
                  <a:pt x="208300" y="360112"/>
                </a:lnTo>
                <a:lnTo>
                  <a:pt x="176526" y="395417"/>
                </a:lnTo>
                <a:lnTo>
                  <a:pt x="148282" y="381295"/>
                </a:lnTo>
                <a:lnTo>
                  <a:pt x="148282" y="360112"/>
                </a:lnTo>
                <a:lnTo>
                  <a:pt x="116507" y="353051"/>
                </a:lnTo>
                <a:lnTo>
                  <a:pt x="109446" y="363642"/>
                </a:lnTo>
                <a:lnTo>
                  <a:pt x="63550" y="30009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3" name="Forme libre 142"/>
          <p:cNvSpPr/>
          <p:nvPr/>
        </p:nvSpPr>
        <p:spPr>
          <a:xfrm>
            <a:off x="4765675" y="4519613"/>
            <a:ext cx="261938" cy="306387"/>
          </a:xfrm>
          <a:custGeom>
            <a:avLst/>
            <a:gdLst>
              <a:gd name="connsiteX0" fmla="*/ 0 w 261257"/>
              <a:gd name="connsiteY0" fmla="*/ 236544 h 307154"/>
              <a:gd name="connsiteX1" fmla="*/ 0 w 261257"/>
              <a:gd name="connsiteY1" fmla="*/ 116507 h 307154"/>
              <a:gd name="connsiteX2" fmla="*/ 28244 w 261257"/>
              <a:gd name="connsiteY2" fmla="*/ 116507 h 307154"/>
              <a:gd name="connsiteX3" fmla="*/ 28244 w 261257"/>
              <a:gd name="connsiteY3" fmla="*/ 31775 h 307154"/>
              <a:gd name="connsiteX4" fmla="*/ 95323 w 261257"/>
              <a:gd name="connsiteY4" fmla="*/ 31775 h 307154"/>
              <a:gd name="connsiteX5" fmla="*/ 105915 w 261257"/>
              <a:gd name="connsiteY5" fmla="*/ 17653 h 307154"/>
              <a:gd name="connsiteX6" fmla="*/ 144750 w 261257"/>
              <a:gd name="connsiteY6" fmla="*/ 17653 h 307154"/>
              <a:gd name="connsiteX7" fmla="*/ 144750 w 261257"/>
              <a:gd name="connsiteY7" fmla="*/ 0 h 307154"/>
              <a:gd name="connsiteX8" fmla="*/ 162403 w 261257"/>
              <a:gd name="connsiteY8" fmla="*/ 3531 h 307154"/>
              <a:gd name="connsiteX9" fmla="*/ 162403 w 261257"/>
              <a:gd name="connsiteY9" fmla="*/ 38836 h 307154"/>
              <a:gd name="connsiteX10" fmla="*/ 204769 w 261257"/>
              <a:gd name="connsiteY10" fmla="*/ 60019 h 307154"/>
              <a:gd name="connsiteX11" fmla="*/ 233013 w 261257"/>
              <a:gd name="connsiteY11" fmla="*/ 112977 h 307154"/>
              <a:gd name="connsiteX12" fmla="*/ 236543 w 261257"/>
              <a:gd name="connsiteY12" fmla="*/ 141221 h 307154"/>
              <a:gd name="connsiteX13" fmla="*/ 261257 w 261257"/>
              <a:gd name="connsiteY13" fmla="*/ 134160 h 307154"/>
              <a:gd name="connsiteX14" fmla="*/ 240074 w 261257"/>
              <a:gd name="connsiteY14" fmla="*/ 162404 h 307154"/>
              <a:gd name="connsiteX15" fmla="*/ 229482 w 261257"/>
              <a:gd name="connsiteY15" fmla="*/ 151812 h 307154"/>
              <a:gd name="connsiteX16" fmla="*/ 222421 w 261257"/>
              <a:gd name="connsiteY16" fmla="*/ 169465 h 307154"/>
              <a:gd name="connsiteX17" fmla="*/ 201238 w 261257"/>
              <a:gd name="connsiteY17" fmla="*/ 158873 h 307154"/>
              <a:gd name="connsiteX18" fmla="*/ 158872 w 261257"/>
              <a:gd name="connsiteY18" fmla="*/ 236544 h 307154"/>
              <a:gd name="connsiteX19" fmla="*/ 158872 w 261257"/>
              <a:gd name="connsiteY19" fmla="*/ 264788 h 307154"/>
              <a:gd name="connsiteX20" fmla="*/ 137689 w 261257"/>
              <a:gd name="connsiteY20" fmla="*/ 264788 h 307154"/>
              <a:gd name="connsiteX21" fmla="*/ 127098 w 261257"/>
              <a:gd name="connsiteY21" fmla="*/ 243605 h 307154"/>
              <a:gd name="connsiteX22" fmla="*/ 109445 w 261257"/>
              <a:gd name="connsiteY22" fmla="*/ 243605 h 307154"/>
              <a:gd name="connsiteX23" fmla="*/ 74140 w 261257"/>
              <a:gd name="connsiteY23" fmla="*/ 275380 h 307154"/>
              <a:gd name="connsiteX24" fmla="*/ 63549 w 261257"/>
              <a:gd name="connsiteY24" fmla="*/ 275380 h 307154"/>
              <a:gd name="connsiteX25" fmla="*/ 38835 w 261257"/>
              <a:gd name="connsiteY25" fmla="*/ 307154 h 307154"/>
              <a:gd name="connsiteX26" fmla="*/ 0 w 261257"/>
              <a:gd name="connsiteY26" fmla="*/ 23654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257" h="307154">
                <a:moveTo>
                  <a:pt x="0" y="236544"/>
                </a:moveTo>
                <a:lnTo>
                  <a:pt x="0" y="116507"/>
                </a:lnTo>
                <a:lnTo>
                  <a:pt x="28244" y="116507"/>
                </a:lnTo>
                <a:lnTo>
                  <a:pt x="28244" y="31775"/>
                </a:lnTo>
                <a:lnTo>
                  <a:pt x="95323" y="31775"/>
                </a:lnTo>
                <a:lnTo>
                  <a:pt x="105915" y="17653"/>
                </a:lnTo>
                <a:lnTo>
                  <a:pt x="144750" y="17653"/>
                </a:lnTo>
                <a:lnTo>
                  <a:pt x="144750" y="0"/>
                </a:lnTo>
                <a:lnTo>
                  <a:pt x="162403" y="3531"/>
                </a:lnTo>
                <a:lnTo>
                  <a:pt x="162403" y="38836"/>
                </a:lnTo>
                <a:lnTo>
                  <a:pt x="204769" y="60019"/>
                </a:lnTo>
                <a:lnTo>
                  <a:pt x="233013" y="112977"/>
                </a:lnTo>
                <a:lnTo>
                  <a:pt x="236543" y="141221"/>
                </a:lnTo>
                <a:lnTo>
                  <a:pt x="261257" y="134160"/>
                </a:lnTo>
                <a:lnTo>
                  <a:pt x="240074" y="162404"/>
                </a:lnTo>
                <a:lnTo>
                  <a:pt x="229482" y="151812"/>
                </a:lnTo>
                <a:lnTo>
                  <a:pt x="222421" y="169465"/>
                </a:lnTo>
                <a:lnTo>
                  <a:pt x="201238" y="158873"/>
                </a:lnTo>
                <a:lnTo>
                  <a:pt x="158872" y="236544"/>
                </a:lnTo>
                <a:lnTo>
                  <a:pt x="158872" y="264788"/>
                </a:lnTo>
                <a:lnTo>
                  <a:pt x="137689" y="264788"/>
                </a:lnTo>
                <a:lnTo>
                  <a:pt x="127098" y="243605"/>
                </a:lnTo>
                <a:lnTo>
                  <a:pt x="109445" y="243605"/>
                </a:lnTo>
                <a:lnTo>
                  <a:pt x="74140" y="275380"/>
                </a:lnTo>
                <a:lnTo>
                  <a:pt x="63549" y="275380"/>
                </a:lnTo>
                <a:lnTo>
                  <a:pt x="38835" y="307154"/>
                </a:lnTo>
                <a:lnTo>
                  <a:pt x="0" y="23654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6" name="Forme libre 145"/>
          <p:cNvSpPr/>
          <p:nvPr/>
        </p:nvSpPr>
        <p:spPr>
          <a:xfrm>
            <a:off x="4560888" y="4119563"/>
            <a:ext cx="349250" cy="400050"/>
          </a:xfrm>
          <a:custGeom>
            <a:avLst/>
            <a:gdLst>
              <a:gd name="connsiteX0" fmla="*/ 0 w 349520"/>
              <a:gd name="connsiteY0" fmla="*/ 370702 h 398946"/>
              <a:gd name="connsiteX1" fmla="*/ 144751 w 349520"/>
              <a:gd name="connsiteY1" fmla="*/ 370702 h 398946"/>
              <a:gd name="connsiteX2" fmla="*/ 144751 w 349520"/>
              <a:gd name="connsiteY2" fmla="*/ 384824 h 398946"/>
              <a:gd name="connsiteX3" fmla="*/ 176526 w 349520"/>
              <a:gd name="connsiteY3" fmla="*/ 384824 h 398946"/>
              <a:gd name="connsiteX4" fmla="*/ 176526 w 349520"/>
              <a:gd name="connsiteY4" fmla="*/ 398946 h 398946"/>
              <a:gd name="connsiteX5" fmla="*/ 211831 w 349520"/>
              <a:gd name="connsiteY5" fmla="*/ 391885 h 398946"/>
              <a:gd name="connsiteX6" fmla="*/ 229483 w 349520"/>
              <a:gd name="connsiteY6" fmla="*/ 398946 h 398946"/>
              <a:gd name="connsiteX7" fmla="*/ 282441 w 349520"/>
              <a:gd name="connsiteY7" fmla="*/ 398946 h 398946"/>
              <a:gd name="connsiteX8" fmla="*/ 289502 w 349520"/>
              <a:gd name="connsiteY8" fmla="*/ 388355 h 398946"/>
              <a:gd name="connsiteX9" fmla="*/ 300093 w 349520"/>
              <a:gd name="connsiteY9" fmla="*/ 381294 h 398946"/>
              <a:gd name="connsiteX10" fmla="*/ 300093 w 349520"/>
              <a:gd name="connsiteY10" fmla="*/ 349519 h 398946"/>
              <a:gd name="connsiteX11" fmla="*/ 275380 w 349520"/>
              <a:gd name="connsiteY11" fmla="*/ 349519 h 398946"/>
              <a:gd name="connsiteX12" fmla="*/ 275380 w 349520"/>
              <a:gd name="connsiteY12" fmla="*/ 254196 h 398946"/>
              <a:gd name="connsiteX13" fmla="*/ 293032 w 349520"/>
              <a:gd name="connsiteY13" fmla="*/ 236543 h 398946"/>
              <a:gd name="connsiteX14" fmla="*/ 335398 w 349520"/>
              <a:gd name="connsiteY14" fmla="*/ 236543 h 398946"/>
              <a:gd name="connsiteX15" fmla="*/ 335398 w 349520"/>
              <a:gd name="connsiteY15" fmla="*/ 197708 h 398946"/>
              <a:gd name="connsiteX16" fmla="*/ 349520 w 349520"/>
              <a:gd name="connsiteY16" fmla="*/ 176525 h 398946"/>
              <a:gd name="connsiteX17" fmla="*/ 328337 w 349520"/>
              <a:gd name="connsiteY17" fmla="*/ 165933 h 398946"/>
              <a:gd name="connsiteX18" fmla="*/ 282441 w 349520"/>
              <a:gd name="connsiteY18" fmla="*/ 165933 h 398946"/>
              <a:gd name="connsiteX19" fmla="*/ 282441 w 349520"/>
              <a:gd name="connsiteY19" fmla="*/ 116506 h 398946"/>
              <a:gd name="connsiteX20" fmla="*/ 271849 w 349520"/>
              <a:gd name="connsiteY20" fmla="*/ 116506 h 398946"/>
              <a:gd name="connsiteX21" fmla="*/ 271849 w 349520"/>
              <a:gd name="connsiteY21" fmla="*/ 74140 h 398946"/>
              <a:gd name="connsiteX22" fmla="*/ 233014 w 349520"/>
              <a:gd name="connsiteY22" fmla="*/ 38835 h 398946"/>
              <a:gd name="connsiteX23" fmla="*/ 211831 w 349520"/>
              <a:gd name="connsiteY23" fmla="*/ 38835 h 398946"/>
              <a:gd name="connsiteX24" fmla="*/ 211831 w 349520"/>
              <a:gd name="connsiteY24" fmla="*/ 70610 h 398946"/>
              <a:gd name="connsiteX25" fmla="*/ 183587 w 349520"/>
              <a:gd name="connsiteY25" fmla="*/ 67079 h 398946"/>
              <a:gd name="connsiteX26" fmla="*/ 158873 w 349520"/>
              <a:gd name="connsiteY26" fmla="*/ 52957 h 398946"/>
              <a:gd name="connsiteX27" fmla="*/ 158873 w 349520"/>
              <a:gd name="connsiteY27" fmla="*/ 7061 h 398946"/>
              <a:gd name="connsiteX28" fmla="*/ 67080 w 349520"/>
              <a:gd name="connsiteY28" fmla="*/ 0 h 398946"/>
              <a:gd name="connsiteX29" fmla="*/ 42367 w 349520"/>
              <a:gd name="connsiteY29" fmla="*/ 10591 h 398946"/>
              <a:gd name="connsiteX30" fmla="*/ 7061 w 349520"/>
              <a:gd name="connsiteY30" fmla="*/ 10591 h 398946"/>
              <a:gd name="connsiteX31" fmla="*/ 42367 w 349520"/>
              <a:gd name="connsiteY31" fmla="*/ 194177 h 398946"/>
              <a:gd name="connsiteX32" fmla="*/ 10592 w 349520"/>
              <a:gd name="connsiteY32" fmla="*/ 236543 h 398946"/>
              <a:gd name="connsiteX33" fmla="*/ 0 w 349520"/>
              <a:gd name="connsiteY33" fmla="*/ 370702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9520" h="398946">
                <a:moveTo>
                  <a:pt x="0" y="370702"/>
                </a:moveTo>
                <a:lnTo>
                  <a:pt x="144751" y="370702"/>
                </a:lnTo>
                <a:lnTo>
                  <a:pt x="144751" y="384824"/>
                </a:lnTo>
                <a:lnTo>
                  <a:pt x="176526" y="384824"/>
                </a:lnTo>
                <a:lnTo>
                  <a:pt x="176526" y="398946"/>
                </a:lnTo>
                <a:lnTo>
                  <a:pt x="211831" y="391885"/>
                </a:lnTo>
                <a:lnTo>
                  <a:pt x="229483" y="398946"/>
                </a:lnTo>
                <a:lnTo>
                  <a:pt x="282441" y="398946"/>
                </a:lnTo>
                <a:lnTo>
                  <a:pt x="289502" y="388355"/>
                </a:lnTo>
                <a:lnTo>
                  <a:pt x="300093" y="381294"/>
                </a:lnTo>
                <a:lnTo>
                  <a:pt x="300093" y="349519"/>
                </a:lnTo>
                <a:lnTo>
                  <a:pt x="275380" y="349519"/>
                </a:lnTo>
                <a:lnTo>
                  <a:pt x="275380" y="254196"/>
                </a:lnTo>
                <a:lnTo>
                  <a:pt x="293032" y="236543"/>
                </a:lnTo>
                <a:lnTo>
                  <a:pt x="335398" y="236543"/>
                </a:lnTo>
                <a:lnTo>
                  <a:pt x="335398" y="197708"/>
                </a:lnTo>
                <a:lnTo>
                  <a:pt x="349520" y="176525"/>
                </a:lnTo>
                <a:lnTo>
                  <a:pt x="328337" y="165933"/>
                </a:lnTo>
                <a:lnTo>
                  <a:pt x="282441" y="165933"/>
                </a:lnTo>
                <a:lnTo>
                  <a:pt x="282441" y="116506"/>
                </a:lnTo>
                <a:lnTo>
                  <a:pt x="271849" y="116506"/>
                </a:lnTo>
                <a:lnTo>
                  <a:pt x="271849" y="74140"/>
                </a:lnTo>
                <a:lnTo>
                  <a:pt x="233014" y="38835"/>
                </a:lnTo>
                <a:lnTo>
                  <a:pt x="211831" y="38835"/>
                </a:lnTo>
                <a:lnTo>
                  <a:pt x="211831" y="70610"/>
                </a:lnTo>
                <a:lnTo>
                  <a:pt x="183587" y="67079"/>
                </a:lnTo>
                <a:lnTo>
                  <a:pt x="158873" y="52957"/>
                </a:lnTo>
                <a:lnTo>
                  <a:pt x="158873" y="7061"/>
                </a:lnTo>
                <a:lnTo>
                  <a:pt x="67080" y="0"/>
                </a:lnTo>
                <a:lnTo>
                  <a:pt x="42367" y="10591"/>
                </a:lnTo>
                <a:lnTo>
                  <a:pt x="7061" y="10591"/>
                </a:lnTo>
                <a:lnTo>
                  <a:pt x="42367" y="194177"/>
                </a:lnTo>
                <a:lnTo>
                  <a:pt x="10592" y="236543"/>
                </a:lnTo>
                <a:lnTo>
                  <a:pt x="0" y="37070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1" name="Forme libre 150"/>
          <p:cNvSpPr/>
          <p:nvPr/>
        </p:nvSpPr>
        <p:spPr>
          <a:xfrm>
            <a:off x="4995863" y="4010025"/>
            <a:ext cx="52387" cy="85725"/>
          </a:xfrm>
          <a:custGeom>
            <a:avLst/>
            <a:gdLst>
              <a:gd name="connsiteX0" fmla="*/ 0 w 52958"/>
              <a:gd name="connsiteY0" fmla="*/ 0 h 84732"/>
              <a:gd name="connsiteX1" fmla="*/ 21183 w 52958"/>
              <a:gd name="connsiteY1" fmla="*/ 81202 h 84732"/>
              <a:gd name="connsiteX2" fmla="*/ 49427 w 52958"/>
              <a:gd name="connsiteY2" fmla="*/ 84732 h 84732"/>
              <a:gd name="connsiteX3" fmla="*/ 52958 w 52958"/>
              <a:gd name="connsiteY3" fmla="*/ 38836 h 84732"/>
              <a:gd name="connsiteX4" fmla="*/ 0 w 52958"/>
              <a:gd name="connsiteY4" fmla="*/ 0 h 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8" h="84732">
                <a:moveTo>
                  <a:pt x="0" y="0"/>
                </a:moveTo>
                <a:lnTo>
                  <a:pt x="21183" y="81202"/>
                </a:lnTo>
                <a:lnTo>
                  <a:pt x="49427" y="84732"/>
                </a:lnTo>
                <a:lnTo>
                  <a:pt x="52958" y="38836"/>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2" name="Forme libre 151"/>
          <p:cNvSpPr/>
          <p:nvPr/>
        </p:nvSpPr>
        <p:spPr>
          <a:xfrm>
            <a:off x="4995863" y="3968750"/>
            <a:ext cx="49212" cy="73025"/>
          </a:xfrm>
          <a:custGeom>
            <a:avLst/>
            <a:gdLst>
              <a:gd name="connsiteX0" fmla="*/ 49427 w 49427"/>
              <a:gd name="connsiteY0" fmla="*/ 74141 h 74141"/>
              <a:gd name="connsiteX1" fmla="*/ 49427 w 49427"/>
              <a:gd name="connsiteY1" fmla="*/ 0 h 74141"/>
              <a:gd name="connsiteX2" fmla="*/ 0 w 49427"/>
              <a:gd name="connsiteY2" fmla="*/ 3531 h 74141"/>
              <a:gd name="connsiteX3" fmla="*/ 3531 w 49427"/>
              <a:gd name="connsiteY3" fmla="*/ 38836 h 74141"/>
              <a:gd name="connsiteX4" fmla="*/ 49427 w 49427"/>
              <a:gd name="connsiteY4" fmla="*/ 74141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7" h="74141">
                <a:moveTo>
                  <a:pt x="49427" y="74141"/>
                </a:moveTo>
                <a:lnTo>
                  <a:pt x="49427" y="0"/>
                </a:lnTo>
                <a:lnTo>
                  <a:pt x="0" y="3531"/>
                </a:lnTo>
                <a:lnTo>
                  <a:pt x="3531" y="38836"/>
                </a:lnTo>
                <a:lnTo>
                  <a:pt x="49427" y="7414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3" name="Forme libre 152"/>
          <p:cNvSpPr/>
          <p:nvPr/>
        </p:nvSpPr>
        <p:spPr>
          <a:xfrm>
            <a:off x="4992688" y="3824288"/>
            <a:ext cx="147637" cy="147637"/>
          </a:xfrm>
          <a:custGeom>
            <a:avLst/>
            <a:gdLst>
              <a:gd name="connsiteX0" fmla="*/ 52957 w 148281"/>
              <a:gd name="connsiteY0" fmla="*/ 148281 h 148281"/>
              <a:gd name="connsiteX1" fmla="*/ 123567 w 148281"/>
              <a:gd name="connsiteY1" fmla="*/ 116506 h 148281"/>
              <a:gd name="connsiteX2" fmla="*/ 127098 w 148281"/>
              <a:gd name="connsiteY2" fmla="*/ 88262 h 148281"/>
              <a:gd name="connsiteX3" fmla="*/ 144750 w 148281"/>
              <a:gd name="connsiteY3" fmla="*/ 88262 h 148281"/>
              <a:gd name="connsiteX4" fmla="*/ 148281 w 148281"/>
              <a:gd name="connsiteY4" fmla="*/ 0 h 148281"/>
              <a:gd name="connsiteX5" fmla="*/ 74140 w 148281"/>
              <a:gd name="connsiteY5" fmla="*/ 3530 h 148281"/>
              <a:gd name="connsiteX6" fmla="*/ 60018 w 148281"/>
              <a:gd name="connsiteY6" fmla="*/ 45896 h 148281"/>
              <a:gd name="connsiteX7" fmla="*/ 60018 w 148281"/>
              <a:gd name="connsiteY7" fmla="*/ 91793 h 148281"/>
              <a:gd name="connsiteX8" fmla="*/ 0 w 148281"/>
              <a:gd name="connsiteY8" fmla="*/ 144750 h 148281"/>
              <a:gd name="connsiteX9" fmla="*/ 52957 w 148281"/>
              <a:gd name="connsiteY9" fmla="*/ 148281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81" h="148281">
                <a:moveTo>
                  <a:pt x="52957" y="148281"/>
                </a:moveTo>
                <a:lnTo>
                  <a:pt x="123567" y="116506"/>
                </a:lnTo>
                <a:lnTo>
                  <a:pt x="127098" y="88262"/>
                </a:lnTo>
                <a:lnTo>
                  <a:pt x="144750" y="88262"/>
                </a:lnTo>
                <a:lnTo>
                  <a:pt x="148281" y="0"/>
                </a:lnTo>
                <a:lnTo>
                  <a:pt x="74140" y="3530"/>
                </a:lnTo>
                <a:lnTo>
                  <a:pt x="60018" y="45896"/>
                </a:lnTo>
                <a:lnTo>
                  <a:pt x="60018" y="91793"/>
                </a:lnTo>
                <a:lnTo>
                  <a:pt x="0" y="144750"/>
                </a:lnTo>
                <a:lnTo>
                  <a:pt x="52957" y="14828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4" name="Forme libre 153"/>
          <p:cNvSpPr/>
          <p:nvPr/>
        </p:nvSpPr>
        <p:spPr>
          <a:xfrm>
            <a:off x="5111750" y="3805238"/>
            <a:ext cx="258763" cy="307975"/>
          </a:xfrm>
          <a:custGeom>
            <a:avLst/>
            <a:gdLst>
              <a:gd name="connsiteX0" fmla="*/ 141220 w 257726"/>
              <a:gd name="connsiteY0" fmla="*/ 307154 h 307154"/>
              <a:gd name="connsiteX1" fmla="*/ 67079 w 257726"/>
              <a:gd name="connsiteY1" fmla="*/ 225952 h 307154"/>
              <a:gd name="connsiteX2" fmla="*/ 0 w 257726"/>
              <a:gd name="connsiteY2" fmla="*/ 137690 h 307154"/>
              <a:gd name="connsiteX3" fmla="*/ 7061 w 257726"/>
              <a:gd name="connsiteY3" fmla="*/ 105915 h 307154"/>
              <a:gd name="connsiteX4" fmla="*/ 21183 w 257726"/>
              <a:gd name="connsiteY4" fmla="*/ 102385 h 307154"/>
              <a:gd name="connsiteX5" fmla="*/ 31774 w 257726"/>
              <a:gd name="connsiteY5" fmla="*/ 17653 h 307154"/>
              <a:gd name="connsiteX6" fmla="*/ 137689 w 257726"/>
              <a:gd name="connsiteY6" fmla="*/ 21183 h 307154"/>
              <a:gd name="connsiteX7" fmla="*/ 148281 w 257726"/>
              <a:gd name="connsiteY7" fmla="*/ 38836 h 307154"/>
              <a:gd name="connsiteX8" fmla="*/ 172994 w 257726"/>
              <a:gd name="connsiteY8" fmla="*/ 38836 h 307154"/>
              <a:gd name="connsiteX9" fmla="*/ 233013 w 257726"/>
              <a:gd name="connsiteY9" fmla="*/ 0 h 307154"/>
              <a:gd name="connsiteX10" fmla="*/ 257726 w 257726"/>
              <a:gd name="connsiteY10" fmla="*/ 24714 h 307154"/>
              <a:gd name="connsiteX11" fmla="*/ 201238 w 257726"/>
              <a:gd name="connsiteY11" fmla="*/ 70610 h 307154"/>
              <a:gd name="connsiteX12" fmla="*/ 197708 w 257726"/>
              <a:gd name="connsiteY12" fmla="*/ 172995 h 307154"/>
              <a:gd name="connsiteX13" fmla="*/ 229482 w 257726"/>
              <a:gd name="connsiteY13" fmla="*/ 172995 h 307154"/>
              <a:gd name="connsiteX14" fmla="*/ 151811 w 257726"/>
              <a:gd name="connsiteY14" fmla="*/ 254196 h 307154"/>
              <a:gd name="connsiteX15" fmla="*/ 141220 w 257726"/>
              <a:gd name="connsiteY15" fmla="*/ 307154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726" h="307154">
                <a:moveTo>
                  <a:pt x="141220" y="307154"/>
                </a:moveTo>
                <a:lnTo>
                  <a:pt x="67079" y="225952"/>
                </a:lnTo>
                <a:lnTo>
                  <a:pt x="0" y="137690"/>
                </a:lnTo>
                <a:lnTo>
                  <a:pt x="7061" y="105915"/>
                </a:lnTo>
                <a:lnTo>
                  <a:pt x="21183" y="102385"/>
                </a:lnTo>
                <a:lnTo>
                  <a:pt x="31774" y="17653"/>
                </a:lnTo>
                <a:lnTo>
                  <a:pt x="137689" y="21183"/>
                </a:lnTo>
                <a:lnTo>
                  <a:pt x="148281" y="38836"/>
                </a:lnTo>
                <a:lnTo>
                  <a:pt x="172994" y="38836"/>
                </a:lnTo>
                <a:lnTo>
                  <a:pt x="233013" y="0"/>
                </a:lnTo>
                <a:lnTo>
                  <a:pt x="257726" y="24714"/>
                </a:lnTo>
                <a:lnTo>
                  <a:pt x="201238" y="70610"/>
                </a:lnTo>
                <a:lnTo>
                  <a:pt x="197708" y="172995"/>
                </a:lnTo>
                <a:lnTo>
                  <a:pt x="229482" y="172995"/>
                </a:lnTo>
                <a:lnTo>
                  <a:pt x="151811" y="254196"/>
                </a:lnTo>
                <a:lnTo>
                  <a:pt x="141220"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6" name="Forme libre 155"/>
          <p:cNvSpPr/>
          <p:nvPr/>
        </p:nvSpPr>
        <p:spPr>
          <a:xfrm>
            <a:off x="4932363" y="4465638"/>
            <a:ext cx="201612" cy="207962"/>
          </a:xfrm>
          <a:custGeom>
            <a:avLst/>
            <a:gdLst>
              <a:gd name="connsiteX0" fmla="*/ 201239 w 201239"/>
              <a:gd name="connsiteY0" fmla="*/ 42366 h 208300"/>
              <a:gd name="connsiteX1" fmla="*/ 194178 w 201239"/>
              <a:gd name="connsiteY1" fmla="*/ 105915 h 208300"/>
              <a:gd name="connsiteX2" fmla="*/ 141220 w 201239"/>
              <a:gd name="connsiteY2" fmla="*/ 208300 h 208300"/>
              <a:gd name="connsiteX3" fmla="*/ 120037 w 201239"/>
              <a:gd name="connsiteY3" fmla="*/ 190647 h 208300"/>
              <a:gd name="connsiteX4" fmla="*/ 91793 w 201239"/>
              <a:gd name="connsiteY4" fmla="*/ 190647 h 208300"/>
              <a:gd name="connsiteX5" fmla="*/ 74141 w 201239"/>
              <a:gd name="connsiteY5" fmla="*/ 201239 h 208300"/>
              <a:gd name="connsiteX6" fmla="*/ 67080 w 201239"/>
              <a:gd name="connsiteY6" fmla="*/ 176525 h 208300"/>
              <a:gd name="connsiteX7" fmla="*/ 38836 w 201239"/>
              <a:gd name="connsiteY7" fmla="*/ 112976 h 208300"/>
              <a:gd name="connsiteX8" fmla="*/ 0 w 201239"/>
              <a:gd name="connsiteY8" fmla="*/ 95323 h 208300"/>
              <a:gd name="connsiteX9" fmla="*/ 0 w 201239"/>
              <a:gd name="connsiteY9" fmla="*/ 60018 h 208300"/>
              <a:gd name="connsiteX10" fmla="*/ 49427 w 201239"/>
              <a:gd name="connsiteY10" fmla="*/ 49427 h 208300"/>
              <a:gd name="connsiteX11" fmla="*/ 77671 w 201239"/>
              <a:gd name="connsiteY11" fmla="*/ 0 h 208300"/>
              <a:gd name="connsiteX12" fmla="*/ 123568 w 201239"/>
              <a:gd name="connsiteY12" fmla="*/ 0 h 208300"/>
              <a:gd name="connsiteX13" fmla="*/ 201239 w 201239"/>
              <a:gd name="connsiteY13" fmla="*/ 42366 h 2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239" h="208300">
                <a:moveTo>
                  <a:pt x="201239" y="42366"/>
                </a:moveTo>
                <a:lnTo>
                  <a:pt x="194178" y="105915"/>
                </a:lnTo>
                <a:lnTo>
                  <a:pt x="141220" y="208300"/>
                </a:lnTo>
                <a:lnTo>
                  <a:pt x="120037" y="190647"/>
                </a:lnTo>
                <a:lnTo>
                  <a:pt x="91793" y="190647"/>
                </a:lnTo>
                <a:lnTo>
                  <a:pt x="74141" y="201239"/>
                </a:lnTo>
                <a:lnTo>
                  <a:pt x="67080" y="176525"/>
                </a:lnTo>
                <a:lnTo>
                  <a:pt x="38836" y="112976"/>
                </a:lnTo>
                <a:lnTo>
                  <a:pt x="0" y="95323"/>
                </a:lnTo>
                <a:lnTo>
                  <a:pt x="0" y="60018"/>
                </a:lnTo>
                <a:lnTo>
                  <a:pt x="49427" y="49427"/>
                </a:lnTo>
                <a:lnTo>
                  <a:pt x="77671" y="0"/>
                </a:lnTo>
                <a:lnTo>
                  <a:pt x="123568" y="0"/>
                </a:lnTo>
                <a:lnTo>
                  <a:pt x="201239" y="4236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4" name="Forme libre 143"/>
          <p:cNvSpPr/>
          <p:nvPr/>
        </p:nvSpPr>
        <p:spPr>
          <a:xfrm>
            <a:off x="5056188" y="4318000"/>
            <a:ext cx="246062" cy="469900"/>
          </a:xfrm>
          <a:custGeom>
            <a:avLst/>
            <a:gdLst>
              <a:gd name="connsiteX0" fmla="*/ 144750 w 247135"/>
              <a:gd name="connsiteY0" fmla="*/ 225952 h 469557"/>
              <a:gd name="connsiteX1" fmla="*/ 105915 w 247135"/>
              <a:gd name="connsiteY1" fmla="*/ 342459 h 469557"/>
              <a:gd name="connsiteX2" fmla="*/ 105915 w 247135"/>
              <a:gd name="connsiteY2" fmla="*/ 409538 h 469557"/>
              <a:gd name="connsiteX3" fmla="*/ 21183 w 247135"/>
              <a:gd name="connsiteY3" fmla="*/ 469557 h 469557"/>
              <a:gd name="connsiteX4" fmla="*/ 0 w 247135"/>
              <a:gd name="connsiteY4" fmla="*/ 469557 h 469557"/>
              <a:gd name="connsiteX5" fmla="*/ 14122 w 247135"/>
              <a:gd name="connsiteY5" fmla="*/ 367172 h 469557"/>
              <a:gd name="connsiteX6" fmla="*/ 70610 w 247135"/>
              <a:gd name="connsiteY6" fmla="*/ 250665 h 469557"/>
              <a:gd name="connsiteX7" fmla="*/ 77671 w 247135"/>
              <a:gd name="connsiteY7" fmla="*/ 190647 h 469557"/>
              <a:gd name="connsiteX8" fmla="*/ 42366 w 247135"/>
              <a:gd name="connsiteY8" fmla="*/ 158872 h 469557"/>
              <a:gd name="connsiteX9" fmla="*/ 0 w 247135"/>
              <a:gd name="connsiteY9" fmla="*/ 144750 h 469557"/>
              <a:gd name="connsiteX10" fmla="*/ 0 w 247135"/>
              <a:gd name="connsiteY10" fmla="*/ 123567 h 469557"/>
              <a:gd name="connsiteX11" fmla="*/ 17652 w 247135"/>
              <a:gd name="connsiteY11" fmla="*/ 102384 h 469557"/>
              <a:gd name="connsiteX12" fmla="*/ 45896 w 247135"/>
              <a:gd name="connsiteY12" fmla="*/ 102384 h 469557"/>
              <a:gd name="connsiteX13" fmla="*/ 77671 w 247135"/>
              <a:gd name="connsiteY13" fmla="*/ 112976 h 469557"/>
              <a:gd name="connsiteX14" fmla="*/ 84732 w 247135"/>
              <a:gd name="connsiteY14" fmla="*/ 155342 h 469557"/>
              <a:gd name="connsiteX15" fmla="*/ 98854 w 247135"/>
              <a:gd name="connsiteY15" fmla="*/ 180055 h 469557"/>
              <a:gd name="connsiteX16" fmla="*/ 112976 w 247135"/>
              <a:gd name="connsiteY16" fmla="*/ 180055 h 469557"/>
              <a:gd name="connsiteX17" fmla="*/ 109445 w 247135"/>
              <a:gd name="connsiteY17" fmla="*/ 144750 h 469557"/>
              <a:gd name="connsiteX18" fmla="*/ 130628 w 247135"/>
              <a:gd name="connsiteY18" fmla="*/ 105915 h 469557"/>
              <a:gd name="connsiteX19" fmla="*/ 105915 w 247135"/>
              <a:gd name="connsiteY19" fmla="*/ 77671 h 469557"/>
              <a:gd name="connsiteX20" fmla="*/ 112976 w 247135"/>
              <a:gd name="connsiteY20" fmla="*/ 7061 h 469557"/>
              <a:gd name="connsiteX21" fmla="*/ 236543 w 247135"/>
              <a:gd name="connsiteY21" fmla="*/ 0 h 469557"/>
              <a:gd name="connsiteX22" fmla="*/ 247135 w 247135"/>
              <a:gd name="connsiteY22" fmla="*/ 21183 h 469557"/>
              <a:gd name="connsiteX23" fmla="*/ 211830 w 247135"/>
              <a:gd name="connsiteY23" fmla="*/ 77671 h 469557"/>
              <a:gd name="connsiteX24" fmla="*/ 236543 w 247135"/>
              <a:gd name="connsiteY24" fmla="*/ 105915 h 469557"/>
              <a:gd name="connsiteX25" fmla="*/ 204769 w 247135"/>
              <a:gd name="connsiteY25" fmla="*/ 169464 h 469557"/>
              <a:gd name="connsiteX26" fmla="*/ 144750 w 247135"/>
              <a:gd name="connsiteY26" fmla="*/ 225952 h 4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7135" h="469557">
                <a:moveTo>
                  <a:pt x="144750" y="225952"/>
                </a:moveTo>
                <a:lnTo>
                  <a:pt x="105915" y="342459"/>
                </a:lnTo>
                <a:lnTo>
                  <a:pt x="105915" y="409538"/>
                </a:lnTo>
                <a:lnTo>
                  <a:pt x="21183" y="469557"/>
                </a:lnTo>
                <a:lnTo>
                  <a:pt x="0" y="469557"/>
                </a:lnTo>
                <a:lnTo>
                  <a:pt x="14122" y="367172"/>
                </a:lnTo>
                <a:lnTo>
                  <a:pt x="70610" y="250665"/>
                </a:lnTo>
                <a:lnTo>
                  <a:pt x="77671" y="190647"/>
                </a:lnTo>
                <a:lnTo>
                  <a:pt x="42366" y="158872"/>
                </a:lnTo>
                <a:lnTo>
                  <a:pt x="0" y="144750"/>
                </a:lnTo>
                <a:lnTo>
                  <a:pt x="0" y="123567"/>
                </a:lnTo>
                <a:lnTo>
                  <a:pt x="17652" y="102384"/>
                </a:lnTo>
                <a:lnTo>
                  <a:pt x="45896" y="102384"/>
                </a:lnTo>
                <a:lnTo>
                  <a:pt x="77671" y="112976"/>
                </a:lnTo>
                <a:lnTo>
                  <a:pt x="84732" y="155342"/>
                </a:lnTo>
                <a:lnTo>
                  <a:pt x="98854" y="180055"/>
                </a:lnTo>
                <a:lnTo>
                  <a:pt x="112976" y="180055"/>
                </a:lnTo>
                <a:lnTo>
                  <a:pt x="109445" y="144750"/>
                </a:lnTo>
                <a:lnTo>
                  <a:pt x="130628" y="105915"/>
                </a:lnTo>
                <a:lnTo>
                  <a:pt x="105915" y="77671"/>
                </a:lnTo>
                <a:lnTo>
                  <a:pt x="112976" y="7061"/>
                </a:lnTo>
                <a:lnTo>
                  <a:pt x="236543" y="0"/>
                </a:lnTo>
                <a:lnTo>
                  <a:pt x="247135" y="21183"/>
                </a:lnTo>
                <a:lnTo>
                  <a:pt x="211830" y="77671"/>
                </a:lnTo>
                <a:lnTo>
                  <a:pt x="236543" y="105915"/>
                </a:lnTo>
                <a:lnTo>
                  <a:pt x="204769" y="169464"/>
                </a:lnTo>
                <a:lnTo>
                  <a:pt x="144750" y="2259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8" name="Forme libre 157"/>
          <p:cNvSpPr/>
          <p:nvPr/>
        </p:nvSpPr>
        <p:spPr>
          <a:xfrm>
            <a:off x="4491038" y="3862388"/>
            <a:ext cx="158750" cy="198437"/>
          </a:xfrm>
          <a:custGeom>
            <a:avLst/>
            <a:gdLst>
              <a:gd name="connsiteX0" fmla="*/ 45897 w 158873"/>
              <a:gd name="connsiteY0" fmla="*/ 197708 h 197708"/>
              <a:gd name="connsiteX1" fmla="*/ 0 w 158873"/>
              <a:gd name="connsiteY1" fmla="*/ 134159 h 197708"/>
              <a:gd name="connsiteX2" fmla="*/ 0 w 158873"/>
              <a:gd name="connsiteY2" fmla="*/ 45897 h 197708"/>
              <a:gd name="connsiteX3" fmla="*/ 77671 w 158873"/>
              <a:gd name="connsiteY3" fmla="*/ 42366 h 197708"/>
              <a:gd name="connsiteX4" fmla="*/ 81202 w 158873"/>
              <a:gd name="connsiteY4" fmla="*/ 0 h 197708"/>
              <a:gd name="connsiteX5" fmla="*/ 120038 w 158873"/>
              <a:gd name="connsiteY5" fmla="*/ 0 h 197708"/>
              <a:gd name="connsiteX6" fmla="*/ 130629 w 158873"/>
              <a:gd name="connsiteY6" fmla="*/ 28244 h 197708"/>
              <a:gd name="connsiteX7" fmla="*/ 158873 w 158873"/>
              <a:gd name="connsiteY7" fmla="*/ 31775 h 197708"/>
              <a:gd name="connsiteX8" fmla="*/ 158873 w 158873"/>
              <a:gd name="connsiteY8" fmla="*/ 42366 h 197708"/>
              <a:gd name="connsiteX9" fmla="*/ 137690 w 158873"/>
              <a:gd name="connsiteY9" fmla="*/ 67080 h 197708"/>
              <a:gd name="connsiteX10" fmla="*/ 137690 w 158873"/>
              <a:gd name="connsiteY10" fmla="*/ 88263 h 197708"/>
              <a:gd name="connsiteX11" fmla="*/ 151812 w 158873"/>
              <a:gd name="connsiteY11" fmla="*/ 102385 h 197708"/>
              <a:gd name="connsiteX12" fmla="*/ 151812 w 158873"/>
              <a:gd name="connsiteY12" fmla="*/ 158873 h 197708"/>
              <a:gd name="connsiteX13" fmla="*/ 130629 w 158873"/>
              <a:gd name="connsiteY13" fmla="*/ 158873 h 197708"/>
              <a:gd name="connsiteX14" fmla="*/ 120038 w 158873"/>
              <a:gd name="connsiteY14" fmla="*/ 137690 h 197708"/>
              <a:gd name="connsiteX15" fmla="*/ 102385 w 158873"/>
              <a:gd name="connsiteY15" fmla="*/ 134159 h 197708"/>
              <a:gd name="connsiteX16" fmla="*/ 84733 w 158873"/>
              <a:gd name="connsiteY16" fmla="*/ 151812 h 197708"/>
              <a:gd name="connsiteX17" fmla="*/ 45897 w 158873"/>
              <a:gd name="connsiteY17" fmla="*/ 197708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873" h="197708">
                <a:moveTo>
                  <a:pt x="45897" y="197708"/>
                </a:moveTo>
                <a:lnTo>
                  <a:pt x="0" y="134159"/>
                </a:lnTo>
                <a:lnTo>
                  <a:pt x="0" y="45897"/>
                </a:lnTo>
                <a:lnTo>
                  <a:pt x="77671" y="42366"/>
                </a:lnTo>
                <a:lnTo>
                  <a:pt x="81202" y="0"/>
                </a:lnTo>
                <a:lnTo>
                  <a:pt x="120038" y="0"/>
                </a:lnTo>
                <a:lnTo>
                  <a:pt x="130629" y="28244"/>
                </a:lnTo>
                <a:lnTo>
                  <a:pt x="158873" y="31775"/>
                </a:lnTo>
                <a:lnTo>
                  <a:pt x="158873" y="42366"/>
                </a:lnTo>
                <a:lnTo>
                  <a:pt x="137690" y="67080"/>
                </a:lnTo>
                <a:lnTo>
                  <a:pt x="137690" y="88263"/>
                </a:lnTo>
                <a:lnTo>
                  <a:pt x="151812" y="102385"/>
                </a:lnTo>
                <a:lnTo>
                  <a:pt x="151812" y="158873"/>
                </a:lnTo>
                <a:lnTo>
                  <a:pt x="130629" y="158873"/>
                </a:lnTo>
                <a:lnTo>
                  <a:pt x="120038" y="137690"/>
                </a:lnTo>
                <a:lnTo>
                  <a:pt x="102385" y="134159"/>
                </a:lnTo>
                <a:lnTo>
                  <a:pt x="84733" y="151812"/>
                </a:lnTo>
                <a:lnTo>
                  <a:pt x="45897" y="19770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9" name="Forme libre 158"/>
          <p:cNvSpPr/>
          <p:nvPr/>
        </p:nvSpPr>
        <p:spPr>
          <a:xfrm>
            <a:off x="4537075" y="3773488"/>
            <a:ext cx="233363" cy="328612"/>
          </a:xfrm>
          <a:custGeom>
            <a:avLst/>
            <a:gdLst>
              <a:gd name="connsiteX0" fmla="*/ 0 w 233013"/>
              <a:gd name="connsiteY0" fmla="*/ 278909 h 328336"/>
              <a:gd name="connsiteX1" fmla="*/ 52958 w 233013"/>
              <a:gd name="connsiteY1" fmla="*/ 218891 h 328336"/>
              <a:gd name="connsiteX2" fmla="*/ 74141 w 233013"/>
              <a:gd name="connsiteY2" fmla="*/ 218891 h 328336"/>
              <a:gd name="connsiteX3" fmla="*/ 88263 w 233013"/>
              <a:gd name="connsiteY3" fmla="*/ 247135 h 328336"/>
              <a:gd name="connsiteX4" fmla="*/ 102385 w 233013"/>
              <a:gd name="connsiteY4" fmla="*/ 247135 h 328336"/>
              <a:gd name="connsiteX5" fmla="*/ 102385 w 233013"/>
              <a:gd name="connsiteY5" fmla="*/ 187116 h 328336"/>
              <a:gd name="connsiteX6" fmla="*/ 88263 w 233013"/>
              <a:gd name="connsiteY6" fmla="*/ 176525 h 328336"/>
              <a:gd name="connsiteX7" fmla="*/ 88263 w 233013"/>
              <a:gd name="connsiteY7" fmla="*/ 155342 h 328336"/>
              <a:gd name="connsiteX8" fmla="*/ 116507 w 233013"/>
              <a:gd name="connsiteY8" fmla="*/ 123567 h 328336"/>
              <a:gd name="connsiteX9" fmla="*/ 109446 w 233013"/>
              <a:gd name="connsiteY9" fmla="*/ 112976 h 328336"/>
              <a:gd name="connsiteX10" fmla="*/ 84732 w 233013"/>
              <a:gd name="connsiteY10" fmla="*/ 112976 h 328336"/>
              <a:gd name="connsiteX11" fmla="*/ 81202 w 233013"/>
              <a:gd name="connsiteY11" fmla="*/ 88262 h 328336"/>
              <a:gd name="connsiteX12" fmla="*/ 151812 w 233013"/>
              <a:gd name="connsiteY12" fmla="*/ 88262 h 328336"/>
              <a:gd name="connsiteX13" fmla="*/ 151812 w 233013"/>
              <a:gd name="connsiteY13" fmla="*/ 52957 h 328336"/>
              <a:gd name="connsiteX14" fmla="*/ 180056 w 233013"/>
              <a:gd name="connsiteY14" fmla="*/ 28244 h 328336"/>
              <a:gd name="connsiteX15" fmla="*/ 180056 w 233013"/>
              <a:gd name="connsiteY15" fmla="*/ 0 h 328336"/>
              <a:gd name="connsiteX16" fmla="*/ 233013 w 233013"/>
              <a:gd name="connsiteY16" fmla="*/ 0 h 328336"/>
              <a:gd name="connsiteX17" fmla="*/ 204769 w 233013"/>
              <a:gd name="connsiteY17" fmla="*/ 105915 h 328336"/>
              <a:gd name="connsiteX18" fmla="*/ 204769 w 233013"/>
              <a:gd name="connsiteY18" fmla="*/ 165933 h 328336"/>
              <a:gd name="connsiteX19" fmla="*/ 176525 w 233013"/>
              <a:gd name="connsiteY19" fmla="*/ 222421 h 328336"/>
              <a:gd name="connsiteX20" fmla="*/ 158873 w 233013"/>
              <a:gd name="connsiteY20" fmla="*/ 314214 h 328336"/>
              <a:gd name="connsiteX21" fmla="*/ 127098 w 233013"/>
              <a:gd name="connsiteY21" fmla="*/ 314214 h 328336"/>
              <a:gd name="connsiteX22" fmla="*/ 102385 w 233013"/>
              <a:gd name="connsiteY22" fmla="*/ 300092 h 328336"/>
              <a:gd name="connsiteX23" fmla="*/ 24713 w 233013"/>
              <a:gd name="connsiteY23" fmla="*/ 328336 h 328336"/>
              <a:gd name="connsiteX24" fmla="*/ 0 w 233013"/>
              <a:gd name="connsiteY24" fmla="*/ 278909 h 32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013" h="328336">
                <a:moveTo>
                  <a:pt x="0" y="278909"/>
                </a:moveTo>
                <a:lnTo>
                  <a:pt x="52958" y="218891"/>
                </a:lnTo>
                <a:lnTo>
                  <a:pt x="74141" y="218891"/>
                </a:lnTo>
                <a:lnTo>
                  <a:pt x="88263" y="247135"/>
                </a:lnTo>
                <a:lnTo>
                  <a:pt x="102385" y="247135"/>
                </a:lnTo>
                <a:lnTo>
                  <a:pt x="102385" y="187116"/>
                </a:lnTo>
                <a:lnTo>
                  <a:pt x="88263" y="176525"/>
                </a:lnTo>
                <a:lnTo>
                  <a:pt x="88263" y="155342"/>
                </a:lnTo>
                <a:lnTo>
                  <a:pt x="116507" y="123567"/>
                </a:lnTo>
                <a:lnTo>
                  <a:pt x="109446" y="112976"/>
                </a:lnTo>
                <a:lnTo>
                  <a:pt x="84732" y="112976"/>
                </a:lnTo>
                <a:lnTo>
                  <a:pt x="81202" y="88262"/>
                </a:lnTo>
                <a:lnTo>
                  <a:pt x="151812" y="88262"/>
                </a:lnTo>
                <a:lnTo>
                  <a:pt x="151812" y="52957"/>
                </a:lnTo>
                <a:lnTo>
                  <a:pt x="180056" y="28244"/>
                </a:lnTo>
                <a:lnTo>
                  <a:pt x="180056" y="0"/>
                </a:lnTo>
                <a:lnTo>
                  <a:pt x="233013" y="0"/>
                </a:lnTo>
                <a:lnTo>
                  <a:pt x="204769" y="105915"/>
                </a:lnTo>
                <a:lnTo>
                  <a:pt x="204769" y="165933"/>
                </a:lnTo>
                <a:lnTo>
                  <a:pt x="176525" y="222421"/>
                </a:lnTo>
                <a:lnTo>
                  <a:pt x="158873" y="314214"/>
                </a:lnTo>
                <a:lnTo>
                  <a:pt x="127098" y="314214"/>
                </a:lnTo>
                <a:lnTo>
                  <a:pt x="102385" y="300092"/>
                </a:lnTo>
                <a:lnTo>
                  <a:pt x="24713" y="328336"/>
                </a:lnTo>
                <a:lnTo>
                  <a:pt x="0" y="27890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4" name="Forme libre 163"/>
          <p:cNvSpPr/>
          <p:nvPr/>
        </p:nvSpPr>
        <p:spPr>
          <a:xfrm>
            <a:off x="5278438" y="3527425"/>
            <a:ext cx="73025" cy="46038"/>
          </a:xfrm>
          <a:custGeom>
            <a:avLst/>
            <a:gdLst>
              <a:gd name="connsiteX0" fmla="*/ 74141 w 74141"/>
              <a:gd name="connsiteY0" fmla="*/ 45897 h 45897"/>
              <a:gd name="connsiteX1" fmla="*/ 45897 w 74141"/>
              <a:gd name="connsiteY1" fmla="*/ 0 h 45897"/>
              <a:gd name="connsiteX2" fmla="*/ 7061 w 74141"/>
              <a:gd name="connsiteY2" fmla="*/ 0 h 45897"/>
              <a:gd name="connsiteX3" fmla="*/ 0 w 74141"/>
              <a:gd name="connsiteY3" fmla="*/ 35305 h 45897"/>
              <a:gd name="connsiteX4" fmla="*/ 74141 w 74141"/>
              <a:gd name="connsiteY4" fmla="*/ 45897 h 4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1" h="45897">
                <a:moveTo>
                  <a:pt x="74141" y="45897"/>
                </a:moveTo>
                <a:lnTo>
                  <a:pt x="45897" y="0"/>
                </a:lnTo>
                <a:lnTo>
                  <a:pt x="7061" y="0"/>
                </a:lnTo>
                <a:lnTo>
                  <a:pt x="0" y="35305"/>
                </a:lnTo>
                <a:lnTo>
                  <a:pt x="74141" y="4589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1" name="Forme libre 160"/>
          <p:cNvSpPr/>
          <p:nvPr/>
        </p:nvSpPr>
        <p:spPr>
          <a:xfrm>
            <a:off x="5310188" y="3579813"/>
            <a:ext cx="239712" cy="398462"/>
          </a:xfrm>
          <a:custGeom>
            <a:avLst/>
            <a:gdLst>
              <a:gd name="connsiteX0" fmla="*/ 0 w 240074"/>
              <a:gd name="connsiteY0" fmla="*/ 293032 h 398947"/>
              <a:gd name="connsiteX1" fmla="*/ 56488 w 240074"/>
              <a:gd name="connsiteY1" fmla="*/ 250666 h 398947"/>
              <a:gd name="connsiteX2" fmla="*/ 56488 w 240074"/>
              <a:gd name="connsiteY2" fmla="*/ 208300 h 398947"/>
              <a:gd name="connsiteX3" fmla="*/ 123567 w 240074"/>
              <a:gd name="connsiteY3" fmla="*/ 197708 h 398947"/>
              <a:gd name="connsiteX4" fmla="*/ 162403 w 240074"/>
              <a:gd name="connsiteY4" fmla="*/ 144751 h 398947"/>
              <a:gd name="connsiteX5" fmla="*/ 162403 w 240074"/>
              <a:gd name="connsiteY5" fmla="*/ 116507 h 398947"/>
              <a:gd name="connsiteX6" fmla="*/ 63549 w 240074"/>
              <a:gd name="connsiteY6" fmla="*/ 102385 h 398947"/>
              <a:gd name="connsiteX7" fmla="*/ 14122 w 240074"/>
              <a:gd name="connsiteY7" fmla="*/ 60018 h 398947"/>
              <a:gd name="connsiteX8" fmla="*/ 7061 w 240074"/>
              <a:gd name="connsiteY8" fmla="*/ 60018 h 398947"/>
              <a:gd name="connsiteX9" fmla="*/ 7061 w 240074"/>
              <a:gd name="connsiteY9" fmla="*/ 10591 h 398947"/>
              <a:gd name="connsiteX10" fmla="*/ 0 w 240074"/>
              <a:gd name="connsiteY10" fmla="*/ 0 h 398947"/>
              <a:gd name="connsiteX11" fmla="*/ 35305 w 240074"/>
              <a:gd name="connsiteY11" fmla="*/ 0 h 398947"/>
              <a:gd name="connsiteX12" fmla="*/ 45896 w 240074"/>
              <a:gd name="connsiteY12" fmla="*/ 28244 h 398947"/>
              <a:gd name="connsiteX13" fmla="*/ 88262 w 240074"/>
              <a:gd name="connsiteY13" fmla="*/ 42366 h 398947"/>
              <a:gd name="connsiteX14" fmla="*/ 141220 w 240074"/>
              <a:gd name="connsiteY14" fmla="*/ 38835 h 398947"/>
              <a:gd name="connsiteX15" fmla="*/ 165933 w 240074"/>
              <a:gd name="connsiteY15" fmla="*/ 24713 h 398947"/>
              <a:gd name="connsiteX16" fmla="*/ 197708 w 240074"/>
              <a:gd name="connsiteY16" fmla="*/ 7061 h 398947"/>
              <a:gd name="connsiteX17" fmla="*/ 240074 w 240074"/>
              <a:gd name="connsiteY17" fmla="*/ 17652 h 398947"/>
              <a:gd name="connsiteX18" fmla="*/ 240074 w 240074"/>
              <a:gd name="connsiteY18" fmla="*/ 77671 h 398947"/>
              <a:gd name="connsiteX19" fmla="*/ 183586 w 240074"/>
              <a:gd name="connsiteY19" fmla="*/ 204769 h 398947"/>
              <a:gd name="connsiteX20" fmla="*/ 172994 w 240074"/>
              <a:gd name="connsiteY20" fmla="*/ 278910 h 398947"/>
              <a:gd name="connsiteX21" fmla="*/ 109445 w 240074"/>
              <a:gd name="connsiteY21" fmla="*/ 289501 h 398947"/>
              <a:gd name="connsiteX22" fmla="*/ 28244 w 240074"/>
              <a:gd name="connsiteY22" fmla="*/ 398947 h 398947"/>
              <a:gd name="connsiteX23" fmla="*/ 3530 w 240074"/>
              <a:gd name="connsiteY23" fmla="*/ 398947 h 398947"/>
              <a:gd name="connsiteX24" fmla="*/ 0 w 240074"/>
              <a:gd name="connsiteY24" fmla="*/ 293032 h 39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074" h="398947">
                <a:moveTo>
                  <a:pt x="0" y="293032"/>
                </a:moveTo>
                <a:lnTo>
                  <a:pt x="56488" y="250666"/>
                </a:lnTo>
                <a:lnTo>
                  <a:pt x="56488" y="208300"/>
                </a:lnTo>
                <a:lnTo>
                  <a:pt x="123567" y="197708"/>
                </a:lnTo>
                <a:lnTo>
                  <a:pt x="162403" y="144751"/>
                </a:lnTo>
                <a:lnTo>
                  <a:pt x="162403" y="116507"/>
                </a:lnTo>
                <a:lnTo>
                  <a:pt x="63549" y="102385"/>
                </a:lnTo>
                <a:lnTo>
                  <a:pt x="14122" y="60018"/>
                </a:lnTo>
                <a:lnTo>
                  <a:pt x="7061" y="60018"/>
                </a:lnTo>
                <a:lnTo>
                  <a:pt x="7061" y="10591"/>
                </a:lnTo>
                <a:lnTo>
                  <a:pt x="0" y="0"/>
                </a:lnTo>
                <a:lnTo>
                  <a:pt x="35305" y="0"/>
                </a:lnTo>
                <a:lnTo>
                  <a:pt x="45896" y="28244"/>
                </a:lnTo>
                <a:lnTo>
                  <a:pt x="88262" y="42366"/>
                </a:lnTo>
                <a:lnTo>
                  <a:pt x="141220" y="38835"/>
                </a:lnTo>
                <a:lnTo>
                  <a:pt x="165933" y="24713"/>
                </a:lnTo>
                <a:lnTo>
                  <a:pt x="197708" y="7061"/>
                </a:lnTo>
                <a:lnTo>
                  <a:pt x="240074" y="17652"/>
                </a:lnTo>
                <a:lnTo>
                  <a:pt x="240074" y="77671"/>
                </a:lnTo>
                <a:lnTo>
                  <a:pt x="183586" y="204769"/>
                </a:lnTo>
                <a:lnTo>
                  <a:pt x="172994" y="278910"/>
                </a:lnTo>
                <a:lnTo>
                  <a:pt x="109445" y="289501"/>
                </a:lnTo>
                <a:lnTo>
                  <a:pt x="28244" y="398947"/>
                </a:lnTo>
                <a:lnTo>
                  <a:pt x="3530" y="398947"/>
                </a:lnTo>
                <a:lnTo>
                  <a:pt x="0" y="29303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3" name="Forme libre 162"/>
          <p:cNvSpPr/>
          <p:nvPr/>
        </p:nvSpPr>
        <p:spPr>
          <a:xfrm>
            <a:off x="5091113" y="3386138"/>
            <a:ext cx="381000" cy="458787"/>
          </a:xfrm>
          <a:custGeom>
            <a:avLst/>
            <a:gdLst>
              <a:gd name="connsiteX0" fmla="*/ 381294 w 381294"/>
              <a:gd name="connsiteY0" fmla="*/ 307154 h 458966"/>
              <a:gd name="connsiteX1" fmla="*/ 278909 w 381294"/>
              <a:gd name="connsiteY1" fmla="*/ 293032 h 458966"/>
              <a:gd name="connsiteX2" fmla="*/ 229482 w 381294"/>
              <a:gd name="connsiteY2" fmla="*/ 250666 h 458966"/>
              <a:gd name="connsiteX3" fmla="*/ 215360 w 381294"/>
              <a:gd name="connsiteY3" fmla="*/ 197708 h 458966"/>
              <a:gd name="connsiteX4" fmla="*/ 190647 w 381294"/>
              <a:gd name="connsiteY4" fmla="*/ 176525 h 458966"/>
              <a:gd name="connsiteX5" fmla="*/ 197708 w 381294"/>
              <a:gd name="connsiteY5" fmla="*/ 144751 h 458966"/>
              <a:gd name="connsiteX6" fmla="*/ 233013 w 381294"/>
              <a:gd name="connsiteY6" fmla="*/ 144751 h 458966"/>
              <a:gd name="connsiteX7" fmla="*/ 187116 w 381294"/>
              <a:gd name="connsiteY7" fmla="*/ 67080 h 458966"/>
              <a:gd name="connsiteX8" fmla="*/ 165933 w 381294"/>
              <a:gd name="connsiteY8" fmla="*/ 0 h 458966"/>
              <a:gd name="connsiteX9" fmla="*/ 127098 w 381294"/>
              <a:gd name="connsiteY9" fmla="*/ 3531 h 458966"/>
              <a:gd name="connsiteX10" fmla="*/ 98854 w 381294"/>
              <a:gd name="connsiteY10" fmla="*/ 28244 h 458966"/>
              <a:gd name="connsiteX11" fmla="*/ 88262 w 381294"/>
              <a:gd name="connsiteY11" fmla="*/ 165934 h 458966"/>
              <a:gd name="connsiteX12" fmla="*/ 52957 w 381294"/>
              <a:gd name="connsiteY12" fmla="*/ 208300 h 458966"/>
              <a:gd name="connsiteX13" fmla="*/ 17652 w 381294"/>
              <a:gd name="connsiteY13" fmla="*/ 261257 h 458966"/>
              <a:gd name="connsiteX14" fmla="*/ 10591 w 381294"/>
              <a:gd name="connsiteY14" fmla="*/ 303624 h 458966"/>
              <a:gd name="connsiteX15" fmla="*/ 0 w 381294"/>
              <a:gd name="connsiteY15" fmla="*/ 324807 h 458966"/>
              <a:gd name="connsiteX16" fmla="*/ 0 w 381294"/>
              <a:gd name="connsiteY16" fmla="*/ 342459 h 458966"/>
              <a:gd name="connsiteX17" fmla="*/ 17652 w 381294"/>
              <a:gd name="connsiteY17" fmla="*/ 349520 h 458966"/>
              <a:gd name="connsiteX18" fmla="*/ 35305 w 381294"/>
              <a:gd name="connsiteY18" fmla="*/ 391886 h 458966"/>
              <a:gd name="connsiteX19" fmla="*/ 63549 w 381294"/>
              <a:gd name="connsiteY19" fmla="*/ 434252 h 458966"/>
              <a:gd name="connsiteX20" fmla="*/ 158872 w 381294"/>
              <a:gd name="connsiteY20" fmla="*/ 437783 h 458966"/>
              <a:gd name="connsiteX21" fmla="*/ 165933 w 381294"/>
              <a:gd name="connsiteY21" fmla="*/ 458966 h 458966"/>
              <a:gd name="connsiteX22" fmla="*/ 194177 w 381294"/>
              <a:gd name="connsiteY22" fmla="*/ 458966 h 458966"/>
              <a:gd name="connsiteX23" fmla="*/ 254196 w 381294"/>
              <a:gd name="connsiteY23" fmla="*/ 423661 h 458966"/>
              <a:gd name="connsiteX24" fmla="*/ 275379 w 381294"/>
              <a:gd name="connsiteY24" fmla="*/ 437783 h 458966"/>
              <a:gd name="connsiteX25" fmla="*/ 275379 w 381294"/>
              <a:gd name="connsiteY25" fmla="*/ 398947 h 458966"/>
              <a:gd name="connsiteX26" fmla="*/ 342458 w 381294"/>
              <a:gd name="connsiteY26" fmla="*/ 388356 h 458966"/>
              <a:gd name="connsiteX27" fmla="*/ 381294 w 381294"/>
              <a:gd name="connsiteY27" fmla="*/ 307154 h 45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294" h="458966">
                <a:moveTo>
                  <a:pt x="381294" y="307154"/>
                </a:moveTo>
                <a:lnTo>
                  <a:pt x="278909" y="293032"/>
                </a:lnTo>
                <a:lnTo>
                  <a:pt x="229482" y="250666"/>
                </a:lnTo>
                <a:lnTo>
                  <a:pt x="215360" y="197708"/>
                </a:lnTo>
                <a:lnTo>
                  <a:pt x="190647" y="176525"/>
                </a:lnTo>
                <a:lnTo>
                  <a:pt x="197708" y="144751"/>
                </a:lnTo>
                <a:lnTo>
                  <a:pt x="233013" y="144751"/>
                </a:lnTo>
                <a:lnTo>
                  <a:pt x="187116" y="67080"/>
                </a:lnTo>
                <a:lnTo>
                  <a:pt x="165933" y="0"/>
                </a:lnTo>
                <a:lnTo>
                  <a:pt x="127098" y="3531"/>
                </a:lnTo>
                <a:lnTo>
                  <a:pt x="98854" y="28244"/>
                </a:lnTo>
                <a:lnTo>
                  <a:pt x="88262" y="165934"/>
                </a:lnTo>
                <a:lnTo>
                  <a:pt x="52957" y="208300"/>
                </a:lnTo>
                <a:lnTo>
                  <a:pt x="17652" y="261257"/>
                </a:lnTo>
                <a:lnTo>
                  <a:pt x="10591" y="303624"/>
                </a:lnTo>
                <a:lnTo>
                  <a:pt x="0" y="324807"/>
                </a:lnTo>
                <a:lnTo>
                  <a:pt x="0" y="342459"/>
                </a:lnTo>
                <a:lnTo>
                  <a:pt x="17652" y="349520"/>
                </a:lnTo>
                <a:lnTo>
                  <a:pt x="35305" y="391886"/>
                </a:lnTo>
                <a:lnTo>
                  <a:pt x="63549" y="434252"/>
                </a:lnTo>
                <a:lnTo>
                  <a:pt x="158872" y="437783"/>
                </a:lnTo>
                <a:lnTo>
                  <a:pt x="165933" y="458966"/>
                </a:lnTo>
                <a:lnTo>
                  <a:pt x="194177" y="458966"/>
                </a:lnTo>
                <a:lnTo>
                  <a:pt x="254196" y="423661"/>
                </a:lnTo>
                <a:lnTo>
                  <a:pt x="275379" y="437783"/>
                </a:lnTo>
                <a:lnTo>
                  <a:pt x="275379" y="398947"/>
                </a:lnTo>
                <a:lnTo>
                  <a:pt x="342458" y="388356"/>
                </a:lnTo>
                <a:lnTo>
                  <a:pt x="381294" y="307154"/>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7" name="Rectangle 166"/>
          <p:cNvSpPr/>
          <p:nvPr/>
        </p:nvSpPr>
        <p:spPr>
          <a:xfrm>
            <a:off x="4500563" y="3857625"/>
            <a:ext cx="71437" cy="4603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8" name="Forme libre 167"/>
          <p:cNvSpPr/>
          <p:nvPr/>
        </p:nvSpPr>
        <p:spPr>
          <a:xfrm>
            <a:off x="4487863" y="3527425"/>
            <a:ext cx="196850" cy="328613"/>
          </a:xfrm>
          <a:custGeom>
            <a:avLst/>
            <a:gdLst>
              <a:gd name="connsiteX0" fmla="*/ 7061 w 197708"/>
              <a:gd name="connsiteY0" fmla="*/ 328337 h 328337"/>
              <a:gd name="connsiteX1" fmla="*/ 0 w 197708"/>
              <a:gd name="connsiteY1" fmla="*/ 218892 h 328337"/>
              <a:gd name="connsiteX2" fmla="*/ 35305 w 197708"/>
              <a:gd name="connsiteY2" fmla="*/ 218892 h 328337"/>
              <a:gd name="connsiteX3" fmla="*/ 38835 w 197708"/>
              <a:gd name="connsiteY3" fmla="*/ 225953 h 328337"/>
              <a:gd name="connsiteX4" fmla="*/ 67079 w 197708"/>
              <a:gd name="connsiteY4" fmla="*/ 225953 h 328337"/>
              <a:gd name="connsiteX5" fmla="*/ 70610 w 197708"/>
              <a:gd name="connsiteY5" fmla="*/ 180056 h 328337"/>
              <a:gd name="connsiteX6" fmla="*/ 95324 w 197708"/>
              <a:gd name="connsiteY6" fmla="*/ 158873 h 328337"/>
              <a:gd name="connsiteX7" fmla="*/ 95324 w 197708"/>
              <a:gd name="connsiteY7" fmla="*/ 130629 h 328337"/>
              <a:gd name="connsiteX8" fmla="*/ 130629 w 197708"/>
              <a:gd name="connsiteY8" fmla="*/ 91793 h 328337"/>
              <a:gd name="connsiteX9" fmla="*/ 130629 w 197708"/>
              <a:gd name="connsiteY9" fmla="*/ 60019 h 328337"/>
              <a:gd name="connsiteX10" fmla="*/ 158873 w 197708"/>
              <a:gd name="connsiteY10" fmla="*/ 38836 h 328337"/>
              <a:gd name="connsiteX11" fmla="*/ 158873 w 197708"/>
              <a:gd name="connsiteY11" fmla="*/ 0 h 328337"/>
              <a:gd name="connsiteX12" fmla="*/ 176525 w 197708"/>
              <a:gd name="connsiteY12" fmla="*/ 0 h 328337"/>
              <a:gd name="connsiteX13" fmla="*/ 176525 w 197708"/>
              <a:gd name="connsiteY13" fmla="*/ 77671 h 328337"/>
              <a:gd name="connsiteX14" fmla="*/ 190647 w 197708"/>
              <a:gd name="connsiteY14" fmla="*/ 88263 h 328337"/>
              <a:gd name="connsiteX15" fmla="*/ 190647 w 197708"/>
              <a:gd name="connsiteY15" fmla="*/ 105915 h 328337"/>
              <a:gd name="connsiteX16" fmla="*/ 158873 w 197708"/>
              <a:gd name="connsiteY16" fmla="*/ 105915 h 328337"/>
              <a:gd name="connsiteX17" fmla="*/ 155342 w 197708"/>
              <a:gd name="connsiteY17" fmla="*/ 130629 h 328337"/>
              <a:gd name="connsiteX18" fmla="*/ 169464 w 197708"/>
              <a:gd name="connsiteY18" fmla="*/ 137690 h 328337"/>
              <a:gd name="connsiteX19" fmla="*/ 169464 w 197708"/>
              <a:gd name="connsiteY19" fmla="*/ 169465 h 328337"/>
              <a:gd name="connsiteX20" fmla="*/ 183586 w 197708"/>
              <a:gd name="connsiteY20" fmla="*/ 176526 h 328337"/>
              <a:gd name="connsiteX21" fmla="*/ 165934 w 197708"/>
              <a:gd name="connsiteY21" fmla="*/ 204770 h 328337"/>
              <a:gd name="connsiteX22" fmla="*/ 144751 w 197708"/>
              <a:gd name="connsiteY22" fmla="*/ 204770 h 328337"/>
              <a:gd name="connsiteX23" fmla="*/ 144751 w 197708"/>
              <a:gd name="connsiteY23" fmla="*/ 229483 h 328337"/>
              <a:gd name="connsiteX24" fmla="*/ 176525 w 197708"/>
              <a:gd name="connsiteY24" fmla="*/ 300093 h 328337"/>
              <a:gd name="connsiteX25" fmla="*/ 197708 w 197708"/>
              <a:gd name="connsiteY25" fmla="*/ 300093 h 328337"/>
              <a:gd name="connsiteX26" fmla="*/ 197708 w 197708"/>
              <a:gd name="connsiteY26" fmla="*/ 328337 h 328337"/>
              <a:gd name="connsiteX27" fmla="*/ 7061 w 197708"/>
              <a:gd name="connsiteY27" fmla="*/ 328337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708" h="328337">
                <a:moveTo>
                  <a:pt x="7061" y="328337"/>
                </a:moveTo>
                <a:lnTo>
                  <a:pt x="0" y="218892"/>
                </a:lnTo>
                <a:lnTo>
                  <a:pt x="35305" y="218892"/>
                </a:lnTo>
                <a:lnTo>
                  <a:pt x="38835" y="225953"/>
                </a:lnTo>
                <a:lnTo>
                  <a:pt x="67079" y="225953"/>
                </a:lnTo>
                <a:lnTo>
                  <a:pt x="70610" y="180056"/>
                </a:lnTo>
                <a:lnTo>
                  <a:pt x="95324" y="158873"/>
                </a:lnTo>
                <a:lnTo>
                  <a:pt x="95324" y="130629"/>
                </a:lnTo>
                <a:lnTo>
                  <a:pt x="130629" y="91793"/>
                </a:lnTo>
                <a:lnTo>
                  <a:pt x="130629" y="60019"/>
                </a:lnTo>
                <a:lnTo>
                  <a:pt x="158873" y="38836"/>
                </a:lnTo>
                <a:lnTo>
                  <a:pt x="158873" y="0"/>
                </a:lnTo>
                <a:lnTo>
                  <a:pt x="176525" y="0"/>
                </a:lnTo>
                <a:lnTo>
                  <a:pt x="176525" y="77671"/>
                </a:lnTo>
                <a:lnTo>
                  <a:pt x="190647" y="88263"/>
                </a:lnTo>
                <a:lnTo>
                  <a:pt x="190647" y="105915"/>
                </a:lnTo>
                <a:lnTo>
                  <a:pt x="158873" y="105915"/>
                </a:lnTo>
                <a:lnTo>
                  <a:pt x="155342" y="130629"/>
                </a:lnTo>
                <a:lnTo>
                  <a:pt x="169464" y="137690"/>
                </a:lnTo>
                <a:lnTo>
                  <a:pt x="169464" y="169465"/>
                </a:lnTo>
                <a:lnTo>
                  <a:pt x="183586" y="176526"/>
                </a:lnTo>
                <a:lnTo>
                  <a:pt x="165934" y="204770"/>
                </a:lnTo>
                <a:lnTo>
                  <a:pt x="144751" y="204770"/>
                </a:lnTo>
                <a:lnTo>
                  <a:pt x="144751" y="229483"/>
                </a:lnTo>
                <a:lnTo>
                  <a:pt x="176525" y="300093"/>
                </a:lnTo>
                <a:lnTo>
                  <a:pt x="197708" y="300093"/>
                </a:lnTo>
                <a:lnTo>
                  <a:pt x="197708" y="328337"/>
                </a:lnTo>
                <a:lnTo>
                  <a:pt x="7061" y="3283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9" name="Forme libre 168"/>
          <p:cNvSpPr/>
          <p:nvPr/>
        </p:nvSpPr>
        <p:spPr>
          <a:xfrm>
            <a:off x="4843463" y="3213100"/>
            <a:ext cx="417512" cy="614363"/>
          </a:xfrm>
          <a:custGeom>
            <a:avLst/>
            <a:gdLst>
              <a:gd name="connsiteX0" fmla="*/ 261257 w 416599"/>
              <a:gd name="connsiteY0" fmla="*/ 35305 h 614307"/>
              <a:gd name="connsiteX1" fmla="*/ 45896 w 416599"/>
              <a:gd name="connsiteY1" fmla="*/ 35305 h 614307"/>
              <a:gd name="connsiteX2" fmla="*/ 45896 w 416599"/>
              <a:gd name="connsiteY2" fmla="*/ 229482 h 614307"/>
              <a:gd name="connsiteX3" fmla="*/ 14122 w 416599"/>
              <a:gd name="connsiteY3" fmla="*/ 229482 h 614307"/>
              <a:gd name="connsiteX4" fmla="*/ 0 w 416599"/>
              <a:gd name="connsiteY4" fmla="*/ 268318 h 614307"/>
              <a:gd name="connsiteX5" fmla="*/ 0 w 416599"/>
              <a:gd name="connsiteY5" fmla="*/ 324806 h 614307"/>
              <a:gd name="connsiteX6" fmla="*/ 10591 w 416599"/>
              <a:gd name="connsiteY6" fmla="*/ 324806 h 614307"/>
              <a:gd name="connsiteX7" fmla="*/ 10591 w 416599"/>
              <a:gd name="connsiteY7" fmla="*/ 391885 h 614307"/>
              <a:gd name="connsiteX8" fmla="*/ 21183 w 416599"/>
              <a:gd name="connsiteY8" fmla="*/ 398946 h 614307"/>
              <a:gd name="connsiteX9" fmla="*/ 28244 w 416599"/>
              <a:gd name="connsiteY9" fmla="*/ 434251 h 614307"/>
              <a:gd name="connsiteX10" fmla="*/ 38835 w 416599"/>
              <a:gd name="connsiteY10" fmla="*/ 469557 h 614307"/>
              <a:gd name="connsiteX11" fmla="*/ 112976 w 416599"/>
              <a:gd name="connsiteY11" fmla="*/ 515453 h 614307"/>
              <a:gd name="connsiteX12" fmla="*/ 120037 w 416599"/>
              <a:gd name="connsiteY12" fmla="*/ 518984 h 614307"/>
              <a:gd name="connsiteX13" fmla="*/ 120037 w 416599"/>
              <a:gd name="connsiteY13" fmla="*/ 568411 h 614307"/>
              <a:gd name="connsiteX14" fmla="*/ 134159 w 416599"/>
              <a:gd name="connsiteY14" fmla="*/ 582533 h 614307"/>
              <a:gd name="connsiteX15" fmla="*/ 187116 w 416599"/>
              <a:gd name="connsiteY15" fmla="*/ 582533 h 614307"/>
              <a:gd name="connsiteX16" fmla="*/ 225952 w 416599"/>
              <a:gd name="connsiteY16" fmla="*/ 614307 h 614307"/>
              <a:gd name="connsiteX17" fmla="*/ 307153 w 416599"/>
              <a:gd name="connsiteY17" fmla="*/ 610777 h 614307"/>
              <a:gd name="connsiteX18" fmla="*/ 268318 w 416599"/>
              <a:gd name="connsiteY18" fmla="*/ 518984 h 614307"/>
              <a:gd name="connsiteX19" fmla="*/ 247135 w 416599"/>
              <a:gd name="connsiteY19" fmla="*/ 511923 h 614307"/>
              <a:gd name="connsiteX20" fmla="*/ 247135 w 416599"/>
              <a:gd name="connsiteY20" fmla="*/ 490740 h 614307"/>
              <a:gd name="connsiteX21" fmla="*/ 261257 w 416599"/>
              <a:gd name="connsiteY21" fmla="*/ 462496 h 614307"/>
              <a:gd name="connsiteX22" fmla="*/ 261257 w 416599"/>
              <a:gd name="connsiteY22" fmla="*/ 434251 h 614307"/>
              <a:gd name="connsiteX23" fmla="*/ 338928 w 416599"/>
              <a:gd name="connsiteY23" fmla="*/ 331867 h 614307"/>
              <a:gd name="connsiteX24" fmla="*/ 342458 w 416599"/>
              <a:gd name="connsiteY24" fmla="*/ 201238 h 614307"/>
              <a:gd name="connsiteX25" fmla="*/ 370702 w 416599"/>
              <a:gd name="connsiteY25" fmla="*/ 172994 h 614307"/>
              <a:gd name="connsiteX26" fmla="*/ 416599 w 416599"/>
              <a:gd name="connsiteY26" fmla="*/ 172994 h 614307"/>
              <a:gd name="connsiteX27" fmla="*/ 413068 w 416599"/>
              <a:gd name="connsiteY27" fmla="*/ 158872 h 614307"/>
              <a:gd name="connsiteX28" fmla="*/ 363641 w 416599"/>
              <a:gd name="connsiteY28" fmla="*/ 134159 h 614307"/>
              <a:gd name="connsiteX29" fmla="*/ 363641 w 416599"/>
              <a:gd name="connsiteY29" fmla="*/ 42366 h 614307"/>
              <a:gd name="connsiteX30" fmla="*/ 331867 w 416599"/>
              <a:gd name="connsiteY30" fmla="*/ 0 h 614307"/>
              <a:gd name="connsiteX31" fmla="*/ 303623 w 416599"/>
              <a:gd name="connsiteY31" fmla="*/ 0 h 614307"/>
              <a:gd name="connsiteX32" fmla="*/ 261257 w 416599"/>
              <a:gd name="connsiteY32" fmla="*/ 35305 h 61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6599" h="614307">
                <a:moveTo>
                  <a:pt x="261257" y="35305"/>
                </a:moveTo>
                <a:lnTo>
                  <a:pt x="45896" y="35305"/>
                </a:lnTo>
                <a:lnTo>
                  <a:pt x="45896" y="229482"/>
                </a:lnTo>
                <a:lnTo>
                  <a:pt x="14122" y="229482"/>
                </a:lnTo>
                <a:lnTo>
                  <a:pt x="0" y="268318"/>
                </a:lnTo>
                <a:lnTo>
                  <a:pt x="0" y="324806"/>
                </a:lnTo>
                <a:lnTo>
                  <a:pt x="10591" y="324806"/>
                </a:lnTo>
                <a:lnTo>
                  <a:pt x="10591" y="391885"/>
                </a:lnTo>
                <a:lnTo>
                  <a:pt x="21183" y="398946"/>
                </a:lnTo>
                <a:lnTo>
                  <a:pt x="28244" y="434251"/>
                </a:lnTo>
                <a:lnTo>
                  <a:pt x="38835" y="469557"/>
                </a:lnTo>
                <a:lnTo>
                  <a:pt x="112976" y="515453"/>
                </a:lnTo>
                <a:lnTo>
                  <a:pt x="120037" y="518984"/>
                </a:lnTo>
                <a:lnTo>
                  <a:pt x="120037" y="568411"/>
                </a:lnTo>
                <a:lnTo>
                  <a:pt x="134159" y="582533"/>
                </a:lnTo>
                <a:lnTo>
                  <a:pt x="187116" y="582533"/>
                </a:lnTo>
                <a:lnTo>
                  <a:pt x="225952" y="614307"/>
                </a:lnTo>
                <a:lnTo>
                  <a:pt x="307153" y="610777"/>
                </a:lnTo>
                <a:lnTo>
                  <a:pt x="268318" y="518984"/>
                </a:lnTo>
                <a:lnTo>
                  <a:pt x="247135" y="511923"/>
                </a:lnTo>
                <a:lnTo>
                  <a:pt x="247135" y="490740"/>
                </a:lnTo>
                <a:lnTo>
                  <a:pt x="261257" y="462496"/>
                </a:lnTo>
                <a:lnTo>
                  <a:pt x="261257" y="434251"/>
                </a:lnTo>
                <a:lnTo>
                  <a:pt x="338928" y="331867"/>
                </a:lnTo>
                <a:cubicBezTo>
                  <a:pt x="340105" y="288324"/>
                  <a:pt x="341281" y="244781"/>
                  <a:pt x="342458" y="201238"/>
                </a:cubicBezTo>
                <a:lnTo>
                  <a:pt x="370702" y="172994"/>
                </a:lnTo>
                <a:lnTo>
                  <a:pt x="416599" y="172994"/>
                </a:lnTo>
                <a:lnTo>
                  <a:pt x="413068" y="158872"/>
                </a:lnTo>
                <a:lnTo>
                  <a:pt x="363641" y="134159"/>
                </a:lnTo>
                <a:lnTo>
                  <a:pt x="363641" y="42366"/>
                </a:lnTo>
                <a:lnTo>
                  <a:pt x="331867" y="0"/>
                </a:lnTo>
                <a:lnTo>
                  <a:pt x="303623" y="0"/>
                </a:lnTo>
                <a:lnTo>
                  <a:pt x="261257" y="35305"/>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0" name="Forme libre 169"/>
          <p:cNvSpPr/>
          <p:nvPr/>
        </p:nvSpPr>
        <p:spPr>
          <a:xfrm>
            <a:off x="4635500" y="3611563"/>
            <a:ext cx="328613" cy="212725"/>
          </a:xfrm>
          <a:custGeom>
            <a:avLst/>
            <a:gdLst>
              <a:gd name="connsiteX0" fmla="*/ 247135 w 328337"/>
              <a:gd name="connsiteY0" fmla="*/ 67080 h 211831"/>
              <a:gd name="connsiteX1" fmla="*/ 229483 w 328337"/>
              <a:gd name="connsiteY1" fmla="*/ 0 h 211831"/>
              <a:gd name="connsiteX2" fmla="*/ 197708 w 328337"/>
              <a:gd name="connsiteY2" fmla="*/ 0 h 211831"/>
              <a:gd name="connsiteX3" fmla="*/ 158873 w 328337"/>
              <a:gd name="connsiteY3" fmla="*/ 35305 h 211831"/>
              <a:gd name="connsiteX4" fmla="*/ 148281 w 328337"/>
              <a:gd name="connsiteY4" fmla="*/ 35305 h 211831"/>
              <a:gd name="connsiteX5" fmla="*/ 137690 w 328337"/>
              <a:gd name="connsiteY5" fmla="*/ 52958 h 211831"/>
              <a:gd name="connsiteX6" fmla="*/ 137690 w 328337"/>
              <a:gd name="connsiteY6" fmla="*/ 67080 h 211831"/>
              <a:gd name="connsiteX7" fmla="*/ 116507 w 328337"/>
              <a:gd name="connsiteY7" fmla="*/ 67080 h 211831"/>
              <a:gd name="connsiteX8" fmla="*/ 95324 w 328337"/>
              <a:gd name="connsiteY8" fmla="*/ 91794 h 211831"/>
              <a:gd name="connsiteX9" fmla="*/ 35305 w 328337"/>
              <a:gd name="connsiteY9" fmla="*/ 91794 h 211831"/>
              <a:gd name="connsiteX10" fmla="*/ 17653 w 328337"/>
              <a:gd name="connsiteY10" fmla="*/ 120038 h 211831"/>
              <a:gd name="connsiteX11" fmla="*/ 0 w 328337"/>
              <a:gd name="connsiteY11" fmla="*/ 120038 h 211831"/>
              <a:gd name="connsiteX12" fmla="*/ 0 w 328337"/>
              <a:gd name="connsiteY12" fmla="*/ 148282 h 211831"/>
              <a:gd name="connsiteX13" fmla="*/ 28244 w 328337"/>
              <a:gd name="connsiteY13" fmla="*/ 211831 h 211831"/>
              <a:gd name="connsiteX14" fmla="*/ 49427 w 328337"/>
              <a:gd name="connsiteY14" fmla="*/ 211831 h 211831"/>
              <a:gd name="connsiteX15" fmla="*/ 81202 w 328337"/>
              <a:gd name="connsiteY15" fmla="*/ 190648 h 211831"/>
              <a:gd name="connsiteX16" fmla="*/ 81202 w 328337"/>
              <a:gd name="connsiteY16" fmla="*/ 158873 h 211831"/>
              <a:gd name="connsiteX17" fmla="*/ 137690 w 328337"/>
              <a:gd name="connsiteY17" fmla="*/ 158873 h 211831"/>
              <a:gd name="connsiteX18" fmla="*/ 155342 w 328337"/>
              <a:gd name="connsiteY18" fmla="*/ 165934 h 211831"/>
              <a:gd name="connsiteX19" fmla="*/ 172995 w 328337"/>
              <a:gd name="connsiteY19" fmla="*/ 183587 h 211831"/>
              <a:gd name="connsiteX20" fmla="*/ 225952 w 328337"/>
              <a:gd name="connsiteY20" fmla="*/ 183587 h 211831"/>
              <a:gd name="connsiteX21" fmla="*/ 236544 w 328337"/>
              <a:gd name="connsiteY21" fmla="*/ 169465 h 211831"/>
              <a:gd name="connsiteX22" fmla="*/ 278910 w 328337"/>
              <a:gd name="connsiteY22" fmla="*/ 180056 h 211831"/>
              <a:gd name="connsiteX23" fmla="*/ 282440 w 328337"/>
              <a:gd name="connsiteY23" fmla="*/ 158873 h 211831"/>
              <a:gd name="connsiteX24" fmla="*/ 328337 w 328337"/>
              <a:gd name="connsiteY24" fmla="*/ 158873 h 211831"/>
              <a:gd name="connsiteX25" fmla="*/ 328337 w 328337"/>
              <a:gd name="connsiteY25" fmla="*/ 120038 h 211831"/>
              <a:gd name="connsiteX26" fmla="*/ 247135 w 328337"/>
              <a:gd name="connsiteY26" fmla="*/ 67080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337" h="211831">
                <a:moveTo>
                  <a:pt x="247135" y="67080"/>
                </a:moveTo>
                <a:lnTo>
                  <a:pt x="229483" y="0"/>
                </a:lnTo>
                <a:lnTo>
                  <a:pt x="197708" y="0"/>
                </a:lnTo>
                <a:lnTo>
                  <a:pt x="158873" y="35305"/>
                </a:lnTo>
                <a:lnTo>
                  <a:pt x="148281" y="35305"/>
                </a:lnTo>
                <a:lnTo>
                  <a:pt x="137690" y="52958"/>
                </a:lnTo>
                <a:lnTo>
                  <a:pt x="137690" y="67080"/>
                </a:lnTo>
                <a:lnTo>
                  <a:pt x="116507" y="67080"/>
                </a:lnTo>
                <a:lnTo>
                  <a:pt x="95324" y="91794"/>
                </a:lnTo>
                <a:lnTo>
                  <a:pt x="35305" y="91794"/>
                </a:lnTo>
                <a:lnTo>
                  <a:pt x="17653" y="120038"/>
                </a:lnTo>
                <a:lnTo>
                  <a:pt x="0" y="120038"/>
                </a:lnTo>
                <a:lnTo>
                  <a:pt x="0" y="148282"/>
                </a:lnTo>
                <a:lnTo>
                  <a:pt x="28244" y="211831"/>
                </a:lnTo>
                <a:lnTo>
                  <a:pt x="49427" y="211831"/>
                </a:lnTo>
                <a:lnTo>
                  <a:pt x="81202" y="190648"/>
                </a:lnTo>
                <a:lnTo>
                  <a:pt x="81202" y="158873"/>
                </a:lnTo>
                <a:lnTo>
                  <a:pt x="137690" y="158873"/>
                </a:lnTo>
                <a:lnTo>
                  <a:pt x="155342" y="165934"/>
                </a:lnTo>
                <a:lnTo>
                  <a:pt x="172995" y="183587"/>
                </a:lnTo>
                <a:lnTo>
                  <a:pt x="225952" y="183587"/>
                </a:lnTo>
                <a:lnTo>
                  <a:pt x="236544" y="169465"/>
                </a:lnTo>
                <a:lnTo>
                  <a:pt x="278910" y="180056"/>
                </a:lnTo>
                <a:lnTo>
                  <a:pt x="282440" y="158873"/>
                </a:lnTo>
                <a:lnTo>
                  <a:pt x="328337" y="158873"/>
                </a:lnTo>
                <a:lnTo>
                  <a:pt x="328337" y="120038"/>
                </a:lnTo>
                <a:lnTo>
                  <a:pt x="247135" y="6708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2" name="Forme libre 171"/>
          <p:cNvSpPr/>
          <p:nvPr/>
        </p:nvSpPr>
        <p:spPr>
          <a:xfrm>
            <a:off x="4286250" y="3522663"/>
            <a:ext cx="87313" cy="212725"/>
          </a:xfrm>
          <a:custGeom>
            <a:avLst/>
            <a:gdLst>
              <a:gd name="connsiteX0" fmla="*/ 88263 w 88263"/>
              <a:gd name="connsiteY0" fmla="*/ 77671 h 211830"/>
              <a:gd name="connsiteX1" fmla="*/ 81202 w 88263"/>
              <a:gd name="connsiteY1" fmla="*/ 10591 h 211830"/>
              <a:gd name="connsiteX2" fmla="*/ 49427 w 88263"/>
              <a:gd name="connsiteY2" fmla="*/ 17652 h 211830"/>
              <a:gd name="connsiteX3" fmla="*/ 24714 w 88263"/>
              <a:gd name="connsiteY3" fmla="*/ 0 h 211830"/>
              <a:gd name="connsiteX4" fmla="*/ 0 w 88263"/>
              <a:gd name="connsiteY4" fmla="*/ 14122 h 211830"/>
              <a:gd name="connsiteX5" fmla="*/ 0 w 88263"/>
              <a:gd name="connsiteY5" fmla="*/ 52957 h 211830"/>
              <a:gd name="connsiteX6" fmla="*/ 24714 w 88263"/>
              <a:gd name="connsiteY6" fmla="*/ 56488 h 211830"/>
              <a:gd name="connsiteX7" fmla="*/ 24714 w 88263"/>
              <a:gd name="connsiteY7" fmla="*/ 211830 h 211830"/>
              <a:gd name="connsiteX8" fmla="*/ 56488 w 88263"/>
              <a:gd name="connsiteY8" fmla="*/ 204769 h 211830"/>
              <a:gd name="connsiteX9" fmla="*/ 56488 w 88263"/>
              <a:gd name="connsiteY9" fmla="*/ 162403 h 211830"/>
              <a:gd name="connsiteX10" fmla="*/ 70610 w 88263"/>
              <a:gd name="connsiteY10" fmla="*/ 141220 h 211830"/>
              <a:gd name="connsiteX11" fmla="*/ 88263 w 88263"/>
              <a:gd name="connsiteY11" fmla="*/ 77671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63" h="211830">
                <a:moveTo>
                  <a:pt x="88263" y="77671"/>
                </a:moveTo>
                <a:lnTo>
                  <a:pt x="81202" y="10591"/>
                </a:lnTo>
                <a:lnTo>
                  <a:pt x="49427" y="17652"/>
                </a:lnTo>
                <a:lnTo>
                  <a:pt x="24714" y="0"/>
                </a:lnTo>
                <a:lnTo>
                  <a:pt x="0" y="14122"/>
                </a:lnTo>
                <a:lnTo>
                  <a:pt x="0" y="52957"/>
                </a:lnTo>
                <a:lnTo>
                  <a:pt x="24714" y="56488"/>
                </a:lnTo>
                <a:lnTo>
                  <a:pt x="24714" y="211830"/>
                </a:lnTo>
                <a:lnTo>
                  <a:pt x="56488" y="204769"/>
                </a:lnTo>
                <a:lnTo>
                  <a:pt x="56488" y="162403"/>
                </a:lnTo>
                <a:lnTo>
                  <a:pt x="70610" y="141220"/>
                </a:lnTo>
                <a:lnTo>
                  <a:pt x="88263" y="776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1" name="Forme libre 170"/>
          <p:cNvSpPr/>
          <p:nvPr/>
        </p:nvSpPr>
        <p:spPr>
          <a:xfrm>
            <a:off x="4341813" y="3490913"/>
            <a:ext cx="307975" cy="328612"/>
          </a:xfrm>
          <a:custGeom>
            <a:avLst/>
            <a:gdLst>
              <a:gd name="connsiteX0" fmla="*/ 52958 w 307154"/>
              <a:gd name="connsiteY0" fmla="*/ 307154 h 328337"/>
              <a:gd name="connsiteX1" fmla="*/ 0 w 307154"/>
              <a:gd name="connsiteY1" fmla="*/ 243605 h 328337"/>
              <a:gd name="connsiteX2" fmla="*/ 0 w 307154"/>
              <a:gd name="connsiteY2" fmla="*/ 197709 h 328337"/>
              <a:gd name="connsiteX3" fmla="*/ 17653 w 307154"/>
              <a:gd name="connsiteY3" fmla="*/ 169465 h 328337"/>
              <a:gd name="connsiteX4" fmla="*/ 17653 w 307154"/>
              <a:gd name="connsiteY4" fmla="*/ 134159 h 328337"/>
              <a:gd name="connsiteX5" fmla="*/ 28244 w 307154"/>
              <a:gd name="connsiteY5" fmla="*/ 120037 h 328337"/>
              <a:gd name="connsiteX6" fmla="*/ 28244 w 307154"/>
              <a:gd name="connsiteY6" fmla="*/ 38836 h 328337"/>
              <a:gd name="connsiteX7" fmla="*/ 52958 w 307154"/>
              <a:gd name="connsiteY7" fmla="*/ 0 h 328337"/>
              <a:gd name="connsiteX8" fmla="*/ 91793 w 307154"/>
              <a:gd name="connsiteY8" fmla="*/ 0 h 328337"/>
              <a:gd name="connsiteX9" fmla="*/ 98854 w 307154"/>
              <a:gd name="connsiteY9" fmla="*/ 14122 h 328337"/>
              <a:gd name="connsiteX10" fmla="*/ 141220 w 307154"/>
              <a:gd name="connsiteY10" fmla="*/ 14122 h 328337"/>
              <a:gd name="connsiteX11" fmla="*/ 169464 w 307154"/>
              <a:gd name="connsiteY11" fmla="*/ 35305 h 328337"/>
              <a:gd name="connsiteX12" fmla="*/ 183586 w 307154"/>
              <a:gd name="connsiteY12" fmla="*/ 35305 h 328337"/>
              <a:gd name="connsiteX13" fmla="*/ 194178 w 307154"/>
              <a:gd name="connsiteY13" fmla="*/ 21183 h 328337"/>
              <a:gd name="connsiteX14" fmla="*/ 254197 w 307154"/>
              <a:gd name="connsiteY14" fmla="*/ 21183 h 328337"/>
              <a:gd name="connsiteX15" fmla="*/ 285971 w 307154"/>
              <a:gd name="connsiteY15" fmla="*/ 3531 h 328337"/>
              <a:gd name="connsiteX16" fmla="*/ 307154 w 307154"/>
              <a:gd name="connsiteY16" fmla="*/ 28244 h 328337"/>
              <a:gd name="connsiteX17" fmla="*/ 296563 w 307154"/>
              <a:gd name="connsiteY17" fmla="*/ 28244 h 328337"/>
              <a:gd name="connsiteX18" fmla="*/ 303624 w 307154"/>
              <a:gd name="connsiteY18" fmla="*/ 74141 h 328337"/>
              <a:gd name="connsiteX19" fmla="*/ 271849 w 307154"/>
              <a:gd name="connsiteY19" fmla="*/ 91793 h 328337"/>
              <a:gd name="connsiteX20" fmla="*/ 271849 w 307154"/>
              <a:gd name="connsiteY20" fmla="*/ 130629 h 328337"/>
              <a:gd name="connsiteX21" fmla="*/ 236544 w 307154"/>
              <a:gd name="connsiteY21" fmla="*/ 169465 h 328337"/>
              <a:gd name="connsiteX22" fmla="*/ 236544 w 307154"/>
              <a:gd name="connsiteY22" fmla="*/ 197709 h 328337"/>
              <a:gd name="connsiteX23" fmla="*/ 211830 w 307154"/>
              <a:gd name="connsiteY23" fmla="*/ 215361 h 328337"/>
              <a:gd name="connsiteX24" fmla="*/ 211830 w 307154"/>
              <a:gd name="connsiteY24" fmla="*/ 261258 h 328337"/>
              <a:gd name="connsiteX25" fmla="*/ 183586 w 307154"/>
              <a:gd name="connsiteY25" fmla="*/ 254197 h 328337"/>
              <a:gd name="connsiteX26" fmla="*/ 183586 w 307154"/>
              <a:gd name="connsiteY26" fmla="*/ 254197 h 328337"/>
              <a:gd name="connsiteX27" fmla="*/ 144751 w 307154"/>
              <a:gd name="connsiteY27" fmla="*/ 254197 h 328337"/>
              <a:gd name="connsiteX28" fmla="*/ 144751 w 307154"/>
              <a:gd name="connsiteY28" fmla="*/ 328337 h 328337"/>
              <a:gd name="connsiteX29" fmla="*/ 52958 w 307154"/>
              <a:gd name="connsiteY29" fmla="*/ 307154 h 32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7154" h="328337">
                <a:moveTo>
                  <a:pt x="52958" y="307154"/>
                </a:moveTo>
                <a:lnTo>
                  <a:pt x="0" y="243605"/>
                </a:lnTo>
                <a:lnTo>
                  <a:pt x="0" y="197709"/>
                </a:lnTo>
                <a:lnTo>
                  <a:pt x="17653" y="169465"/>
                </a:lnTo>
                <a:lnTo>
                  <a:pt x="17653" y="134159"/>
                </a:lnTo>
                <a:lnTo>
                  <a:pt x="28244" y="120037"/>
                </a:lnTo>
                <a:lnTo>
                  <a:pt x="28244" y="38836"/>
                </a:lnTo>
                <a:lnTo>
                  <a:pt x="52958" y="0"/>
                </a:lnTo>
                <a:lnTo>
                  <a:pt x="91793" y="0"/>
                </a:lnTo>
                <a:lnTo>
                  <a:pt x="98854" y="14122"/>
                </a:lnTo>
                <a:lnTo>
                  <a:pt x="141220" y="14122"/>
                </a:lnTo>
                <a:lnTo>
                  <a:pt x="169464" y="35305"/>
                </a:lnTo>
                <a:lnTo>
                  <a:pt x="183586" y="35305"/>
                </a:lnTo>
                <a:lnTo>
                  <a:pt x="194178" y="21183"/>
                </a:lnTo>
                <a:lnTo>
                  <a:pt x="254197" y="21183"/>
                </a:lnTo>
                <a:lnTo>
                  <a:pt x="285971" y="3531"/>
                </a:lnTo>
                <a:lnTo>
                  <a:pt x="307154" y="28244"/>
                </a:lnTo>
                <a:lnTo>
                  <a:pt x="296563" y="28244"/>
                </a:lnTo>
                <a:lnTo>
                  <a:pt x="303624" y="74141"/>
                </a:lnTo>
                <a:lnTo>
                  <a:pt x="271849" y="91793"/>
                </a:lnTo>
                <a:lnTo>
                  <a:pt x="271849" y="130629"/>
                </a:lnTo>
                <a:lnTo>
                  <a:pt x="236544" y="169465"/>
                </a:lnTo>
                <a:lnTo>
                  <a:pt x="236544" y="197709"/>
                </a:lnTo>
                <a:lnTo>
                  <a:pt x="211830" y="215361"/>
                </a:lnTo>
                <a:lnTo>
                  <a:pt x="211830" y="261258"/>
                </a:lnTo>
                <a:cubicBezTo>
                  <a:pt x="182418" y="257581"/>
                  <a:pt x="183586" y="267215"/>
                  <a:pt x="183586" y="254197"/>
                </a:cubicBezTo>
                <a:lnTo>
                  <a:pt x="183586" y="254197"/>
                </a:lnTo>
                <a:lnTo>
                  <a:pt x="144751" y="254197"/>
                </a:lnTo>
                <a:lnTo>
                  <a:pt x="144751" y="328337"/>
                </a:lnTo>
                <a:lnTo>
                  <a:pt x="52958" y="30715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3" name="Forme libre 172"/>
          <p:cNvSpPr/>
          <p:nvPr/>
        </p:nvSpPr>
        <p:spPr>
          <a:xfrm>
            <a:off x="4260850" y="3533775"/>
            <a:ext cx="53975" cy="212725"/>
          </a:xfrm>
          <a:custGeom>
            <a:avLst/>
            <a:gdLst>
              <a:gd name="connsiteX0" fmla="*/ 7061 w 52957"/>
              <a:gd name="connsiteY0" fmla="*/ 120037 h 211831"/>
              <a:gd name="connsiteX1" fmla="*/ 10591 w 52957"/>
              <a:gd name="connsiteY1" fmla="*/ 63549 h 211831"/>
              <a:gd name="connsiteX2" fmla="*/ 0 w 52957"/>
              <a:gd name="connsiteY2" fmla="*/ 56488 h 211831"/>
              <a:gd name="connsiteX3" fmla="*/ 0 w 52957"/>
              <a:gd name="connsiteY3" fmla="*/ 17653 h 211831"/>
              <a:gd name="connsiteX4" fmla="*/ 21183 w 52957"/>
              <a:gd name="connsiteY4" fmla="*/ 0 h 211831"/>
              <a:gd name="connsiteX5" fmla="*/ 24713 w 52957"/>
              <a:gd name="connsiteY5" fmla="*/ 42366 h 211831"/>
              <a:gd name="connsiteX6" fmla="*/ 52957 w 52957"/>
              <a:gd name="connsiteY6" fmla="*/ 45897 h 211831"/>
              <a:gd name="connsiteX7" fmla="*/ 49427 w 52957"/>
              <a:gd name="connsiteY7" fmla="*/ 201239 h 211831"/>
              <a:gd name="connsiteX8" fmla="*/ 24713 w 52957"/>
              <a:gd name="connsiteY8" fmla="*/ 211831 h 211831"/>
              <a:gd name="connsiteX9" fmla="*/ 21183 w 52957"/>
              <a:gd name="connsiteY9" fmla="*/ 180056 h 211831"/>
              <a:gd name="connsiteX10" fmla="*/ 7061 w 52957"/>
              <a:gd name="connsiteY10" fmla="*/ 180056 h 211831"/>
              <a:gd name="connsiteX11" fmla="*/ 7061 w 52957"/>
              <a:gd name="connsiteY11" fmla="*/ 120037 h 2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57" h="211831">
                <a:moveTo>
                  <a:pt x="7061" y="120037"/>
                </a:moveTo>
                <a:lnTo>
                  <a:pt x="10591" y="63549"/>
                </a:lnTo>
                <a:lnTo>
                  <a:pt x="0" y="56488"/>
                </a:lnTo>
                <a:lnTo>
                  <a:pt x="0" y="17653"/>
                </a:lnTo>
                <a:lnTo>
                  <a:pt x="21183" y="0"/>
                </a:lnTo>
                <a:lnTo>
                  <a:pt x="24713" y="42366"/>
                </a:lnTo>
                <a:lnTo>
                  <a:pt x="52957" y="45897"/>
                </a:lnTo>
                <a:cubicBezTo>
                  <a:pt x="51780" y="97678"/>
                  <a:pt x="50604" y="149458"/>
                  <a:pt x="49427" y="201239"/>
                </a:cubicBezTo>
                <a:lnTo>
                  <a:pt x="24713" y="211831"/>
                </a:lnTo>
                <a:lnTo>
                  <a:pt x="21183" y="180056"/>
                </a:lnTo>
                <a:lnTo>
                  <a:pt x="7061" y="180056"/>
                </a:lnTo>
                <a:lnTo>
                  <a:pt x="7061" y="12003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6" name="Forme libre 175"/>
          <p:cNvSpPr/>
          <p:nvPr/>
        </p:nvSpPr>
        <p:spPr>
          <a:xfrm>
            <a:off x="3975100" y="3668713"/>
            <a:ext cx="109538" cy="158750"/>
          </a:xfrm>
          <a:custGeom>
            <a:avLst/>
            <a:gdLst>
              <a:gd name="connsiteX0" fmla="*/ 0 w 109446"/>
              <a:gd name="connsiteY0" fmla="*/ 67079 h 158872"/>
              <a:gd name="connsiteX1" fmla="*/ 74141 w 109446"/>
              <a:gd name="connsiteY1" fmla="*/ 158872 h 158872"/>
              <a:gd name="connsiteX2" fmla="*/ 105915 w 109446"/>
              <a:gd name="connsiteY2" fmla="*/ 148281 h 158872"/>
              <a:gd name="connsiteX3" fmla="*/ 109446 w 109446"/>
              <a:gd name="connsiteY3" fmla="*/ 81201 h 158872"/>
              <a:gd name="connsiteX4" fmla="*/ 77671 w 109446"/>
              <a:gd name="connsiteY4" fmla="*/ 38835 h 158872"/>
              <a:gd name="connsiteX5" fmla="*/ 60019 w 109446"/>
              <a:gd name="connsiteY5" fmla="*/ 35305 h 158872"/>
              <a:gd name="connsiteX6" fmla="*/ 60019 w 109446"/>
              <a:gd name="connsiteY6" fmla="*/ 0 h 158872"/>
              <a:gd name="connsiteX7" fmla="*/ 24714 w 109446"/>
              <a:gd name="connsiteY7" fmla="*/ 3530 h 158872"/>
              <a:gd name="connsiteX8" fmla="*/ 0 w 109446"/>
              <a:gd name="connsiteY8" fmla="*/ 67079 h 15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46" h="158872">
                <a:moveTo>
                  <a:pt x="0" y="67079"/>
                </a:moveTo>
                <a:lnTo>
                  <a:pt x="74141" y="158872"/>
                </a:lnTo>
                <a:lnTo>
                  <a:pt x="105915" y="148281"/>
                </a:lnTo>
                <a:lnTo>
                  <a:pt x="109446" y="81201"/>
                </a:lnTo>
                <a:lnTo>
                  <a:pt x="77671" y="38835"/>
                </a:lnTo>
                <a:lnTo>
                  <a:pt x="60019" y="35305"/>
                </a:lnTo>
                <a:lnTo>
                  <a:pt x="60019" y="0"/>
                </a:lnTo>
                <a:lnTo>
                  <a:pt x="24714" y="3530"/>
                </a:lnTo>
                <a:lnTo>
                  <a:pt x="0" y="67079"/>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7" name="Forme libre 176"/>
          <p:cNvSpPr/>
          <p:nvPr/>
        </p:nvSpPr>
        <p:spPr>
          <a:xfrm>
            <a:off x="3905250" y="3608388"/>
            <a:ext cx="98425" cy="123825"/>
          </a:xfrm>
          <a:custGeom>
            <a:avLst/>
            <a:gdLst>
              <a:gd name="connsiteX0" fmla="*/ 67080 w 98854"/>
              <a:gd name="connsiteY0" fmla="*/ 123568 h 123568"/>
              <a:gd name="connsiteX1" fmla="*/ 0 w 98854"/>
              <a:gd name="connsiteY1" fmla="*/ 42366 h 123568"/>
              <a:gd name="connsiteX2" fmla="*/ 35305 w 98854"/>
              <a:gd name="connsiteY2" fmla="*/ 38835 h 123568"/>
              <a:gd name="connsiteX3" fmla="*/ 52958 w 98854"/>
              <a:gd name="connsiteY3" fmla="*/ 0 h 123568"/>
              <a:gd name="connsiteX4" fmla="*/ 81202 w 98854"/>
              <a:gd name="connsiteY4" fmla="*/ 0 h 123568"/>
              <a:gd name="connsiteX5" fmla="*/ 98854 w 98854"/>
              <a:gd name="connsiteY5" fmla="*/ 24713 h 123568"/>
              <a:gd name="connsiteX6" fmla="*/ 98854 w 98854"/>
              <a:gd name="connsiteY6" fmla="*/ 63549 h 123568"/>
              <a:gd name="connsiteX7" fmla="*/ 67080 w 98854"/>
              <a:gd name="connsiteY7" fmla="*/ 123568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54" h="123568">
                <a:moveTo>
                  <a:pt x="67080" y="123568"/>
                </a:moveTo>
                <a:lnTo>
                  <a:pt x="0" y="42366"/>
                </a:lnTo>
                <a:lnTo>
                  <a:pt x="35305" y="38835"/>
                </a:lnTo>
                <a:lnTo>
                  <a:pt x="52958" y="0"/>
                </a:lnTo>
                <a:lnTo>
                  <a:pt x="81202" y="0"/>
                </a:lnTo>
                <a:lnTo>
                  <a:pt x="98854" y="24713"/>
                </a:lnTo>
                <a:lnTo>
                  <a:pt x="98854" y="63549"/>
                </a:lnTo>
                <a:lnTo>
                  <a:pt x="67080" y="1235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8" name="Forme libre 177"/>
          <p:cNvSpPr/>
          <p:nvPr/>
        </p:nvSpPr>
        <p:spPr>
          <a:xfrm>
            <a:off x="3876675" y="3536950"/>
            <a:ext cx="204788" cy="163513"/>
          </a:xfrm>
          <a:custGeom>
            <a:avLst/>
            <a:gdLst>
              <a:gd name="connsiteX0" fmla="*/ 165934 w 204769"/>
              <a:gd name="connsiteY0" fmla="*/ 17652 h 162403"/>
              <a:gd name="connsiteX1" fmla="*/ 77671 w 204769"/>
              <a:gd name="connsiteY1" fmla="*/ 17652 h 162403"/>
              <a:gd name="connsiteX2" fmla="*/ 77671 w 204769"/>
              <a:gd name="connsiteY2" fmla="*/ 0 h 162403"/>
              <a:gd name="connsiteX3" fmla="*/ 45897 w 204769"/>
              <a:gd name="connsiteY3" fmla="*/ 7061 h 162403"/>
              <a:gd name="connsiteX4" fmla="*/ 28244 w 204769"/>
              <a:gd name="connsiteY4" fmla="*/ 56488 h 162403"/>
              <a:gd name="connsiteX5" fmla="*/ 0 w 204769"/>
              <a:gd name="connsiteY5" fmla="*/ 74140 h 162403"/>
              <a:gd name="connsiteX6" fmla="*/ 28244 w 204769"/>
              <a:gd name="connsiteY6" fmla="*/ 109445 h 162403"/>
              <a:gd name="connsiteX7" fmla="*/ 56488 w 204769"/>
              <a:gd name="connsiteY7" fmla="*/ 109445 h 162403"/>
              <a:gd name="connsiteX8" fmla="*/ 81202 w 204769"/>
              <a:gd name="connsiteY8" fmla="*/ 74140 h 162403"/>
              <a:gd name="connsiteX9" fmla="*/ 109446 w 204769"/>
              <a:gd name="connsiteY9" fmla="*/ 70610 h 162403"/>
              <a:gd name="connsiteX10" fmla="*/ 127098 w 204769"/>
              <a:gd name="connsiteY10" fmla="*/ 88262 h 162403"/>
              <a:gd name="connsiteX11" fmla="*/ 127098 w 204769"/>
              <a:gd name="connsiteY11" fmla="*/ 130629 h 162403"/>
              <a:gd name="connsiteX12" fmla="*/ 155342 w 204769"/>
              <a:gd name="connsiteY12" fmla="*/ 130629 h 162403"/>
              <a:gd name="connsiteX13" fmla="*/ 158873 w 204769"/>
              <a:gd name="connsiteY13" fmla="*/ 162403 h 162403"/>
              <a:gd name="connsiteX14" fmla="*/ 176525 w 204769"/>
              <a:gd name="connsiteY14" fmla="*/ 162403 h 162403"/>
              <a:gd name="connsiteX15" fmla="*/ 180056 w 204769"/>
              <a:gd name="connsiteY15" fmla="*/ 130629 h 162403"/>
              <a:gd name="connsiteX16" fmla="*/ 201239 w 204769"/>
              <a:gd name="connsiteY16" fmla="*/ 112976 h 162403"/>
              <a:gd name="connsiteX17" fmla="*/ 204769 w 204769"/>
              <a:gd name="connsiteY17" fmla="*/ 81201 h 162403"/>
              <a:gd name="connsiteX18" fmla="*/ 162403 w 204769"/>
              <a:gd name="connsiteY18" fmla="*/ 81201 h 162403"/>
              <a:gd name="connsiteX19" fmla="*/ 165934 w 204769"/>
              <a:gd name="connsiteY19" fmla="*/ 17652 h 1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69" h="162403">
                <a:moveTo>
                  <a:pt x="165934" y="17652"/>
                </a:moveTo>
                <a:lnTo>
                  <a:pt x="77671" y="17652"/>
                </a:lnTo>
                <a:lnTo>
                  <a:pt x="77671" y="0"/>
                </a:lnTo>
                <a:lnTo>
                  <a:pt x="45897" y="7061"/>
                </a:lnTo>
                <a:lnTo>
                  <a:pt x="28244" y="56488"/>
                </a:lnTo>
                <a:lnTo>
                  <a:pt x="0" y="74140"/>
                </a:lnTo>
                <a:lnTo>
                  <a:pt x="28244" y="109445"/>
                </a:lnTo>
                <a:lnTo>
                  <a:pt x="56488" y="109445"/>
                </a:lnTo>
                <a:lnTo>
                  <a:pt x="81202" y="74140"/>
                </a:lnTo>
                <a:lnTo>
                  <a:pt x="109446" y="70610"/>
                </a:lnTo>
                <a:lnTo>
                  <a:pt x="127098" y="88262"/>
                </a:lnTo>
                <a:lnTo>
                  <a:pt x="127098" y="130629"/>
                </a:lnTo>
                <a:lnTo>
                  <a:pt x="155342" y="130629"/>
                </a:lnTo>
                <a:lnTo>
                  <a:pt x="158873" y="162403"/>
                </a:lnTo>
                <a:lnTo>
                  <a:pt x="176525" y="162403"/>
                </a:lnTo>
                <a:lnTo>
                  <a:pt x="180056" y="130629"/>
                </a:lnTo>
                <a:lnTo>
                  <a:pt x="201239" y="112976"/>
                </a:lnTo>
                <a:lnTo>
                  <a:pt x="204769" y="81201"/>
                </a:lnTo>
                <a:lnTo>
                  <a:pt x="162403" y="81201"/>
                </a:lnTo>
                <a:lnTo>
                  <a:pt x="165934" y="1765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0" name="Forme libre 179"/>
          <p:cNvSpPr/>
          <p:nvPr/>
        </p:nvSpPr>
        <p:spPr>
          <a:xfrm>
            <a:off x="3836988" y="3544888"/>
            <a:ext cx="82550" cy="66675"/>
          </a:xfrm>
          <a:custGeom>
            <a:avLst/>
            <a:gdLst>
              <a:gd name="connsiteX0" fmla="*/ 0 w 81201"/>
              <a:gd name="connsiteY0" fmla="*/ 0 h 67079"/>
              <a:gd name="connsiteX1" fmla="*/ 81201 w 81201"/>
              <a:gd name="connsiteY1" fmla="*/ 0 h 67079"/>
              <a:gd name="connsiteX2" fmla="*/ 67079 w 81201"/>
              <a:gd name="connsiteY2" fmla="*/ 49427 h 67079"/>
              <a:gd name="connsiteX3" fmla="*/ 38835 w 81201"/>
              <a:gd name="connsiteY3" fmla="*/ 67079 h 67079"/>
              <a:gd name="connsiteX4" fmla="*/ 0 w 81201"/>
              <a:gd name="connsiteY4" fmla="*/ 0 h 6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01" h="67079">
                <a:moveTo>
                  <a:pt x="0" y="0"/>
                </a:moveTo>
                <a:lnTo>
                  <a:pt x="81201" y="0"/>
                </a:lnTo>
                <a:lnTo>
                  <a:pt x="67079" y="49427"/>
                </a:lnTo>
                <a:lnTo>
                  <a:pt x="38835" y="67079"/>
                </a:lnTo>
                <a:lnTo>
                  <a:pt x="0"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4" name="Forme libre 183"/>
          <p:cNvSpPr/>
          <p:nvPr/>
        </p:nvSpPr>
        <p:spPr>
          <a:xfrm>
            <a:off x="3813175" y="3395663"/>
            <a:ext cx="169863" cy="155575"/>
          </a:xfrm>
          <a:custGeom>
            <a:avLst/>
            <a:gdLst>
              <a:gd name="connsiteX0" fmla="*/ 10592 w 169464"/>
              <a:gd name="connsiteY0" fmla="*/ 10591 h 155342"/>
              <a:gd name="connsiteX1" fmla="*/ 56488 w 169464"/>
              <a:gd name="connsiteY1" fmla="*/ 10591 h 155342"/>
              <a:gd name="connsiteX2" fmla="*/ 70610 w 169464"/>
              <a:gd name="connsiteY2" fmla="*/ 0 h 155342"/>
              <a:gd name="connsiteX3" fmla="*/ 105915 w 169464"/>
              <a:gd name="connsiteY3" fmla="*/ 3530 h 155342"/>
              <a:gd name="connsiteX4" fmla="*/ 137690 w 169464"/>
              <a:gd name="connsiteY4" fmla="*/ 42366 h 155342"/>
              <a:gd name="connsiteX5" fmla="*/ 158873 w 169464"/>
              <a:gd name="connsiteY5" fmla="*/ 70610 h 155342"/>
              <a:gd name="connsiteX6" fmla="*/ 169464 w 169464"/>
              <a:gd name="connsiteY6" fmla="*/ 155342 h 155342"/>
              <a:gd name="connsiteX7" fmla="*/ 141220 w 169464"/>
              <a:gd name="connsiteY7" fmla="*/ 155342 h 155342"/>
              <a:gd name="connsiteX8" fmla="*/ 141220 w 169464"/>
              <a:gd name="connsiteY8" fmla="*/ 137689 h 155342"/>
              <a:gd name="connsiteX9" fmla="*/ 24714 w 169464"/>
              <a:gd name="connsiteY9" fmla="*/ 144750 h 155342"/>
              <a:gd name="connsiteX10" fmla="*/ 24714 w 169464"/>
              <a:gd name="connsiteY10" fmla="*/ 105915 h 155342"/>
              <a:gd name="connsiteX11" fmla="*/ 0 w 169464"/>
              <a:gd name="connsiteY11" fmla="*/ 105915 h 155342"/>
              <a:gd name="connsiteX12" fmla="*/ 10592 w 169464"/>
              <a:gd name="connsiteY12" fmla="*/ 10591 h 15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64" h="155342">
                <a:moveTo>
                  <a:pt x="10592" y="10591"/>
                </a:moveTo>
                <a:lnTo>
                  <a:pt x="56488" y="10591"/>
                </a:lnTo>
                <a:lnTo>
                  <a:pt x="70610" y="0"/>
                </a:lnTo>
                <a:lnTo>
                  <a:pt x="105915" y="3530"/>
                </a:lnTo>
                <a:lnTo>
                  <a:pt x="137690" y="42366"/>
                </a:lnTo>
                <a:lnTo>
                  <a:pt x="158873" y="70610"/>
                </a:lnTo>
                <a:lnTo>
                  <a:pt x="169464" y="155342"/>
                </a:lnTo>
                <a:lnTo>
                  <a:pt x="141220" y="155342"/>
                </a:lnTo>
                <a:lnTo>
                  <a:pt x="141220" y="137689"/>
                </a:lnTo>
                <a:lnTo>
                  <a:pt x="24714" y="144750"/>
                </a:lnTo>
                <a:lnTo>
                  <a:pt x="24714" y="105915"/>
                </a:lnTo>
                <a:lnTo>
                  <a:pt x="0" y="105915"/>
                </a:lnTo>
                <a:lnTo>
                  <a:pt x="10592" y="10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5" name="Forme libre 184"/>
          <p:cNvSpPr/>
          <p:nvPr/>
        </p:nvSpPr>
        <p:spPr>
          <a:xfrm>
            <a:off x="3816350" y="3463925"/>
            <a:ext cx="88900" cy="34925"/>
          </a:xfrm>
          <a:custGeom>
            <a:avLst/>
            <a:gdLst>
              <a:gd name="connsiteX0" fmla="*/ 0 w 88262"/>
              <a:gd name="connsiteY0" fmla="*/ 0 h 35305"/>
              <a:gd name="connsiteX1" fmla="*/ 88262 w 88262"/>
              <a:gd name="connsiteY1" fmla="*/ 3531 h 35305"/>
              <a:gd name="connsiteX2" fmla="*/ 88262 w 88262"/>
              <a:gd name="connsiteY2" fmla="*/ 35305 h 35305"/>
              <a:gd name="connsiteX3" fmla="*/ 0 w 88262"/>
              <a:gd name="connsiteY3" fmla="*/ 0 h 35305"/>
            </a:gdLst>
            <a:ahLst/>
            <a:cxnLst>
              <a:cxn ang="0">
                <a:pos x="connsiteX0" y="connsiteY0"/>
              </a:cxn>
              <a:cxn ang="0">
                <a:pos x="connsiteX1" y="connsiteY1"/>
              </a:cxn>
              <a:cxn ang="0">
                <a:pos x="connsiteX2" y="connsiteY2"/>
              </a:cxn>
              <a:cxn ang="0">
                <a:pos x="connsiteX3" y="connsiteY3"/>
              </a:cxn>
            </a:cxnLst>
            <a:rect l="l" t="t" r="r" b="b"/>
            <a:pathLst>
              <a:path w="88262" h="35305">
                <a:moveTo>
                  <a:pt x="0" y="0"/>
                </a:moveTo>
                <a:lnTo>
                  <a:pt x="88262" y="3531"/>
                </a:lnTo>
                <a:lnTo>
                  <a:pt x="88262" y="35305"/>
                </a:lnTo>
                <a:lnTo>
                  <a:pt x="0" y="0"/>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6" name="Forme libre 185"/>
          <p:cNvSpPr/>
          <p:nvPr/>
        </p:nvSpPr>
        <p:spPr>
          <a:xfrm>
            <a:off x="4137025" y="3427413"/>
            <a:ext cx="173038" cy="198437"/>
          </a:xfrm>
          <a:custGeom>
            <a:avLst/>
            <a:gdLst>
              <a:gd name="connsiteX0" fmla="*/ 172995 w 172995"/>
              <a:gd name="connsiteY0" fmla="*/ 95324 h 197708"/>
              <a:gd name="connsiteX1" fmla="*/ 137690 w 172995"/>
              <a:gd name="connsiteY1" fmla="*/ 21183 h 197708"/>
              <a:gd name="connsiteX2" fmla="*/ 123568 w 172995"/>
              <a:gd name="connsiteY2" fmla="*/ 24714 h 197708"/>
              <a:gd name="connsiteX3" fmla="*/ 120037 w 172995"/>
              <a:gd name="connsiteY3" fmla="*/ 0 h 197708"/>
              <a:gd name="connsiteX4" fmla="*/ 102385 w 172995"/>
              <a:gd name="connsiteY4" fmla="*/ 0 h 197708"/>
              <a:gd name="connsiteX5" fmla="*/ 77671 w 172995"/>
              <a:gd name="connsiteY5" fmla="*/ 31775 h 197708"/>
              <a:gd name="connsiteX6" fmla="*/ 77671 w 172995"/>
              <a:gd name="connsiteY6" fmla="*/ 56488 h 197708"/>
              <a:gd name="connsiteX7" fmla="*/ 45897 w 172995"/>
              <a:gd name="connsiteY7" fmla="*/ 88263 h 197708"/>
              <a:gd name="connsiteX8" fmla="*/ 21183 w 172995"/>
              <a:gd name="connsiteY8" fmla="*/ 88263 h 197708"/>
              <a:gd name="connsiteX9" fmla="*/ 21183 w 172995"/>
              <a:gd name="connsiteY9" fmla="*/ 105915 h 197708"/>
              <a:gd name="connsiteX10" fmla="*/ 0 w 172995"/>
              <a:gd name="connsiteY10" fmla="*/ 127098 h 197708"/>
              <a:gd name="connsiteX11" fmla="*/ 0 w 172995"/>
              <a:gd name="connsiteY11" fmla="*/ 180056 h 197708"/>
              <a:gd name="connsiteX12" fmla="*/ 35305 w 172995"/>
              <a:gd name="connsiteY12" fmla="*/ 180056 h 197708"/>
              <a:gd name="connsiteX13" fmla="*/ 56488 w 172995"/>
              <a:gd name="connsiteY13" fmla="*/ 197708 h 197708"/>
              <a:gd name="connsiteX14" fmla="*/ 77671 w 172995"/>
              <a:gd name="connsiteY14" fmla="*/ 169464 h 197708"/>
              <a:gd name="connsiteX15" fmla="*/ 77671 w 172995"/>
              <a:gd name="connsiteY15" fmla="*/ 116507 h 197708"/>
              <a:gd name="connsiteX16" fmla="*/ 88263 w 172995"/>
              <a:gd name="connsiteY16" fmla="*/ 109446 h 197708"/>
              <a:gd name="connsiteX17" fmla="*/ 112976 w 172995"/>
              <a:gd name="connsiteY17" fmla="*/ 120037 h 197708"/>
              <a:gd name="connsiteX18" fmla="*/ 172995 w 172995"/>
              <a:gd name="connsiteY18" fmla="*/ 95324 h 19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5" h="197708">
                <a:moveTo>
                  <a:pt x="172995" y="95324"/>
                </a:moveTo>
                <a:lnTo>
                  <a:pt x="137690" y="21183"/>
                </a:lnTo>
                <a:lnTo>
                  <a:pt x="123568" y="24714"/>
                </a:lnTo>
                <a:lnTo>
                  <a:pt x="120037" y="0"/>
                </a:lnTo>
                <a:lnTo>
                  <a:pt x="102385" y="0"/>
                </a:lnTo>
                <a:lnTo>
                  <a:pt x="77671" y="31775"/>
                </a:lnTo>
                <a:lnTo>
                  <a:pt x="77671" y="56488"/>
                </a:lnTo>
                <a:lnTo>
                  <a:pt x="45897" y="88263"/>
                </a:lnTo>
                <a:lnTo>
                  <a:pt x="21183" y="88263"/>
                </a:lnTo>
                <a:lnTo>
                  <a:pt x="21183" y="105915"/>
                </a:lnTo>
                <a:lnTo>
                  <a:pt x="0" y="127098"/>
                </a:lnTo>
                <a:lnTo>
                  <a:pt x="0" y="180056"/>
                </a:lnTo>
                <a:lnTo>
                  <a:pt x="35305" y="180056"/>
                </a:lnTo>
                <a:lnTo>
                  <a:pt x="56488" y="197708"/>
                </a:lnTo>
                <a:lnTo>
                  <a:pt x="77671" y="169464"/>
                </a:lnTo>
                <a:lnTo>
                  <a:pt x="77671" y="116507"/>
                </a:lnTo>
                <a:lnTo>
                  <a:pt x="88263" y="109446"/>
                </a:lnTo>
                <a:lnTo>
                  <a:pt x="112976" y="120037"/>
                </a:lnTo>
                <a:lnTo>
                  <a:pt x="172995" y="95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4" name="Forme libre 173"/>
          <p:cNvSpPr/>
          <p:nvPr/>
        </p:nvSpPr>
        <p:spPr>
          <a:xfrm>
            <a:off x="4183063" y="3536950"/>
            <a:ext cx="103187" cy="247650"/>
          </a:xfrm>
          <a:custGeom>
            <a:avLst/>
            <a:gdLst>
              <a:gd name="connsiteX0" fmla="*/ 0 w 102384"/>
              <a:gd name="connsiteY0" fmla="*/ 172995 h 247135"/>
              <a:gd name="connsiteX1" fmla="*/ 7061 w 102384"/>
              <a:gd name="connsiteY1" fmla="*/ 247135 h 247135"/>
              <a:gd name="connsiteX2" fmla="*/ 102384 w 102384"/>
              <a:gd name="connsiteY2" fmla="*/ 211830 h 247135"/>
              <a:gd name="connsiteX3" fmla="*/ 95323 w 102384"/>
              <a:gd name="connsiteY3" fmla="*/ 176525 h 247135"/>
              <a:gd name="connsiteX4" fmla="*/ 81201 w 102384"/>
              <a:gd name="connsiteY4" fmla="*/ 172995 h 247135"/>
              <a:gd name="connsiteX5" fmla="*/ 88262 w 102384"/>
              <a:gd name="connsiteY5" fmla="*/ 60018 h 247135"/>
              <a:gd name="connsiteX6" fmla="*/ 74140 w 102384"/>
              <a:gd name="connsiteY6" fmla="*/ 52957 h 247135"/>
              <a:gd name="connsiteX7" fmla="*/ 70610 w 102384"/>
              <a:gd name="connsiteY7" fmla="*/ 10591 h 247135"/>
              <a:gd name="connsiteX8" fmla="*/ 60018 w 102384"/>
              <a:gd name="connsiteY8" fmla="*/ 14122 h 247135"/>
              <a:gd name="connsiteX9" fmla="*/ 45896 w 102384"/>
              <a:gd name="connsiteY9" fmla="*/ 0 h 247135"/>
              <a:gd name="connsiteX10" fmla="*/ 31774 w 102384"/>
              <a:gd name="connsiteY10" fmla="*/ 3530 h 247135"/>
              <a:gd name="connsiteX11" fmla="*/ 31774 w 102384"/>
              <a:gd name="connsiteY11" fmla="*/ 60018 h 247135"/>
              <a:gd name="connsiteX12" fmla="*/ 10591 w 102384"/>
              <a:gd name="connsiteY12" fmla="*/ 91793 h 247135"/>
              <a:gd name="connsiteX13" fmla="*/ 38835 w 102384"/>
              <a:gd name="connsiteY13" fmla="*/ 116506 h 247135"/>
              <a:gd name="connsiteX14" fmla="*/ 0 w 102384"/>
              <a:gd name="connsiteY14" fmla="*/ 172995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84" h="247135">
                <a:moveTo>
                  <a:pt x="0" y="172995"/>
                </a:moveTo>
                <a:lnTo>
                  <a:pt x="7061" y="247135"/>
                </a:lnTo>
                <a:lnTo>
                  <a:pt x="102384" y="211830"/>
                </a:lnTo>
                <a:lnTo>
                  <a:pt x="95323" y="176525"/>
                </a:lnTo>
                <a:lnTo>
                  <a:pt x="81201" y="172995"/>
                </a:lnTo>
                <a:lnTo>
                  <a:pt x="88262" y="60018"/>
                </a:lnTo>
                <a:lnTo>
                  <a:pt x="74140" y="52957"/>
                </a:lnTo>
                <a:lnTo>
                  <a:pt x="70610" y="10591"/>
                </a:lnTo>
                <a:lnTo>
                  <a:pt x="60018" y="14122"/>
                </a:lnTo>
                <a:lnTo>
                  <a:pt x="45896" y="0"/>
                </a:lnTo>
                <a:lnTo>
                  <a:pt x="31774" y="3530"/>
                </a:lnTo>
                <a:lnTo>
                  <a:pt x="31774" y="60018"/>
                </a:lnTo>
                <a:lnTo>
                  <a:pt x="10591" y="91793"/>
                </a:lnTo>
                <a:lnTo>
                  <a:pt x="38835" y="116506"/>
                </a:lnTo>
                <a:lnTo>
                  <a:pt x="0" y="172995"/>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5" name="Forme libre 174"/>
          <p:cNvSpPr/>
          <p:nvPr/>
        </p:nvSpPr>
        <p:spPr>
          <a:xfrm>
            <a:off x="4060825" y="3608388"/>
            <a:ext cx="161925" cy="211137"/>
          </a:xfrm>
          <a:custGeom>
            <a:avLst/>
            <a:gdLst>
              <a:gd name="connsiteX0" fmla="*/ 21183 w 162403"/>
              <a:gd name="connsiteY0" fmla="*/ 211830 h 211830"/>
              <a:gd name="connsiteX1" fmla="*/ 24714 w 162403"/>
              <a:gd name="connsiteY1" fmla="*/ 144751 h 211830"/>
              <a:gd name="connsiteX2" fmla="*/ 0 w 162403"/>
              <a:gd name="connsiteY2" fmla="*/ 91793 h 211830"/>
              <a:gd name="connsiteX3" fmla="*/ 0 w 162403"/>
              <a:gd name="connsiteY3" fmla="*/ 60019 h 211830"/>
              <a:gd name="connsiteX4" fmla="*/ 24714 w 162403"/>
              <a:gd name="connsiteY4" fmla="*/ 45896 h 211830"/>
              <a:gd name="connsiteX5" fmla="*/ 24714 w 162403"/>
              <a:gd name="connsiteY5" fmla="*/ 10591 h 211830"/>
              <a:gd name="connsiteX6" fmla="*/ 38836 w 162403"/>
              <a:gd name="connsiteY6" fmla="*/ 10591 h 211830"/>
              <a:gd name="connsiteX7" fmla="*/ 60019 w 162403"/>
              <a:gd name="connsiteY7" fmla="*/ 7061 h 211830"/>
              <a:gd name="connsiteX8" fmla="*/ 116507 w 162403"/>
              <a:gd name="connsiteY8" fmla="*/ 0 h 211830"/>
              <a:gd name="connsiteX9" fmla="*/ 162403 w 162403"/>
              <a:gd name="connsiteY9" fmla="*/ 42366 h 211830"/>
              <a:gd name="connsiteX10" fmla="*/ 120037 w 162403"/>
              <a:gd name="connsiteY10" fmla="*/ 105915 h 211830"/>
              <a:gd name="connsiteX11" fmla="*/ 130629 w 162403"/>
              <a:gd name="connsiteY11" fmla="*/ 172995 h 211830"/>
              <a:gd name="connsiteX12" fmla="*/ 21183 w 162403"/>
              <a:gd name="connsiteY12" fmla="*/ 211830 h 21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3" h="211830">
                <a:moveTo>
                  <a:pt x="21183" y="211830"/>
                </a:moveTo>
                <a:lnTo>
                  <a:pt x="24714" y="144751"/>
                </a:lnTo>
                <a:lnTo>
                  <a:pt x="0" y="91793"/>
                </a:lnTo>
                <a:lnTo>
                  <a:pt x="0" y="60019"/>
                </a:lnTo>
                <a:lnTo>
                  <a:pt x="24714" y="45896"/>
                </a:lnTo>
                <a:lnTo>
                  <a:pt x="24714" y="10591"/>
                </a:lnTo>
                <a:lnTo>
                  <a:pt x="38836" y="10591"/>
                </a:lnTo>
                <a:lnTo>
                  <a:pt x="60019" y="7061"/>
                </a:lnTo>
                <a:lnTo>
                  <a:pt x="116507" y="0"/>
                </a:lnTo>
                <a:lnTo>
                  <a:pt x="162403" y="42366"/>
                </a:lnTo>
                <a:lnTo>
                  <a:pt x="120037" y="105915"/>
                </a:lnTo>
                <a:lnTo>
                  <a:pt x="130629" y="172995"/>
                </a:lnTo>
                <a:lnTo>
                  <a:pt x="21183" y="2118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7" name="Forme libre 186"/>
          <p:cNvSpPr/>
          <p:nvPr/>
        </p:nvSpPr>
        <p:spPr>
          <a:xfrm>
            <a:off x="4278313" y="3198813"/>
            <a:ext cx="403225" cy="338137"/>
          </a:xfrm>
          <a:custGeom>
            <a:avLst/>
            <a:gdLst>
              <a:gd name="connsiteX0" fmla="*/ 208300 w 402478"/>
              <a:gd name="connsiteY0" fmla="*/ 67079 h 338928"/>
              <a:gd name="connsiteX1" fmla="*/ 278910 w 402478"/>
              <a:gd name="connsiteY1" fmla="*/ 0 h 338928"/>
              <a:gd name="connsiteX2" fmla="*/ 300093 w 402478"/>
              <a:gd name="connsiteY2" fmla="*/ 0 h 338928"/>
              <a:gd name="connsiteX3" fmla="*/ 328337 w 402478"/>
              <a:gd name="connsiteY3" fmla="*/ 35305 h 338928"/>
              <a:gd name="connsiteX4" fmla="*/ 345990 w 402478"/>
              <a:gd name="connsiteY4" fmla="*/ 35305 h 338928"/>
              <a:gd name="connsiteX5" fmla="*/ 377764 w 402478"/>
              <a:gd name="connsiteY5" fmla="*/ 24713 h 338928"/>
              <a:gd name="connsiteX6" fmla="*/ 384825 w 402478"/>
              <a:gd name="connsiteY6" fmla="*/ 81201 h 338928"/>
              <a:gd name="connsiteX7" fmla="*/ 402478 w 402478"/>
              <a:gd name="connsiteY7" fmla="*/ 81201 h 338928"/>
              <a:gd name="connsiteX8" fmla="*/ 402478 w 402478"/>
              <a:gd name="connsiteY8" fmla="*/ 112976 h 338928"/>
              <a:gd name="connsiteX9" fmla="*/ 381295 w 402478"/>
              <a:gd name="connsiteY9" fmla="*/ 130628 h 338928"/>
              <a:gd name="connsiteX10" fmla="*/ 384825 w 402478"/>
              <a:gd name="connsiteY10" fmla="*/ 243604 h 338928"/>
              <a:gd name="connsiteX11" fmla="*/ 353051 w 402478"/>
              <a:gd name="connsiteY11" fmla="*/ 257726 h 338928"/>
              <a:gd name="connsiteX12" fmla="*/ 342459 w 402478"/>
              <a:gd name="connsiteY12" fmla="*/ 300092 h 338928"/>
              <a:gd name="connsiteX13" fmla="*/ 317746 w 402478"/>
              <a:gd name="connsiteY13" fmla="*/ 314214 h 338928"/>
              <a:gd name="connsiteX14" fmla="*/ 257727 w 402478"/>
              <a:gd name="connsiteY14" fmla="*/ 314214 h 338928"/>
              <a:gd name="connsiteX15" fmla="*/ 240074 w 402478"/>
              <a:gd name="connsiteY15" fmla="*/ 328336 h 338928"/>
              <a:gd name="connsiteX16" fmla="*/ 229483 w 402478"/>
              <a:gd name="connsiteY16" fmla="*/ 328336 h 338928"/>
              <a:gd name="connsiteX17" fmla="*/ 201239 w 402478"/>
              <a:gd name="connsiteY17" fmla="*/ 303623 h 338928"/>
              <a:gd name="connsiteX18" fmla="*/ 155342 w 402478"/>
              <a:gd name="connsiteY18" fmla="*/ 303623 h 338928"/>
              <a:gd name="connsiteX19" fmla="*/ 155342 w 402478"/>
              <a:gd name="connsiteY19" fmla="*/ 289501 h 338928"/>
              <a:gd name="connsiteX20" fmla="*/ 112976 w 402478"/>
              <a:gd name="connsiteY20" fmla="*/ 293031 h 338928"/>
              <a:gd name="connsiteX21" fmla="*/ 88263 w 402478"/>
              <a:gd name="connsiteY21" fmla="*/ 331867 h 338928"/>
              <a:gd name="connsiteX22" fmla="*/ 60019 w 402478"/>
              <a:gd name="connsiteY22" fmla="*/ 338928 h 338928"/>
              <a:gd name="connsiteX23" fmla="*/ 24714 w 402478"/>
              <a:gd name="connsiteY23" fmla="*/ 310684 h 338928"/>
              <a:gd name="connsiteX24" fmla="*/ 0 w 402478"/>
              <a:gd name="connsiteY24" fmla="*/ 250665 h 338928"/>
              <a:gd name="connsiteX25" fmla="*/ 98854 w 402478"/>
              <a:gd name="connsiteY25" fmla="*/ 215360 h 338928"/>
              <a:gd name="connsiteX26" fmla="*/ 102385 w 402478"/>
              <a:gd name="connsiteY26" fmla="*/ 144750 h 338928"/>
              <a:gd name="connsiteX27" fmla="*/ 130629 w 402478"/>
              <a:gd name="connsiteY27" fmla="*/ 144750 h 338928"/>
              <a:gd name="connsiteX28" fmla="*/ 208300 w 402478"/>
              <a:gd name="connsiteY28" fmla="*/ 67079 h 33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78" h="338928">
                <a:moveTo>
                  <a:pt x="208300" y="67079"/>
                </a:moveTo>
                <a:lnTo>
                  <a:pt x="278910" y="0"/>
                </a:lnTo>
                <a:lnTo>
                  <a:pt x="300093" y="0"/>
                </a:lnTo>
                <a:lnTo>
                  <a:pt x="328337" y="35305"/>
                </a:lnTo>
                <a:lnTo>
                  <a:pt x="345990" y="35305"/>
                </a:lnTo>
                <a:lnTo>
                  <a:pt x="377764" y="24713"/>
                </a:lnTo>
                <a:lnTo>
                  <a:pt x="384825" y="81201"/>
                </a:lnTo>
                <a:lnTo>
                  <a:pt x="402478" y="81201"/>
                </a:lnTo>
                <a:lnTo>
                  <a:pt x="402478" y="112976"/>
                </a:lnTo>
                <a:lnTo>
                  <a:pt x="381295" y="130628"/>
                </a:lnTo>
                <a:lnTo>
                  <a:pt x="384825" y="243604"/>
                </a:lnTo>
                <a:lnTo>
                  <a:pt x="353051" y="257726"/>
                </a:lnTo>
                <a:lnTo>
                  <a:pt x="342459" y="300092"/>
                </a:lnTo>
                <a:lnTo>
                  <a:pt x="317746" y="314214"/>
                </a:lnTo>
                <a:lnTo>
                  <a:pt x="257727" y="314214"/>
                </a:lnTo>
                <a:cubicBezTo>
                  <a:pt x="235565" y="328989"/>
                  <a:pt x="228058" y="328336"/>
                  <a:pt x="240074" y="328336"/>
                </a:cubicBezTo>
                <a:lnTo>
                  <a:pt x="229483" y="328336"/>
                </a:lnTo>
                <a:lnTo>
                  <a:pt x="201239" y="303623"/>
                </a:lnTo>
                <a:lnTo>
                  <a:pt x="155342" y="303623"/>
                </a:lnTo>
                <a:lnTo>
                  <a:pt x="155342" y="289501"/>
                </a:lnTo>
                <a:lnTo>
                  <a:pt x="112976" y="293031"/>
                </a:lnTo>
                <a:lnTo>
                  <a:pt x="88263" y="331867"/>
                </a:lnTo>
                <a:lnTo>
                  <a:pt x="60019" y="338928"/>
                </a:lnTo>
                <a:lnTo>
                  <a:pt x="24714" y="310684"/>
                </a:lnTo>
                <a:lnTo>
                  <a:pt x="0" y="250665"/>
                </a:lnTo>
                <a:lnTo>
                  <a:pt x="98854" y="215360"/>
                </a:lnTo>
                <a:lnTo>
                  <a:pt x="102385" y="144750"/>
                </a:lnTo>
                <a:lnTo>
                  <a:pt x="130629" y="144750"/>
                </a:lnTo>
                <a:lnTo>
                  <a:pt x="208300" y="6707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8" name="Forme libre 187"/>
          <p:cNvSpPr/>
          <p:nvPr/>
        </p:nvSpPr>
        <p:spPr>
          <a:xfrm>
            <a:off x="4624388" y="3195638"/>
            <a:ext cx="261937" cy="504825"/>
          </a:xfrm>
          <a:custGeom>
            <a:avLst/>
            <a:gdLst>
              <a:gd name="connsiteX0" fmla="*/ 137689 w 261257"/>
              <a:gd name="connsiteY0" fmla="*/ 52958 h 504862"/>
              <a:gd name="connsiteX1" fmla="*/ 261257 w 261257"/>
              <a:gd name="connsiteY1" fmla="*/ 120037 h 504862"/>
              <a:gd name="connsiteX2" fmla="*/ 261257 w 261257"/>
              <a:gd name="connsiteY2" fmla="*/ 243605 h 504862"/>
              <a:gd name="connsiteX3" fmla="*/ 233013 w 261257"/>
              <a:gd name="connsiteY3" fmla="*/ 247135 h 504862"/>
              <a:gd name="connsiteX4" fmla="*/ 218891 w 261257"/>
              <a:gd name="connsiteY4" fmla="*/ 285971 h 504862"/>
              <a:gd name="connsiteX5" fmla="*/ 218891 w 261257"/>
              <a:gd name="connsiteY5" fmla="*/ 338928 h 504862"/>
              <a:gd name="connsiteX6" fmla="*/ 222421 w 261257"/>
              <a:gd name="connsiteY6" fmla="*/ 342459 h 504862"/>
              <a:gd name="connsiteX7" fmla="*/ 222421 w 261257"/>
              <a:gd name="connsiteY7" fmla="*/ 413069 h 504862"/>
              <a:gd name="connsiteX8" fmla="*/ 204769 w 261257"/>
              <a:gd name="connsiteY8" fmla="*/ 413069 h 504862"/>
              <a:gd name="connsiteX9" fmla="*/ 176525 w 261257"/>
              <a:gd name="connsiteY9" fmla="*/ 448374 h 504862"/>
              <a:gd name="connsiteX10" fmla="*/ 155342 w 261257"/>
              <a:gd name="connsiteY10" fmla="*/ 448374 h 504862"/>
              <a:gd name="connsiteX11" fmla="*/ 144750 w 261257"/>
              <a:gd name="connsiteY11" fmla="*/ 480149 h 504862"/>
              <a:gd name="connsiteX12" fmla="*/ 127098 w 261257"/>
              <a:gd name="connsiteY12" fmla="*/ 483679 h 504862"/>
              <a:gd name="connsiteX13" fmla="*/ 98854 w 261257"/>
              <a:gd name="connsiteY13" fmla="*/ 504862 h 504862"/>
              <a:gd name="connsiteX14" fmla="*/ 38835 w 261257"/>
              <a:gd name="connsiteY14" fmla="*/ 504862 h 504862"/>
              <a:gd name="connsiteX15" fmla="*/ 31774 w 261257"/>
              <a:gd name="connsiteY15" fmla="*/ 466027 h 504862"/>
              <a:gd name="connsiteX16" fmla="*/ 24713 w 261257"/>
              <a:gd name="connsiteY16" fmla="*/ 462496 h 504862"/>
              <a:gd name="connsiteX17" fmla="*/ 24713 w 261257"/>
              <a:gd name="connsiteY17" fmla="*/ 437782 h 504862"/>
              <a:gd name="connsiteX18" fmla="*/ 56488 w 261257"/>
              <a:gd name="connsiteY18" fmla="*/ 437782 h 504862"/>
              <a:gd name="connsiteX19" fmla="*/ 56488 w 261257"/>
              <a:gd name="connsiteY19" fmla="*/ 420130 h 504862"/>
              <a:gd name="connsiteX20" fmla="*/ 35305 w 261257"/>
              <a:gd name="connsiteY20" fmla="*/ 402477 h 504862"/>
              <a:gd name="connsiteX21" fmla="*/ 38835 w 261257"/>
              <a:gd name="connsiteY21" fmla="*/ 331867 h 504862"/>
              <a:gd name="connsiteX22" fmla="*/ 0 w 261257"/>
              <a:gd name="connsiteY22" fmla="*/ 300093 h 504862"/>
              <a:gd name="connsiteX23" fmla="*/ 3530 w 261257"/>
              <a:gd name="connsiteY23" fmla="*/ 261257 h 504862"/>
              <a:gd name="connsiteX24" fmla="*/ 35305 w 261257"/>
              <a:gd name="connsiteY24" fmla="*/ 247135 h 504862"/>
              <a:gd name="connsiteX25" fmla="*/ 35305 w 261257"/>
              <a:gd name="connsiteY25" fmla="*/ 134159 h 504862"/>
              <a:gd name="connsiteX26" fmla="*/ 60018 w 261257"/>
              <a:gd name="connsiteY26" fmla="*/ 112976 h 504862"/>
              <a:gd name="connsiteX27" fmla="*/ 60018 w 261257"/>
              <a:gd name="connsiteY27" fmla="*/ 84732 h 504862"/>
              <a:gd name="connsiteX28" fmla="*/ 38835 w 261257"/>
              <a:gd name="connsiteY28" fmla="*/ 84732 h 504862"/>
              <a:gd name="connsiteX29" fmla="*/ 31774 w 261257"/>
              <a:gd name="connsiteY29" fmla="*/ 21183 h 504862"/>
              <a:gd name="connsiteX30" fmla="*/ 49427 w 261257"/>
              <a:gd name="connsiteY30" fmla="*/ 0 h 504862"/>
              <a:gd name="connsiteX31" fmla="*/ 70610 w 261257"/>
              <a:gd name="connsiteY31" fmla="*/ 0 h 504862"/>
              <a:gd name="connsiteX32" fmla="*/ 137689 w 261257"/>
              <a:gd name="connsiteY32" fmla="*/ 52958 h 5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1257" h="504862">
                <a:moveTo>
                  <a:pt x="137689" y="52958"/>
                </a:moveTo>
                <a:lnTo>
                  <a:pt x="261257" y="120037"/>
                </a:lnTo>
                <a:lnTo>
                  <a:pt x="261257" y="243605"/>
                </a:lnTo>
                <a:lnTo>
                  <a:pt x="233013" y="247135"/>
                </a:lnTo>
                <a:lnTo>
                  <a:pt x="218891" y="285971"/>
                </a:lnTo>
                <a:lnTo>
                  <a:pt x="218891" y="338928"/>
                </a:lnTo>
                <a:lnTo>
                  <a:pt x="222421" y="342459"/>
                </a:lnTo>
                <a:lnTo>
                  <a:pt x="222421" y="413069"/>
                </a:lnTo>
                <a:lnTo>
                  <a:pt x="204769" y="413069"/>
                </a:lnTo>
                <a:lnTo>
                  <a:pt x="176525" y="448374"/>
                </a:lnTo>
                <a:lnTo>
                  <a:pt x="155342" y="448374"/>
                </a:lnTo>
                <a:lnTo>
                  <a:pt x="144750" y="480149"/>
                </a:lnTo>
                <a:lnTo>
                  <a:pt x="127098" y="483679"/>
                </a:lnTo>
                <a:lnTo>
                  <a:pt x="98854" y="504862"/>
                </a:lnTo>
                <a:lnTo>
                  <a:pt x="38835" y="504862"/>
                </a:lnTo>
                <a:lnTo>
                  <a:pt x="31774" y="466027"/>
                </a:lnTo>
                <a:lnTo>
                  <a:pt x="24713" y="462496"/>
                </a:lnTo>
                <a:lnTo>
                  <a:pt x="24713" y="437782"/>
                </a:lnTo>
                <a:lnTo>
                  <a:pt x="56488" y="437782"/>
                </a:lnTo>
                <a:lnTo>
                  <a:pt x="56488" y="420130"/>
                </a:lnTo>
                <a:lnTo>
                  <a:pt x="35305" y="402477"/>
                </a:lnTo>
                <a:lnTo>
                  <a:pt x="38835" y="331867"/>
                </a:lnTo>
                <a:lnTo>
                  <a:pt x="0" y="300093"/>
                </a:lnTo>
                <a:lnTo>
                  <a:pt x="3530" y="261257"/>
                </a:lnTo>
                <a:lnTo>
                  <a:pt x="35305" y="247135"/>
                </a:lnTo>
                <a:lnTo>
                  <a:pt x="35305" y="134159"/>
                </a:lnTo>
                <a:lnTo>
                  <a:pt x="60018" y="112976"/>
                </a:lnTo>
                <a:lnTo>
                  <a:pt x="60018" y="84732"/>
                </a:lnTo>
                <a:lnTo>
                  <a:pt x="38835" y="84732"/>
                </a:lnTo>
                <a:lnTo>
                  <a:pt x="31774" y="21183"/>
                </a:lnTo>
                <a:lnTo>
                  <a:pt x="49427" y="0"/>
                </a:lnTo>
                <a:lnTo>
                  <a:pt x="70610" y="0"/>
                </a:lnTo>
                <a:lnTo>
                  <a:pt x="137689" y="5295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9" name="Forme libre 188"/>
          <p:cNvSpPr/>
          <p:nvPr/>
        </p:nvSpPr>
        <p:spPr>
          <a:xfrm>
            <a:off x="4878388" y="2927350"/>
            <a:ext cx="307975" cy="323850"/>
          </a:xfrm>
          <a:custGeom>
            <a:avLst/>
            <a:gdLst>
              <a:gd name="connsiteX0" fmla="*/ 12526 w 306887"/>
              <a:gd name="connsiteY0" fmla="*/ 313151 h 322545"/>
              <a:gd name="connsiteX1" fmla="*/ 12526 w 306887"/>
              <a:gd name="connsiteY1" fmla="*/ 81419 h 322545"/>
              <a:gd name="connsiteX2" fmla="*/ 0 w 306887"/>
              <a:gd name="connsiteY2" fmla="*/ 68893 h 322545"/>
              <a:gd name="connsiteX3" fmla="*/ 0 w 306887"/>
              <a:gd name="connsiteY3" fmla="*/ 50104 h 322545"/>
              <a:gd name="connsiteX4" fmla="*/ 12526 w 306887"/>
              <a:gd name="connsiteY4" fmla="*/ 34446 h 322545"/>
              <a:gd name="connsiteX5" fmla="*/ 12526 w 306887"/>
              <a:gd name="connsiteY5" fmla="*/ 0 h 322545"/>
              <a:gd name="connsiteX6" fmla="*/ 159707 w 306887"/>
              <a:gd name="connsiteY6" fmla="*/ 50104 h 322545"/>
              <a:gd name="connsiteX7" fmla="*/ 203548 w 306887"/>
              <a:gd name="connsiteY7" fmla="*/ 25052 h 322545"/>
              <a:gd name="connsiteX8" fmla="*/ 269309 w 306887"/>
              <a:gd name="connsiteY8" fmla="*/ 25052 h 322545"/>
              <a:gd name="connsiteX9" fmla="*/ 269309 w 306887"/>
              <a:gd name="connsiteY9" fmla="*/ 122129 h 322545"/>
              <a:gd name="connsiteX10" fmla="*/ 237994 w 306887"/>
              <a:gd name="connsiteY10" fmla="*/ 112734 h 322545"/>
              <a:gd name="connsiteX11" fmla="*/ 237994 w 306887"/>
              <a:gd name="connsiteY11" fmla="*/ 75156 h 322545"/>
              <a:gd name="connsiteX12" fmla="*/ 212942 w 306887"/>
              <a:gd name="connsiteY12" fmla="*/ 75156 h 322545"/>
              <a:gd name="connsiteX13" fmla="*/ 206679 w 306887"/>
              <a:gd name="connsiteY13" fmla="*/ 134655 h 322545"/>
              <a:gd name="connsiteX14" fmla="*/ 266178 w 306887"/>
              <a:gd name="connsiteY14" fmla="*/ 194153 h 322545"/>
              <a:gd name="connsiteX15" fmla="*/ 306887 w 306887"/>
              <a:gd name="connsiteY15" fmla="*/ 284967 h 322545"/>
              <a:gd name="connsiteX16" fmla="*/ 266178 w 306887"/>
              <a:gd name="connsiteY16" fmla="*/ 284967 h 322545"/>
              <a:gd name="connsiteX17" fmla="*/ 225468 w 306887"/>
              <a:gd name="connsiteY17" fmla="*/ 322545 h 322545"/>
              <a:gd name="connsiteX18" fmla="*/ 12526 w 306887"/>
              <a:gd name="connsiteY18" fmla="*/ 313151 h 3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87" h="322545">
                <a:moveTo>
                  <a:pt x="12526" y="313151"/>
                </a:moveTo>
                <a:lnTo>
                  <a:pt x="12526" y="81419"/>
                </a:lnTo>
                <a:lnTo>
                  <a:pt x="0" y="68893"/>
                </a:lnTo>
                <a:lnTo>
                  <a:pt x="0" y="50104"/>
                </a:lnTo>
                <a:lnTo>
                  <a:pt x="12526" y="34446"/>
                </a:lnTo>
                <a:lnTo>
                  <a:pt x="12526" y="0"/>
                </a:lnTo>
                <a:lnTo>
                  <a:pt x="159707" y="50104"/>
                </a:lnTo>
                <a:lnTo>
                  <a:pt x="203548" y="25052"/>
                </a:lnTo>
                <a:lnTo>
                  <a:pt x="269309" y="25052"/>
                </a:lnTo>
                <a:lnTo>
                  <a:pt x="269309" y="122129"/>
                </a:lnTo>
                <a:lnTo>
                  <a:pt x="237994" y="112734"/>
                </a:lnTo>
                <a:lnTo>
                  <a:pt x="237994" y="75156"/>
                </a:lnTo>
                <a:lnTo>
                  <a:pt x="212942" y="75156"/>
                </a:lnTo>
                <a:lnTo>
                  <a:pt x="206679" y="134655"/>
                </a:lnTo>
                <a:lnTo>
                  <a:pt x="266178" y="194153"/>
                </a:lnTo>
                <a:lnTo>
                  <a:pt x="306887" y="284967"/>
                </a:lnTo>
                <a:lnTo>
                  <a:pt x="266178" y="284967"/>
                </a:lnTo>
                <a:lnTo>
                  <a:pt x="225468" y="322545"/>
                </a:lnTo>
                <a:lnTo>
                  <a:pt x="12526" y="313151"/>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0" name="Forme libre 189"/>
          <p:cNvSpPr/>
          <p:nvPr/>
        </p:nvSpPr>
        <p:spPr>
          <a:xfrm>
            <a:off x="4484688" y="2881313"/>
            <a:ext cx="406400" cy="431800"/>
          </a:xfrm>
          <a:custGeom>
            <a:avLst/>
            <a:gdLst>
              <a:gd name="connsiteX0" fmla="*/ 403964 w 407096"/>
              <a:gd name="connsiteY0" fmla="*/ 432148 h 432148"/>
              <a:gd name="connsiteX1" fmla="*/ 407096 w 407096"/>
              <a:gd name="connsiteY1" fmla="*/ 131524 h 432148"/>
              <a:gd name="connsiteX2" fmla="*/ 394570 w 407096"/>
              <a:gd name="connsiteY2" fmla="*/ 118998 h 432148"/>
              <a:gd name="connsiteX3" fmla="*/ 394570 w 407096"/>
              <a:gd name="connsiteY3" fmla="*/ 100209 h 432148"/>
              <a:gd name="connsiteX4" fmla="*/ 403964 w 407096"/>
              <a:gd name="connsiteY4" fmla="*/ 78288 h 432148"/>
              <a:gd name="connsiteX5" fmla="*/ 403964 w 407096"/>
              <a:gd name="connsiteY5" fmla="*/ 43841 h 432148"/>
              <a:gd name="connsiteX6" fmla="*/ 356992 w 407096"/>
              <a:gd name="connsiteY6" fmla="*/ 28184 h 432148"/>
              <a:gd name="connsiteX7" fmla="*/ 322545 w 407096"/>
              <a:gd name="connsiteY7" fmla="*/ 0 h 432148"/>
              <a:gd name="connsiteX8" fmla="*/ 278704 w 407096"/>
              <a:gd name="connsiteY8" fmla="*/ 43841 h 432148"/>
              <a:gd name="connsiteX9" fmla="*/ 278704 w 407096"/>
              <a:gd name="connsiteY9" fmla="*/ 75156 h 432148"/>
              <a:gd name="connsiteX10" fmla="*/ 247389 w 407096"/>
              <a:gd name="connsiteY10" fmla="*/ 87682 h 432148"/>
              <a:gd name="connsiteX11" fmla="*/ 84550 w 407096"/>
              <a:gd name="connsiteY11" fmla="*/ 6263 h 432148"/>
              <a:gd name="connsiteX12" fmla="*/ 53235 w 407096"/>
              <a:gd name="connsiteY12" fmla="*/ 34447 h 432148"/>
              <a:gd name="connsiteX13" fmla="*/ 53235 w 407096"/>
              <a:gd name="connsiteY13" fmla="*/ 56367 h 432148"/>
              <a:gd name="connsiteX14" fmla="*/ 25052 w 407096"/>
              <a:gd name="connsiteY14" fmla="*/ 84551 h 432148"/>
              <a:gd name="connsiteX15" fmla="*/ 25052 w 407096"/>
              <a:gd name="connsiteY15" fmla="*/ 206680 h 432148"/>
              <a:gd name="connsiteX16" fmla="*/ 0 w 407096"/>
              <a:gd name="connsiteY16" fmla="*/ 222337 h 432148"/>
              <a:gd name="connsiteX17" fmla="*/ 0 w 407096"/>
              <a:gd name="connsiteY17" fmla="*/ 237995 h 432148"/>
              <a:gd name="connsiteX18" fmla="*/ 21920 w 407096"/>
              <a:gd name="connsiteY18" fmla="*/ 250521 h 432148"/>
              <a:gd name="connsiteX19" fmla="*/ 43841 w 407096"/>
              <a:gd name="connsiteY19" fmla="*/ 294362 h 432148"/>
              <a:gd name="connsiteX20" fmla="*/ 75156 w 407096"/>
              <a:gd name="connsiteY20" fmla="*/ 294362 h 432148"/>
              <a:gd name="connsiteX21" fmla="*/ 75156 w 407096"/>
              <a:gd name="connsiteY21" fmla="*/ 313151 h 432148"/>
              <a:gd name="connsiteX22" fmla="*/ 93945 w 407096"/>
              <a:gd name="connsiteY22" fmla="*/ 313151 h 432148"/>
              <a:gd name="connsiteX23" fmla="*/ 122129 w 407096"/>
              <a:gd name="connsiteY23" fmla="*/ 350729 h 432148"/>
              <a:gd name="connsiteX24" fmla="*/ 144049 w 407096"/>
              <a:gd name="connsiteY24" fmla="*/ 350729 h 432148"/>
              <a:gd name="connsiteX25" fmla="*/ 169101 w 407096"/>
              <a:gd name="connsiteY25" fmla="*/ 338203 h 432148"/>
              <a:gd name="connsiteX26" fmla="*/ 187890 w 407096"/>
              <a:gd name="connsiteY26" fmla="*/ 313151 h 432148"/>
              <a:gd name="connsiteX27" fmla="*/ 209811 w 407096"/>
              <a:gd name="connsiteY27" fmla="*/ 310019 h 432148"/>
              <a:gd name="connsiteX28" fmla="*/ 278704 w 407096"/>
              <a:gd name="connsiteY28" fmla="*/ 366387 h 432148"/>
              <a:gd name="connsiteX29" fmla="*/ 403964 w 407096"/>
              <a:gd name="connsiteY29" fmla="*/ 432148 h 43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096" h="432148">
                <a:moveTo>
                  <a:pt x="403964" y="432148"/>
                </a:moveTo>
                <a:lnTo>
                  <a:pt x="407096" y="131524"/>
                </a:lnTo>
                <a:lnTo>
                  <a:pt x="394570" y="118998"/>
                </a:lnTo>
                <a:lnTo>
                  <a:pt x="394570" y="100209"/>
                </a:lnTo>
                <a:lnTo>
                  <a:pt x="403964" y="78288"/>
                </a:lnTo>
                <a:lnTo>
                  <a:pt x="403964" y="43841"/>
                </a:lnTo>
                <a:lnTo>
                  <a:pt x="356992" y="28184"/>
                </a:lnTo>
                <a:lnTo>
                  <a:pt x="322545" y="0"/>
                </a:lnTo>
                <a:lnTo>
                  <a:pt x="278704" y="43841"/>
                </a:lnTo>
                <a:lnTo>
                  <a:pt x="278704" y="75156"/>
                </a:lnTo>
                <a:lnTo>
                  <a:pt x="247389" y="87682"/>
                </a:lnTo>
                <a:lnTo>
                  <a:pt x="84550" y="6263"/>
                </a:lnTo>
                <a:lnTo>
                  <a:pt x="53235" y="34447"/>
                </a:lnTo>
                <a:lnTo>
                  <a:pt x="53235" y="56367"/>
                </a:lnTo>
                <a:lnTo>
                  <a:pt x="25052" y="84551"/>
                </a:lnTo>
                <a:lnTo>
                  <a:pt x="25052" y="206680"/>
                </a:lnTo>
                <a:lnTo>
                  <a:pt x="0" y="222337"/>
                </a:lnTo>
                <a:lnTo>
                  <a:pt x="0" y="237995"/>
                </a:lnTo>
                <a:lnTo>
                  <a:pt x="21920" y="250521"/>
                </a:lnTo>
                <a:lnTo>
                  <a:pt x="43841" y="294362"/>
                </a:lnTo>
                <a:lnTo>
                  <a:pt x="75156" y="294362"/>
                </a:lnTo>
                <a:lnTo>
                  <a:pt x="75156" y="313151"/>
                </a:lnTo>
                <a:lnTo>
                  <a:pt x="93945" y="313151"/>
                </a:lnTo>
                <a:lnTo>
                  <a:pt x="122129" y="350729"/>
                </a:lnTo>
                <a:lnTo>
                  <a:pt x="144049" y="350729"/>
                </a:lnTo>
                <a:lnTo>
                  <a:pt x="169101" y="338203"/>
                </a:lnTo>
                <a:lnTo>
                  <a:pt x="187890" y="313151"/>
                </a:lnTo>
                <a:lnTo>
                  <a:pt x="209811" y="310019"/>
                </a:lnTo>
                <a:lnTo>
                  <a:pt x="278704" y="366387"/>
                </a:lnTo>
                <a:lnTo>
                  <a:pt x="403964" y="432148"/>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1" name="Forme libre 190"/>
          <p:cNvSpPr/>
          <p:nvPr/>
        </p:nvSpPr>
        <p:spPr>
          <a:xfrm>
            <a:off x="4465638" y="2765425"/>
            <a:ext cx="103187" cy="196850"/>
          </a:xfrm>
          <a:custGeom>
            <a:avLst/>
            <a:gdLst>
              <a:gd name="connsiteX0" fmla="*/ 21920 w 103339"/>
              <a:gd name="connsiteY0" fmla="*/ 59498 h 197284"/>
              <a:gd name="connsiteX1" fmla="*/ 21920 w 103339"/>
              <a:gd name="connsiteY1" fmla="*/ 0 h 197284"/>
              <a:gd name="connsiteX2" fmla="*/ 81419 w 103339"/>
              <a:gd name="connsiteY2" fmla="*/ 6263 h 197284"/>
              <a:gd name="connsiteX3" fmla="*/ 75156 w 103339"/>
              <a:gd name="connsiteY3" fmla="*/ 59498 h 197284"/>
              <a:gd name="connsiteX4" fmla="*/ 59498 w 103339"/>
              <a:gd name="connsiteY4" fmla="*/ 103339 h 197284"/>
              <a:gd name="connsiteX5" fmla="*/ 103339 w 103339"/>
              <a:gd name="connsiteY5" fmla="*/ 122128 h 197284"/>
              <a:gd name="connsiteX6" fmla="*/ 65761 w 103339"/>
              <a:gd name="connsiteY6" fmla="*/ 147180 h 197284"/>
              <a:gd name="connsiteX7" fmla="*/ 65761 w 103339"/>
              <a:gd name="connsiteY7" fmla="*/ 172232 h 197284"/>
              <a:gd name="connsiteX8" fmla="*/ 37578 w 103339"/>
              <a:gd name="connsiteY8" fmla="*/ 197284 h 197284"/>
              <a:gd name="connsiteX9" fmla="*/ 28183 w 103339"/>
              <a:gd name="connsiteY9" fmla="*/ 137786 h 197284"/>
              <a:gd name="connsiteX10" fmla="*/ 0 w 103339"/>
              <a:gd name="connsiteY10" fmla="*/ 106471 h 197284"/>
              <a:gd name="connsiteX11" fmla="*/ 21920 w 103339"/>
              <a:gd name="connsiteY11" fmla="*/ 59498 h 1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39" h="197284">
                <a:moveTo>
                  <a:pt x="21920" y="59498"/>
                </a:moveTo>
                <a:lnTo>
                  <a:pt x="21920" y="0"/>
                </a:lnTo>
                <a:lnTo>
                  <a:pt x="81419" y="6263"/>
                </a:lnTo>
                <a:lnTo>
                  <a:pt x="75156" y="59498"/>
                </a:lnTo>
                <a:lnTo>
                  <a:pt x="59498" y="103339"/>
                </a:lnTo>
                <a:lnTo>
                  <a:pt x="103339" y="122128"/>
                </a:lnTo>
                <a:lnTo>
                  <a:pt x="65761" y="147180"/>
                </a:lnTo>
                <a:lnTo>
                  <a:pt x="65761" y="172232"/>
                </a:lnTo>
                <a:lnTo>
                  <a:pt x="37578" y="197284"/>
                </a:lnTo>
                <a:lnTo>
                  <a:pt x="28183" y="137786"/>
                </a:lnTo>
                <a:lnTo>
                  <a:pt x="0" y="106471"/>
                </a:lnTo>
                <a:lnTo>
                  <a:pt x="21920" y="5949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2" name="Forme libre 191"/>
          <p:cNvSpPr/>
          <p:nvPr/>
        </p:nvSpPr>
        <p:spPr>
          <a:xfrm>
            <a:off x="3827463" y="3103563"/>
            <a:ext cx="319087" cy="357187"/>
          </a:xfrm>
          <a:custGeom>
            <a:avLst/>
            <a:gdLst>
              <a:gd name="connsiteX0" fmla="*/ 291231 w 319414"/>
              <a:gd name="connsiteY0" fmla="*/ 181628 h 356992"/>
              <a:gd name="connsiteX1" fmla="*/ 291231 w 319414"/>
              <a:gd name="connsiteY1" fmla="*/ 291230 h 356992"/>
              <a:gd name="connsiteX2" fmla="*/ 319414 w 319414"/>
              <a:gd name="connsiteY2" fmla="*/ 291230 h 356992"/>
              <a:gd name="connsiteX3" fmla="*/ 319414 w 319414"/>
              <a:gd name="connsiteY3" fmla="*/ 328809 h 356992"/>
              <a:gd name="connsiteX4" fmla="*/ 194154 w 319414"/>
              <a:gd name="connsiteY4" fmla="*/ 328809 h 356992"/>
              <a:gd name="connsiteX5" fmla="*/ 194154 w 319414"/>
              <a:gd name="connsiteY5" fmla="*/ 344466 h 356992"/>
              <a:gd name="connsiteX6" fmla="*/ 165970 w 319414"/>
              <a:gd name="connsiteY6" fmla="*/ 338203 h 356992"/>
              <a:gd name="connsiteX7" fmla="*/ 137787 w 319414"/>
              <a:gd name="connsiteY7" fmla="*/ 356992 h 356992"/>
              <a:gd name="connsiteX8" fmla="*/ 87683 w 319414"/>
              <a:gd name="connsiteY8" fmla="*/ 291230 h 356992"/>
              <a:gd name="connsiteX9" fmla="*/ 59499 w 319414"/>
              <a:gd name="connsiteY9" fmla="*/ 291230 h 356992"/>
              <a:gd name="connsiteX10" fmla="*/ 34447 w 319414"/>
              <a:gd name="connsiteY10" fmla="*/ 306888 h 356992"/>
              <a:gd name="connsiteX11" fmla="*/ 0 w 319414"/>
              <a:gd name="connsiteY11" fmla="*/ 306888 h 356992"/>
              <a:gd name="connsiteX12" fmla="*/ 0 w 319414"/>
              <a:gd name="connsiteY12" fmla="*/ 244258 h 356992"/>
              <a:gd name="connsiteX13" fmla="*/ 28184 w 319414"/>
              <a:gd name="connsiteY13" fmla="*/ 212943 h 356992"/>
              <a:gd name="connsiteX14" fmla="*/ 15658 w 319414"/>
              <a:gd name="connsiteY14" fmla="*/ 184759 h 356992"/>
              <a:gd name="connsiteX15" fmla="*/ 43841 w 319414"/>
              <a:gd name="connsiteY15" fmla="*/ 165970 h 356992"/>
              <a:gd name="connsiteX16" fmla="*/ 112735 w 319414"/>
              <a:gd name="connsiteY16" fmla="*/ 165970 h 356992"/>
              <a:gd name="connsiteX17" fmla="*/ 125261 w 319414"/>
              <a:gd name="connsiteY17" fmla="*/ 150313 h 356992"/>
              <a:gd name="connsiteX18" fmla="*/ 125261 w 319414"/>
              <a:gd name="connsiteY18" fmla="*/ 97077 h 356992"/>
              <a:gd name="connsiteX19" fmla="*/ 150313 w 319414"/>
              <a:gd name="connsiteY19" fmla="*/ 87682 h 356992"/>
              <a:gd name="connsiteX20" fmla="*/ 150313 w 319414"/>
              <a:gd name="connsiteY20" fmla="*/ 25052 h 356992"/>
              <a:gd name="connsiteX21" fmla="*/ 250521 w 319414"/>
              <a:gd name="connsiteY21" fmla="*/ 25052 h 356992"/>
              <a:gd name="connsiteX22" fmla="*/ 250521 w 319414"/>
              <a:gd name="connsiteY22" fmla="*/ 0 h 356992"/>
              <a:gd name="connsiteX23" fmla="*/ 272441 w 319414"/>
              <a:gd name="connsiteY23" fmla="*/ 0 h 356992"/>
              <a:gd name="connsiteX24" fmla="*/ 310020 w 319414"/>
              <a:gd name="connsiteY24" fmla="*/ 25052 h 356992"/>
              <a:gd name="connsiteX25" fmla="*/ 297494 w 319414"/>
              <a:gd name="connsiteY25" fmla="*/ 46973 h 356992"/>
              <a:gd name="connsiteX26" fmla="*/ 278704 w 319414"/>
              <a:gd name="connsiteY26" fmla="*/ 50104 h 356992"/>
              <a:gd name="connsiteX27" fmla="*/ 278704 w 319414"/>
              <a:gd name="connsiteY27" fmla="*/ 90814 h 356992"/>
              <a:gd name="connsiteX28" fmla="*/ 278704 w 319414"/>
              <a:gd name="connsiteY28" fmla="*/ 100209 h 356992"/>
              <a:gd name="connsiteX29" fmla="*/ 294362 w 319414"/>
              <a:gd name="connsiteY29" fmla="*/ 125261 h 356992"/>
              <a:gd name="connsiteX30" fmla="*/ 291231 w 319414"/>
              <a:gd name="connsiteY30" fmla="*/ 181628 h 3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9414" h="356992">
                <a:moveTo>
                  <a:pt x="291231" y="181628"/>
                </a:moveTo>
                <a:lnTo>
                  <a:pt x="291231" y="291230"/>
                </a:lnTo>
                <a:lnTo>
                  <a:pt x="319414" y="291230"/>
                </a:lnTo>
                <a:lnTo>
                  <a:pt x="319414" y="328809"/>
                </a:lnTo>
                <a:lnTo>
                  <a:pt x="194154" y="328809"/>
                </a:lnTo>
                <a:lnTo>
                  <a:pt x="194154" y="344466"/>
                </a:lnTo>
                <a:lnTo>
                  <a:pt x="165970" y="338203"/>
                </a:lnTo>
                <a:lnTo>
                  <a:pt x="137787" y="356992"/>
                </a:lnTo>
                <a:lnTo>
                  <a:pt x="87683" y="291230"/>
                </a:lnTo>
                <a:lnTo>
                  <a:pt x="59499" y="291230"/>
                </a:lnTo>
                <a:lnTo>
                  <a:pt x="34447" y="306888"/>
                </a:lnTo>
                <a:lnTo>
                  <a:pt x="0" y="306888"/>
                </a:lnTo>
                <a:lnTo>
                  <a:pt x="0" y="244258"/>
                </a:lnTo>
                <a:lnTo>
                  <a:pt x="28184" y="212943"/>
                </a:lnTo>
                <a:lnTo>
                  <a:pt x="15658" y="184759"/>
                </a:lnTo>
                <a:lnTo>
                  <a:pt x="43841" y="165970"/>
                </a:lnTo>
                <a:lnTo>
                  <a:pt x="112735" y="165970"/>
                </a:lnTo>
                <a:lnTo>
                  <a:pt x="125261" y="150313"/>
                </a:lnTo>
                <a:lnTo>
                  <a:pt x="125261" y="97077"/>
                </a:lnTo>
                <a:lnTo>
                  <a:pt x="150313" y="87682"/>
                </a:lnTo>
                <a:lnTo>
                  <a:pt x="150313" y="25052"/>
                </a:lnTo>
                <a:lnTo>
                  <a:pt x="250521" y="25052"/>
                </a:lnTo>
                <a:lnTo>
                  <a:pt x="250521" y="0"/>
                </a:lnTo>
                <a:lnTo>
                  <a:pt x="272441" y="0"/>
                </a:lnTo>
                <a:lnTo>
                  <a:pt x="310020" y="25052"/>
                </a:lnTo>
                <a:lnTo>
                  <a:pt x="297494" y="46973"/>
                </a:lnTo>
                <a:lnTo>
                  <a:pt x="278704" y="50104"/>
                </a:lnTo>
                <a:lnTo>
                  <a:pt x="278704" y="90814"/>
                </a:lnTo>
                <a:lnTo>
                  <a:pt x="278704" y="100209"/>
                </a:lnTo>
                <a:lnTo>
                  <a:pt x="294362" y="125261"/>
                </a:lnTo>
                <a:lnTo>
                  <a:pt x="291231" y="18162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2" name="Forme libre 181"/>
          <p:cNvSpPr/>
          <p:nvPr/>
        </p:nvSpPr>
        <p:spPr>
          <a:xfrm>
            <a:off x="3978275" y="3135313"/>
            <a:ext cx="403225" cy="476250"/>
          </a:xfrm>
          <a:custGeom>
            <a:avLst/>
            <a:gdLst>
              <a:gd name="connsiteX0" fmla="*/ 0 w 402477"/>
              <a:gd name="connsiteY0" fmla="*/ 413068 h 476617"/>
              <a:gd name="connsiteX1" fmla="*/ 0 w 402477"/>
              <a:gd name="connsiteY1" fmla="*/ 321275 h 476617"/>
              <a:gd name="connsiteX2" fmla="*/ 17652 w 402477"/>
              <a:gd name="connsiteY2" fmla="*/ 310684 h 476617"/>
              <a:gd name="connsiteX3" fmla="*/ 42366 w 402477"/>
              <a:gd name="connsiteY3" fmla="*/ 310684 h 476617"/>
              <a:gd name="connsiteX4" fmla="*/ 45896 w 402477"/>
              <a:gd name="connsiteY4" fmla="*/ 296562 h 476617"/>
              <a:gd name="connsiteX5" fmla="*/ 169464 w 402477"/>
              <a:gd name="connsiteY5" fmla="*/ 296562 h 476617"/>
              <a:gd name="connsiteX6" fmla="*/ 165933 w 402477"/>
              <a:gd name="connsiteY6" fmla="*/ 261257 h 476617"/>
              <a:gd name="connsiteX7" fmla="*/ 137689 w 402477"/>
              <a:gd name="connsiteY7" fmla="*/ 261257 h 476617"/>
              <a:gd name="connsiteX8" fmla="*/ 141220 w 402477"/>
              <a:gd name="connsiteY8" fmla="*/ 95323 h 476617"/>
              <a:gd name="connsiteX9" fmla="*/ 130628 w 402477"/>
              <a:gd name="connsiteY9" fmla="*/ 63549 h 476617"/>
              <a:gd name="connsiteX10" fmla="*/ 130628 w 402477"/>
              <a:gd name="connsiteY10" fmla="*/ 21183 h 476617"/>
              <a:gd name="connsiteX11" fmla="*/ 141220 w 402477"/>
              <a:gd name="connsiteY11" fmla="*/ 17652 h 476617"/>
              <a:gd name="connsiteX12" fmla="*/ 155342 w 402477"/>
              <a:gd name="connsiteY12" fmla="*/ 0 h 476617"/>
              <a:gd name="connsiteX13" fmla="*/ 172994 w 402477"/>
              <a:gd name="connsiteY13" fmla="*/ 0 h 476617"/>
              <a:gd name="connsiteX14" fmla="*/ 345989 w 402477"/>
              <a:gd name="connsiteY14" fmla="*/ 144750 h 476617"/>
              <a:gd name="connsiteX15" fmla="*/ 377763 w 402477"/>
              <a:gd name="connsiteY15" fmla="*/ 144750 h 476617"/>
              <a:gd name="connsiteX16" fmla="*/ 377763 w 402477"/>
              <a:gd name="connsiteY16" fmla="*/ 197708 h 476617"/>
              <a:gd name="connsiteX17" fmla="*/ 402477 w 402477"/>
              <a:gd name="connsiteY17" fmla="*/ 204769 h 476617"/>
              <a:gd name="connsiteX18" fmla="*/ 402477 w 402477"/>
              <a:gd name="connsiteY18" fmla="*/ 282440 h 476617"/>
              <a:gd name="connsiteX19" fmla="*/ 310684 w 402477"/>
              <a:gd name="connsiteY19" fmla="*/ 314214 h 476617"/>
              <a:gd name="connsiteX20" fmla="*/ 289501 w 402477"/>
              <a:gd name="connsiteY20" fmla="*/ 317745 h 476617"/>
              <a:gd name="connsiteX21" fmla="*/ 275379 w 402477"/>
              <a:gd name="connsiteY21" fmla="*/ 296562 h 476617"/>
              <a:gd name="connsiteX22" fmla="*/ 261257 w 402477"/>
              <a:gd name="connsiteY22" fmla="*/ 296562 h 476617"/>
              <a:gd name="connsiteX23" fmla="*/ 240074 w 402477"/>
              <a:gd name="connsiteY23" fmla="*/ 324806 h 476617"/>
              <a:gd name="connsiteX24" fmla="*/ 240074 w 402477"/>
              <a:gd name="connsiteY24" fmla="*/ 345989 h 476617"/>
              <a:gd name="connsiteX25" fmla="*/ 204769 w 402477"/>
              <a:gd name="connsiteY25" fmla="*/ 377763 h 476617"/>
              <a:gd name="connsiteX26" fmla="*/ 180055 w 402477"/>
              <a:gd name="connsiteY26" fmla="*/ 377763 h 476617"/>
              <a:gd name="connsiteX27" fmla="*/ 176525 w 402477"/>
              <a:gd name="connsiteY27" fmla="*/ 406007 h 476617"/>
              <a:gd name="connsiteX28" fmla="*/ 158872 w 402477"/>
              <a:gd name="connsiteY28" fmla="*/ 420129 h 476617"/>
              <a:gd name="connsiteX29" fmla="*/ 158872 w 402477"/>
              <a:gd name="connsiteY29" fmla="*/ 473087 h 476617"/>
              <a:gd name="connsiteX30" fmla="*/ 60018 w 402477"/>
              <a:gd name="connsiteY30" fmla="*/ 476617 h 476617"/>
              <a:gd name="connsiteX31" fmla="*/ 63549 w 402477"/>
              <a:gd name="connsiteY31" fmla="*/ 416599 h 476617"/>
              <a:gd name="connsiteX32" fmla="*/ 0 w 402477"/>
              <a:gd name="connsiteY32" fmla="*/ 413068 h 47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2477" h="476617">
                <a:moveTo>
                  <a:pt x="0" y="413068"/>
                </a:moveTo>
                <a:lnTo>
                  <a:pt x="0" y="321275"/>
                </a:lnTo>
                <a:lnTo>
                  <a:pt x="17652" y="310684"/>
                </a:lnTo>
                <a:lnTo>
                  <a:pt x="42366" y="310684"/>
                </a:lnTo>
                <a:lnTo>
                  <a:pt x="45896" y="296562"/>
                </a:lnTo>
                <a:lnTo>
                  <a:pt x="169464" y="296562"/>
                </a:lnTo>
                <a:lnTo>
                  <a:pt x="165933" y="261257"/>
                </a:lnTo>
                <a:lnTo>
                  <a:pt x="137689" y="261257"/>
                </a:lnTo>
                <a:lnTo>
                  <a:pt x="141220" y="95323"/>
                </a:lnTo>
                <a:lnTo>
                  <a:pt x="130628" y="63549"/>
                </a:lnTo>
                <a:lnTo>
                  <a:pt x="130628" y="21183"/>
                </a:lnTo>
                <a:lnTo>
                  <a:pt x="141220" y="17652"/>
                </a:lnTo>
                <a:lnTo>
                  <a:pt x="155342" y="0"/>
                </a:lnTo>
                <a:lnTo>
                  <a:pt x="172994" y="0"/>
                </a:lnTo>
                <a:lnTo>
                  <a:pt x="345989" y="144750"/>
                </a:lnTo>
                <a:lnTo>
                  <a:pt x="377763" y="144750"/>
                </a:lnTo>
                <a:lnTo>
                  <a:pt x="377763" y="197708"/>
                </a:lnTo>
                <a:lnTo>
                  <a:pt x="402477" y="204769"/>
                </a:lnTo>
                <a:lnTo>
                  <a:pt x="402477" y="282440"/>
                </a:lnTo>
                <a:lnTo>
                  <a:pt x="310684" y="314214"/>
                </a:lnTo>
                <a:lnTo>
                  <a:pt x="289501" y="317745"/>
                </a:lnTo>
                <a:lnTo>
                  <a:pt x="275379" y="296562"/>
                </a:lnTo>
                <a:lnTo>
                  <a:pt x="261257" y="296562"/>
                </a:lnTo>
                <a:lnTo>
                  <a:pt x="240074" y="324806"/>
                </a:lnTo>
                <a:lnTo>
                  <a:pt x="240074" y="345989"/>
                </a:lnTo>
                <a:lnTo>
                  <a:pt x="204769" y="377763"/>
                </a:lnTo>
                <a:lnTo>
                  <a:pt x="180055" y="377763"/>
                </a:lnTo>
                <a:lnTo>
                  <a:pt x="176525" y="406007"/>
                </a:lnTo>
                <a:lnTo>
                  <a:pt x="158872" y="420129"/>
                </a:lnTo>
                <a:lnTo>
                  <a:pt x="158872" y="473087"/>
                </a:lnTo>
                <a:lnTo>
                  <a:pt x="60018" y="476617"/>
                </a:lnTo>
                <a:lnTo>
                  <a:pt x="63549" y="416599"/>
                </a:lnTo>
                <a:lnTo>
                  <a:pt x="0" y="41306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3" name="Forme libre 192"/>
          <p:cNvSpPr/>
          <p:nvPr/>
        </p:nvSpPr>
        <p:spPr>
          <a:xfrm>
            <a:off x="3844925" y="3055938"/>
            <a:ext cx="225425" cy="228600"/>
          </a:xfrm>
          <a:custGeom>
            <a:avLst/>
            <a:gdLst>
              <a:gd name="connsiteX0" fmla="*/ 106472 w 225469"/>
              <a:gd name="connsiteY0" fmla="*/ 0 h 228600"/>
              <a:gd name="connsiteX1" fmla="*/ 225469 w 225469"/>
              <a:gd name="connsiteY1" fmla="*/ 0 h 228600"/>
              <a:gd name="connsiteX2" fmla="*/ 225469 w 225469"/>
              <a:gd name="connsiteY2" fmla="*/ 68893 h 228600"/>
              <a:gd name="connsiteX3" fmla="*/ 134655 w 225469"/>
              <a:gd name="connsiteY3" fmla="*/ 72024 h 228600"/>
              <a:gd name="connsiteX4" fmla="*/ 128392 w 225469"/>
              <a:gd name="connsiteY4" fmla="*/ 131523 h 228600"/>
              <a:gd name="connsiteX5" fmla="*/ 109603 w 225469"/>
              <a:gd name="connsiteY5" fmla="*/ 144049 h 228600"/>
              <a:gd name="connsiteX6" fmla="*/ 103340 w 225469"/>
              <a:gd name="connsiteY6" fmla="*/ 197285 h 228600"/>
              <a:gd name="connsiteX7" fmla="*/ 90814 w 225469"/>
              <a:gd name="connsiteY7" fmla="*/ 216074 h 228600"/>
              <a:gd name="connsiteX8" fmla="*/ 18789 w 225469"/>
              <a:gd name="connsiteY8" fmla="*/ 209811 h 228600"/>
              <a:gd name="connsiteX9" fmla="*/ 0 w 225469"/>
              <a:gd name="connsiteY9" fmla="*/ 228600 h 228600"/>
              <a:gd name="connsiteX10" fmla="*/ 6263 w 225469"/>
              <a:gd name="connsiteY10" fmla="*/ 125260 h 228600"/>
              <a:gd name="connsiteX11" fmla="*/ 59499 w 225469"/>
              <a:gd name="connsiteY11" fmla="*/ 28183 h 228600"/>
              <a:gd name="connsiteX12" fmla="*/ 106472 w 225469"/>
              <a:gd name="connsiteY12"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469" h="228600">
                <a:moveTo>
                  <a:pt x="106472" y="0"/>
                </a:moveTo>
                <a:lnTo>
                  <a:pt x="225469" y="0"/>
                </a:lnTo>
                <a:lnTo>
                  <a:pt x="225469" y="68893"/>
                </a:lnTo>
                <a:lnTo>
                  <a:pt x="134655" y="72024"/>
                </a:lnTo>
                <a:lnTo>
                  <a:pt x="128392" y="131523"/>
                </a:lnTo>
                <a:lnTo>
                  <a:pt x="109603" y="144049"/>
                </a:lnTo>
                <a:lnTo>
                  <a:pt x="103340" y="197285"/>
                </a:lnTo>
                <a:lnTo>
                  <a:pt x="90814" y="216074"/>
                </a:lnTo>
                <a:lnTo>
                  <a:pt x="18789" y="209811"/>
                </a:lnTo>
                <a:lnTo>
                  <a:pt x="0" y="228600"/>
                </a:lnTo>
                <a:lnTo>
                  <a:pt x="6263" y="125260"/>
                </a:lnTo>
                <a:lnTo>
                  <a:pt x="59499" y="28183"/>
                </a:lnTo>
                <a:lnTo>
                  <a:pt x="106472"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4" name="Forme libre 193"/>
          <p:cNvSpPr/>
          <p:nvPr/>
        </p:nvSpPr>
        <p:spPr>
          <a:xfrm>
            <a:off x="3954463" y="2800350"/>
            <a:ext cx="292100" cy="255588"/>
          </a:xfrm>
          <a:custGeom>
            <a:avLst/>
            <a:gdLst>
              <a:gd name="connsiteX0" fmla="*/ 191022 w 291230"/>
              <a:gd name="connsiteY0" fmla="*/ 184759 h 256784"/>
              <a:gd name="connsiteX1" fmla="*/ 253652 w 291230"/>
              <a:gd name="connsiteY1" fmla="*/ 134655 h 256784"/>
              <a:gd name="connsiteX2" fmla="*/ 253652 w 291230"/>
              <a:gd name="connsiteY2" fmla="*/ 115866 h 256784"/>
              <a:gd name="connsiteX3" fmla="*/ 269310 w 291230"/>
              <a:gd name="connsiteY3" fmla="*/ 100208 h 256784"/>
              <a:gd name="connsiteX4" fmla="*/ 291230 w 291230"/>
              <a:gd name="connsiteY4" fmla="*/ 100208 h 256784"/>
              <a:gd name="connsiteX5" fmla="*/ 291230 w 291230"/>
              <a:gd name="connsiteY5" fmla="*/ 78288 h 256784"/>
              <a:gd name="connsiteX6" fmla="*/ 269310 w 291230"/>
              <a:gd name="connsiteY6" fmla="*/ 59499 h 256784"/>
              <a:gd name="connsiteX7" fmla="*/ 269310 w 291230"/>
              <a:gd name="connsiteY7" fmla="*/ 6263 h 256784"/>
              <a:gd name="connsiteX8" fmla="*/ 209811 w 291230"/>
              <a:gd name="connsiteY8" fmla="*/ 18789 h 256784"/>
              <a:gd name="connsiteX9" fmla="*/ 209811 w 291230"/>
              <a:gd name="connsiteY9" fmla="*/ 6263 h 256784"/>
              <a:gd name="connsiteX10" fmla="*/ 153444 w 291230"/>
              <a:gd name="connsiteY10" fmla="*/ 0 h 256784"/>
              <a:gd name="connsiteX11" fmla="*/ 153444 w 291230"/>
              <a:gd name="connsiteY11" fmla="*/ 37578 h 256784"/>
              <a:gd name="connsiteX12" fmla="*/ 68893 w 291230"/>
              <a:gd name="connsiteY12" fmla="*/ 128392 h 256784"/>
              <a:gd name="connsiteX13" fmla="*/ 68893 w 291230"/>
              <a:gd name="connsiteY13" fmla="*/ 159707 h 256784"/>
              <a:gd name="connsiteX14" fmla="*/ 56367 w 291230"/>
              <a:gd name="connsiteY14" fmla="*/ 209811 h 256784"/>
              <a:gd name="connsiteX15" fmla="*/ 0 w 291230"/>
              <a:gd name="connsiteY15" fmla="*/ 256784 h 256784"/>
              <a:gd name="connsiteX16" fmla="*/ 112734 w 291230"/>
              <a:gd name="connsiteY16" fmla="*/ 253652 h 256784"/>
              <a:gd name="connsiteX17" fmla="*/ 128392 w 291230"/>
              <a:gd name="connsiteY17" fmla="*/ 209811 h 256784"/>
              <a:gd name="connsiteX18" fmla="*/ 191022 w 291230"/>
              <a:gd name="connsiteY18" fmla="*/ 184759 h 2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230" h="256784">
                <a:moveTo>
                  <a:pt x="191022" y="184759"/>
                </a:moveTo>
                <a:lnTo>
                  <a:pt x="253652" y="134655"/>
                </a:lnTo>
                <a:lnTo>
                  <a:pt x="253652" y="115866"/>
                </a:lnTo>
                <a:lnTo>
                  <a:pt x="269310" y="100208"/>
                </a:lnTo>
                <a:lnTo>
                  <a:pt x="291230" y="100208"/>
                </a:lnTo>
                <a:lnTo>
                  <a:pt x="291230" y="78288"/>
                </a:lnTo>
                <a:lnTo>
                  <a:pt x="269310" y="59499"/>
                </a:lnTo>
                <a:lnTo>
                  <a:pt x="269310" y="6263"/>
                </a:lnTo>
                <a:lnTo>
                  <a:pt x="209811" y="18789"/>
                </a:lnTo>
                <a:lnTo>
                  <a:pt x="209811" y="6263"/>
                </a:lnTo>
                <a:lnTo>
                  <a:pt x="153444" y="0"/>
                </a:lnTo>
                <a:lnTo>
                  <a:pt x="153444" y="37578"/>
                </a:lnTo>
                <a:lnTo>
                  <a:pt x="68893" y="128392"/>
                </a:lnTo>
                <a:lnTo>
                  <a:pt x="68893" y="159707"/>
                </a:lnTo>
                <a:lnTo>
                  <a:pt x="56367" y="209811"/>
                </a:lnTo>
                <a:lnTo>
                  <a:pt x="0" y="256784"/>
                </a:lnTo>
                <a:lnTo>
                  <a:pt x="112734" y="253652"/>
                </a:lnTo>
                <a:lnTo>
                  <a:pt x="128392" y="209811"/>
                </a:lnTo>
                <a:lnTo>
                  <a:pt x="191022" y="18475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5" name="Forme libre 194"/>
          <p:cNvSpPr/>
          <p:nvPr/>
        </p:nvSpPr>
        <p:spPr>
          <a:xfrm>
            <a:off x="4070350" y="2752725"/>
            <a:ext cx="488950" cy="592138"/>
          </a:xfrm>
          <a:custGeom>
            <a:avLst/>
            <a:gdLst>
              <a:gd name="connsiteX0" fmla="*/ 194153 w 488515"/>
              <a:gd name="connsiteY0" fmla="*/ 479120 h 591854"/>
              <a:gd name="connsiteX1" fmla="*/ 81419 w 488515"/>
              <a:gd name="connsiteY1" fmla="*/ 378912 h 591854"/>
              <a:gd name="connsiteX2" fmla="*/ 65762 w 488515"/>
              <a:gd name="connsiteY2" fmla="*/ 378912 h 591854"/>
              <a:gd name="connsiteX3" fmla="*/ 31315 w 488515"/>
              <a:gd name="connsiteY3" fmla="*/ 344465 h 591854"/>
              <a:gd name="connsiteX4" fmla="*/ 3131 w 488515"/>
              <a:gd name="connsiteY4" fmla="*/ 344465 h 591854"/>
              <a:gd name="connsiteX5" fmla="*/ 0 w 488515"/>
              <a:gd name="connsiteY5" fmla="*/ 294361 h 591854"/>
              <a:gd name="connsiteX6" fmla="*/ 9394 w 488515"/>
              <a:gd name="connsiteY6" fmla="*/ 256783 h 591854"/>
              <a:gd name="connsiteX7" fmla="*/ 72025 w 488515"/>
              <a:gd name="connsiteY7" fmla="*/ 228600 h 591854"/>
              <a:gd name="connsiteX8" fmla="*/ 134655 w 488515"/>
              <a:gd name="connsiteY8" fmla="*/ 184758 h 591854"/>
              <a:gd name="connsiteX9" fmla="*/ 134655 w 488515"/>
              <a:gd name="connsiteY9" fmla="*/ 165969 h 591854"/>
              <a:gd name="connsiteX10" fmla="*/ 150312 w 488515"/>
              <a:gd name="connsiteY10" fmla="*/ 140917 h 591854"/>
              <a:gd name="connsiteX11" fmla="*/ 172233 w 488515"/>
              <a:gd name="connsiteY11" fmla="*/ 140917 h 591854"/>
              <a:gd name="connsiteX12" fmla="*/ 172233 w 488515"/>
              <a:gd name="connsiteY12" fmla="*/ 118997 h 591854"/>
              <a:gd name="connsiteX13" fmla="*/ 150312 w 488515"/>
              <a:gd name="connsiteY13" fmla="*/ 100208 h 591854"/>
              <a:gd name="connsiteX14" fmla="*/ 147181 w 488515"/>
              <a:gd name="connsiteY14" fmla="*/ 59498 h 591854"/>
              <a:gd name="connsiteX15" fmla="*/ 165970 w 488515"/>
              <a:gd name="connsiteY15" fmla="*/ 25052 h 591854"/>
              <a:gd name="connsiteX16" fmla="*/ 209811 w 488515"/>
              <a:gd name="connsiteY16" fmla="*/ 12526 h 591854"/>
              <a:gd name="connsiteX17" fmla="*/ 247389 w 488515"/>
              <a:gd name="connsiteY17" fmla="*/ 15657 h 591854"/>
              <a:gd name="connsiteX18" fmla="*/ 266178 w 488515"/>
              <a:gd name="connsiteY18" fmla="*/ 0 h 591854"/>
              <a:gd name="connsiteX19" fmla="*/ 328808 w 488515"/>
              <a:gd name="connsiteY19" fmla="*/ 0 h 591854"/>
              <a:gd name="connsiteX20" fmla="*/ 416490 w 488515"/>
              <a:gd name="connsiteY20" fmla="*/ 18789 h 591854"/>
              <a:gd name="connsiteX21" fmla="*/ 416490 w 488515"/>
              <a:gd name="connsiteY21" fmla="*/ 72024 h 591854"/>
              <a:gd name="connsiteX22" fmla="*/ 397701 w 488515"/>
              <a:gd name="connsiteY22" fmla="*/ 115865 h 591854"/>
              <a:gd name="connsiteX23" fmla="*/ 422753 w 488515"/>
              <a:gd name="connsiteY23" fmla="*/ 147180 h 591854"/>
              <a:gd name="connsiteX24" fmla="*/ 432148 w 488515"/>
              <a:gd name="connsiteY24" fmla="*/ 206679 h 591854"/>
              <a:gd name="connsiteX25" fmla="*/ 435279 w 488515"/>
              <a:gd name="connsiteY25" fmla="*/ 281835 h 591854"/>
              <a:gd name="connsiteX26" fmla="*/ 435279 w 488515"/>
              <a:gd name="connsiteY26" fmla="*/ 331939 h 591854"/>
              <a:gd name="connsiteX27" fmla="*/ 413359 w 488515"/>
              <a:gd name="connsiteY27" fmla="*/ 350728 h 591854"/>
              <a:gd name="connsiteX28" fmla="*/ 413359 w 488515"/>
              <a:gd name="connsiteY28" fmla="*/ 363254 h 591854"/>
              <a:gd name="connsiteX29" fmla="*/ 435279 w 488515"/>
              <a:gd name="connsiteY29" fmla="*/ 378912 h 591854"/>
              <a:gd name="connsiteX30" fmla="*/ 457200 w 488515"/>
              <a:gd name="connsiteY30" fmla="*/ 422753 h 591854"/>
              <a:gd name="connsiteX31" fmla="*/ 488515 w 488515"/>
              <a:gd name="connsiteY31" fmla="*/ 422753 h 591854"/>
              <a:gd name="connsiteX32" fmla="*/ 488515 w 488515"/>
              <a:gd name="connsiteY32" fmla="*/ 441542 h 591854"/>
              <a:gd name="connsiteX33" fmla="*/ 335071 w 488515"/>
              <a:gd name="connsiteY33" fmla="*/ 591854 h 591854"/>
              <a:gd name="connsiteX34" fmla="*/ 284967 w 488515"/>
              <a:gd name="connsiteY34" fmla="*/ 576197 h 591854"/>
              <a:gd name="connsiteX35" fmla="*/ 284967 w 488515"/>
              <a:gd name="connsiteY35" fmla="*/ 526093 h 591854"/>
              <a:gd name="connsiteX36" fmla="*/ 250520 w 488515"/>
              <a:gd name="connsiteY36" fmla="*/ 526093 h 591854"/>
              <a:gd name="connsiteX37" fmla="*/ 194153 w 488515"/>
              <a:gd name="connsiteY37" fmla="*/ 479120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8515" h="591854">
                <a:moveTo>
                  <a:pt x="194153" y="479120"/>
                </a:moveTo>
                <a:lnTo>
                  <a:pt x="81419" y="378912"/>
                </a:lnTo>
                <a:lnTo>
                  <a:pt x="65762" y="378912"/>
                </a:lnTo>
                <a:lnTo>
                  <a:pt x="31315" y="344465"/>
                </a:lnTo>
                <a:lnTo>
                  <a:pt x="3131" y="344465"/>
                </a:lnTo>
                <a:lnTo>
                  <a:pt x="0" y="294361"/>
                </a:lnTo>
                <a:lnTo>
                  <a:pt x="9394" y="256783"/>
                </a:lnTo>
                <a:lnTo>
                  <a:pt x="72025" y="228600"/>
                </a:lnTo>
                <a:lnTo>
                  <a:pt x="134655" y="184758"/>
                </a:lnTo>
                <a:lnTo>
                  <a:pt x="134655" y="165969"/>
                </a:lnTo>
                <a:lnTo>
                  <a:pt x="150312" y="140917"/>
                </a:lnTo>
                <a:lnTo>
                  <a:pt x="172233" y="140917"/>
                </a:lnTo>
                <a:lnTo>
                  <a:pt x="172233" y="118997"/>
                </a:lnTo>
                <a:lnTo>
                  <a:pt x="150312" y="100208"/>
                </a:lnTo>
                <a:lnTo>
                  <a:pt x="147181" y="59498"/>
                </a:lnTo>
                <a:lnTo>
                  <a:pt x="165970" y="25052"/>
                </a:lnTo>
                <a:lnTo>
                  <a:pt x="209811" y="12526"/>
                </a:lnTo>
                <a:lnTo>
                  <a:pt x="247389" y="15657"/>
                </a:lnTo>
                <a:lnTo>
                  <a:pt x="266178" y="0"/>
                </a:lnTo>
                <a:lnTo>
                  <a:pt x="328808" y="0"/>
                </a:lnTo>
                <a:lnTo>
                  <a:pt x="416490" y="18789"/>
                </a:lnTo>
                <a:lnTo>
                  <a:pt x="416490" y="72024"/>
                </a:lnTo>
                <a:lnTo>
                  <a:pt x="397701" y="115865"/>
                </a:lnTo>
                <a:lnTo>
                  <a:pt x="422753" y="147180"/>
                </a:lnTo>
                <a:lnTo>
                  <a:pt x="432148" y="206679"/>
                </a:lnTo>
                <a:lnTo>
                  <a:pt x="435279" y="281835"/>
                </a:lnTo>
                <a:lnTo>
                  <a:pt x="435279" y="331939"/>
                </a:lnTo>
                <a:lnTo>
                  <a:pt x="413359" y="350728"/>
                </a:lnTo>
                <a:lnTo>
                  <a:pt x="413359" y="363254"/>
                </a:lnTo>
                <a:lnTo>
                  <a:pt x="435279" y="378912"/>
                </a:lnTo>
                <a:lnTo>
                  <a:pt x="457200" y="422753"/>
                </a:lnTo>
                <a:lnTo>
                  <a:pt x="488515" y="422753"/>
                </a:lnTo>
                <a:lnTo>
                  <a:pt x="488515" y="441542"/>
                </a:lnTo>
                <a:lnTo>
                  <a:pt x="335071" y="591854"/>
                </a:lnTo>
                <a:lnTo>
                  <a:pt x="284967" y="576197"/>
                </a:lnTo>
                <a:lnTo>
                  <a:pt x="284967" y="526093"/>
                </a:lnTo>
                <a:lnTo>
                  <a:pt x="250520" y="526093"/>
                </a:lnTo>
                <a:lnTo>
                  <a:pt x="194153" y="4791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6" name="Forme libre 195"/>
          <p:cNvSpPr/>
          <p:nvPr/>
        </p:nvSpPr>
        <p:spPr>
          <a:xfrm>
            <a:off x="4468813" y="1985963"/>
            <a:ext cx="84137" cy="122237"/>
          </a:xfrm>
          <a:custGeom>
            <a:avLst/>
            <a:gdLst>
              <a:gd name="connsiteX0" fmla="*/ 84551 w 84551"/>
              <a:gd name="connsiteY0" fmla="*/ 122129 h 122129"/>
              <a:gd name="connsiteX1" fmla="*/ 6263 w 84551"/>
              <a:gd name="connsiteY1" fmla="*/ 122129 h 122129"/>
              <a:gd name="connsiteX2" fmla="*/ 0 w 84551"/>
              <a:gd name="connsiteY2" fmla="*/ 28184 h 122129"/>
              <a:gd name="connsiteX3" fmla="*/ 37578 w 84551"/>
              <a:gd name="connsiteY3" fmla="*/ 6263 h 122129"/>
              <a:gd name="connsiteX4" fmla="*/ 68893 w 84551"/>
              <a:gd name="connsiteY4" fmla="*/ 0 h 122129"/>
              <a:gd name="connsiteX5" fmla="*/ 68893 w 84551"/>
              <a:gd name="connsiteY5" fmla="*/ 21921 h 122129"/>
              <a:gd name="connsiteX6" fmla="*/ 56367 w 84551"/>
              <a:gd name="connsiteY6" fmla="*/ 31315 h 122129"/>
              <a:gd name="connsiteX7" fmla="*/ 81419 w 84551"/>
              <a:gd name="connsiteY7" fmla="*/ 50104 h 122129"/>
              <a:gd name="connsiteX8" fmla="*/ 84551 w 84551"/>
              <a:gd name="connsiteY8" fmla="*/ 122129 h 12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51" h="122129">
                <a:moveTo>
                  <a:pt x="84551" y="122129"/>
                </a:moveTo>
                <a:lnTo>
                  <a:pt x="6263" y="122129"/>
                </a:lnTo>
                <a:lnTo>
                  <a:pt x="0" y="28184"/>
                </a:lnTo>
                <a:lnTo>
                  <a:pt x="37578" y="6263"/>
                </a:lnTo>
                <a:lnTo>
                  <a:pt x="68893" y="0"/>
                </a:lnTo>
                <a:lnTo>
                  <a:pt x="68893" y="21921"/>
                </a:lnTo>
                <a:lnTo>
                  <a:pt x="56367" y="31315"/>
                </a:lnTo>
                <a:lnTo>
                  <a:pt x="81419" y="50104"/>
                </a:lnTo>
                <a:lnTo>
                  <a:pt x="84551" y="12212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8" name="Forme libre 197"/>
          <p:cNvSpPr/>
          <p:nvPr/>
        </p:nvSpPr>
        <p:spPr>
          <a:xfrm>
            <a:off x="4016375" y="2551113"/>
            <a:ext cx="87313" cy="196850"/>
          </a:xfrm>
          <a:custGeom>
            <a:avLst/>
            <a:gdLst>
              <a:gd name="connsiteX0" fmla="*/ 0 w 88135"/>
              <a:gd name="connsiteY0" fmla="*/ 198303 h 198303"/>
              <a:gd name="connsiteX1" fmla="*/ 0 w 88135"/>
              <a:gd name="connsiteY1" fmla="*/ 137711 h 198303"/>
              <a:gd name="connsiteX2" fmla="*/ 33051 w 88135"/>
              <a:gd name="connsiteY2" fmla="*/ 107414 h 198303"/>
              <a:gd name="connsiteX3" fmla="*/ 33051 w 88135"/>
              <a:gd name="connsiteY3" fmla="*/ 44067 h 198303"/>
              <a:gd name="connsiteX4" fmla="*/ 8263 w 88135"/>
              <a:gd name="connsiteY4" fmla="*/ 2754 h 198303"/>
              <a:gd name="connsiteX5" fmla="*/ 22034 w 88135"/>
              <a:gd name="connsiteY5" fmla="*/ 0 h 198303"/>
              <a:gd name="connsiteX6" fmla="*/ 35805 w 88135"/>
              <a:gd name="connsiteY6" fmla="*/ 19279 h 198303"/>
              <a:gd name="connsiteX7" fmla="*/ 88135 w 88135"/>
              <a:gd name="connsiteY7" fmla="*/ 16525 h 198303"/>
              <a:gd name="connsiteX8" fmla="*/ 88135 w 88135"/>
              <a:gd name="connsiteY8" fmla="*/ 35805 h 198303"/>
              <a:gd name="connsiteX9" fmla="*/ 79872 w 88135"/>
              <a:gd name="connsiteY9" fmla="*/ 55084 h 198303"/>
              <a:gd name="connsiteX10" fmla="*/ 79872 w 88135"/>
              <a:gd name="connsiteY10" fmla="*/ 110168 h 198303"/>
              <a:gd name="connsiteX11" fmla="*/ 66101 w 88135"/>
              <a:gd name="connsiteY11" fmla="*/ 121185 h 198303"/>
              <a:gd name="connsiteX12" fmla="*/ 79872 w 88135"/>
              <a:gd name="connsiteY12" fmla="*/ 184532 h 198303"/>
              <a:gd name="connsiteX13" fmla="*/ 0 w 88135"/>
              <a:gd name="connsiteY13" fmla="*/ 198303 h 19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135" h="198303">
                <a:moveTo>
                  <a:pt x="0" y="198303"/>
                </a:moveTo>
                <a:lnTo>
                  <a:pt x="0" y="137711"/>
                </a:lnTo>
                <a:lnTo>
                  <a:pt x="33051" y="107414"/>
                </a:lnTo>
                <a:lnTo>
                  <a:pt x="33051" y="44067"/>
                </a:lnTo>
                <a:lnTo>
                  <a:pt x="8263" y="2754"/>
                </a:lnTo>
                <a:lnTo>
                  <a:pt x="22034" y="0"/>
                </a:lnTo>
                <a:lnTo>
                  <a:pt x="35805" y="19279"/>
                </a:lnTo>
                <a:lnTo>
                  <a:pt x="88135" y="16525"/>
                </a:lnTo>
                <a:lnTo>
                  <a:pt x="88135" y="35805"/>
                </a:lnTo>
                <a:lnTo>
                  <a:pt x="79872" y="55084"/>
                </a:lnTo>
                <a:lnTo>
                  <a:pt x="79872" y="110168"/>
                </a:lnTo>
                <a:lnTo>
                  <a:pt x="66101" y="121185"/>
                </a:lnTo>
                <a:lnTo>
                  <a:pt x="79872" y="184532"/>
                </a:lnTo>
                <a:lnTo>
                  <a:pt x="0" y="19830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9" name="Forme libre 198"/>
          <p:cNvSpPr/>
          <p:nvPr/>
        </p:nvSpPr>
        <p:spPr>
          <a:xfrm>
            <a:off x="4016375" y="2503488"/>
            <a:ext cx="349250" cy="266700"/>
          </a:xfrm>
          <a:custGeom>
            <a:avLst/>
            <a:gdLst>
              <a:gd name="connsiteX0" fmla="*/ 184533 w 349786"/>
              <a:gd name="connsiteY0" fmla="*/ 261651 h 267159"/>
              <a:gd name="connsiteX1" fmla="*/ 253388 w 349786"/>
              <a:gd name="connsiteY1" fmla="*/ 195550 h 267159"/>
              <a:gd name="connsiteX2" fmla="*/ 253388 w 349786"/>
              <a:gd name="connsiteY2" fmla="*/ 151482 h 267159"/>
              <a:gd name="connsiteX3" fmla="*/ 278176 w 349786"/>
              <a:gd name="connsiteY3" fmla="*/ 115677 h 267159"/>
              <a:gd name="connsiteX4" fmla="*/ 349786 w 349786"/>
              <a:gd name="connsiteY4" fmla="*/ 88135 h 267159"/>
              <a:gd name="connsiteX5" fmla="*/ 319489 w 349786"/>
              <a:gd name="connsiteY5" fmla="*/ 60593 h 267159"/>
              <a:gd name="connsiteX6" fmla="*/ 236863 w 349786"/>
              <a:gd name="connsiteY6" fmla="*/ 68856 h 267159"/>
              <a:gd name="connsiteX7" fmla="*/ 225846 w 349786"/>
              <a:gd name="connsiteY7" fmla="*/ 52330 h 267159"/>
              <a:gd name="connsiteX8" fmla="*/ 198304 w 349786"/>
              <a:gd name="connsiteY8" fmla="*/ 38559 h 267159"/>
              <a:gd name="connsiteX9" fmla="*/ 179024 w 349786"/>
              <a:gd name="connsiteY9" fmla="*/ 22034 h 267159"/>
              <a:gd name="connsiteX10" fmla="*/ 88135 w 349786"/>
              <a:gd name="connsiteY10" fmla="*/ 22034 h 267159"/>
              <a:gd name="connsiteX11" fmla="*/ 77118 w 349786"/>
              <a:gd name="connsiteY11" fmla="*/ 0 h 267159"/>
              <a:gd name="connsiteX12" fmla="*/ 16525 w 349786"/>
              <a:gd name="connsiteY12" fmla="*/ 11017 h 267159"/>
              <a:gd name="connsiteX13" fmla="*/ 0 w 349786"/>
              <a:gd name="connsiteY13" fmla="*/ 44068 h 267159"/>
              <a:gd name="connsiteX14" fmla="*/ 5509 w 349786"/>
              <a:gd name="connsiteY14" fmla="*/ 52330 h 267159"/>
              <a:gd name="connsiteX15" fmla="*/ 22034 w 349786"/>
              <a:gd name="connsiteY15" fmla="*/ 46822 h 267159"/>
              <a:gd name="connsiteX16" fmla="*/ 38559 w 349786"/>
              <a:gd name="connsiteY16" fmla="*/ 63347 h 267159"/>
              <a:gd name="connsiteX17" fmla="*/ 88135 w 349786"/>
              <a:gd name="connsiteY17" fmla="*/ 63347 h 267159"/>
              <a:gd name="connsiteX18" fmla="*/ 88135 w 349786"/>
              <a:gd name="connsiteY18" fmla="*/ 82627 h 267159"/>
              <a:gd name="connsiteX19" fmla="*/ 77118 w 349786"/>
              <a:gd name="connsiteY19" fmla="*/ 101906 h 267159"/>
              <a:gd name="connsiteX20" fmla="*/ 85381 w 349786"/>
              <a:gd name="connsiteY20" fmla="*/ 156990 h 267159"/>
              <a:gd name="connsiteX21" fmla="*/ 74364 w 349786"/>
              <a:gd name="connsiteY21" fmla="*/ 165253 h 267159"/>
              <a:gd name="connsiteX22" fmla="*/ 79872 w 349786"/>
              <a:gd name="connsiteY22" fmla="*/ 234109 h 267159"/>
              <a:gd name="connsiteX23" fmla="*/ 107415 w 349786"/>
              <a:gd name="connsiteY23" fmla="*/ 267159 h 267159"/>
              <a:gd name="connsiteX24" fmla="*/ 134957 w 349786"/>
              <a:gd name="connsiteY24" fmla="*/ 242371 h 267159"/>
              <a:gd name="connsiteX25" fmla="*/ 184533 w 349786"/>
              <a:gd name="connsiteY25" fmla="*/ 261651 h 26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786" h="267159">
                <a:moveTo>
                  <a:pt x="184533" y="261651"/>
                </a:moveTo>
                <a:lnTo>
                  <a:pt x="253388" y="195550"/>
                </a:lnTo>
                <a:lnTo>
                  <a:pt x="253388" y="151482"/>
                </a:lnTo>
                <a:lnTo>
                  <a:pt x="278176" y="115677"/>
                </a:lnTo>
                <a:lnTo>
                  <a:pt x="349786" y="88135"/>
                </a:lnTo>
                <a:lnTo>
                  <a:pt x="319489" y="60593"/>
                </a:lnTo>
                <a:lnTo>
                  <a:pt x="236863" y="68856"/>
                </a:lnTo>
                <a:lnTo>
                  <a:pt x="225846" y="52330"/>
                </a:lnTo>
                <a:lnTo>
                  <a:pt x="198304" y="38559"/>
                </a:lnTo>
                <a:lnTo>
                  <a:pt x="179024" y="22034"/>
                </a:lnTo>
                <a:lnTo>
                  <a:pt x="88135" y="22034"/>
                </a:lnTo>
                <a:lnTo>
                  <a:pt x="77118" y="0"/>
                </a:lnTo>
                <a:lnTo>
                  <a:pt x="16525" y="11017"/>
                </a:lnTo>
                <a:lnTo>
                  <a:pt x="0" y="44068"/>
                </a:lnTo>
                <a:lnTo>
                  <a:pt x="5509" y="52330"/>
                </a:lnTo>
                <a:lnTo>
                  <a:pt x="22034" y="46822"/>
                </a:lnTo>
                <a:lnTo>
                  <a:pt x="38559" y="63347"/>
                </a:lnTo>
                <a:lnTo>
                  <a:pt x="88135" y="63347"/>
                </a:lnTo>
                <a:lnTo>
                  <a:pt x="88135" y="82627"/>
                </a:lnTo>
                <a:lnTo>
                  <a:pt x="77118" y="101906"/>
                </a:lnTo>
                <a:lnTo>
                  <a:pt x="85381" y="156990"/>
                </a:lnTo>
                <a:lnTo>
                  <a:pt x="74364" y="165253"/>
                </a:lnTo>
                <a:lnTo>
                  <a:pt x="79872" y="234109"/>
                </a:lnTo>
                <a:lnTo>
                  <a:pt x="107415" y="267159"/>
                </a:lnTo>
                <a:lnTo>
                  <a:pt x="134957" y="242371"/>
                </a:lnTo>
                <a:lnTo>
                  <a:pt x="184533" y="26165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2" name="Forme libre 201"/>
          <p:cNvSpPr/>
          <p:nvPr/>
        </p:nvSpPr>
        <p:spPr>
          <a:xfrm>
            <a:off x="4346575" y="2236788"/>
            <a:ext cx="93663" cy="79375"/>
          </a:xfrm>
          <a:custGeom>
            <a:avLst/>
            <a:gdLst>
              <a:gd name="connsiteX0" fmla="*/ 82627 w 93644"/>
              <a:gd name="connsiteY0" fmla="*/ 79872 h 79872"/>
              <a:gd name="connsiteX1" fmla="*/ 93644 w 93644"/>
              <a:gd name="connsiteY1" fmla="*/ 30296 h 79872"/>
              <a:gd name="connsiteX2" fmla="*/ 90889 w 93644"/>
              <a:gd name="connsiteY2" fmla="*/ 19280 h 79872"/>
              <a:gd name="connsiteX3" fmla="*/ 52330 w 93644"/>
              <a:gd name="connsiteY3" fmla="*/ 24788 h 79872"/>
              <a:gd name="connsiteX4" fmla="*/ 24788 w 93644"/>
              <a:gd name="connsiteY4" fmla="*/ 0 h 79872"/>
              <a:gd name="connsiteX5" fmla="*/ 0 w 93644"/>
              <a:gd name="connsiteY5" fmla="*/ 19280 h 79872"/>
              <a:gd name="connsiteX6" fmla="*/ 30297 w 93644"/>
              <a:gd name="connsiteY6" fmla="*/ 55084 h 79872"/>
              <a:gd name="connsiteX7" fmla="*/ 82627 w 93644"/>
              <a:gd name="connsiteY7" fmla="*/ 79872 h 7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644" h="79872">
                <a:moveTo>
                  <a:pt x="82627" y="79872"/>
                </a:moveTo>
                <a:lnTo>
                  <a:pt x="93644" y="30296"/>
                </a:lnTo>
                <a:lnTo>
                  <a:pt x="90889" y="19280"/>
                </a:lnTo>
                <a:lnTo>
                  <a:pt x="52330" y="24788"/>
                </a:lnTo>
                <a:lnTo>
                  <a:pt x="24788" y="0"/>
                </a:lnTo>
                <a:lnTo>
                  <a:pt x="0" y="19280"/>
                </a:lnTo>
                <a:lnTo>
                  <a:pt x="30297" y="55084"/>
                </a:lnTo>
                <a:lnTo>
                  <a:pt x="82627" y="79872"/>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07" name="Connecteur droit 206"/>
          <p:cNvCxnSpPr>
            <a:stCxn id="202" idx="6"/>
            <a:endCxn id="202" idx="1"/>
          </p:cNvCxnSpPr>
          <p:nvPr/>
        </p:nvCxnSpPr>
        <p:spPr>
          <a:xfrm flipV="1">
            <a:off x="4376738" y="2266950"/>
            <a:ext cx="63500" cy="2381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Forme libre 209"/>
          <p:cNvSpPr/>
          <p:nvPr/>
        </p:nvSpPr>
        <p:spPr>
          <a:xfrm>
            <a:off x="4452938" y="2411413"/>
            <a:ext cx="276225" cy="331787"/>
          </a:xfrm>
          <a:custGeom>
            <a:avLst/>
            <a:gdLst>
              <a:gd name="connsiteX0" fmla="*/ 73536 w 274960"/>
              <a:gd name="connsiteY0" fmla="*/ 0 h 332509"/>
              <a:gd name="connsiteX1" fmla="*/ 150269 w 274960"/>
              <a:gd name="connsiteY1" fmla="*/ 3197 h 332509"/>
              <a:gd name="connsiteX2" fmla="*/ 156663 w 274960"/>
              <a:gd name="connsiteY2" fmla="*/ 38366 h 332509"/>
              <a:gd name="connsiteX3" fmla="*/ 175847 w 274960"/>
              <a:gd name="connsiteY3" fmla="*/ 57550 h 332509"/>
              <a:gd name="connsiteX4" fmla="*/ 175847 w 274960"/>
              <a:gd name="connsiteY4" fmla="*/ 83127 h 332509"/>
              <a:gd name="connsiteX5" fmla="*/ 118297 w 274960"/>
              <a:gd name="connsiteY5" fmla="*/ 76733 h 332509"/>
              <a:gd name="connsiteX6" fmla="*/ 115100 w 274960"/>
              <a:gd name="connsiteY6" fmla="*/ 105508 h 332509"/>
              <a:gd name="connsiteX7" fmla="*/ 143875 w 274960"/>
              <a:gd name="connsiteY7" fmla="*/ 134282 h 332509"/>
              <a:gd name="connsiteX8" fmla="*/ 143875 w 274960"/>
              <a:gd name="connsiteY8" fmla="*/ 159860 h 332509"/>
              <a:gd name="connsiteX9" fmla="*/ 239791 w 274960"/>
              <a:gd name="connsiteY9" fmla="*/ 201424 h 332509"/>
              <a:gd name="connsiteX10" fmla="*/ 274960 w 274960"/>
              <a:gd name="connsiteY10" fmla="*/ 230199 h 332509"/>
              <a:gd name="connsiteX11" fmla="*/ 268566 w 274960"/>
              <a:gd name="connsiteY11" fmla="*/ 265368 h 332509"/>
              <a:gd name="connsiteX12" fmla="*/ 236594 w 274960"/>
              <a:gd name="connsiteY12" fmla="*/ 265368 h 332509"/>
              <a:gd name="connsiteX13" fmla="*/ 214213 w 274960"/>
              <a:gd name="connsiteY13" fmla="*/ 255776 h 332509"/>
              <a:gd name="connsiteX14" fmla="*/ 227002 w 274960"/>
              <a:gd name="connsiteY14" fmla="*/ 284551 h 332509"/>
              <a:gd name="connsiteX15" fmla="*/ 227002 w 274960"/>
              <a:gd name="connsiteY15" fmla="*/ 332509 h 332509"/>
              <a:gd name="connsiteX16" fmla="*/ 185438 w 274960"/>
              <a:gd name="connsiteY16" fmla="*/ 316523 h 332509"/>
              <a:gd name="connsiteX17" fmla="*/ 188635 w 274960"/>
              <a:gd name="connsiteY17" fmla="*/ 258973 h 332509"/>
              <a:gd name="connsiteX18" fmla="*/ 143875 w 274960"/>
              <a:gd name="connsiteY18" fmla="*/ 204621 h 332509"/>
              <a:gd name="connsiteX19" fmla="*/ 89522 w 274960"/>
              <a:gd name="connsiteY19" fmla="*/ 182240 h 332509"/>
              <a:gd name="connsiteX20" fmla="*/ 67142 w 274960"/>
              <a:gd name="connsiteY20" fmla="*/ 111902 h 332509"/>
              <a:gd name="connsiteX21" fmla="*/ 35170 w 274960"/>
              <a:gd name="connsiteY21" fmla="*/ 92719 h 332509"/>
              <a:gd name="connsiteX22" fmla="*/ 15987 w 274960"/>
              <a:gd name="connsiteY22" fmla="*/ 105508 h 332509"/>
              <a:gd name="connsiteX23" fmla="*/ 0 w 274960"/>
              <a:gd name="connsiteY23" fmla="*/ 76733 h 332509"/>
              <a:gd name="connsiteX24" fmla="*/ 0 w 274960"/>
              <a:gd name="connsiteY24" fmla="*/ 28775 h 332509"/>
              <a:gd name="connsiteX25" fmla="*/ 73536 w 274960"/>
              <a:gd name="connsiteY25" fmla="*/ 0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4960" h="332509">
                <a:moveTo>
                  <a:pt x="73536" y="0"/>
                </a:moveTo>
                <a:lnTo>
                  <a:pt x="150269" y="3197"/>
                </a:lnTo>
                <a:lnTo>
                  <a:pt x="156663" y="38366"/>
                </a:lnTo>
                <a:lnTo>
                  <a:pt x="175847" y="57550"/>
                </a:lnTo>
                <a:lnTo>
                  <a:pt x="175847" y="83127"/>
                </a:lnTo>
                <a:lnTo>
                  <a:pt x="118297" y="76733"/>
                </a:lnTo>
                <a:lnTo>
                  <a:pt x="115100" y="105508"/>
                </a:lnTo>
                <a:lnTo>
                  <a:pt x="143875" y="134282"/>
                </a:lnTo>
                <a:lnTo>
                  <a:pt x="143875" y="159860"/>
                </a:lnTo>
                <a:lnTo>
                  <a:pt x="239791" y="201424"/>
                </a:lnTo>
                <a:lnTo>
                  <a:pt x="274960" y="230199"/>
                </a:lnTo>
                <a:lnTo>
                  <a:pt x="268566" y="265368"/>
                </a:lnTo>
                <a:lnTo>
                  <a:pt x="236594" y="265368"/>
                </a:lnTo>
                <a:lnTo>
                  <a:pt x="214213" y="255776"/>
                </a:lnTo>
                <a:lnTo>
                  <a:pt x="227002" y="284551"/>
                </a:lnTo>
                <a:lnTo>
                  <a:pt x="227002" y="332509"/>
                </a:lnTo>
                <a:lnTo>
                  <a:pt x="185438" y="316523"/>
                </a:lnTo>
                <a:lnTo>
                  <a:pt x="188635" y="258973"/>
                </a:lnTo>
                <a:lnTo>
                  <a:pt x="143875" y="204621"/>
                </a:lnTo>
                <a:lnTo>
                  <a:pt x="89522" y="182240"/>
                </a:lnTo>
                <a:lnTo>
                  <a:pt x="67142" y="111902"/>
                </a:lnTo>
                <a:lnTo>
                  <a:pt x="35170" y="92719"/>
                </a:lnTo>
                <a:lnTo>
                  <a:pt x="15987" y="105508"/>
                </a:lnTo>
                <a:lnTo>
                  <a:pt x="0" y="76733"/>
                </a:lnTo>
                <a:lnTo>
                  <a:pt x="0" y="28775"/>
                </a:lnTo>
                <a:lnTo>
                  <a:pt x="73536"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6" name="Forme libre 215"/>
          <p:cNvSpPr/>
          <p:nvPr/>
        </p:nvSpPr>
        <p:spPr>
          <a:xfrm>
            <a:off x="4745038" y="2563813"/>
            <a:ext cx="44450" cy="90487"/>
          </a:xfrm>
          <a:custGeom>
            <a:avLst/>
            <a:gdLst>
              <a:gd name="connsiteX0" fmla="*/ 0 w 44761"/>
              <a:gd name="connsiteY0" fmla="*/ 89521 h 89521"/>
              <a:gd name="connsiteX1" fmla="*/ 0 w 44761"/>
              <a:gd name="connsiteY1" fmla="*/ 15986 h 89521"/>
              <a:gd name="connsiteX2" fmla="*/ 15986 w 44761"/>
              <a:gd name="connsiteY2" fmla="*/ 0 h 89521"/>
              <a:gd name="connsiteX3" fmla="*/ 44761 w 44761"/>
              <a:gd name="connsiteY3" fmla="*/ 0 h 89521"/>
              <a:gd name="connsiteX4" fmla="*/ 44761 w 44761"/>
              <a:gd name="connsiteY4" fmla="*/ 38366 h 89521"/>
              <a:gd name="connsiteX5" fmla="*/ 0 w 44761"/>
              <a:gd name="connsiteY5" fmla="*/ 89521 h 8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1" h="89521">
                <a:moveTo>
                  <a:pt x="0" y="89521"/>
                </a:moveTo>
                <a:lnTo>
                  <a:pt x="0" y="15986"/>
                </a:lnTo>
                <a:lnTo>
                  <a:pt x="15986" y="0"/>
                </a:lnTo>
                <a:lnTo>
                  <a:pt x="44761" y="0"/>
                </a:lnTo>
                <a:lnTo>
                  <a:pt x="44761" y="38366"/>
                </a:lnTo>
                <a:lnTo>
                  <a:pt x="0" y="8952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7" name="Forme libre 216"/>
          <p:cNvSpPr/>
          <p:nvPr/>
        </p:nvSpPr>
        <p:spPr>
          <a:xfrm>
            <a:off x="4745038" y="2579688"/>
            <a:ext cx="252412" cy="188912"/>
          </a:xfrm>
          <a:custGeom>
            <a:avLst/>
            <a:gdLst>
              <a:gd name="connsiteX0" fmla="*/ 115099 w 252579"/>
              <a:gd name="connsiteY0" fmla="*/ 105507 h 188635"/>
              <a:gd name="connsiteX1" fmla="*/ 140677 w 252579"/>
              <a:gd name="connsiteY1" fmla="*/ 150268 h 188635"/>
              <a:gd name="connsiteX2" fmla="*/ 89522 w 252579"/>
              <a:gd name="connsiteY2" fmla="*/ 188635 h 188635"/>
              <a:gd name="connsiteX3" fmla="*/ 47958 w 252579"/>
              <a:gd name="connsiteY3" fmla="*/ 166254 h 188635"/>
              <a:gd name="connsiteX4" fmla="*/ 41564 w 252579"/>
              <a:gd name="connsiteY4" fmla="*/ 115099 h 188635"/>
              <a:gd name="connsiteX5" fmla="*/ 0 w 252579"/>
              <a:gd name="connsiteY5" fmla="*/ 73535 h 188635"/>
              <a:gd name="connsiteX6" fmla="*/ 38366 w 252579"/>
              <a:gd name="connsiteY6" fmla="*/ 28774 h 188635"/>
              <a:gd name="connsiteX7" fmla="*/ 99113 w 252579"/>
              <a:gd name="connsiteY7" fmla="*/ 9591 h 188635"/>
              <a:gd name="connsiteX8" fmla="*/ 153466 w 252579"/>
              <a:gd name="connsiteY8" fmla="*/ 15986 h 188635"/>
              <a:gd name="connsiteX9" fmla="*/ 252579 w 252579"/>
              <a:gd name="connsiteY9" fmla="*/ 0 h 188635"/>
              <a:gd name="connsiteX10" fmla="*/ 246185 w 252579"/>
              <a:gd name="connsiteY10" fmla="*/ 19183 h 188635"/>
              <a:gd name="connsiteX11" fmla="*/ 182241 w 252579"/>
              <a:gd name="connsiteY11" fmla="*/ 47958 h 188635"/>
              <a:gd name="connsiteX12" fmla="*/ 105508 w 252579"/>
              <a:gd name="connsiteY12" fmla="*/ 54352 h 188635"/>
              <a:gd name="connsiteX13" fmla="*/ 115099 w 252579"/>
              <a:gd name="connsiteY13" fmla="*/ 105507 h 18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579" h="188635">
                <a:moveTo>
                  <a:pt x="115099" y="105507"/>
                </a:moveTo>
                <a:lnTo>
                  <a:pt x="140677" y="150268"/>
                </a:lnTo>
                <a:lnTo>
                  <a:pt x="89522" y="188635"/>
                </a:lnTo>
                <a:lnTo>
                  <a:pt x="47958" y="166254"/>
                </a:lnTo>
                <a:lnTo>
                  <a:pt x="41564" y="115099"/>
                </a:lnTo>
                <a:lnTo>
                  <a:pt x="0" y="73535"/>
                </a:lnTo>
                <a:lnTo>
                  <a:pt x="38366" y="28774"/>
                </a:lnTo>
                <a:lnTo>
                  <a:pt x="99113" y="9591"/>
                </a:lnTo>
                <a:lnTo>
                  <a:pt x="153466" y="15986"/>
                </a:lnTo>
                <a:lnTo>
                  <a:pt x="252579" y="0"/>
                </a:lnTo>
                <a:lnTo>
                  <a:pt x="246185" y="19183"/>
                </a:lnTo>
                <a:lnTo>
                  <a:pt x="182241" y="47958"/>
                </a:lnTo>
                <a:lnTo>
                  <a:pt x="105508" y="54352"/>
                </a:lnTo>
                <a:lnTo>
                  <a:pt x="115099" y="10550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2" name="Forme libre 211"/>
          <p:cNvSpPr/>
          <p:nvPr/>
        </p:nvSpPr>
        <p:spPr>
          <a:xfrm>
            <a:off x="4603750" y="2384425"/>
            <a:ext cx="246063" cy="220663"/>
          </a:xfrm>
          <a:custGeom>
            <a:avLst/>
            <a:gdLst>
              <a:gd name="connsiteX0" fmla="*/ 150269 w 246185"/>
              <a:gd name="connsiteY0" fmla="*/ 79930 h 220607"/>
              <a:gd name="connsiteX1" fmla="*/ 92719 w 246185"/>
              <a:gd name="connsiteY1" fmla="*/ 47958 h 220607"/>
              <a:gd name="connsiteX2" fmla="*/ 79930 w 246185"/>
              <a:gd name="connsiteY2" fmla="*/ 0 h 220607"/>
              <a:gd name="connsiteX3" fmla="*/ 44761 w 246185"/>
              <a:gd name="connsiteY3" fmla="*/ 3197 h 220607"/>
              <a:gd name="connsiteX4" fmla="*/ 6394 w 246185"/>
              <a:gd name="connsiteY4" fmla="*/ 12789 h 220607"/>
              <a:gd name="connsiteX5" fmla="*/ 0 w 246185"/>
              <a:gd name="connsiteY5" fmla="*/ 35170 h 220607"/>
              <a:gd name="connsiteX6" fmla="*/ 6394 w 246185"/>
              <a:gd name="connsiteY6" fmla="*/ 67142 h 220607"/>
              <a:gd name="connsiteX7" fmla="*/ 28775 w 246185"/>
              <a:gd name="connsiteY7" fmla="*/ 83128 h 220607"/>
              <a:gd name="connsiteX8" fmla="*/ 19183 w 246185"/>
              <a:gd name="connsiteY8" fmla="*/ 108705 h 220607"/>
              <a:gd name="connsiteX9" fmla="*/ 31972 w 246185"/>
              <a:gd name="connsiteY9" fmla="*/ 147072 h 220607"/>
              <a:gd name="connsiteX10" fmla="*/ 83127 w 246185"/>
              <a:gd name="connsiteY10" fmla="*/ 166255 h 220607"/>
              <a:gd name="connsiteX11" fmla="*/ 105508 w 246185"/>
              <a:gd name="connsiteY11" fmla="*/ 204621 h 220607"/>
              <a:gd name="connsiteX12" fmla="*/ 140677 w 246185"/>
              <a:gd name="connsiteY12" fmla="*/ 195030 h 220607"/>
              <a:gd name="connsiteX13" fmla="*/ 153466 w 246185"/>
              <a:gd name="connsiteY13" fmla="*/ 182241 h 220607"/>
              <a:gd name="connsiteX14" fmla="*/ 182241 w 246185"/>
              <a:gd name="connsiteY14" fmla="*/ 182241 h 220607"/>
              <a:gd name="connsiteX15" fmla="*/ 185438 w 246185"/>
              <a:gd name="connsiteY15" fmla="*/ 220607 h 220607"/>
              <a:gd name="connsiteX16" fmla="*/ 246185 w 246185"/>
              <a:gd name="connsiteY16" fmla="*/ 201424 h 220607"/>
              <a:gd name="connsiteX17" fmla="*/ 233396 w 246185"/>
              <a:gd name="connsiteY17" fmla="*/ 159860 h 220607"/>
              <a:gd name="connsiteX18" fmla="*/ 233396 w 246185"/>
              <a:gd name="connsiteY18" fmla="*/ 121494 h 220607"/>
              <a:gd name="connsiteX19" fmla="*/ 239790 w 246185"/>
              <a:gd name="connsiteY19" fmla="*/ 111902 h 220607"/>
              <a:gd name="connsiteX20" fmla="*/ 201424 w 246185"/>
              <a:gd name="connsiteY20" fmla="*/ 83128 h 220607"/>
              <a:gd name="connsiteX21" fmla="*/ 150269 w 246185"/>
              <a:gd name="connsiteY21" fmla="*/ 79930 h 22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185" h="220607">
                <a:moveTo>
                  <a:pt x="150269" y="79930"/>
                </a:moveTo>
                <a:lnTo>
                  <a:pt x="92719" y="47958"/>
                </a:lnTo>
                <a:lnTo>
                  <a:pt x="79930" y="0"/>
                </a:lnTo>
                <a:lnTo>
                  <a:pt x="44761" y="3197"/>
                </a:lnTo>
                <a:lnTo>
                  <a:pt x="6394" y="12789"/>
                </a:lnTo>
                <a:lnTo>
                  <a:pt x="0" y="35170"/>
                </a:lnTo>
                <a:lnTo>
                  <a:pt x="6394" y="67142"/>
                </a:lnTo>
                <a:lnTo>
                  <a:pt x="28775" y="83128"/>
                </a:lnTo>
                <a:lnTo>
                  <a:pt x="19183" y="108705"/>
                </a:lnTo>
                <a:lnTo>
                  <a:pt x="31972" y="147072"/>
                </a:lnTo>
                <a:lnTo>
                  <a:pt x="83127" y="166255"/>
                </a:lnTo>
                <a:lnTo>
                  <a:pt x="105508" y="204621"/>
                </a:lnTo>
                <a:lnTo>
                  <a:pt x="140677" y="195030"/>
                </a:lnTo>
                <a:lnTo>
                  <a:pt x="153466" y="182241"/>
                </a:lnTo>
                <a:lnTo>
                  <a:pt x="182241" y="182241"/>
                </a:lnTo>
                <a:lnTo>
                  <a:pt x="185438" y="220607"/>
                </a:lnTo>
                <a:lnTo>
                  <a:pt x="246185" y="201424"/>
                </a:lnTo>
                <a:lnTo>
                  <a:pt x="233396" y="159860"/>
                </a:lnTo>
                <a:lnTo>
                  <a:pt x="233396" y="121494"/>
                </a:lnTo>
                <a:lnTo>
                  <a:pt x="239790" y="111902"/>
                </a:lnTo>
                <a:lnTo>
                  <a:pt x="201424" y="83128"/>
                </a:lnTo>
                <a:lnTo>
                  <a:pt x="150269" y="7993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0" name="Forme libre 219"/>
          <p:cNvSpPr/>
          <p:nvPr/>
        </p:nvSpPr>
        <p:spPr>
          <a:xfrm>
            <a:off x="4660900" y="2359025"/>
            <a:ext cx="192088" cy="106363"/>
          </a:xfrm>
          <a:custGeom>
            <a:avLst/>
            <a:gdLst>
              <a:gd name="connsiteX0" fmla="*/ 0 w 191832"/>
              <a:gd name="connsiteY0" fmla="*/ 9591 h 105507"/>
              <a:gd name="connsiteX1" fmla="*/ 60747 w 191832"/>
              <a:gd name="connsiteY1" fmla="*/ 15986 h 105507"/>
              <a:gd name="connsiteX2" fmla="*/ 140677 w 191832"/>
              <a:gd name="connsiteY2" fmla="*/ 0 h 105507"/>
              <a:gd name="connsiteX3" fmla="*/ 179043 w 191832"/>
              <a:gd name="connsiteY3" fmla="*/ 15986 h 105507"/>
              <a:gd name="connsiteX4" fmla="*/ 191832 w 191832"/>
              <a:gd name="connsiteY4" fmla="*/ 44761 h 105507"/>
              <a:gd name="connsiteX5" fmla="*/ 143874 w 191832"/>
              <a:gd name="connsiteY5" fmla="*/ 105507 h 105507"/>
              <a:gd name="connsiteX6" fmla="*/ 89521 w 191832"/>
              <a:gd name="connsiteY6" fmla="*/ 102310 h 105507"/>
              <a:gd name="connsiteX7" fmla="*/ 31972 w 191832"/>
              <a:gd name="connsiteY7" fmla="*/ 70338 h 105507"/>
              <a:gd name="connsiteX8" fmla="*/ 0 w 191832"/>
              <a:gd name="connsiteY8" fmla="*/ 9591 h 10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32" h="105507">
                <a:moveTo>
                  <a:pt x="0" y="9591"/>
                </a:moveTo>
                <a:lnTo>
                  <a:pt x="60747" y="15986"/>
                </a:lnTo>
                <a:lnTo>
                  <a:pt x="140677" y="0"/>
                </a:lnTo>
                <a:lnTo>
                  <a:pt x="179043" y="15986"/>
                </a:lnTo>
                <a:lnTo>
                  <a:pt x="191832" y="44761"/>
                </a:lnTo>
                <a:lnTo>
                  <a:pt x="143874" y="105507"/>
                </a:lnTo>
                <a:lnTo>
                  <a:pt x="89521" y="102310"/>
                </a:lnTo>
                <a:lnTo>
                  <a:pt x="31972" y="70338"/>
                </a:lnTo>
                <a:lnTo>
                  <a:pt x="0" y="959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3" name="Forme libre 222"/>
          <p:cNvSpPr/>
          <p:nvPr/>
        </p:nvSpPr>
        <p:spPr>
          <a:xfrm>
            <a:off x="5351463" y="3389313"/>
            <a:ext cx="128587" cy="160337"/>
          </a:xfrm>
          <a:custGeom>
            <a:avLst/>
            <a:gdLst>
              <a:gd name="connsiteX0" fmla="*/ 3198 w 127889"/>
              <a:gd name="connsiteY0" fmla="*/ 147071 h 159860"/>
              <a:gd name="connsiteX1" fmla="*/ 0 w 127889"/>
              <a:gd name="connsiteY1" fmla="*/ 86324 h 159860"/>
              <a:gd name="connsiteX2" fmla="*/ 6395 w 127889"/>
              <a:gd name="connsiteY2" fmla="*/ 63944 h 159860"/>
              <a:gd name="connsiteX3" fmla="*/ 31973 w 127889"/>
              <a:gd name="connsiteY3" fmla="*/ 28775 h 159860"/>
              <a:gd name="connsiteX4" fmla="*/ 31973 w 127889"/>
              <a:gd name="connsiteY4" fmla="*/ 0 h 159860"/>
              <a:gd name="connsiteX5" fmla="*/ 92719 w 127889"/>
              <a:gd name="connsiteY5" fmla="*/ 9592 h 159860"/>
              <a:gd name="connsiteX6" fmla="*/ 115100 w 127889"/>
              <a:gd name="connsiteY6" fmla="*/ 22380 h 159860"/>
              <a:gd name="connsiteX7" fmla="*/ 127889 w 127889"/>
              <a:gd name="connsiteY7" fmla="*/ 54352 h 159860"/>
              <a:gd name="connsiteX8" fmla="*/ 89522 w 127889"/>
              <a:gd name="connsiteY8" fmla="*/ 86324 h 159860"/>
              <a:gd name="connsiteX9" fmla="*/ 89522 w 127889"/>
              <a:gd name="connsiteY9" fmla="*/ 147071 h 159860"/>
              <a:gd name="connsiteX10" fmla="*/ 54353 w 127889"/>
              <a:gd name="connsiteY10" fmla="*/ 159860 h 159860"/>
              <a:gd name="connsiteX11" fmla="*/ 3198 w 127889"/>
              <a:gd name="connsiteY11" fmla="*/ 147071 h 1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889" h="159860">
                <a:moveTo>
                  <a:pt x="3198" y="147071"/>
                </a:moveTo>
                <a:lnTo>
                  <a:pt x="0" y="86324"/>
                </a:lnTo>
                <a:lnTo>
                  <a:pt x="6395" y="63944"/>
                </a:lnTo>
                <a:lnTo>
                  <a:pt x="31973" y="28775"/>
                </a:lnTo>
                <a:lnTo>
                  <a:pt x="31973" y="0"/>
                </a:lnTo>
                <a:lnTo>
                  <a:pt x="92719" y="9592"/>
                </a:lnTo>
                <a:lnTo>
                  <a:pt x="115100" y="22380"/>
                </a:lnTo>
                <a:lnTo>
                  <a:pt x="127889" y="54352"/>
                </a:lnTo>
                <a:lnTo>
                  <a:pt x="89522" y="86324"/>
                </a:lnTo>
                <a:lnTo>
                  <a:pt x="89522" y="147071"/>
                </a:lnTo>
                <a:lnTo>
                  <a:pt x="54353" y="159860"/>
                </a:lnTo>
                <a:lnTo>
                  <a:pt x="3198" y="14707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4" name="Forme libre 223"/>
          <p:cNvSpPr/>
          <p:nvPr/>
        </p:nvSpPr>
        <p:spPr>
          <a:xfrm>
            <a:off x="5438775" y="3360738"/>
            <a:ext cx="207963" cy="171450"/>
          </a:xfrm>
          <a:custGeom>
            <a:avLst/>
            <a:gdLst>
              <a:gd name="connsiteX0" fmla="*/ 89522 w 207818"/>
              <a:gd name="connsiteY0" fmla="*/ 150269 h 172649"/>
              <a:gd name="connsiteX1" fmla="*/ 163057 w 207818"/>
              <a:gd name="connsiteY1" fmla="*/ 76733 h 172649"/>
              <a:gd name="connsiteX2" fmla="*/ 207818 w 207818"/>
              <a:gd name="connsiteY2" fmla="*/ 70339 h 172649"/>
              <a:gd name="connsiteX3" fmla="*/ 201424 w 207818"/>
              <a:gd name="connsiteY3" fmla="*/ 31972 h 172649"/>
              <a:gd name="connsiteX4" fmla="*/ 179043 w 207818"/>
              <a:gd name="connsiteY4" fmla="*/ 22381 h 172649"/>
              <a:gd name="connsiteX5" fmla="*/ 179043 w 207818"/>
              <a:gd name="connsiteY5" fmla="*/ 0 h 172649"/>
              <a:gd name="connsiteX6" fmla="*/ 134282 w 207818"/>
              <a:gd name="connsiteY6" fmla="*/ 6395 h 172649"/>
              <a:gd name="connsiteX7" fmla="*/ 67141 w 207818"/>
              <a:gd name="connsiteY7" fmla="*/ 38367 h 172649"/>
              <a:gd name="connsiteX8" fmla="*/ 51155 w 207818"/>
              <a:gd name="connsiteY8" fmla="*/ 83127 h 172649"/>
              <a:gd name="connsiteX9" fmla="*/ 41564 w 207818"/>
              <a:gd name="connsiteY9" fmla="*/ 83127 h 172649"/>
              <a:gd name="connsiteX10" fmla="*/ 0 w 207818"/>
              <a:gd name="connsiteY10" fmla="*/ 111902 h 172649"/>
              <a:gd name="connsiteX11" fmla="*/ 3197 w 207818"/>
              <a:gd name="connsiteY11" fmla="*/ 172649 h 172649"/>
              <a:gd name="connsiteX12" fmla="*/ 89522 w 207818"/>
              <a:gd name="connsiteY12" fmla="*/ 150269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818" h="172649">
                <a:moveTo>
                  <a:pt x="89522" y="150269"/>
                </a:moveTo>
                <a:lnTo>
                  <a:pt x="163057" y="76733"/>
                </a:lnTo>
                <a:lnTo>
                  <a:pt x="207818" y="70339"/>
                </a:lnTo>
                <a:lnTo>
                  <a:pt x="201424" y="31972"/>
                </a:lnTo>
                <a:lnTo>
                  <a:pt x="179043" y="22381"/>
                </a:lnTo>
                <a:lnTo>
                  <a:pt x="179043" y="0"/>
                </a:lnTo>
                <a:lnTo>
                  <a:pt x="134282" y="6395"/>
                </a:lnTo>
                <a:lnTo>
                  <a:pt x="67141" y="38367"/>
                </a:lnTo>
                <a:lnTo>
                  <a:pt x="51155" y="83127"/>
                </a:lnTo>
                <a:lnTo>
                  <a:pt x="41564" y="83127"/>
                </a:lnTo>
                <a:lnTo>
                  <a:pt x="0" y="111902"/>
                </a:lnTo>
                <a:lnTo>
                  <a:pt x="3197" y="172649"/>
                </a:lnTo>
                <a:lnTo>
                  <a:pt x="89522" y="1502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5" name="Forme libre 224"/>
          <p:cNvSpPr/>
          <p:nvPr/>
        </p:nvSpPr>
        <p:spPr>
          <a:xfrm>
            <a:off x="5618163" y="3146425"/>
            <a:ext cx="149225" cy="280988"/>
          </a:xfrm>
          <a:custGeom>
            <a:avLst/>
            <a:gdLst>
              <a:gd name="connsiteX0" fmla="*/ 150269 w 150269"/>
              <a:gd name="connsiteY0" fmla="*/ 102310 h 281353"/>
              <a:gd name="connsiteX1" fmla="*/ 70339 w 150269"/>
              <a:gd name="connsiteY1" fmla="*/ 0 h 281353"/>
              <a:gd name="connsiteX2" fmla="*/ 44761 w 150269"/>
              <a:gd name="connsiteY2" fmla="*/ 0 h 281353"/>
              <a:gd name="connsiteX3" fmla="*/ 44761 w 150269"/>
              <a:gd name="connsiteY3" fmla="*/ 19183 h 281353"/>
              <a:gd name="connsiteX4" fmla="*/ 54353 w 150269"/>
              <a:gd name="connsiteY4" fmla="*/ 31972 h 281353"/>
              <a:gd name="connsiteX5" fmla="*/ 28775 w 150269"/>
              <a:gd name="connsiteY5" fmla="*/ 92718 h 281353"/>
              <a:gd name="connsiteX6" fmla="*/ 86325 w 150269"/>
              <a:gd name="connsiteY6" fmla="*/ 115099 h 281353"/>
              <a:gd name="connsiteX7" fmla="*/ 70339 w 150269"/>
              <a:gd name="connsiteY7" fmla="*/ 188635 h 281353"/>
              <a:gd name="connsiteX8" fmla="*/ 25578 w 150269"/>
              <a:gd name="connsiteY8" fmla="*/ 191832 h 281353"/>
              <a:gd name="connsiteX9" fmla="*/ 3198 w 150269"/>
              <a:gd name="connsiteY9" fmla="*/ 214212 h 281353"/>
              <a:gd name="connsiteX10" fmla="*/ 0 w 150269"/>
              <a:gd name="connsiteY10" fmla="*/ 236593 h 281353"/>
              <a:gd name="connsiteX11" fmla="*/ 19184 w 150269"/>
              <a:gd name="connsiteY11" fmla="*/ 242987 h 281353"/>
              <a:gd name="connsiteX12" fmla="*/ 28775 w 150269"/>
              <a:gd name="connsiteY12" fmla="*/ 281353 h 281353"/>
              <a:gd name="connsiteX13" fmla="*/ 60747 w 150269"/>
              <a:gd name="connsiteY13" fmla="*/ 281353 h 281353"/>
              <a:gd name="connsiteX14" fmla="*/ 150269 w 150269"/>
              <a:gd name="connsiteY14" fmla="*/ 102310 h 28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269" h="281353">
                <a:moveTo>
                  <a:pt x="150269" y="102310"/>
                </a:moveTo>
                <a:lnTo>
                  <a:pt x="70339" y="0"/>
                </a:lnTo>
                <a:lnTo>
                  <a:pt x="44761" y="0"/>
                </a:lnTo>
                <a:lnTo>
                  <a:pt x="44761" y="19183"/>
                </a:lnTo>
                <a:lnTo>
                  <a:pt x="54353" y="31972"/>
                </a:lnTo>
                <a:lnTo>
                  <a:pt x="28775" y="92718"/>
                </a:lnTo>
                <a:lnTo>
                  <a:pt x="86325" y="115099"/>
                </a:lnTo>
                <a:lnTo>
                  <a:pt x="70339" y="188635"/>
                </a:lnTo>
                <a:lnTo>
                  <a:pt x="25578" y="191832"/>
                </a:lnTo>
                <a:lnTo>
                  <a:pt x="3198" y="214212"/>
                </a:lnTo>
                <a:lnTo>
                  <a:pt x="0" y="236593"/>
                </a:lnTo>
                <a:lnTo>
                  <a:pt x="19184" y="242987"/>
                </a:lnTo>
                <a:lnTo>
                  <a:pt x="28775" y="281353"/>
                </a:lnTo>
                <a:lnTo>
                  <a:pt x="60747" y="281353"/>
                </a:lnTo>
                <a:lnTo>
                  <a:pt x="150269" y="10231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6" name="Forme libre 225"/>
          <p:cNvSpPr/>
          <p:nvPr/>
        </p:nvSpPr>
        <p:spPr>
          <a:xfrm>
            <a:off x="5537200" y="3149600"/>
            <a:ext cx="134938" cy="95250"/>
          </a:xfrm>
          <a:custGeom>
            <a:avLst/>
            <a:gdLst>
              <a:gd name="connsiteX0" fmla="*/ 9592 w 134283"/>
              <a:gd name="connsiteY0" fmla="*/ 19183 h 95916"/>
              <a:gd name="connsiteX1" fmla="*/ 92719 w 134283"/>
              <a:gd name="connsiteY1" fmla="*/ 19183 h 95916"/>
              <a:gd name="connsiteX2" fmla="*/ 108705 w 134283"/>
              <a:gd name="connsiteY2" fmla="*/ 0 h 95916"/>
              <a:gd name="connsiteX3" fmla="*/ 124691 w 134283"/>
              <a:gd name="connsiteY3" fmla="*/ 0 h 95916"/>
              <a:gd name="connsiteX4" fmla="*/ 124691 w 134283"/>
              <a:gd name="connsiteY4" fmla="*/ 22380 h 95916"/>
              <a:gd name="connsiteX5" fmla="*/ 134283 w 134283"/>
              <a:gd name="connsiteY5" fmla="*/ 28775 h 95916"/>
              <a:gd name="connsiteX6" fmla="*/ 108705 w 134283"/>
              <a:gd name="connsiteY6" fmla="*/ 89521 h 95916"/>
              <a:gd name="connsiteX7" fmla="*/ 57550 w 134283"/>
              <a:gd name="connsiteY7" fmla="*/ 95916 h 95916"/>
              <a:gd name="connsiteX8" fmla="*/ 28775 w 134283"/>
              <a:gd name="connsiteY8" fmla="*/ 83127 h 95916"/>
              <a:gd name="connsiteX9" fmla="*/ 25578 w 134283"/>
              <a:gd name="connsiteY9" fmla="*/ 92719 h 95916"/>
              <a:gd name="connsiteX10" fmla="*/ 0 w 134283"/>
              <a:gd name="connsiteY10" fmla="*/ 70338 h 95916"/>
              <a:gd name="connsiteX11" fmla="*/ 9592 w 134283"/>
              <a:gd name="connsiteY11" fmla="*/ 19183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83" h="95916">
                <a:moveTo>
                  <a:pt x="9592" y="19183"/>
                </a:moveTo>
                <a:lnTo>
                  <a:pt x="92719" y="19183"/>
                </a:lnTo>
                <a:lnTo>
                  <a:pt x="108705" y="0"/>
                </a:lnTo>
                <a:lnTo>
                  <a:pt x="124691" y="0"/>
                </a:lnTo>
                <a:lnTo>
                  <a:pt x="124691" y="22380"/>
                </a:lnTo>
                <a:lnTo>
                  <a:pt x="134283" y="28775"/>
                </a:lnTo>
                <a:lnTo>
                  <a:pt x="108705" y="89521"/>
                </a:lnTo>
                <a:lnTo>
                  <a:pt x="57550" y="95916"/>
                </a:lnTo>
                <a:lnTo>
                  <a:pt x="28775" y="83127"/>
                </a:lnTo>
                <a:lnTo>
                  <a:pt x="25578" y="92719"/>
                </a:lnTo>
                <a:lnTo>
                  <a:pt x="0" y="70338"/>
                </a:lnTo>
                <a:lnTo>
                  <a:pt x="9592" y="19183"/>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2" name="Forme libre 221"/>
          <p:cNvSpPr/>
          <p:nvPr/>
        </p:nvSpPr>
        <p:spPr>
          <a:xfrm>
            <a:off x="5183188" y="2938463"/>
            <a:ext cx="517525" cy="539750"/>
          </a:xfrm>
          <a:custGeom>
            <a:avLst/>
            <a:gdLst>
              <a:gd name="connsiteX0" fmla="*/ 0 w 517947"/>
              <a:gd name="connsiteY0" fmla="*/ 156663 h 540328"/>
              <a:gd name="connsiteX1" fmla="*/ 60747 w 517947"/>
              <a:gd name="connsiteY1" fmla="*/ 255777 h 540328"/>
              <a:gd name="connsiteX2" fmla="*/ 57549 w 517947"/>
              <a:gd name="connsiteY2" fmla="*/ 310129 h 540328"/>
              <a:gd name="connsiteX3" fmla="*/ 166254 w 517947"/>
              <a:gd name="connsiteY3" fmla="*/ 540328 h 540328"/>
              <a:gd name="connsiteX4" fmla="*/ 179043 w 517947"/>
              <a:gd name="connsiteY4" fmla="*/ 511553 h 540328"/>
              <a:gd name="connsiteX5" fmla="*/ 201424 w 517947"/>
              <a:gd name="connsiteY5" fmla="*/ 485975 h 540328"/>
              <a:gd name="connsiteX6" fmla="*/ 201424 w 517947"/>
              <a:gd name="connsiteY6" fmla="*/ 450806 h 540328"/>
              <a:gd name="connsiteX7" fmla="*/ 246184 w 517947"/>
              <a:gd name="connsiteY7" fmla="*/ 457200 h 540328"/>
              <a:gd name="connsiteX8" fmla="*/ 284551 w 517947"/>
              <a:gd name="connsiteY8" fmla="*/ 476384 h 540328"/>
              <a:gd name="connsiteX9" fmla="*/ 297340 w 517947"/>
              <a:gd name="connsiteY9" fmla="*/ 505158 h 540328"/>
              <a:gd name="connsiteX10" fmla="*/ 306931 w 517947"/>
              <a:gd name="connsiteY10" fmla="*/ 505158 h 540328"/>
              <a:gd name="connsiteX11" fmla="*/ 326114 w 517947"/>
              <a:gd name="connsiteY11" fmla="*/ 463595 h 540328"/>
              <a:gd name="connsiteX12" fmla="*/ 380467 w 517947"/>
              <a:gd name="connsiteY12" fmla="*/ 431623 h 540328"/>
              <a:gd name="connsiteX13" fmla="*/ 431622 w 517947"/>
              <a:gd name="connsiteY13" fmla="*/ 422031 h 540328"/>
              <a:gd name="connsiteX14" fmla="*/ 460397 w 517947"/>
              <a:gd name="connsiteY14" fmla="*/ 399651 h 540328"/>
              <a:gd name="connsiteX15" fmla="*/ 495566 w 517947"/>
              <a:gd name="connsiteY15" fmla="*/ 399651 h 540328"/>
              <a:gd name="connsiteX16" fmla="*/ 508355 w 517947"/>
              <a:gd name="connsiteY16" fmla="*/ 386862 h 540328"/>
              <a:gd name="connsiteX17" fmla="*/ 517947 w 517947"/>
              <a:gd name="connsiteY17" fmla="*/ 322918 h 540328"/>
              <a:gd name="connsiteX18" fmla="*/ 473186 w 517947"/>
              <a:gd name="connsiteY18" fmla="*/ 303735 h 540328"/>
              <a:gd name="connsiteX19" fmla="*/ 418833 w 517947"/>
              <a:gd name="connsiteY19" fmla="*/ 306932 h 540328"/>
              <a:gd name="connsiteX20" fmla="*/ 383664 w 517947"/>
              <a:gd name="connsiteY20" fmla="*/ 297340 h 540328"/>
              <a:gd name="connsiteX21" fmla="*/ 358086 w 517947"/>
              <a:gd name="connsiteY21" fmla="*/ 281354 h 540328"/>
              <a:gd name="connsiteX22" fmla="*/ 361284 w 517947"/>
              <a:gd name="connsiteY22" fmla="*/ 230199 h 540328"/>
              <a:gd name="connsiteX23" fmla="*/ 303734 w 517947"/>
              <a:gd name="connsiteY23" fmla="*/ 95916 h 540328"/>
              <a:gd name="connsiteX24" fmla="*/ 278156 w 517947"/>
              <a:gd name="connsiteY24" fmla="*/ 92719 h 540328"/>
              <a:gd name="connsiteX25" fmla="*/ 249382 w 517947"/>
              <a:gd name="connsiteY25" fmla="*/ 60747 h 540328"/>
              <a:gd name="connsiteX26" fmla="*/ 188635 w 517947"/>
              <a:gd name="connsiteY26" fmla="*/ 60747 h 540328"/>
              <a:gd name="connsiteX27" fmla="*/ 163057 w 517947"/>
              <a:gd name="connsiteY27" fmla="*/ 28775 h 540328"/>
              <a:gd name="connsiteX28" fmla="*/ 95916 w 517947"/>
              <a:gd name="connsiteY28" fmla="*/ 0 h 540328"/>
              <a:gd name="connsiteX29" fmla="*/ 47958 w 517947"/>
              <a:gd name="connsiteY29" fmla="*/ 51156 h 540328"/>
              <a:gd name="connsiteX30" fmla="*/ 47958 w 517947"/>
              <a:gd name="connsiteY30" fmla="*/ 95916 h 540328"/>
              <a:gd name="connsiteX31" fmla="*/ 0 w 517947"/>
              <a:gd name="connsiteY31" fmla="*/ 156663 h 5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947" h="540328">
                <a:moveTo>
                  <a:pt x="0" y="156663"/>
                </a:moveTo>
                <a:lnTo>
                  <a:pt x="60747" y="255777"/>
                </a:lnTo>
                <a:lnTo>
                  <a:pt x="57549" y="310129"/>
                </a:lnTo>
                <a:lnTo>
                  <a:pt x="166254" y="540328"/>
                </a:lnTo>
                <a:lnTo>
                  <a:pt x="179043" y="511553"/>
                </a:lnTo>
                <a:lnTo>
                  <a:pt x="201424" y="485975"/>
                </a:lnTo>
                <a:lnTo>
                  <a:pt x="201424" y="450806"/>
                </a:lnTo>
                <a:lnTo>
                  <a:pt x="246184" y="457200"/>
                </a:lnTo>
                <a:lnTo>
                  <a:pt x="284551" y="476384"/>
                </a:lnTo>
                <a:lnTo>
                  <a:pt x="297340" y="505158"/>
                </a:lnTo>
                <a:lnTo>
                  <a:pt x="306931" y="505158"/>
                </a:lnTo>
                <a:lnTo>
                  <a:pt x="326114" y="463595"/>
                </a:lnTo>
                <a:lnTo>
                  <a:pt x="380467" y="431623"/>
                </a:lnTo>
                <a:lnTo>
                  <a:pt x="431622" y="422031"/>
                </a:lnTo>
                <a:lnTo>
                  <a:pt x="460397" y="399651"/>
                </a:lnTo>
                <a:lnTo>
                  <a:pt x="495566" y="399651"/>
                </a:lnTo>
                <a:lnTo>
                  <a:pt x="508355" y="386862"/>
                </a:lnTo>
                <a:lnTo>
                  <a:pt x="517947" y="322918"/>
                </a:lnTo>
                <a:lnTo>
                  <a:pt x="473186" y="303735"/>
                </a:lnTo>
                <a:lnTo>
                  <a:pt x="418833" y="306932"/>
                </a:lnTo>
                <a:cubicBezTo>
                  <a:pt x="382662" y="293779"/>
                  <a:pt x="383664" y="281669"/>
                  <a:pt x="383664" y="297340"/>
                </a:cubicBezTo>
                <a:lnTo>
                  <a:pt x="358086" y="281354"/>
                </a:lnTo>
                <a:lnTo>
                  <a:pt x="361284" y="230199"/>
                </a:lnTo>
                <a:lnTo>
                  <a:pt x="303734" y="95916"/>
                </a:lnTo>
                <a:lnTo>
                  <a:pt x="278156" y="92719"/>
                </a:lnTo>
                <a:lnTo>
                  <a:pt x="249382" y="60747"/>
                </a:lnTo>
                <a:lnTo>
                  <a:pt x="188635" y="60747"/>
                </a:lnTo>
                <a:lnTo>
                  <a:pt x="163057" y="28775"/>
                </a:lnTo>
                <a:lnTo>
                  <a:pt x="95916" y="0"/>
                </a:lnTo>
                <a:lnTo>
                  <a:pt x="47958" y="51156"/>
                </a:lnTo>
                <a:lnTo>
                  <a:pt x="47958" y="95916"/>
                </a:lnTo>
                <a:lnTo>
                  <a:pt x="0" y="156663"/>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1" name="Forme libre 230"/>
          <p:cNvSpPr/>
          <p:nvPr/>
        </p:nvSpPr>
        <p:spPr>
          <a:xfrm>
            <a:off x="5435600" y="2986088"/>
            <a:ext cx="98425" cy="41275"/>
          </a:xfrm>
          <a:custGeom>
            <a:avLst/>
            <a:gdLst>
              <a:gd name="connsiteX0" fmla="*/ 99113 w 99113"/>
              <a:gd name="connsiteY0" fmla="*/ 38367 h 41564"/>
              <a:gd name="connsiteX1" fmla="*/ 60747 w 99113"/>
              <a:gd name="connsiteY1" fmla="*/ 0 h 41564"/>
              <a:gd name="connsiteX2" fmla="*/ 0 w 99113"/>
              <a:gd name="connsiteY2" fmla="*/ 12789 h 41564"/>
              <a:gd name="connsiteX3" fmla="*/ 22380 w 99113"/>
              <a:gd name="connsiteY3" fmla="*/ 41564 h 41564"/>
              <a:gd name="connsiteX4" fmla="*/ 99113 w 99113"/>
              <a:gd name="connsiteY4" fmla="*/ 38367 h 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3" h="41564">
                <a:moveTo>
                  <a:pt x="99113" y="38367"/>
                </a:moveTo>
                <a:lnTo>
                  <a:pt x="60747" y="0"/>
                </a:lnTo>
                <a:lnTo>
                  <a:pt x="0" y="12789"/>
                </a:lnTo>
                <a:lnTo>
                  <a:pt x="22380" y="41564"/>
                </a:lnTo>
                <a:lnTo>
                  <a:pt x="99113" y="3836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4" name="Forme libre 233"/>
          <p:cNvSpPr/>
          <p:nvPr/>
        </p:nvSpPr>
        <p:spPr>
          <a:xfrm>
            <a:off x="5164138" y="2816225"/>
            <a:ext cx="57150" cy="61913"/>
          </a:xfrm>
          <a:custGeom>
            <a:avLst/>
            <a:gdLst>
              <a:gd name="connsiteX0" fmla="*/ 0 w 57549"/>
              <a:gd name="connsiteY0" fmla="*/ 60747 h 60747"/>
              <a:gd name="connsiteX1" fmla="*/ 25577 w 57549"/>
              <a:gd name="connsiteY1" fmla="*/ 0 h 60747"/>
              <a:gd name="connsiteX2" fmla="*/ 57549 w 57549"/>
              <a:gd name="connsiteY2" fmla="*/ 0 h 60747"/>
              <a:gd name="connsiteX3" fmla="*/ 57549 w 57549"/>
              <a:gd name="connsiteY3" fmla="*/ 19183 h 60747"/>
              <a:gd name="connsiteX4" fmla="*/ 0 w 57549"/>
              <a:gd name="connsiteY4" fmla="*/ 60747 h 60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9" h="60747">
                <a:moveTo>
                  <a:pt x="0" y="60747"/>
                </a:moveTo>
                <a:lnTo>
                  <a:pt x="25577" y="0"/>
                </a:lnTo>
                <a:lnTo>
                  <a:pt x="57549" y="0"/>
                </a:lnTo>
                <a:lnTo>
                  <a:pt x="57549" y="19183"/>
                </a:lnTo>
                <a:lnTo>
                  <a:pt x="0" y="6074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5" name="Forme libre 234"/>
          <p:cNvSpPr/>
          <p:nvPr/>
        </p:nvSpPr>
        <p:spPr>
          <a:xfrm>
            <a:off x="5170488" y="2695575"/>
            <a:ext cx="193675" cy="195263"/>
          </a:xfrm>
          <a:custGeom>
            <a:avLst/>
            <a:gdLst>
              <a:gd name="connsiteX0" fmla="*/ 169452 w 195029"/>
              <a:gd name="connsiteY0" fmla="*/ 111902 h 195029"/>
              <a:gd name="connsiteX1" fmla="*/ 121494 w 195029"/>
              <a:gd name="connsiteY1" fmla="*/ 163057 h 195029"/>
              <a:gd name="connsiteX2" fmla="*/ 108705 w 195029"/>
              <a:gd name="connsiteY2" fmla="*/ 163057 h 195029"/>
              <a:gd name="connsiteX3" fmla="*/ 92719 w 195029"/>
              <a:gd name="connsiteY3" fmla="*/ 179043 h 195029"/>
              <a:gd name="connsiteX4" fmla="*/ 67141 w 195029"/>
              <a:gd name="connsiteY4" fmla="*/ 195029 h 195029"/>
              <a:gd name="connsiteX5" fmla="*/ 25578 w 195029"/>
              <a:gd name="connsiteY5" fmla="*/ 191832 h 195029"/>
              <a:gd name="connsiteX6" fmla="*/ 0 w 195029"/>
              <a:gd name="connsiteY6" fmla="*/ 185438 h 195029"/>
              <a:gd name="connsiteX7" fmla="*/ 0 w 195029"/>
              <a:gd name="connsiteY7" fmla="*/ 175846 h 195029"/>
              <a:gd name="connsiteX8" fmla="*/ 51155 w 195029"/>
              <a:gd name="connsiteY8" fmla="*/ 134282 h 195029"/>
              <a:gd name="connsiteX9" fmla="*/ 51155 w 195029"/>
              <a:gd name="connsiteY9" fmla="*/ 118296 h 195029"/>
              <a:gd name="connsiteX10" fmla="*/ 22380 w 195029"/>
              <a:gd name="connsiteY10" fmla="*/ 111902 h 195029"/>
              <a:gd name="connsiteX11" fmla="*/ 25578 w 195029"/>
              <a:gd name="connsiteY11" fmla="*/ 76733 h 195029"/>
              <a:gd name="connsiteX12" fmla="*/ 41564 w 195029"/>
              <a:gd name="connsiteY12" fmla="*/ 76733 h 195029"/>
              <a:gd name="connsiteX13" fmla="*/ 44761 w 195029"/>
              <a:gd name="connsiteY13" fmla="*/ 47958 h 195029"/>
              <a:gd name="connsiteX14" fmla="*/ 111902 w 195029"/>
              <a:gd name="connsiteY14" fmla="*/ 47958 h 195029"/>
              <a:gd name="connsiteX15" fmla="*/ 124691 w 195029"/>
              <a:gd name="connsiteY15" fmla="*/ 28775 h 195029"/>
              <a:gd name="connsiteX16" fmla="*/ 143874 w 195029"/>
              <a:gd name="connsiteY16" fmla="*/ 28775 h 195029"/>
              <a:gd name="connsiteX17" fmla="*/ 143874 w 195029"/>
              <a:gd name="connsiteY17" fmla="*/ 0 h 195029"/>
              <a:gd name="connsiteX18" fmla="*/ 185438 w 195029"/>
              <a:gd name="connsiteY18" fmla="*/ 0 h 195029"/>
              <a:gd name="connsiteX19" fmla="*/ 195029 w 195029"/>
              <a:gd name="connsiteY19" fmla="*/ 25578 h 195029"/>
              <a:gd name="connsiteX20" fmla="*/ 169452 w 195029"/>
              <a:gd name="connsiteY20" fmla="*/ 111902 h 19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029" h="195029">
                <a:moveTo>
                  <a:pt x="169452" y="111902"/>
                </a:moveTo>
                <a:lnTo>
                  <a:pt x="121494" y="163057"/>
                </a:lnTo>
                <a:lnTo>
                  <a:pt x="108705" y="163057"/>
                </a:lnTo>
                <a:lnTo>
                  <a:pt x="92719" y="179043"/>
                </a:lnTo>
                <a:lnTo>
                  <a:pt x="67141" y="195029"/>
                </a:lnTo>
                <a:lnTo>
                  <a:pt x="25578" y="191832"/>
                </a:lnTo>
                <a:lnTo>
                  <a:pt x="0" y="185438"/>
                </a:lnTo>
                <a:lnTo>
                  <a:pt x="0" y="175846"/>
                </a:lnTo>
                <a:lnTo>
                  <a:pt x="51155" y="134282"/>
                </a:lnTo>
                <a:lnTo>
                  <a:pt x="51155" y="118296"/>
                </a:lnTo>
                <a:lnTo>
                  <a:pt x="22380" y="111902"/>
                </a:lnTo>
                <a:lnTo>
                  <a:pt x="25578" y="76733"/>
                </a:lnTo>
                <a:lnTo>
                  <a:pt x="41564" y="76733"/>
                </a:lnTo>
                <a:lnTo>
                  <a:pt x="44761" y="47958"/>
                </a:lnTo>
                <a:lnTo>
                  <a:pt x="111902" y="47958"/>
                </a:lnTo>
                <a:lnTo>
                  <a:pt x="124691" y="28775"/>
                </a:lnTo>
                <a:lnTo>
                  <a:pt x="143874" y="28775"/>
                </a:lnTo>
                <a:lnTo>
                  <a:pt x="143874" y="0"/>
                </a:lnTo>
                <a:lnTo>
                  <a:pt x="185438" y="0"/>
                </a:lnTo>
                <a:lnTo>
                  <a:pt x="195029" y="25578"/>
                </a:lnTo>
                <a:lnTo>
                  <a:pt x="169452" y="111902"/>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6" name="Forme libre 235"/>
          <p:cNvSpPr/>
          <p:nvPr/>
        </p:nvSpPr>
        <p:spPr>
          <a:xfrm>
            <a:off x="5183188" y="2868613"/>
            <a:ext cx="92075" cy="215900"/>
          </a:xfrm>
          <a:custGeom>
            <a:avLst/>
            <a:gdLst>
              <a:gd name="connsiteX0" fmla="*/ 3197 w 92719"/>
              <a:gd name="connsiteY0" fmla="*/ 217410 h 217410"/>
              <a:gd name="connsiteX1" fmla="*/ 47958 w 92719"/>
              <a:gd name="connsiteY1" fmla="*/ 163057 h 217410"/>
              <a:gd name="connsiteX2" fmla="*/ 47958 w 92719"/>
              <a:gd name="connsiteY2" fmla="*/ 118296 h 217410"/>
              <a:gd name="connsiteX3" fmla="*/ 92719 w 92719"/>
              <a:gd name="connsiteY3" fmla="*/ 70338 h 217410"/>
              <a:gd name="connsiteX4" fmla="*/ 83127 w 92719"/>
              <a:gd name="connsiteY4" fmla="*/ 0 h 217410"/>
              <a:gd name="connsiteX5" fmla="*/ 54352 w 92719"/>
              <a:gd name="connsiteY5" fmla="*/ 19183 h 217410"/>
              <a:gd name="connsiteX6" fmla="*/ 6394 w 92719"/>
              <a:gd name="connsiteY6" fmla="*/ 19183 h 217410"/>
              <a:gd name="connsiteX7" fmla="*/ 0 w 92719"/>
              <a:gd name="connsiteY7" fmla="*/ 67141 h 217410"/>
              <a:gd name="connsiteX8" fmla="*/ 15986 w 92719"/>
              <a:gd name="connsiteY8" fmla="*/ 124691 h 217410"/>
              <a:gd name="connsiteX9" fmla="*/ 3197 w 92719"/>
              <a:gd name="connsiteY9" fmla="*/ 217410 h 2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19" h="217410">
                <a:moveTo>
                  <a:pt x="3197" y="217410"/>
                </a:moveTo>
                <a:lnTo>
                  <a:pt x="47958" y="163057"/>
                </a:lnTo>
                <a:lnTo>
                  <a:pt x="47958" y="118296"/>
                </a:lnTo>
                <a:lnTo>
                  <a:pt x="92719" y="70338"/>
                </a:lnTo>
                <a:lnTo>
                  <a:pt x="83127" y="0"/>
                </a:lnTo>
                <a:lnTo>
                  <a:pt x="54352" y="19183"/>
                </a:lnTo>
                <a:lnTo>
                  <a:pt x="6394" y="19183"/>
                </a:lnTo>
                <a:lnTo>
                  <a:pt x="0" y="67141"/>
                </a:lnTo>
                <a:lnTo>
                  <a:pt x="15986" y="124691"/>
                </a:lnTo>
                <a:lnTo>
                  <a:pt x="3197" y="21741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3" name="Forme libre 232"/>
          <p:cNvSpPr/>
          <p:nvPr/>
        </p:nvSpPr>
        <p:spPr>
          <a:xfrm>
            <a:off x="5148263" y="2884488"/>
            <a:ext cx="53975" cy="171450"/>
          </a:xfrm>
          <a:custGeom>
            <a:avLst/>
            <a:gdLst>
              <a:gd name="connsiteX0" fmla="*/ 54352 w 54352"/>
              <a:gd name="connsiteY0" fmla="*/ 108705 h 172649"/>
              <a:gd name="connsiteX1" fmla="*/ 22380 w 54352"/>
              <a:gd name="connsiteY1" fmla="*/ 172649 h 172649"/>
              <a:gd name="connsiteX2" fmla="*/ 0 w 54352"/>
              <a:gd name="connsiteY2" fmla="*/ 159860 h 172649"/>
              <a:gd name="connsiteX3" fmla="*/ 0 w 54352"/>
              <a:gd name="connsiteY3" fmla="*/ 70338 h 172649"/>
              <a:gd name="connsiteX4" fmla="*/ 15986 w 54352"/>
              <a:gd name="connsiteY4" fmla="*/ 0 h 172649"/>
              <a:gd name="connsiteX5" fmla="*/ 44760 w 54352"/>
              <a:gd name="connsiteY5" fmla="*/ 3197 h 172649"/>
              <a:gd name="connsiteX6" fmla="*/ 38366 w 54352"/>
              <a:gd name="connsiteY6" fmla="*/ 51155 h 172649"/>
              <a:gd name="connsiteX7" fmla="*/ 54352 w 54352"/>
              <a:gd name="connsiteY7" fmla="*/ 108705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352" h="172649">
                <a:moveTo>
                  <a:pt x="54352" y="108705"/>
                </a:moveTo>
                <a:lnTo>
                  <a:pt x="22380" y="172649"/>
                </a:lnTo>
                <a:lnTo>
                  <a:pt x="0" y="159860"/>
                </a:lnTo>
                <a:lnTo>
                  <a:pt x="0" y="70338"/>
                </a:lnTo>
                <a:lnTo>
                  <a:pt x="15986" y="0"/>
                </a:lnTo>
                <a:lnTo>
                  <a:pt x="44760" y="3197"/>
                </a:lnTo>
                <a:lnTo>
                  <a:pt x="38366" y="51155"/>
                </a:lnTo>
                <a:lnTo>
                  <a:pt x="54352" y="10870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7" name="Forme libre 236"/>
          <p:cNvSpPr/>
          <p:nvPr/>
        </p:nvSpPr>
        <p:spPr>
          <a:xfrm>
            <a:off x="5407025" y="2670175"/>
            <a:ext cx="482600" cy="492125"/>
          </a:xfrm>
          <a:custGeom>
            <a:avLst/>
            <a:gdLst>
              <a:gd name="connsiteX0" fmla="*/ 434820 w 482778"/>
              <a:gd name="connsiteY0" fmla="*/ 492429 h 492429"/>
              <a:gd name="connsiteX1" fmla="*/ 441214 w 482778"/>
              <a:gd name="connsiteY1" fmla="*/ 431682 h 492429"/>
              <a:gd name="connsiteX2" fmla="*/ 466792 w 482778"/>
              <a:gd name="connsiteY2" fmla="*/ 447668 h 492429"/>
              <a:gd name="connsiteX3" fmla="*/ 482778 w 482778"/>
              <a:gd name="connsiteY3" fmla="*/ 428485 h 492429"/>
              <a:gd name="connsiteX4" fmla="*/ 469989 w 482778"/>
              <a:gd name="connsiteY4" fmla="*/ 415696 h 492429"/>
              <a:gd name="connsiteX5" fmla="*/ 466792 w 482778"/>
              <a:gd name="connsiteY5" fmla="*/ 396512 h 492429"/>
              <a:gd name="connsiteX6" fmla="*/ 441214 w 482778"/>
              <a:gd name="connsiteY6" fmla="*/ 380526 h 492429"/>
              <a:gd name="connsiteX7" fmla="*/ 441214 w 482778"/>
              <a:gd name="connsiteY7" fmla="*/ 342160 h 492429"/>
              <a:gd name="connsiteX8" fmla="*/ 441214 w 482778"/>
              <a:gd name="connsiteY8" fmla="*/ 322977 h 492429"/>
              <a:gd name="connsiteX9" fmla="*/ 454003 w 482778"/>
              <a:gd name="connsiteY9" fmla="*/ 303794 h 492429"/>
              <a:gd name="connsiteX10" fmla="*/ 454003 w 482778"/>
              <a:gd name="connsiteY10" fmla="*/ 281413 h 492429"/>
              <a:gd name="connsiteX11" fmla="*/ 431622 w 482778"/>
              <a:gd name="connsiteY11" fmla="*/ 281413 h 492429"/>
              <a:gd name="connsiteX12" fmla="*/ 431622 w 482778"/>
              <a:gd name="connsiteY12" fmla="*/ 259033 h 492429"/>
              <a:gd name="connsiteX13" fmla="*/ 412439 w 482778"/>
              <a:gd name="connsiteY13" fmla="*/ 246244 h 492429"/>
              <a:gd name="connsiteX14" fmla="*/ 425228 w 482778"/>
              <a:gd name="connsiteY14" fmla="*/ 214272 h 492429"/>
              <a:gd name="connsiteX15" fmla="*/ 399650 w 482778"/>
              <a:gd name="connsiteY15" fmla="*/ 207878 h 492429"/>
              <a:gd name="connsiteX16" fmla="*/ 402847 w 482778"/>
              <a:gd name="connsiteY16" fmla="*/ 182300 h 492429"/>
              <a:gd name="connsiteX17" fmla="*/ 441214 w 482778"/>
              <a:gd name="connsiteY17" fmla="*/ 143933 h 492429"/>
              <a:gd name="connsiteX18" fmla="*/ 399650 w 482778"/>
              <a:gd name="connsiteY18" fmla="*/ 89581 h 492429"/>
              <a:gd name="connsiteX19" fmla="*/ 380467 w 482778"/>
              <a:gd name="connsiteY19" fmla="*/ 92778 h 492429"/>
              <a:gd name="connsiteX20" fmla="*/ 377270 w 482778"/>
              <a:gd name="connsiteY20" fmla="*/ 73595 h 492429"/>
              <a:gd name="connsiteX21" fmla="*/ 361284 w 482778"/>
              <a:gd name="connsiteY21" fmla="*/ 79989 h 492429"/>
              <a:gd name="connsiteX22" fmla="*/ 348495 w 482778"/>
              <a:gd name="connsiteY22" fmla="*/ 70398 h 492429"/>
              <a:gd name="connsiteX23" fmla="*/ 278157 w 482778"/>
              <a:gd name="connsiteY23" fmla="*/ 70398 h 492429"/>
              <a:gd name="connsiteX24" fmla="*/ 249382 w 482778"/>
              <a:gd name="connsiteY24" fmla="*/ 83187 h 492429"/>
              <a:gd name="connsiteX25" fmla="*/ 265368 w 482778"/>
              <a:gd name="connsiteY25" fmla="*/ 108764 h 492429"/>
              <a:gd name="connsiteX26" fmla="*/ 156663 w 482778"/>
              <a:gd name="connsiteY26" fmla="*/ 102370 h 492429"/>
              <a:gd name="connsiteX27" fmla="*/ 105508 w 482778"/>
              <a:gd name="connsiteY27" fmla="*/ 76792 h 492429"/>
              <a:gd name="connsiteX28" fmla="*/ 102310 w 482778"/>
              <a:gd name="connsiteY28" fmla="*/ 19243 h 492429"/>
              <a:gd name="connsiteX29" fmla="*/ 76733 w 482778"/>
              <a:gd name="connsiteY29" fmla="*/ 19243 h 492429"/>
              <a:gd name="connsiteX30" fmla="*/ 76733 w 482778"/>
              <a:gd name="connsiteY30" fmla="*/ 6454 h 492429"/>
              <a:gd name="connsiteX31" fmla="*/ 47958 w 482778"/>
              <a:gd name="connsiteY31" fmla="*/ 12848 h 492429"/>
              <a:gd name="connsiteX32" fmla="*/ 47958 w 482778"/>
              <a:gd name="connsiteY32" fmla="*/ 25637 h 492429"/>
              <a:gd name="connsiteX33" fmla="*/ 12789 w 482778"/>
              <a:gd name="connsiteY33" fmla="*/ 25637 h 492429"/>
              <a:gd name="connsiteX34" fmla="*/ 0 w 482778"/>
              <a:gd name="connsiteY34" fmla="*/ 60806 h 492429"/>
              <a:gd name="connsiteX35" fmla="*/ 6394 w 482778"/>
              <a:gd name="connsiteY35" fmla="*/ 76792 h 492429"/>
              <a:gd name="connsiteX36" fmla="*/ 22380 w 482778"/>
              <a:gd name="connsiteY36" fmla="*/ 83187 h 492429"/>
              <a:gd name="connsiteX37" fmla="*/ 19183 w 482778"/>
              <a:gd name="connsiteY37" fmla="*/ 118356 h 492429"/>
              <a:gd name="connsiteX38" fmla="*/ 38366 w 482778"/>
              <a:gd name="connsiteY38" fmla="*/ 118356 h 492429"/>
              <a:gd name="connsiteX39" fmla="*/ 38366 w 482778"/>
              <a:gd name="connsiteY39" fmla="*/ 140736 h 492429"/>
              <a:gd name="connsiteX40" fmla="*/ 19183 w 482778"/>
              <a:gd name="connsiteY40" fmla="*/ 169511 h 492429"/>
              <a:gd name="connsiteX41" fmla="*/ 25578 w 482778"/>
              <a:gd name="connsiteY41" fmla="*/ 207878 h 492429"/>
              <a:gd name="connsiteX42" fmla="*/ 57550 w 482778"/>
              <a:gd name="connsiteY42" fmla="*/ 227061 h 492429"/>
              <a:gd name="connsiteX43" fmla="*/ 57550 w 482778"/>
              <a:gd name="connsiteY43" fmla="*/ 255836 h 492429"/>
              <a:gd name="connsiteX44" fmla="*/ 105508 w 482778"/>
              <a:gd name="connsiteY44" fmla="*/ 300596 h 492429"/>
              <a:gd name="connsiteX45" fmla="*/ 99113 w 482778"/>
              <a:gd name="connsiteY45" fmla="*/ 313385 h 492429"/>
              <a:gd name="connsiteX46" fmla="*/ 236593 w 482778"/>
              <a:gd name="connsiteY46" fmla="*/ 454062 h 492429"/>
              <a:gd name="connsiteX47" fmla="*/ 249382 w 482778"/>
              <a:gd name="connsiteY47" fmla="*/ 450865 h 492429"/>
              <a:gd name="connsiteX48" fmla="*/ 255776 w 482778"/>
              <a:gd name="connsiteY48" fmla="*/ 431682 h 492429"/>
              <a:gd name="connsiteX49" fmla="*/ 303734 w 482778"/>
              <a:gd name="connsiteY49" fmla="*/ 431682 h 492429"/>
              <a:gd name="connsiteX50" fmla="*/ 306931 w 482778"/>
              <a:gd name="connsiteY50" fmla="*/ 454062 h 492429"/>
              <a:gd name="connsiteX51" fmla="*/ 326115 w 482778"/>
              <a:gd name="connsiteY51" fmla="*/ 492429 h 492429"/>
              <a:gd name="connsiteX52" fmla="*/ 434820 w 482778"/>
              <a:gd name="connsiteY52" fmla="*/ 492429 h 4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2778" h="492429">
                <a:moveTo>
                  <a:pt x="434820" y="492429"/>
                </a:moveTo>
                <a:lnTo>
                  <a:pt x="441214" y="431682"/>
                </a:lnTo>
                <a:lnTo>
                  <a:pt x="466792" y="447668"/>
                </a:lnTo>
                <a:lnTo>
                  <a:pt x="482778" y="428485"/>
                </a:lnTo>
                <a:lnTo>
                  <a:pt x="469989" y="415696"/>
                </a:lnTo>
                <a:lnTo>
                  <a:pt x="466792" y="396512"/>
                </a:lnTo>
                <a:cubicBezTo>
                  <a:pt x="440261" y="383247"/>
                  <a:pt x="441214" y="393256"/>
                  <a:pt x="441214" y="380526"/>
                </a:cubicBezTo>
                <a:lnTo>
                  <a:pt x="441214" y="342160"/>
                </a:lnTo>
                <a:lnTo>
                  <a:pt x="441214" y="322977"/>
                </a:lnTo>
                <a:lnTo>
                  <a:pt x="454003" y="303794"/>
                </a:lnTo>
                <a:lnTo>
                  <a:pt x="454003" y="281413"/>
                </a:lnTo>
                <a:lnTo>
                  <a:pt x="431622" y="281413"/>
                </a:lnTo>
                <a:lnTo>
                  <a:pt x="431622" y="259033"/>
                </a:lnTo>
                <a:cubicBezTo>
                  <a:pt x="411486" y="248964"/>
                  <a:pt x="412439" y="256590"/>
                  <a:pt x="412439" y="246244"/>
                </a:cubicBezTo>
                <a:lnTo>
                  <a:pt x="425228" y="214272"/>
                </a:lnTo>
                <a:cubicBezTo>
                  <a:pt x="398593" y="210943"/>
                  <a:pt x="399650" y="219667"/>
                  <a:pt x="399650" y="207878"/>
                </a:cubicBezTo>
                <a:lnTo>
                  <a:pt x="402847" y="182300"/>
                </a:lnTo>
                <a:lnTo>
                  <a:pt x="441214" y="143933"/>
                </a:lnTo>
                <a:lnTo>
                  <a:pt x="399650" y="89581"/>
                </a:lnTo>
                <a:lnTo>
                  <a:pt x="380467" y="92778"/>
                </a:lnTo>
                <a:lnTo>
                  <a:pt x="377270" y="73595"/>
                </a:lnTo>
                <a:lnTo>
                  <a:pt x="361284" y="79989"/>
                </a:lnTo>
                <a:lnTo>
                  <a:pt x="348495" y="70398"/>
                </a:lnTo>
                <a:lnTo>
                  <a:pt x="278157" y="70398"/>
                </a:lnTo>
                <a:lnTo>
                  <a:pt x="249382" y="83187"/>
                </a:lnTo>
                <a:lnTo>
                  <a:pt x="265368" y="108764"/>
                </a:lnTo>
                <a:lnTo>
                  <a:pt x="156663" y="102370"/>
                </a:lnTo>
                <a:lnTo>
                  <a:pt x="105508" y="76792"/>
                </a:lnTo>
                <a:lnTo>
                  <a:pt x="102310" y="19243"/>
                </a:lnTo>
                <a:lnTo>
                  <a:pt x="76733" y="19243"/>
                </a:lnTo>
                <a:lnTo>
                  <a:pt x="76733" y="6454"/>
                </a:lnTo>
                <a:cubicBezTo>
                  <a:pt x="46899" y="9769"/>
                  <a:pt x="47958" y="0"/>
                  <a:pt x="47958" y="12848"/>
                </a:cubicBezTo>
                <a:lnTo>
                  <a:pt x="47958" y="25637"/>
                </a:lnTo>
                <a:lnTo>
                  <a:pt x="12789" y="25637"/>
                </a:lnTo>
                <a:lnTo>
                  <a:pt x="0" y="60806"/>
                </a:lnTo>
                <a:lnTo>
                  <a:pt x="6394" y="76792"/>
                </a:lnTo>
                <a:lnTo>
                  <a:pt x="22380" y="83187"/>
                </a:lnTo>
                <a:lnTo>
                  <a:pt x="19183" y="118356"/>
                </a:lnTo>
                <a:lnTo>
                  <a:pt x="38366" y="118356"/>
                </a:lnTo>
                <a:lnTo>
                  <a:pt x="38366" y="140736"/>
                </a:lnTo>
                <a:lnTo>
                  <a:pt x="19183" y="169511"/>
                </a:lnTo>
                <a:lnTo>
                  <a:pt x="25578" y="207878"/>
                </a:lnTo>
                <a:lnTo>
                  <a:pt x="57550" y="227061"/>
                </a:lnTo>
                <a:lnTo>
                  <a:pt x="57550" y="255836"/>
                </a:lnTo>
                <a:lnTo>
                  <a:pt x="105508" y="300596"/>
                </a:lnTo>
                <a:lnTo>
                  <a:pt x="99113" y="313385"/>
                </a:lnTo>
                <a:lnTo>
                  <a:pt x="236593" y="454062"/>
                </a:lnTo>
                <a:lnTo>
                  <a:pt x="249382" y="450865"/>
                </a:lnTo>
                <a:lnTo>
                  <a:pt x="255776" y="431682"/>
                </a:lnTo>
                <a:lnTo>
                  <a:pt x="303734" y="431682"/>
                </a:lnTo>
                <a:lnTo>
                  <a:pt x="306931" y="454062"/>
                </a:lnTo>
                <a:lnTo>
                  <a:pt x="326115" y="492429"/>
                </a:lnTo>
                <a:lnTo>
                  <a:pt x="434820" y="492429"/>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7" name="Forme libre 226"/>
          <p:cNvSpPr/>
          <p:nvPr/>
        </p:nvSpPr>
        <p:spPr>
          <a:xfrm>
            <a:off x="5268913" y="2724150"/>
            <a:ext cx="242887" cy="274638"/>
          </a:xfrm>
          <a:custGeom>
            <a:avLst/>
            <a:gdLst>
              <a:gd name="connsiteX0" fmla="*/ 166255 w 242988"/>
              <a:gd name="connsiteY0" fmla="*/ 274959 h 274959"/>
              <a:gd name="connsiteX1" fmla="*/ 99113 w 242988"/>
              <a:gd name="connsiteY1" fmla="*/ 274959 h 274959"/>
              <a:gd name="connsiteX2" fmla="*/ 79930 w 242988"/>
              <a:gd name="connsiteY2" fmla="*/ 239790 h 274959"/>
              <a:gd name="connsiteX3" fmla="*/ 6395 w 242988"/>
              <a:gd name="connsiteY3" fmla="*/ 214212 h 274959"/>
              <a:gd name="connsiteX4" fmla="*/ 0 w 242988"/>
              <a:gd name="connsiteY4" fmla="*/ 150268 h 274959"/>
              <a:gd name="connsiteX5" fmla="*/ 12789 w 242988"/>
              <a:gd name="connsiteY5" fmla="*/ 137480 h 274959"/>
              <a:gd name="connsiteX6" fmla="*/ 22381 w 242988"/>
              <a:gd name="connsiteY6" fmla="*/ 137480 h 274959"/>
              <a:gd name="connsiteX7" fmla="*/ 54353 w 242988"/>
              <a:gd name="connsiteY7" fmla="*/ 99113 h 274959"/>
              <a:gd name="connsiteX8" fmla="*/ 73536 w 242988"/>
              <a:gd name="connsiteY8" fmla="*/ 79930 h 274959"/>
              <a:gd name="connsiteX9" fmla="*/ 73536 w 242988"/>
              <a:gd name="connsiteY9" fmla="*/ 47958 h 274959"/>
              <a:gd name="connsiteX10" fmla="*/ 70339 w 242988"/>
              <a:gd name="connsiteY10" fmla="*/ 38366 h 274959"/>
              <a:gd name="connsiteX11" fmla="*/ 83127 w 242988"/>
              <a:gd name="connsiteY11" fmla="*/ 22380 h 274959"/>
              <a:gd name="connsiteX12" fmla="*/ 95916 w 242988"/>
              <a:gd name="connsiteY12" fmla="*/ 0 h 274959"/>
              <a:gd name="connsiteX13" fmla="*/ 140677 w 242988"/>
              <a:gd name="connsiteY13" fmla="*/ 0 h 274959"/>
              <a:gd name="connsiteX14" fmla="*/ 143874 w 242988"/>
              <a:gd name="connsiteY14" fmla="*/ 28775 h 274959"/>
              <a:gd name="connsiteX15" fmla="*/ 156663 w 242988"/>
              <a:gd name="connsiteY15" fmla="*/ 31972 h 274959"/>
              <a:gd name="connsiteX16" fmla="*/ 156663 w 242988"/>
              <a:gd name="connsiteY16" fmla="*/ 70338 h 274959"/>
              <a:gd name="connsiteX17" fmla="*/ 175846 w 242988"/>
              <a:gd name="connsiteY17" fmla="*/ 63944 h 274959"/>
              <a:gd name="connsiteX18" fmla="*/ 179044 w 242988"/>
              <a:gd name="connsiteY18" fmla="*/ 86324 h 274959"/>
              <a:gd name="connsiteX19" fmla="*/ 153466 w 242988"/>
              <a:gd name="connsiteY19" fmla="*/ 111902 h 274959"/>
              <a:gd name="connsiteX20" fmla="*/ 159860 w 242988"/>
              <a:gd name="connsiteY20" fmla="*/ 150268 h 274959"/>
              <a:gd name="connsiteX21" fmla="*/ 195030 w 242988"/>
              <a:gd name="connsiteY21" fmla="*/ 172649 h 274959"/>
              <a:gd name="connsiteX22" fmla="*/ 195030 w 242988"/>
              <a:gd name="connsiteY22" fmla="*/ 198226 h 274959"/>
              <a:gd name="connsiteX23" fmla="*/ 242988 w 242988"/>
              <a:gd name="connsiteY23" fmla="*/ 246184 h 274959"/>
              <a:gd name="connsiteX24" fmla="*/ 230199 w 242988"/>
              <a:gd name="connsiteY24" fmla="*/ 265368 h 274959"/>
              <a:gd name="connsiteX25" fmla="*/ 166255 w 242988"/>
              <a:gd name="connsiteY25" fmla="*/ 274959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988" h="274959">
                <a:moveTo>
                  <a:pt x="166255" y="274959"/>
                </a:moveTo>
                <a:lnTo>
                  <a:pt x="99113" y="274959"/>
                </a:lnTo>
                <a:lnTo>
                  <a:pt x="79930" y="239790"/>
                </a:lnTo>
                <a:lnTo>
                  <a:pt x="6395" y="214212"/>
                </a:lnTo>
                <a:lnTo>
                  <a:pt x="0" y="150268"/>
                </a:lnTo>
                <a:lnTo>
                  <a:pt x="12789" y="137480"/>
                </a:lnTo>
                <a:lnTo>
                  <a:pt x="22381" y="137480"/>
                </a:lnTo>
                <a:lnTo>
                  <a:pt x="54353" y="99113"/>
                </a:lnTo>
                <a:lnTo>
                  <a:pt x="73536" y="79930"/>
                </a:lnTo>
                <a:lnTo>
                  <a:pt x="73536" y="47958"/>
                </a:lnTo>
                <a:lnTo>
                  <a:pt x="70339" y="38366"/>
                </a:lnTo>
                <a:cubicBezTo>
                  <a:pt x="87079" y="21626"/>
                  <a:pt x="93861" y="22380"/>
                  <a:pt x="83127" y="22380"/>
                </a:cubicBezTo>
                <a:lnTo>
                  <a:pt x="95916" y="0"/>
                </a:lnTo>
                <a:lnTo>
                  <a:pt x="140677" y="0"/>
                </a:lnTo>
                <a:lnTo>
                  <a:pt x="143874" y="28775"/>
                </a:lnTo>
                <a:lnTo>
                  <a:pt x="156663" y="31972"/>
                </a:lnTo>
                <a:lnTo>
                  <a:pt x="156663" y="70338"/>
                </a:lnTo>
                <a:lnTo>
                  <a:pt x="175846" y="63944"/>
                </a:lnTo>
                <a:lnTo>
                  <a:pt x="179044" y="86324"/>
                </a:lnTo>
                <a:lnTo>
                  <a:pt x="153466" y="111902"/>
                </a:lnTo>
                <a:lnTo>
                  <a:pt x="159860" y="150268"/>
                </a:lnTo>
                <a:lnTo>
                  <a:pt x="195030" y="172649"/>
                </a:lnTo>
                <a:lnTo>
                  <a:pt x="195030" y="198226"/>
                </a:lnTo>
                <a:lnTo>
                  <a:pt x="242988" y="246184"/>
                </a:lnTo>
                <a:lnTo>
                  <a:pt x="230199" y="265368"/>
                </a:lnTo>
                <a:lnTo>
                  <a:pt x="166255" y="274959"/>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8" name="Forme libre 237"/>
          <p:cNvSpPr/>
          <p:nvPr/>
        </p:nvSpPr>
        <p:spPr>
          <a:xfrm>
            <a:off x="5838825" y="2794000"/>
            <a:ext cx="382588" cy="387350"/>
          </a:xfrm>
          <a:custGeom>
            <a:avLst/>
            <a:gdLst>
              <a:gd name="connsiteX0" fmla="*/ 0 w 383665"/>
              <a:gd name="connsiteY0" fmla="*/ 374073 h 386862"/>
              <a:gd name="connsiteX1" fmla="*/ 111902 w 383665"/>
              <a:gd name="connsiteY1" fmla="*/ 370876 h 386862"/>
              <a:gd name="connsiteX2" fmla="*/ 147072 w 383665"/>
              <a:gd name="connsiteY2" fmla="*/ 386862 h 386862"/>
              <a:gd name="connsiteX3" fmla="*/ 166255 w 383665"/>
              <a:gd name="connsiteY3" fmla="*/ 386862 h 386862"/>
              <a:gd name="connsiteX4" fmla="*/ 169452 w 383665"/>
              <a:gd name="connsiteY4" fmla="*/ 370876 h 386862"/>
              <a:gd name="connsiteX5" fmla="*/ 188635 w 383665"/>
              <a:gd name="connsiteY5" fmla="*/ 370876 h 386862"/>
              <a:gd name="connsiteX6" fmla="*/ 188635 w 383665"/>
              <a:gd name="connsiteY6" fmla="*/ 370876 h 386862"/>
              <a:gd name="connsiteX7" fmla="*/ 214213 w 383665"/>
              <a:gd name="connsiteY7" fmla="*/ 361284 h 386862"/>
              <a:gd name="connsiteX8" fmla="*/ 214213 w 383665"/>
              <a:gd name="connsiteY8" fmla="*/ 326115 h 386862"/>
              <a:gd name="connsiteX9" fmla="*/ 201424 w 383665"/>
              <a:gd name="connsiteY9" fmla="*/ 313326 h 386862"/>
              <a:gd name="connsiteX10" fmla="*/ 201424 w 383665"/>
              <a:gd name="connsiteY10" fmla="*/ 300537 h 386862"/>
              <a:gd name="connsiteX11" fmla="*/ 227002 w 383665"/>
              <a:gd name="connsiteY11" fmla="*/ 284551 h 386862"/>
              <a:gd name="connsiteX12" fmla="*/ 242988 w 383665"/>
              <a:gd name="connsiteY12" fmla="*/ 284551 h 386862"/>
              <a:gd name="connsiteX13" fmla="*/ 310129 w 383665"/>
              <a:gd name="connsiteY13" fmla="*/ 217410 h 386862"/>
              <a:gd name="connsiteX14" fmla="*/ 310129 w 383665"/>
              <a:gd name="connsiteY14" fmla="*/ 185438 h 386862"/>
              <a:gd name="connsiteX15" fmla="*/ 326115 w 383665"/>
              <a:gd name="connsiteY15" fmla="*/ 175846 h 386862"/>
              <a:gd name="connsiteX16" fmla="*/ 322918 w 383665"/>
              <a:gd name="connsiteY16" fmla="*/ 153466 h 386862"/>
              <a:gd name="connsiteX17" fmla="*/ 290946 w 383665"/>
              <a:gd name="connsiteY17" fmla="*/ 127888 h 386862"/>
              <a:gd name="connsiteX18" fmla="*/ 290946 w 383665"/>
              <a:gd name="connsiteY18" fmla="*/ 95916 h 386862"/>
              <a:gd name="connsiteX19" fmla="*/ 354890 w 383665"/>
              <a:gd name="connsiteY19" fmla="*/ 67142 h 386862"/>
              <a:gd name="connsiteX20" fmla="*/ 383665 w 383665"/>
              <a:gd name="connsiteY20" fmla="*/ 41564 h 386862"/>
              <a:gd name="connsiteX21" fmla="*/ 383665 w 383665"/>
              <a:gd name="connsiteY21" fmla="*/ 9592 h 386862"/>
              <a:gd name="connsiteX22" fmla="*/ 364481 w 383665"/>
              <a:gd name="connsiteY22" fmla="*/ 0 h 386862"/>
              <a:gd name="connsiteX23" fmla="*/ 290946 w 383665"/>
              <a:gd name="connsiteY23" fmla="*/ 0 h 386862"/>
              <a:gd name="connsiteX24" fmla="*/ 290946 w 383665"/>
              <a:gd name="connsiteY24" fmla="*/ 19183 h 386862"/>
              <a:gd name="connsiteX25" fmla="*/ 242988 w 383665"/>
              <a:gd name="connsiteY25" fmla="*/ 25578 h 386862"/>
              <a:gd name="connsiteX26" fmla="*/ 220607 w 383665"/>
              <a:gd name="connsiteY26" fmla="*/ 51155 h 386862"/>
              <a:gd name="connsiteX27" fmla="*/ 198227 w 383665"/>
              <a:gd name="connsiteY27" fmla="*/ 51155 h 386862"/>
              <a:gd name="connsiteX28" fmla="*/ 204621 w 383665"/>
              <a:gd name="connsiteY28" fmla="*/ 108705 h 386862"/>
              <a:gd name="connsiteX29" fmla="*/ 182241 w 383665"/>
              <a:gd name="connsiteY29" fmla="*/ 127888 h 386862"/>
              <a:gd name="connsiteX30" fmla="*/ 147072 w 383665"/>
              <a:gd name="connsiteY30" fmla="*/ 121494 h 386862"/>
              <a:gd name="connsiteX31" fmla="*/ 147072 w 383665"/>
              <a:gd name="connsiteY31" fmla="*/ 156663 h 386862"/>
              <a:gd name="connsiteX32" fmla="*/ 121494 w 383665"/>
              <a:gd name="connsiteY32" fmla="*/ 166255 h 386862"/>
              <a:gd name="connsiteX33" fmla="*/ 79930 w 383665"/>
              <a:gd name="connsiteY33" fmla="*/ 220607 h 386862"/>
              <a:gd name="connsiteX34" fmla="*/ 9592 w 383665"/>
              <a:gd name="connsiteY34" fmla="*/ 220607 h 386862"/>
              <a:gd name="connsiteX35" fmla="*/ 9592 w 383665"/>
              <a:gd name="connsiteY35" fmla="*/ 258974 h 386862"/>
              <a:gd name="connsiteX36" fmla="*/ 25578 w 383665"/>
              <a:gd name="connsiteY36" fmla="*/ 265368 h 386862"/>
              <a:gd name="connsiteX37" fmla="*/ 35170 w 383665"/>
              <a:gd name="connsiteY37" fmla="*/ 284551 h 386862"/>
              <a:gd name="connsiteX38" fmla="*/ 51156 w 383665"/>
              <a:gd name="connsiteY38" fmla="*/ 300537 h 386862"/>
              <a:gd name="connsiteX39" fmla="*/ 35170 w 383665"/>
              <a:gd name="connsiteY39" fmla="*/ 319721 h 386862"/>
              <a:gd name="connsiteX40" fmla="*/ 9592 w 383665"/>
              <a:gd name="connsiteY40" fmla="*/ 306932 h 386862"/>
              <a:gd name="connsiteX41" fmla="*/ 0 w 383665"/>
              <a:gd name="connsiteY41" fmla="*/ 374073 h 38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3665" h="386862">
                <a:moveTo>
                  <a:pt x="0" y="374073"/>
                </a:moveTo>
                <a:lnTo>
                  <a:pt x="111902" y="370876"/>
                </a:lnTo>
                <a:lnTo>
                  <a:pt x="147072" y="386862"/>
                </a:lnTo>
                <a:lnTo>
                  <a:pt x="166255" y="386862"/>
                </a:lnTo>
                <a:lnTo>
                  <a:pt x="169452" y="370876"/>
                </a:lnTo>
                <a:lnTo>
                  <a:pt x="188635" y="370876"/>
                </a:lnTo>
                <a:lnTo>
                  <a:pt x="188635" y="370876"/>
                </a:lnTo>
                <a:lnTo>
                  <a:pt x="214213" y="361284"/>
                </a:lnTo>
                <a:lnTo>
                  <a:pt x="214213" y="326115"/>
                </a:lnTo>
                <a:lnTo>
                  <a:pt x="201424" y="313326"/>
                </a:lnTo>
                <a:lnTo>
                  <a:pt x="201424" y="300537"/>
                </a:lnTo>
                <a:lnTo>
                  <a:pt x="227002" y="284551"/>
                </a:lnTo>
                <a:lnTo>
                  <a:pt x="242988" y="284551"/>
                </a:lnTo>
                <a:lnTo>
                  <a:pt x="310129" y="217410"/>
                </a:lnTo>
                <a:lnTo>
                  <a:pt x="310129" y="185438"/>
                </a:lnTo>
                <a:cubicBezTo>
                  <a:pt x="330742" y="178567"/>
                  <a:pt x="334077" y="183811"/>
                  <a:pt x="326115" y="175846"/>
                </a:cubicBezTo>
                <a:lnTo>
                  <a:pt x="322918" y="153466"/>
                </a:lnTo>
                <a:cubicBezTo>
                  <a:pt x="290073" y="130475"/>
                  <a:pt x="290946" y="144095"/>
                  <a:pt x="290946" y="127888"/>
                </a:cubicBezTo>
                <a:lnTo>
                  <a:pt x="290946" y="95916"/>
                </a:lnTo>
                <a:lnTo>
                  <a:pt x="354890" y="67142"/>
                </a:lnTo>
                <a:lnTo>
                  <a:pt x="383665" y="41564"/>
                </a:lnTo>
                <a:lnTo>
                  <a:pt x="383665" y="9592"/>
                </a:lnTo>
                <a:lnTo>
                  <a:pt x="364481" y="0"/>
                </a:lnTo>
                <a:lnTo>
                  <a:pt x="290946" y="0"/>
                </a:lnTo>
                <a:lnTo>
                  <a:pt x="290946" y="19183"/>
                </a:lnTo>
                <a:lnTo>
                  <a:pt x="242988" y="25578"/>
                </a:lnTo>
                <a:lnTo>
                  <a:pt x="220607" y="51155"/>
                </a:lnTo>
                <a:lnTo>
                  <a:pt x="198227" y="51155"/>
                </a:lnTo>
                <a:lnTo>
                  <a:pt x="204621" y="108705"/>
                </a:lnTo>
                <a:lnTo>
                  <a:pt x="182241" y="127888"/>
                </a:lnTo>
                <a:lnTo>
                  <a:pt x="147072" y="121494"/>
                </a:lnTo>
                <a:lnTo>
                  <a:pt x="147072" y="156663"/>
                </a:lnTo>
                <a:lnTo>
                  <a:pt x="121494" y="166255"/>
                </a:lnTo>
                <a:lnTo>
                  <a:pt x="79930" y="220607"/>
                </a:lnTo>
                <a:lnTo>
                  <a:pt x="9592" y="220607"/>
                </a:lnTo>
                <a:lnTo>
                  <a:pt x="9592" y="258974"/>
                </a:lnTo>
                <a:lnTo>
                  <a:pt x="25578" y="265368"/>
                </a:lnTo>
                <a:lnTo>
                  <a:pt x="35170" y="284551"/>
                </a:lnTo>
                <a:lnTo>
                  <a:pt x="51156" y="300537"/>
                </a:lnTo>
                <a:lnTo>
                  <a:pt x="35170" y="319721"/>
                </a:lnTo>
                <a:lnTo>
                  <a:pt x="9592" y="306932"/>
                </a:lnTo>
                <a:lnTo>
                  <a:pt x="0" y="374073"/>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0" name="Forme libre 239"/>
          <p:cNvSpPr/>
          <p:nvPr/>
        </p:nvSpPr>
        <p:spPr>
          <a:xfrm>
            <a:off x="5805488" y="2743200"/>
            <a:ext cx="377825" cy="268288"/>
          </a:xfrm>
          <a:custGeom>
            <a:avLst/>
            <a:gdLst>
              <a:gd name="connsiteX0" fmla="*/ 111902 w 377270"/>
              <a:gd name="connsiteY0" fmla="*/ 268565 h 268565"/>
              <a:gd name="connsiteX1" fmla="*/ 150269 w 377270"/>
              <a:gd name="connsiteY1" fmla="*/ 220607 h 268565"/>
              <a:gd name="connsiteX2" fmla="*/ 179044 w 377270"/>
              <a:gd name="connsiteY2" fmla="*/ 204621 h 268565"/>
              <a:gd name="connsiteX3" fmla="*/ 179044 w 377270"/>
              <a:gd name="connsiteY3" fmla="*/ 169452 h 268565"/>
              <a:gd name="connsiteX4" fmla="*/ 211016 w 377270"/>
              <a:gd name="connsiteY4" fmla="*/ 179043 h 268565"/>
              <a:gd name="connsiteX5" fmla="*/ 239790 w 377270"/>
              <a:gd name="connsiteY5" fmla="*/ 156663 h 268565"/>
              <a:gd name="connsiteX6" fmla="*/ 233396 w 377270"/>
              <a:gd name="connsiteY6" fmla="*/ 105508 h 268565"/>
              <a:gd name="connsiteX7" fmla="*/ 252579 w 377270"/>
              <a:gd name="connsiteY7" fmla="*/ 95916 h 268565"/>
              <a:gd name="connsiteX8" fmla="*/ 274960 w 377270"/>
              <a:gd name="connsiteY8" fmla="*/ 73536 h 268565"/>
              <a:gd name="connsiteX9" fmla="*/ 322918 w 377270"/>
              <a:gd name="connsiteY9" fmla="*/ 73536 h 268565"/>
              <a:gd name="connsiteX10" fmla="*/ 322918 w 377270"/>
              <a:gd name="connsiteY10" fmla="*/ 54352 h 268565"/>
              <a:gd name="connsiteX11" fmla="*/ 377270 w 377270"/>
              <a:gd name="connsiteY11" fmla="*/ 51155 h 268565"/>
              <a:gd name="connsiteX12" fmla="*/ 367679 w 377270"/>
              <a:gd name="connsiteY12" fmla="*/ 28775 h 268565"/>
              <a:gd name="connsiteX13" fmla="*/ 319721 w 377270"/>
              <a:gd name="connsiteY13" fmla="*/ 28775 h 268565"/>
              <a:gd name="connsiteX14" fmla="*/ 294143 w 377270"/>
              <a:gd name="connsiteY14" fmla="*/ 51155 h 268565"/>
              <a:gd name="connsiteX15" fmla="*/ 242988 w 377270"/>
              <a:gd name="connsiteY15" fmla="*/ 38366 h 268565"/>
              <a:gd name="connsiteX16" fmla="*/ 242988 w 377270"/>
              <a:gd name="connsiteY16" fmla="*/ 31972 h 268565"/>
              <a:gd name="connsiteX17" fmla="*/ 227002 w 377270"/>
              <a:gd name="connsiteY17" fmla="*/ 0 h 268565"/>
              <a:gd name="connsiteX18" fmla="*/ 214213 w 377270"/>
              <a:gd name="connsiteY18" fmla="*/ 35169 h 268565"/>
              <a:gd name="connsiteX19" fmla="*/ 175846 w 377270"/>
              <a:gd name="connsiteY19" fmla="*/ 35169 h 268565"/>
              <a:gd name="connsiteX20" fmla="*/ 147072 w 377270"/>
              <a:gd name="connsiteY20" fmla="*/ 19183 h 268565"/>
              <a:gd name="connsiteX21" fmla="*/ 124691 w 377270"/>
              <a:gd name="connsiteY21" fmla="*/ 19183 h 268565"/>
              <a:gd name="connsiteX22" fmla="*/ 105508 w 377270"/>
              <a:gd name="connsiteY22" fmla="*/ 54352 h 268565"/>
              <a:gd name="connsiteX23" fmla="*/ 105508 w 377270"/>
              <a:gd name="connsiteY23" fmla="*/ 73536 h 268565"/>
              <a:gd name="connsiteX24" fmla="*/ 38367 w 377270"/>
              <a:gd name="connsiteY24" fmla="*/ 76733 h 268565"/>
              <a:gd name="connsiteX25" fmla="*/ 0 w 377270"/>
              <a:gd name="connsiteY25" fmla="*/ 111902 h 268565"/>
              <a:gd name="connsiteX26" fmla="*/ 0 w 377270"/>
              <a:gd name="connsiteY26" fmla="*/ 140677 h 268565"/>
              <a:gd name="connsiteX27" fmla="*/ 25578 w 377270"/>
              <a:gd name="connsiteY27" fmla="*/ 140677 h 268565"/>
              <a:gd name="connsiteX28" fmla="*/ 9592 w 377270"/>
              <a:gd name="connsiteY28" fmla="*/ 175846 h 268565"/>
              <a:gd name="connsiteX29" fmla="*/ 28775 w 377270"/>
              <a:gd name="connsiteY29" fmla="*/ 182241 h 268565"/>
              <a:gd name="connsiteX30" fmla="*/ 28775 w 377270"/>
              <a:gd name="connsiteY30" fmla="*/ 207818 h 268565"/>
              <a:gd name="connsiteX31" fmla="*/ 51156 w 377270"/>
              <a:gd name="connsiteY31" fmla="*/ 207818 h 268565"/>
              <a:gd name="connsiteX32" fmla="*/ 51156 w 377270"/>
              <a:gd name="connsiteY32" fmla="*/ 233396 h 268565"/>
              <a:gd name="connsiteX33" fmla="*/ 41564 w 377270"/>
              <a:gd name="connsiteY33" fmla="*/ 249382 h 268565"/>
              <a:gd name="connsiteX34" fmla="*/ 41564 w 377270"/>
              <a:gd name="connsiteY34" fmla="*/ 268565 h 268565"/>
              <a:gd name="connsiteX35" fmla="*/ 111902 w 377270"/>
              <a:gd name="connsiteY35" fmla="*/ 268565 h 26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7270" h="268565">
                <a:moveTo>
                  <a:pt x="111902" y="268565"/>
                </a:moveTo>
                <a:lnTo>
                  <a:pt x="150269" y="220607"/>
                </a:lnTo>
                <a:lnTo>
                  <a:pt x="179044" y="204621"/>
                </a:lnTo>
                <a:lnTo>
                  <a:pt x="179044" y="169452"/>
                </a:lnTo>
                <a:lnTo>
                  <a:pt x="211016" y="179043"/>
                </a:lnTo>
                <a:cubicBezTo>
                  <a:pt x="240677" y="159269"/>
                  <a:pt x="239790" y="171387"/>
                  <a:pt x="239790" y="156663"/>
                </a:cubicBezTo>
                <a:lnTo>
                  <a:pt x="233396" y="105508"/>
                </a:lnTo>
                <a:cubicBezTo>
                  <a:pt x="256757" y="95496"/>
                  <a:pt x="263894" y="95916"/>
                  <a:pt x="252579" y="95916"/>
                </a:cubicBezTo>
                <a:lnTo>
                  <a:pt x="274960" y="73536"/>
                </a:lnTo>
                <a:lnTo>
                  <a:pt x="322918" y="73536"/>
                </a:lnTo>
                <a:lnTo>
                  <a:pt x="322918" y="54352"/>
                </a:lnTo>
                <a:lnTo>
                  <a:pt x="377270" y="51155"/>
                </a:lnTo>
                <a:lnTo>
                  <a:pt x="367679" y="28775"/>
                </a:lnTo>
                <a:lnTo>
                  <a:pt x="319721" y="28775"/>
                </a:lnTo>
                <a:lnTo>
                  <a:pt x="294143" y="51155"/>
                </a:lnTo>
                <a:cubicBezTo>
                  <a:pt x="239797" y="47759"/>
                  <a:pt x="242988" y="65043"/>
                  <a:pt x="242988" y="38366"/>
                </a:cubicBezTo>
                <a:lnTo>
                  <a:pt x="242988" y="31972"/>
                </a:lnTo>
                <a:lnTo>
                  <a:pt x="227002" y="0"/>
                </a:lnTo>
                <a:lnTo>
                  <a:pt x="214213" y="35169"/>
                </a:lnTo>
                <a:lnTo>
                  <a:pt x="175846" y="35169"/>
                </a:lnTo>
                <a:lnTo>
                  <a:pt x="147072" y="19183"/>
                </a:lnTo>
                <a:lnTo>
                  <a:pt x="124691" y="19183"/>
                </a:lnTo>
                <a:lnTo>
                  <a:pt x="105508" y="54352"/>
                </a:lnTo>
                <a:lnTo>
                  <a:pt x="105508" y="73536"/>
                </a:lnTo>
                <a:lnTo>
                  <a:pt x="38367" y="76733"/>
                </a:lnTo>
                <a:lnTo>
                  <a:pt x="0" y="111902"/>
                </a:lnTo>
                <a:lnTo>
                  <a:pt x="0" y="140677"/>
                </a:lnTo>
                <a:lnTo>
                  <a:pt x="25578" y="140677"/>
                </a:lnTo>
                <a:lnTo>
                  <a:pt x="9592" y="175846"/>
                </a:lnTo>
                <a:lnTo>
                  <a:pt x="28775" y="182241"/>
                </a:lnTo>
                <a:lnTo>
                  <a:pt x="28775" y="207818"/>
                </a:lnTo>
                <a:lnTo>
                  <a:pt x="51156" y="207818"/>
                </a:lnTo>
                <a:lnTo>
                  <a:pt x="51156" y="233396"/>
                </a:lnTo>
                <a:lnTo>
                  <a:pt x="41564" y="249382"/>
                </a:lnTo>
                <a:lnTo>
                  <a:pt x="41564" y="268565"/>
                </a:lnTo>
                <a:lnTo>
                  <a:pt x="111902" y="268565"/>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1" name="Forme libre 240"/>
          <p:cNvSpPr/>
          <p:nvPr/>
        </p:nvSpPr>
        <p:spPr>
          <a:xfrm>
            <a:off x="5962650" y="2803525"/>
            <a:ext cx="766763" cy="904875"/>
          </a:xfrm>
          <a:custGeom>
            <a:avLst/>
            <a:gdLst>
              <a:gd name="connsiteX0" fmla="*/ 191832 w 767329"/>
              <a:gd name="connsiteY0" fmla="*/ 776920 h 904808"/>
              <a:gd name="connsiteX1" fmla="*/ 166255 w 767329"/>
              <a:gd name="connsiteY1" fmla="*/ 709779 h 904808"/>
              <a:gd name="connsiteX2" fmla="*/ 153466 w 767329"/>
              <a:gd name="connsiteY2" fmla="*/ 629849 h 904808"/>
              <a:gd name="connsiteX3" fmla="*/ 134283 w 767329"/>
              <a:gd name="connsiteY3" fmla="*/ 581891 h 904808"/>
              <a:gd name="connsiteX4" fmla="*/ 131086 w 767329"/>
              <a:gd name="connsiteY4" fmla="*/ 485975 h 904808"/>
              <a:gd name="connsiteX5" fmla="*/ 111902 w 767329"/>
              <a:gd name="connsiteY5" fmla="*/ 485975 h 904808"/>
              <a:gd name="connsiteX6" fmla="*/ 105508 w 767329"/>
              <a:gd name="connsiteY6" fmla="*/ 511552 h 904808"/>
              <a:gd name="connsiteX7" fmla="*/ 67141 w 767329"/>
              <a:gd name="connsiteY7" fmla="*/ 511552 h 904808"/>
              <a:gd name="connsiteX8" fmla="*/ 38367 w 767329"/>
              <a:gd name="connsiteY8" fmla="*/ 409242 h 904808"/>
              <a:gd name="connsiteX9" fmla="*/ 0 w 767329"/>
              <a:gd name="connsiteY9" fmla="*/ 370875 h 904808"/>
              <a:gd name="connsiteX10" fmla="*/ 25578 w 767329"/>
              <a:gd name="connsiteY10" fmla="*/ 374073 h 904808"/>
              <a:gd name="connsiteX11" fmla="*/ 38367 w 767329"/>
              <a:gd name="connsiteY11" fmla="*/ 374073 h 904808"/>
              <a:gd name="connsiteX12" fmla="*/ 47958 w 767329"/>
              <a:gd name="connsiteY12" fmla="*/ 358087 h 904808"/>
              <a:gd name="connsiteX13" fmla="*/ 89522 w 767329"/>
              <a:gd name="connsiteY13" fmla="*/ 351692 h 904808"/>
              <a:gd name="connsiteX14" fmla="*/ 89522 w 767329"/>
              <a:gd name="connsiteY14" fmla="*/ 313326 h 904808"/>
              <a:gd name="connsiteX15" fmla="*/ 76733 w 767329"/>
              <a:gd name="connsiteY15" fmla="*/ 303734 h 904808"/>
              <a:gd name="connsiteX16" fmla="*/ 76733 w 767329"/>
              <a:gd name="connsiteY16" fmla="*/ 303734 h 904808"/>
              <a:gd name="connsiteX17" fmla="*/ 99114 w 767329"/>
              <a:gd name="connsiteY17" fmla="*/ 274959 h 904808"/>
              <a:gd name="connsiteX18" fmla="*/ 118297 w 767329"/>
              <a:gd name="connsiteY18" fmla="*/ 274959 h 904808"/>
              <a:gd name="connsiteX19" fmla="*/ 185438 w 767329"/>
              <a:gd name="connsiteY19" fmla="*/ 207818 h 904808"/>
              <a:gd name="connsiteX20" fmla="*/ 185438 w 767329"/>
              <a:gd name="connsiteY20" fmla="*/ 172649 h 904808"/>
              <a:gd name="connsiteX21" fmla="*/ 198227 w 767329"/>
              <a:gd name="connsiteY21" fmla="*/ 166254 h 904808"/>
              <a:gd name="connsiteX22" fmla="*/ 198227 w 767329"/>
              <a:gd name="connsiteY22" fmla="*/ 147071 h 904808"/>
              <a:gd name="connsiteX23" fmla="*/ 166255 w 767329"/>
              <a:gd name="connsiteY23" fmla="*/ 121494 h 904808"/>
              <a:gd name="connsiteX24" fmla="*/ 166255 w 767329"/>
              <a:gd name="connsiteY24" fmla="*/ 86324 h 904808"/>
              <a:gd name="connsiteX25" fmla="*/ 255776 w 767329"/>
              <a:gd name="connsiteY25" fmla="*/ 35169 h 904808"/>
              <a:gd name="connsiteX26" fmla="*/ 255776 w 767329"/>
              <a:gd name="connsiteY26" fmla="*/ 0 h 904808"/>
              <a:gd name="connsiteX27" fmla="*/ 332509 w 767329"/>
              <a:gd name="connsiteY27" fmla="*/ 6394 h 904808"/>
              <a:gd name="connsiteX28" fmla="*/ 332509 w 767329"/>
              <a:gd name="connsiteY28" fmla="*/ 70338 h 904808"/>
              <a:gd name="connsiteX29" fmla="*/ 300537 w 767329"/>
              <a:gd name="connsiteY29" fmla="*/ 70338 h 904808"/>
              <a:gd name="connsiteX30" fmla="*/ 294143 w 767329"/>
              <a:gd name="connsiteY30" fmla="*/ 89522 h 904808"/>
              <a:gd name="connsiteX31" fmla="*/ 313326 w 767329"/>
              <a:gd name="connsiteY31" fmla="*/ 115099 h 904808"/>
              <a:gd name="connsiteX32" fmla="*/ 332509 w 767329"/>
              <a:gd name="connsiteY32" fmla="*/ 137480 h 904808"/>
              <a:gd name="connsiteX33" fmla="*/ 326115 w 767329"/>
              <a:gd name="connsiteY33" fmla="*/ 188635 h 904808"/>
              <a:gd name="connsiteX34" fmla="*/ 338904 w 767329"/>
              <a:gd name="connsiteY34" fmla="*/ 185438 h 904808"/>
              <a:gd name="connsiteX35" fmla="*/ 364481 w 767329"/>
              <a:gd name="connsiteY35" fmla="*/ 211015 h 904808"/>
              <a:gd name="connsiteX36" fmla="*/ 354890 w 767329"/>
              <a:gd name="connsiteY36" fmla="*/ 223804 h 904808"/>
              <a:gd name="connsiteX37" fmla="*/ 354890 w 767329"/>
              <a:gd name="connsiteY37" fmla="*/ 262170 h 904808"/>
              <a:gd name="connsiteX38" fmla="*/ 370876 w 767329"/>
              <a:gd name="connsiteY38" fmla="*/ 268565 h 904808"/>
              <a:gd name="connsiteX39" fmla="*/ 393256 w 767329"/>
              <a:gd name="connsiteY39" fmla="*/ 287748 h 904808"/>
              <a:gd name="connsiteX40" fmla="*/ 418834 w 767329"/>
              <a:gd name="connsiteY40" fmla="*/ 284551 h 904808"/>
              <a:gd name="connsiteX41" fmla="*/ 428425 w 767329"/>
              <a:gd name="connsiteY41" fmla="*/ 306931 h 904808"/>
              <a:gd name="connsiteX42" fmla="*/ 460397 w 767329"/>
              <a:gd name="connsiteY42" fmla="*/ 316523 h 904808"/>
              <a:gd name="connsiteX43" fmla="*/ 514750 w 767329"/>
              <a:gd name="connsiteY43" fmla="*/ 338903 h 904808"/>
              <a:gd name="connsiteX44" fmla="*/ 540327 w 767329"/>
              <a:gd name="connsiteY44" fmla="*/ 348495 h 904808"/>
              <a:gd name="connsiteX45" fmla="*/ 556314 w 767329"/>
              <a:gd name="connsiteY45" fmla="*/ 338903 h 904808"/>
              <a:gd name="connsiteX46" fmla="*/ 556314 w 767329"/>
              <a:gd name="connsiteY46" fmla="*/ 310129 h 904808"/>
              <a:gd name="connsiteX47" fmla="*/ 633046 w 767329"/>
              <a:gd name="connsiteY47" fmla="*/ 306931 h 904808"/>
              <a:gd name="connsiteX48" fmla="*/ 661821 w 767329"/>
              <a:gd name="connsiteY48" fmla="*/ 252579 h 904808"/>
              <a:gd name="connsiteX49" fmla="*/ 716174 w 767329"/>
              <a:gd name="connsiteY49" fmla="*/ 252579 h 904808"/>
              <a:gd name="connsiteX50" fmla="*/ 735357 w 767329"/>
              <a:gd name="connsiteY50" fmla="*/ 268565 h 904808"/>
              <a:gd name="connsiteX51" fmla="*/ 767329 w 767329"/>
              <a:gd name="connsiteY51" fmla="*/ 271762 h 904808"/>
              <a:gd name="connsiteX52" fmla="*/ 760934 w 767329"/>
              <a:gd name="connsiteY52" fmla="*/ 332509 h 904808"/>
              <a:gd name="connsiteX53" fmla="*/ 732160 w 767329"/>
              <a:gd name="connsiteY53" fmla="*/ 335706 h 904808"/>
              <a:gd name="connsiteX54" fmla="*/ 716174 w 767329"/>
              <a:gd name="connsiteY54" fmla="*/ 377270 h 904808"/>
              <a:gd name="connsiteX55" fmla="*/ 687399 w 767329"/>
              <a:gd name="connsiteY55" fmla="*/ 418833 h 904808"/>
              <a:gd name="connsiteX56" fmla="*/ 677807 w 767329"/>
              <a:gd name="connsiteY56" fmla="*/ 434819 h 904808"/>
              <a:gd name="connsiteX57" fmla="*/ 677807 w 767329"/>
              <a:gd name="connsiteY57" fmla="*/ 469989 h 904808"/>
              <a:gd name="connsiteX58" fmla="*/ 658624 w 767329"/>
              <a:gd name="connsiteY58" fmla="*/ 498763 h 904808"/>
              <a:gd name="connsiteX59" fmla="*/ 639441 w 767329"/>
              <a:gd name="connsiteY59" fmla="*/ 457200 h 904808"/>
              <a:gd name="connsiteX60" fmla="*/ 642638 w 767329"/>
              <a:gd name="connsiteY60" fmla="*/ 422031 h 904808"/>
              <a:gd name="connsiteX61" fmla="*/ 620258 w 767329"/>
              <a:gd name="connsiteY61" fmla="*/ 399650 h 904808"/>
              <a:gd name="connsiteX62" fmla="*/ 620258 w 767329"/>
              <a:gd name="connsiteY62" fmla="*/ 380467 h 904808"/>
              <a:gd name="connsiteX63" fmla="*/ 639441 w 767329"/>
              <a:gd name="connsiteY63" fmla="*/ 374073 h 904808"/>
              <a:gd name="connsiteX64" fmla="*/ 636244 w 767329"/>
              <a:gd name="connsiteY64" fmla="*/ 351692 h 904808"/>
              <a:gd name="connsiteX65" fmla="*/ 610666 w 767329"/>
              <a:gd name="connsiteY65" fmla="*/ 354889 h 904808"/>
              <a:gd name="connsiteX66" fmla="*/ 594680 w 767329"/>
              <a:gd name="connsiteY66" fmla="*/ 332509 h 904808"/>
              <a:gd name="connsiteX67" fmla="*/ 578694 w 767329"/>
              <a:gd name="connsiteY67" fmla="*/ 335706 h 904808"/>
              <a:gd name="connsiteX68" fmla="*/ 572300 w 767329"/>
              <a:gd name="connsiteY68" fmla="*/ 361284 h 904808"/>
              <a:gd name="connsiteX69" fmla="*/ 543525 w 767329"/>
              <a:gd name="connsiteY69" fmla="*/ 370875 h 904808"/>
              <a:gd name="connsiteX70" fmla="*/ 543525 w 767329"/>
              <a:gd name="connsiteY70" fmla="*/ 386861 h 904808"/>
              <a:gd name="connsiteX71" fmla="*/ 569102 w 767329"/>
              <a:gd name="connsiteY71" fmla="*/ 406045 h 904808"/>
              <a:gd name="connsiteX72" fmla="*/ 569102 w 767329"/>
              <a:gd name="connsiteY72" fmla="*/ 473186 h 904808"/>
              <a:gd name="connsiteX73" fmla="*/ 521144 w 767329"/>
              <a:gd name="connsiteY73" fmla="*/ 476383 h 904808"/>
              <a:gd name="connsiteX74" fmla="*/ 517947 w 767329"/>
              <a:gd name="connsiteY74" fmla="*/ 505158 h 904808"/>
              <a:gd name="connsiteX75" fmla="*/ 438017 w 767329"/>
              <a:gd name="connsiteY75" fmla="*/ 591482 h 904808"/>
              <a:gd name="connsiteX76" fmla="*/ 386862 w 767329"/>
              <a:gd name="connsiteY76" fmla="*/ 658624 h 904808"/>
              <a:gd name="connsiteX77" fmla="*/ 329312 w 767329"/>
              <a:gd name="connsiteY77" fmla="*/ 700187 h 904808"/>
              <a:gd name="connsiteX78" fmla="*/ 329312 w 767329"/>
              <a:gd name="connsiteY78" fmla="*/ 802498 h 904808"/>
              <a:gd name="connsiteX79" fmla="*/ 313326 w 767329"/>
              <a:gd name="connsiteY79" fmla="*/ 815287 h 904808"/>
              <a:gd name="connsiteX80" fmla="*/ 310129 w 767329"/>
              <a:gd name="connsiteY80" fmla="*/ 850456 h 904808"/>
              <a:gd name="connsiteX81" fmla="*/ 265368 w 767329"/>
              <a:gd name="connsiteY81" fmla="*/ 901611 h 904808"/>
              <a:gd name="connsiteX82" fmla="*/ 252579 w 767329"/>
              <a:gd name="connsiteY82" fmla="*/ 904808 h 904808"/>
              <a:gd name="connsiteX83" fmla="*/ 191832 w 767329"/>
              <a:gd name="connsiteY83" fmla="*/ 776920 h 90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67329" h="904808">
                <a:moveTo>
                  <a:pt x="191832" y="776920"/>
                </a:moveTo>
                <a:lnTo>
                  <a:pt x="166255" y="709779"/>
                </a:lnTo>
                <a:lnTo>
                  <a:pt x="153466" y="629849"/>
                </a:lnTo>
                <a:lnTo>
                  <a:pt x="134283" y="581891"/>
                </a:lnTo>
                <a:lnTo>
                  <a:pt x="131086" y="485975"/>
                </a:lnTo>
                <a:lnTo>
                  <a:pt x="111902" y="485975"/>
                </a:lnTo>
                <a:lnTo>
                  <a:pt x="105508" y="511552"/>
                </a:lnTo>
                <a:lnTo>
                  <a:pt x="67141" y="511552"/>
                </a:lnTo>
                <a:lnTo>
                  <a:pt x="38367" y="409242"/>
                </a:lnTo>
                <a:lnTo>
                  <a:pt x="0" y="370875"/>
                </a:lnTo>
                <a:lnTo>
                  <a:pt x="25578" y="374073"/>
                </a:lnTo>
                <a:lnTo>
                  <a:pt x="38367" y="374073"/>
                </a:lnTo>
                <a:lnTo>
                  <a:pt x="47958" y="358087"/>
                </a:lnTo>
                <a:lnTo>
                  <a:pt x="89522" y="351692"/>
                </a:lnTo>
                <a:lnTo>
                  <a:pt x="89522" y="313326"/>
                </a:lnTo>
                <a:lnTo>
                  <a:pt x="76733" y="303734"/>
                </a:lnTo>
                <a:lnTo>
                  <a:pt x="76733" y="303734"/>
                </a:lnTo>
                <a:lnTo>
                  <a:pt x="99114" y="274959"/>
                </a:lnTo>
                <a:lnTo>
                  <a:pt x="118297" y="274959"/>
                </a:lnTo>
                <a:lnTo>
                  <a:pt x="185438" y="207818"/>
                </a:lnTo>
                <a:lnTo>
                  <a:pt x="185438" y="172649"/>
                </a:lnTo>
                <a:lnTo>
                  <a:pt x="198227" y="166254"/>
                </a:lnTo>
                <a:lnTo>
                  <a:pt x="198227" y="147071"/>
                </a:lnTo>
                <a:lnTo>
                  <a:pt x="166255" y="121494"/>
                </a:lnTo>
                <a:lnTo>
                  <a:pt x="166255" y="86324"/>
                </a:lnTo>
                <a:lnTo>
                  <a:pt x="255776" y="35169"/>
                </a:lnTo>
                <a:lnTo>
                  <a:pt x="255776" y="0"/>
                </a:lnTo>
                <a:lnTo>
                  <a:pt x="332509" y="6394"/>
                </a:lnTo>
                <a:lnTo>
                  <a:pt x="332509" y="70338"/>
                </a:lnTo>
                <a:lnTo>
                  <a:pt x="300537" y="70338"/>
                </a:lnTo>
                <a:lnTo>
                  <a:pt x="294143" y="89522"/>
                </a:lnTo>
                <a:lnTo>
                  <a:pt x="313326" y="115099"/>
                </a:lnTo>
                <a:lnTo>
                  <a:pt x="332509" y="137480"/>
                </a:lnTo>
                <a:lnTo>
                  <a:pt x="326115" y="188635"/>
                </a:lnTo>
                <a:lnTo>
                  <a:pt x="338904" y="185438"/>
                </a:lnTo>
                <a:lnTo>
                  <a:pt x="364481" y="211015"/>
                </a:lnTo>
                <a:lnTo>
                  <a:pt x="354890" y="223804"/>
                </a:lnTo>
                <a:lnTo>
                  <a:pt x="354890" y="262170"/>
                </a:lnTo>
                <a:lnTo>
                  <a:pt x="370876" y="268565"/>
                </a:lnTo>
                <a:lnTo>
                  <a:pt x="393256" y="287748"/>
                </a:lnTo>
                <a:lnTo>
                  <a:pt x="418834" y="284551"/>
                </a:lnTo>
                <a:lnTo>
                  <a:pt x="428425" y="306931"/>
                </a:lnTo>
                <a:cubicBezTo>
                  <a:pt x="462518" y="310341"/>
                  <a:pt x="460397" y="299418"/>
                  <a:pt x="460397" y="316523"/>
                </a:cubicBezTo>
                <a:lnTo>
                  <a:pt x="514750" y="338903"/>
                </a:lnTo>
                <a:lnTo>
                  <a:pt x="540327" y="348495"/>
                </a:lnTo>
                <a:cubicBezTo>
                  <a:pt x="557304" y="341705"/>
                  <a:pt x="556314" y="347840"/>
                  <a:pt x="556314" y="338903"/>
                </a:cubicBezTo>
                <a:lnTo>
                  <a:pt x="556314" y="310129"/>
                </a:lnTo>
                <a:lnTo>
                  <a:pt x="633046" y="306931"/>
                </a:lnTo>
                <a:lnTo>
                  <a:pt x="661821" y="252579"/>
                </a:lnTo>
                <a:lnTo>
                  <a:pt x="716174" y="252579"/>
                </a:lnTo>
                <a:lnTo>
                  <a:pt x="735357" y="268565"/>
                </a:lnTo>
                <a:lnTo>
                  <a:pt x="767329" y="271762"/>
                </a:lnTo>
                <a:lnTo>
                  <a:pt x="760934" y="332509"/>
                </a:lnTo>
                <a:lnTo>
                  <a:pt x="732160" y="335706"/>
                </a:lnTo>
                <a:lnTo>
                  <a:pt x="716174" y="377270"/>
                </a:lnTo>
                <a:lnTo>
                  <a:pt x="687399" y="418833"/>
                </a:lnTo>
                <a:lnTo>
                  <a:pt x="677807" y="434819"/>
                </a:lnTo>
                <a:lnTo>
                  <a:pt x="677807" y="469989"/>
                </a:lnTo>
                <a:lnTo>
                  <a:pt x="658624" y="498763"/>
                </a:lnTo>
                <a:lnTo>
                  <a:pt x="639441" y="457200"/>
                </a:lnTo>
                <a:lnTo>
                  <a:pt x="642638" y="422031"/>
                </a:lnTo>
                <a:cubicBezTo>
                  <a:pt x="619449" y="402153"/>
                  <a:pt x="620258" y="412673"/>
                  <a:pt x="620258" y="399650"/>
                </a:cubicBezTo>
                <a:lnTo>
                  <a:pt x="620258" y="380467"/>
                </a:lnTo>
                <a:lnTo>
                  <a:pt x="639441" y="374073"/>
                </a:lnTo>
                <a:lnTo>
                  <a:pt x="636244" y="351692"/>
                </a:lnTo>
                <a:lnTo>
                  <a:pt x="610666" y="354889"/>
                </a:lnTo>
                <a:lnTo>
                  <a:pt x="594680" y="332509"/>
                </a:lnTo>
                <a:lnTo>
                  <a:pt x="578694" y="335706"/>
                </a:lnTo>
                <a:lnTo>
                  <a:pt x="572300" y="361284"/>
                </a:lnTo>
                <a:cubicBezTo>
                  <a:pt x="542485" y="367909"/>
                  <a:pt x="543525" y="357852"/>
                  <a:pt x="543525" y="370875"/>
                </a:cubicBezTo>
                <a:lnTo>
                  <a:pt x="543525" y="386861"/>
                </a:lnTo>
                <a:lnTo>
                  <a:pt x="569102" y="406045"/>
                </a:lnTo>
                <a:lnTo>
                  <a:pt x="569102" y="473186"/>
                </a:lnTo>
                <a:lnTo>
                  <a:pt x="521144" y="476383"/>
                </a:lnTo>
                <a:lnTo>
                  <a:pt x="517947" y="505158"/>
                </a:lnTo>
                <a:lnTo>
                  <a:pt x="438017" y="591482"/>
                </a:lnTo>
                <a:lnTo>
                  <a:pt x="386862" y="658624"/>
                </a:lnTo>
                <a:lnTo>
                  <a:pt x="329312" y="700187"/>
                </a:lnTo>
                <a:lnTo>
                  <a:pt x="329312" y="802498"/>
                </a:lnTo>
                <a:lnTo>
                  <a:pt x="313326" y="815287"/>
                </a:lnTo>
                <a:lnTo>
                  <a:pt x="310129" y="850456"/>
                </a:lnTo>
                <a:lnTo>
                  <a:pt x="265368" y="901611"/>
                </a:lnTo>
                <a:lnTo>
                  <a:pt x="252579" y="904808"/>
                </a:lnTo>
                <a:lnTo>
                  <a:pt x="191832" y="776920"/>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2" name="Forme libre 241"/>
          <p:cNvSpPr/>
          <p:nvPr/>
        </p:nvSpPr>
        <p:spPr>
          <a:xfrm>
            <a:off x="6499225" y="3130550"/>
            <a:ext cx="122238" cy="171450"/>
          </a:xfrm>
          <a:custGeom>
            <a:avLst/>
            <a:gdLst>
              <a:gd name="connsiteX0" fmla="*/ 31972 w 121494"/>
              <a:gd name="connsiteY0" fmla="*/ 147071 h 172648"/>
              <a:gd name="connsiteX1" fmla="*/ 31972 w 121494"/>
              <a:gd name="connsiteY1" fmla="*/ 79930 h 172648"/>
              <a:gd name="connsiteX2" fmla="*/ 0 w 121494"/>
              <a:gd name="connsiteY2" fmla="*/ 57549 h 172648"/>
              <a:gd name="connsiteX3" fmla="*/ 0 w 121494"/>
              <a:gd name="connsiteY3" fmla="*/ 41563 h 172648"/>
              <a:gd name="connsiteX4" fmla="*/ 35170 w 121494"/>
              <a:gd name="connsiteY4" fmla="*/ 38366 h 172648"/>
              <a:gd name="connsiteX5" fmla="*/ 38367 w 121494"/>
              <a:gd name="connsiteY5" fmla="*/ 9591 h 172648"/>
              <a:gd name="connsiteX6" fmla="*/ 54353 w 121494"/>
              <a:gd name="connsiteY6" fmla="*/ 0 h 172648"/>
              <a:gd name="connsiteX7" fmla="*/ 67142 w 121494"/>
              <a:gd name="connsiteY7" fmla="*/ 22380 h 172648"/>
              <a:gd name="connsiteX8" fmla="*/ 95916 w 121494"/>
              <a:gd name="connsiteY8" fmla="*/ 28774 h 172648"/>
              <a:gd name="connsiteX9" fmla="*/ 95916 w 121494"/>
              <a:gd name="connsiteY9" fmla="*/ 44760 h 172648"/>
              <a:gd name="connsiteX10" fmla="*/ 86325 w 121494"/>
              <a:gd name="connsiteY10" fmla="*/ 54352 h 172648"/>
              <a:gd name="connsiteX11" fmla="*/ 86325 w 121494"/>
              <a:gd name="connsiteY11" fmla="*/ 83127 h 172648"/>
              <a:gd name="connsiteX12" fmla="*/ 105508 w 121494"/>
              <a:gd name="connsiteY12" fmla="*/ 95916 h 172648"/>
              <a:gd name="connsiteX13" fmla="*/ 105508 w 121494"/>
              <a:gd name="connsiteY13" fmla="*/ 131085 h 172648"/>
              <a:gd name="connsiteX14" fmla="*/ 121494 w 121494"/>
              <a:gd name="connsiteY14" fmla="*/ 172648 h 172648"/>
              <a:gd name="connsiteX15" fmla="*/ 31972 w 121494"/>
              <a:gd name="connsiteY15" fmla="*/ 147071 h 17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494" h="172648">
                <a:moveTo>
                  <a:pt x="31972" y="147071"/>
                </a:moveTo>
                <a:lnTo>
                  <a:pt x="31972" y="79930"/>
                </a:lnTo>
                <a:lnTo>
                  <a:pt x="0" y="57549"/>
                </a:lnTo>
                <a:lnTo>
                  <a:pt x="0" y="41563"/>
                </a:lnTo>
                <a:lnTo>
                  <a:pt x="35170" y="38366"/>
                </a:lnTo>
                <a:lnTo>
                  <a:pt x="38367" y="9591"/>
                </a:lnTo>
                <a:lnTo>
                  <a:pt x="54353" y="0"/>
                </a:lnTo>
                <a:lnTo>
                  <a:pt x="67142" y="22380"/>
                </a:lnTo>
                <a:lnTo>
                  <a:pt x="95916" y="28774"/>
                </a:lnTo>
                <a:lnTo>
                  <a:pt x="95916" y="44760"/>
                </a:lnTo>
                <a:lnTo>
                  <a:pt x="86325" y="54352"/>
                </a:lnTo>
                <a:lnTo>
                  <a:pt x="86325" y="83127"/>
                </a:lnTo>
                <a:lnTo>
                  <a:pt x="105508" y="95916"/>
                </a:lnTo>
                <a:lnTo>
                  <a:pt x="105508" y="131085"/>
                </a:lnTo>
                <a:lnTo>
                  <a:pt x="121494" y="172648"/>
                </a:lnTo>
                <a:lnTo>
                  <a:pt x="31972" y="147071"/>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3" name="Forme libre 242"/>
          <p:cNvSpPr/>
          <p:nvPr/>
        </p:nvSpPr>
        <p:spPr>
          <a:xfrm>
            <a:off x="6321425" y="3001963"/>
            <a:ext cx="195263" cy="144462"/>
          </a:xfrm>
          <a:custGeom>
            <a:avLst/>
            <a:gdLst>
              <a:gd name="connsiteX0" fmla="*/ 95916 w 195029"/>
              <a:gd name="connsiteY0" fmla="*/ 25578 h 143875"/>
              <a:gd name="connsiteX1" fmla="*/ 124691 w 195029"/>
              <a:gd name="connsiteY1" fmla="*/ 67142 h 143875"/>
              <a:gd name="connsiteX2" fmla="*/ 159860 w 195029"/>
              <a:gd name="connsiteY2" fmla="*/ 83128 h 143875"/>
              <a:gd name="connsiteX3" fmla="*/ 195029 w 195029"/>
              <a:gd name="connsiteY3" fmla="*/ 92719 h 143875"/>
              <a:gd name="connsiteX4" fmla="*/ 195029 w 195029"/>
              <a:gd name="connsiteY4" fmla="*/ 140677 h 143875"/>
              <a:gd name="connsiteX5" fmla="*/ 179043 w 195029"/>
              <a:gd name="connsiteY5" fmla="*/ 143875 h 143875"/>
              <a:gd name="connsiteX6" fmla="*/ 102310 w 195029"/>
              <a:gd name="connsiteY6" fmla="*/ 121494 h 143875"/>
              <a:gd name="connsiteX7" fmla="*/ 102310 w 195029"/>
              <a:gd name="connsiteY7" fmla="*/ 121494 h 143875"/>
              <a:gd name="connsiteX8" fmla="*/ 70338 w 195029"/>
              <a:gd name="connsiteY8" fmla="*/ 108705 h 143875"/>
              <a:gd name="connsiteX9" fmla="*/ 57550 w 195029"/>
              <a:gd name="connsiteY9" fmla="*/ 86325 h 143875"/>
              <a:gd name="connsiteX10" fmla="*/ 35169 w 195029"/>
              <a:gd name="connsiteY10" fmla="*/ 92719 h 143875"/>
              <a:gd name="connsiteX11" fmla="*/ 12789 w 195029"/>
              <a:gd name="connsiteY11" fmla="*/ 73536 h 143875"/>
              <a:gd name="connsiteX12" fmla="*/ 0 w 195029"/>
              <a:gd name="connsiteY12" fmla="*/ 63944 h 143875"/>
              <a:gd name="connsiteX13" fmla="*/ 0 w 195029"/>
              <a:gd name="connsiteY13" fmla="*/ 15986 h 143875"/>
              <a:gd name="connsiteX14" fmla="*/ 22380 w 195029"/>
              <a:gd name="connsiteY14" fmla="*/ 0 h 143875"/>
              <a:gd name="connsiteX15" fmla="*/ 31972 w 195029"/>
              <a:gd name="connsiteY15" fmla="*/ 0 h 143875"/>
              <a:gd name="connsiteX16" fmla="*/ 95916 w 195029"/>
              <a:gd name="connsiteY16" fmla="*/ 25578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29" h="143875">
                <a:moveTo>
                  <a:pt x="95916" y="25578"/>
                </a:moveTo>
                <a:lnTo>
                  <a:pt x="124691" y="67142"/>
                </a:lnTo>
                <a:lnTo>
                  <a:pt x="159860" y="83128"/>
                </a:lnTo>
                <a:lnTo>
                  <a:pt x="195029" y="92719"/>
                </a:lnTo>
                <a:lnTo>
                  <a:pt x="195029" y="140677"/>
                </a:lnTo>
                <a:lnTo>
                  <a:pt x="179043" y="143875"/>
                </a:lnTo>
                <a:lnTo>
                  <a:pt x="102310" y="121494"/>
                </a:lnTo>
                <a:lnTo>
                  <a:pt x="102310" y="121494"/>
                </a:lnTo>
                <a:lnTo>
                  <a:pt x="70338" y="108705"/>
                </a:lnTo>
                <a:lnTo>
                  <a:pt x="57550" y="86325"/>
                </a:lnTo>
                <a:lnTo>
                  <a:pt x="35169" y="92719"/>
                </a:lnTo>
                <a:lnTo>
                  <a:pt x="12789" y="73536"/>
                </a:lnTo>
                <a:lnTo>
                  <a:pt x="0" y="63944"/>
                </a:lnTo>
                <a:lnTo>
                  <a:pt x="0" y="15986"/>
                </a:lnTo>
                <a:lnTo>
                  <a:pt x="22380" y="0"/>
                </a:lnTo>
                <a:lnTo>
                  <a:pt x="31972" y="0"/>
                </a:lnTo>
                <a:lnTo>
                  <a:pt x="95916" y="25578"/>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5" name="Forme libre 244"/>
          <p:cNvSpPr/>
          <p:nvPr/>
        </p:nvSpPr>
        <p:spPr>
          <a:xfrm>
            <a:off x="6523038" y="3062288"/>
            <a:ext cx="92075" cy="46037"/>
          </a:xfrm>
          <a:custGeom>
            <a:avLst/>
            <a:gdLst>
              <a:gd name="connsiteX0" fmla="*/ 0 w 92719"/>
              <a:gd name="connsiteY0" fmla="*/ 44761 h 44761"/>
              <a:gd name="connsiteX1" fmla="*/ 73535 w 92719"/>
              <a:gd name="connsiteY1" fmla="*/ 41564 h 44761"/>
              <a:gd name="connsiteX2" fmla="*/ 92719 w 92719"/>
              <a:gd name="connsiteY2" fmla="*/ 0 h 44761"/>
              <a:gd name="connsiteX3" fmla="*/ 0 w 92719"/>
              <a:gd name="connsiteY3" fmla="*/ 44761 h 44761"/>
            </a:gdLst>
            <a:ahLst/>
            <a:cxnLst>
              <a:cxn ang="0">
                <a:pos x="connsiteX0" y="connsiteY0"/>
              </a:cxn>
              <a:cxn ang="0">
                <a:pos x="connsiteX1" y="connsiteY1"/>
              </a:cxn>
              <a:cxn ang="0">
                <a:pos x="connsiteX2" y="connsiteY2"/>
              </a:cxn>
              <a:cxn ang="0">
                <a:pos x="connsiteX3" y="connsiteY3"/>
              </a:cxn>
            </a:cxnLst>
            <a:rect l="l" t="t" r="r" b="b"/>
            <a:pathLst>
              <a:path w="92719" h="44761">
                <a:moveTo>
                  <a:pt x="0" y="44761"/>
                </a:moveTo>
                <a:lnTo>
                  <a:pt x="73535" y="41564"/>
                </a:lnTo>
                <a:lnTo>
                  <a:pt x="92719" y="0"/>
                </a:lnTo>
                <a:lnTo>
                  <a:pt x="0" y="44761"/>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6" name="Forme libre 245"/>
          <p:cNvSpPr/>
          <p:nvPr/>
        </p:nvSpPr>
        <p:spPr>
          <a:xfrm>
            <a:off x="6618288" y="3095625"/>
            <a:ext cx="204787" cy="520700"/>
          </a:xfrm>
          <a:custGeom>
            <a:avLst/>
            <a:gdLst>
              <a:gd name="connsiteX0" fmla="*/ 19183 w 204621"/>
              <a:gd name="connsiteY0" fmla="*/ 380467 h 521144"/>
              <a:gd name="connsiteX1" fmla="*/ 19183 w 204621"/>
              <a:gd name="connsiteY1" fmla="*/ 233396 h 521144"/>
              <a:gd name="connsiteX2" fmla="*/ 0 w 204621"/>
              <a:gd name="connsiteY2" fmla="*/ 204621 h 521144"/>
              <a:gd name="connsiteX3" fmla="*/ 22380 w 204621"/>
              <a:gd name="connsiteY3" fmla="*/ 179044 h 521144"/>
              <a:gd name="connsiteX4" fmla="*/ 25577 w 204621"/>
              <a:gd name="connsiteY4" fmla="*/ 140677 h 521144"/>
              <a:gd name="connsiteX5" fmla="*/ 76733 w 204621"/>
              <a:gd name="connsiteY5" fmla="*/ 41564 h 521144"/>
              <a:gd name="connsiteX6" fmla="*/ 108705 w 204621"/>
              <a:gd name="connsiteY6" fmla="*/ 41564 h 521144"/>
              <a:gd name="connsiteX7" fmla="*/ 108705 w 204621"/>
              <a:gd name="connsiteY7" fmla="*/ 0 h 521144"/>
              <a:gd name="connsiteX8" fmla="*/ 131085 w 204621"/>
              <a:gd name="connsiteY8" fmla="*/ 0 h 521144"/>
              <a:gd name="connsiteX9" fmla="*/ 153466 w 204621"/>
              <a:gd name="connsiteY9" fmla="*/ 15986 h 521144"/>
              <a:gd name="connsiteX10" fmla="*/ 134282 w 204621"/>
              <a:gd name="connsiteY10" fmla="*/ 28775 h 521144"/>
              <a:gd name="connsiteX11" fmla="*/ 137480 w 204621"/>
              <a:gd name="connsiteY11" fmla="*/ 89522 h 521144"/>
              <a:gd name="connsiteX12" fmla="*/ 111902 w 204621"/>
              <a:gd name="connsiteY12" fmla="*/ 89522 h 521144"/>
              <a:gd name="connsiteX13" fmla="*/ 115099 w 204621"/>
              <a:gd name="connsiteY13" fmla="*/ 124691 h 521144"/>
              <a:gd name="connsiteX14" fmla="*/ 131085 w 204621"/>
              <a:gd name="connsiteY14" fmla="*/ 134283 h 521144"/>
              <a:gd name="connsiteX15" fmla="*/ 156663 w 204621"/>
              <a:gd name="connsiteY15" fmla="*/ 124691 h 521144"/>
              <a:gd name="connsiteX16" fmla="*/ 163057 w 204621"/>
              <a:gd name="connsiteY16" fmla="*/ 172649 h 521144"/>
              <a:gd name="connsiteX17" fmla="*/ 204621 w 204621"/>
              <a:gd name="connsiteY17" fmla="*/ 211016 h 521144"/>
              <a:gd name="connsiteX18" fmla="*/ 175846 w 204621"/>
              <a:gd name="connsiteY18" fmla="*/ 242988 h 521144"/>
              <a:gd name="connsiteX19" fmla="*/ 124691 w 204621"/>
              <a:gd name="connsiteY19" fmla="*/ 281354 h 521144"/>
              <a:gd name="connsiteX20" fmla="*/ 127888 w 204621"/>
              <a:gd name="connsiteY20" fmla="*/ 348495 h 521144"/>
              <a:gd name="connsiteX21" fmla="*/ 150268 w 204621"/>
              <a:gd name="connsiteY21" fmla="*/ 367679 h 521144"/>
              <a:gd name="connsiteX22" fmla="*/ 147071 w 204621"/>
              <a:gd name="connsiteY22" fmla="*/ 434820 h 521144"/>
              <a:gd name="connsiteX23" fmla="*/ 156663 w 204621"/>
              <a:gd name="connsiteY23" fmla="*/ 463595 h 521144"/>
              <a:gd name="connsiteX24" fmla="*/ 156663 w 204621"/>
              <a:gd name="connsiteY24" fmla="*/ 517947 h 521144"/>
              <a:gd name="connsiteX25" fmla="*/ 137480 w 204621"/>
              <a:gd name="connsiteY25" fmla="*/ 521144 h 521144"/>
              <a:gd name="connsiteX26" fmla="*/ 102310 w 204621"/>
              <a:gd name="connsiteY26" fmla="*/ 348495 h 521144"/>
              <a:gd name="connsiteX27" fmla="*/ 79930 w 204621"/>
              <a:gd name="connsiteY27" fmla="*/ 348495 h 521144"/>
              <a:gd name="connsiteX28" fmla="*/ 19183 w 204621"/>
              <a:gd name="connsiteY28" fmla="*/ 380467 h 5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621" h="521144">
                <a:moveTo>
                  <a:pt x="19183" y="380467"/>
                </a:moveTo>
                <a:lnTo>
                  <a:pt x="19183" y="233396"/>
                </a:lnTo>
                <a:lnTo>
                  <a:pt x="0" y="204621"/>
                </a:lnTo>
                <a:lnTo>
                  <a:pt x="22380" y="179044"/>
                </a:lnTo>
                <a:lnTo>
                  <a:pt x="25577" y="140677"/>
                </a:lnTo>
                <a:lnTo>
                  <a:pt x="76733" y="41564"/>
                </a:lnTo>
                <a:lnTo>
                  <a:pt x="108705" y="41564"/>
                </a:lnTo>
                <a:lnTo>
                  <a:pt x="108705" y="0"/>
                </a:lnTo>
                <a:lnTo>
                  <a:pt x="131085" y="0"/>
                </a:lnTo>
                <a:lnTo>
                  <a:pt x="153466" y="15986"/>
                </a:lnTo>
                <a:lnTo>
                  <a:pt x="134282" y="28775"/>
                </a:lnTo>
                <a:lnTo>
                  <a:pt x="137480" y="89522"/>
                </a:lnTo>
                <a:lnTo>
                  <a:pt x="111902" y="89522"/>
                </a:lnTo>
                <a:lnTo>
                  <a:pt x="115099" y="124691"/>
                </a:lnTo>
                <a:cubicBezTo>
                  <a:pt x="128741" y="134922"/>
                  <a:pt x="122559" y="134283"/>
                  <a:pt x="131085" y="134283"/>
                </a:cubicBezTo>
                <a:lnTo>
                  <a:pt x="156663" y="124691"/>
                </a:lnTo>
                <a:lnTo>
                  <a:pt x="163057" y="172649"/>
                </a:lnTo>
                <a:lnTo>
                  <a:pt x="204621" y="211016"/>
                </a:lnTo>
                <a:lnTo>
                  <a:pt x="175846" y="242988"/>
                </a:lnTo>
                <a:lnTo>
                  <a:pt x="124691" y="281354"/>
                </a:lnTo>
                <a:lnTo>
                  <a:pt x="127888" y="348495"/>
                </a:lnTo>
                <a:lnTo>
                  <a:pt x="150268" y="367679"/>
                </a:lnTo>
                <a:lnTo>
                  <a:pt x="147071" y="434820"/>
                </a:lnTo>
                <a:lnTo>
                  <a:pt x="156663" y="463595"/>
                </a:lnTo>
                <a:lnTo>
                  <a:pt x="156663" y="517947"/>
                </a:lnTo>
                <a:lnTo>
                  <a:pt x="137480" y="521144"/>
                </a:lnTo>
                <a:lnTo>
                  <a:pt x="102310" y="348495"/>
                </a:lnTo>
                <a:lnTo>
                  <a:pt x="79930" y="348495"/>
                </a:lnTo>
                <a:lnTo>
                  <a:pt x="19183" y="380467"/>
                </a:lnTo>
                <a:close/>
              </a:path>
            </a:pathLst>
          </a:cu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7" name="Forme libre 246"/>
          <p:cNvSpPr/>
          <p:nvPr/>
        </p:nvSpPr>
        <p:spPr>
          <a:xfrm>
            <a:off x="6807200" y="3781425"/>
            <a:ext cx="95250" cy="136525"/>
          </a:xfrm>
          <a:custGeom>
            <a:avLst/>
            <a:gdLst>
              <a:gd name="connsiteX0" fmla="*/ 0 w 96066"/>
              <a:gd name="connsiteY0" fmla="*/ 81834 h 135203"/>
              <a:gd name="connsiteX1" fmla="*/ 0 w 96066"/>
              <a:gd name="connsiteY1" fmla="*/ 14232 h 135203"/>
              <a:gd name="connsiteX2" fmla="*/ 14232 w 96066"/>
              <a:gd name="connsiteY2" fmla="*/ 0 h 135203"/>
              <a:gd name="connsiteX3" fmla="*/ 17790 w 96066"/>
              <a:gd name="connsiteY3" fmla="*/ 10674 h 135203"/>
              <a:gd name="connsiteX4" fmla="*/ 64044 w 96066"/>
              <a:gd name="connsiteY4" fmla="*/ 21348 h 135203"/>
              <a:gd name="connsiteX5" fmla="*/ 71160 w 96066"/>
              <a:gd name="connsiteY5" fmla="*/ 32022 h 135203"/>
              <a:gd name="connsiteX6" fmla="*/ 71160 w 96066"/>
              <a:gd name="connsiteY6" fmla="*/ 92508 h 135203"/>
              <a:gd name="connsiteX7" fmla="*/ 96066 w 96066"/>
              <a:gd name="connsiteY7" fmla="*/ 117413 h 135203"/>
              <a:gd name="connsiteX8" fmla="*/ 64044 w 96066"/>
              <a:gd name="connsiteY8" fmla="*/ 135203 h 135203"/>
              <a:gd name="connsiteX9" fmla="*/ 0 w 96066"/>
              <a:gd name="connsiteY9" fmla="*/ 81834 h 13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66" h="135203">
                <a:moveTo>
                  <a:pt x="0" y="81834"/>
                </a:moveTo>
                <a:lnTo>
                  <a:pt x="0" y="14232"/>
                </a:lnTo>
                <a:lnTo>
                  <a:pt x="14232" y="0"/>
                </a:lnTo>
                <a:lnTo>
                  <a:pt x="17790" y="10674"/>
                </a:lnTo>
                <a:lnTo>
                  <a:pt x="64044" y="21348"/>
                </a:lnTo>
                <a:lnTo>
                  <a:pt x="71160" y="32022"/>
                </a:lnTo>
                <a:lnTo>
                  <a:pt x="71160" y="92508"/>
                </a:lnTo>
                <a:lnTo>
                  <a:pt x="96066" y="117413"/>
                </a:lnTo>
                <a:lnTo>
                  <a:pt x="64044" y="135203"/>
                </a:lnTo>
                <a:lnTo>
                  <a:pt x="0" y="81834"/>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0" name="Forme libre 249"/>
          <p:cNvSpPr/>
          <p:nvPr/>
        </p:nvSpPr>
        <p:spPr>
          <a:xfrm>
            <a:off x="6838950" y="3511550"/>
            <a:ext cx="112713" cy="111125"/>
          </a:xfrm>
          <a:custGeom>
            <a:avLst/>
            <a:gdLst>
              <a:gd name="connsiteX0" fmla="*/ 10674 w 113855"/>
              <a:gd name="connsiteY0" fmla="*/ 110297 h 110297"/>
              <a:gd name="connsiteX1" fmla="*/ 0 w 113855"/>
              <a:gd name="connsiteY1" fmla="*/ 56928 h 110297"/>
              <a:gd name="connsiteX2" fmla="*/ 28464 w 113855"/>
              <a:gd name="connsiteY2" fmla="*/ 14232 h 110297"/>
              <a:gd name="connsiteX3" fmla="*/ 78276 w 113855"/>
              <a:gd name="connsiteY3" fmla="*/ 0 h 110297"/>
              <a:gd name="connsiteX4" fmla="*/ 99623 w 113855"/>
              <a:gd name="connsiteY4" fmla="*/ 0 h 110297"/>
              <a:gd name="connsiteX5" fmla="*/ 113855 w 113855"/>
              <a:gd name="connsiteY5" fmla="*/ 74717 h 110297"/>
              <a:gd name="connsiteX6" fmla="*/ 110297 w 113855"/>
              <a:gd name="connsiteY6" fmla="*/ 88949 h 110297"/>
              <a:gd name="connsiteX7" fmla="*/ 81834 w 113855"/>
              <a:gd name="connsiteY7" fmla="*/ 92507 h 110297"/>
              <a:gd name="connsiteX8" fmla="*/ 85392 w 113855"/>
              <a:gd name="connsiteY8" fmla="*/ 110297 h 110297"/>
              <a:gd name="connsiteX9" fmla="*/ 10674 w 113855"/>
              <a:gd name="connsiteY9" fmla="*/ 110297 h 1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855" h="110297">
                <a:moveTo>
                  <a:pt x="10674" y="110297"/>
                </a:moveTo>
                <a:lnTo>
                  <a:pt x="0" y="56928"/>
                </a:lnTo>
                <a:lnTo>
                  <a:pt x="28464" y="14232"/>
                </a:lnTo>
                <a:lnTo>
                  <a:pt x="78276" y="0"/>
                </a:lnTo>
                <a:lnTo>
                  <a:pt x="99623" y="0"/>
                </a:lnTo>
                <a:lnTo>
                  <a:pt x="113855" y="74717"/>
                </a:lnTo>
                <a:lnTo>
                  <a:pt x="110297" y="88949"/>
                </a:lnTo>
                <a:lnTo>
                  <a:pt x="81834" y="92507"/>
                </a:lnTo>
                <a:lnTo>
                  <a:pt x="85392" y="110297"/>
                </a:lnTo>
                <a:lnTo>
                  <a:pt x="10674" y="11029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8" name="Forme libre 247"/>
          <p:cNvSpPr/>
          <p:nvPr/>
        </p:nvSpPr>
        <p:spPr>
          <a:xfrm>
            <a:off x="6731000" y="3344863"/>
            <a:ext cx="192088" cy="450850"/>
          </a:xfrm>
          <a:custGeom>
            <a:avLst/>
            <a:gdLst>
              <a:gd name="connsiteX0" fmla="*/ 0 w 192131"/>
              <a:gd name="connsiteY0" fmla="*/ 334450 h 451863"/>
              <a:gd name="connsiteX1" fmla="*/ 24906 w 192131"/>
              <a:gd name="connsiteY1" fmla="*/ 263290 h 451863"/>
              <a:gd name="connsiteX2" fmla="*/ 39138 w 192131"/>
              <a:gd name="connsiteY2" fmla="*/ 266848 h 451863"/>
              <a:gd name="connsiteX3" fmla="*/ 49812 w 192131"/>
              <a:gd name="connsiteY3" fmla="*/ 213479 h 451863"/>
              <a:gd name="connsiteX4" fmla="*/ 35580 w 192131"/>
              <a:gd name="connsiteY4" fmla="*/ 181457 h 451863"/>
              <a:gd name="connsiteX5" fmla="*/ 35580 w 192131"/>
              <a:gd name="connsiteY5" fmla="*/ 113855 h 451863"/>
              <a:gd name="connsiteX6" fmla="*/ 21348 w 192131"/>
              <a:gd name="connsiteY6" fmla="*/ 96065 h 451863"/>
              <a:gd name="connsiteX7" fmla="*/ 17790 w 192131"/>
              <a:gd name="connsiteY7" fmla="*/ 96065 h 451863"/>
              <a:gd name="connsiteX8" fmla="*/ 17790 w 192131"/>
              <a:gd name="connsiteY8" fmla="*/ 28464 h 451863"/>
              <a:gd name="connsiteX9" fmla="*/ 53369 w 192131"/>
              <a:gd name="connsiteY9" fmla="*/ 0 h 451863"/>
              <a:gd name="connsiteX10" fmla="*/ 78275 w 192131"/>
              <a:gd name="connsiteY10" fmla="*/ 0 h 451863"/>
              <a:gd name="connsiteX11" fmla="*/ 81833 w 192131"/>
              <a:gd name="connsiteY11" fmla="*/ 10674 h 451863"/>
              <a:gd name="connsiteX12" fmla="*/ 81833 w 192131"/>
              <a:gd name="connsiteY12" fmla="*/ 46254 h 451863"/>
              <a:gd name="connsiteX13" fmla="*/ 92507 w 192131"/>
              <a:gd name="connsiteY13" fmla="*/ 49812 h 451863"/>
              <a:gd name="connsiteX14" fmla="*/ 120971 w 192131"/>
              <a:gd name="connsiteY14" fmla="*/ 46254 h 451863"/>
              <a:gd name="connsiteX15" fmla="*/ 131645 w 192131"/>
              <a:gd name="connsiteY15" fmla="*/ 39138 h 451863"/>
              <a:gd name="connsiteX16" fmla="*/ 149435 w 192131"/>
              <a:gd name="connsiteY16" fmla="*/ 39138 h 451863"/>
              <a:gd name="connsiteX17" fmla="*/ 152993 w 192131"/>
              <a:gd name="connsiteY17" fmla="*/ 64044 h 451863"/>
              <a:gd name="connsiteX18" fmla="*/ 149435 w 192131"/>
              <a:gd name="connsiteY18" fmla="*/ 85391 h 451863"/>
              <a:gd name="connsiteX19" fmla="*/ 152993 w 192131"/>
              <a:gd name="connsiteY19" fmla="*/ 110297 h 451863"/>
              <a:gd name="connsiteX20" fmla="*/ 167225 w 192131"/>
              <a:gd name="connsiteY20" fmla="*/ 113855 h 451863"/>
              <a:gd name="connsiteX21" fmla="*/ 167225 w 192131"/>
              <a:gd name="connsiteY21" fmla="*/ 142319 h 451863"/>
              <a:gd name="connsiteX22" fmla="*/ 174341 w 192131"/>
              <a:gd name="connsiteY22" fmla="*/ 152993 h 451863"/>
              <a:gd name="connsiteX23" fmla="*/ 192131 w 192131"/>
              <a:gd name="connsiteY23" fmla="*/ 167225 h 451863"/>
              <a:gd name="connsiteX24" fmla="*/ 138761 w 192131"/>
              <a:gd name="connsiteY24" fmla="*/ 181457 h 451863"/>
              <a:gd name="connsiteX25" fmla="*/ 138761 w 192131"/>
              <a:gd name="connsiteY25" fmla="*/ 177899 h 451863"/>
              <a:gd name="connsiteX26" fmla="*/ 110297 w 192131"/>
              <a:gd name="connsiteY26" fmla="*/ 238384 h 451863"/>
              <a:gd name="connsiteX27" fmla="*/ 88949 w 192131"/>
              <a:gd name="connsiteY27" fmla="*/ 217037 h 451863"/>
              <a:gd name="connsiteX28" fmla="*/ 88949 w 192131"/>
              <a:gd name="connsiteY28" fmla="*/ 270406 h 451863"/>
              <a:gd name="connsiteX29" fmla="*/ 56927 w 192131"/>
              <a:gd name="connsiteY29" fmla="*/ 327334 h 451863"/>
              <a:gd name="connsiteX30" fmla="*/ 131645 w 192131"/>
              <a:gd name="connsiteY30" fmla="*/ 451863 h 451863"/>
              <a:gd name="connsiteX31" fmla="*/ 96065 w 192131"/>
              <a:gd name="connsiteY31" fmla="*/ 451863 h 451863"/>
              <a:gd name="connsiteX32" fmla="*/ 92507 w 192131"/>
              <a:gd name="connsiteY32" fmla="*/ 434073 h 451863"/>
              <a:gd name="connsiteX33" fmla="*/ 74717 w 192131"/>
              <a:gd name="connsiteY33" fmla="*/ 451863 h 451863"/>
              <a:gd name="connsiteX34" fmla="*/ 39138 w 192131"/>
              <a:gd name="connsiteY34" fmla="*/ 387820 h 451863"/>
              <a:gd name="connsiteX35" fmla="*/ 0 w 192131"/>
              <a:gd name="connsiteY35" fmla="*/ 334450 h 45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2131" h="451863">
                <a:moveTo>
                  <a:pt x="0" y="334450"/>
                </a:moveTo>
                <a:lnTo>
                  <a:pt x="24906" y="263290"/>
                </a:lnTo>
                <a:lnTo>
                  <a:pt x="39138" y="266848"/>
                </a:lnTo>
                <a:lnTo>
                  <a:pt x="49812" y="213479"/>
                </a:lnTo>
                <a:lnTo>
                  <a:pt x="35580" y="181457"/>
                </a:lnTo>
                <a:lnTo>
                  <a:pt x="35580" y="113855"/>
                </a:lnTo>
                <a:lnTo>
                  <a:pt x="21348" y="96065"/>
                </a:lnTo>
                <a:lnTo>
                  <a:pt x="17790" y="96065"/>
                </a:lnTo>
                <a:lnTo>
                  <a:pt x="17790" y="28464"/>
                </a:lnTo>
                <a:lnTo>
                  <a:pt x="53369" y="0"/>
                </a:lnTo>
                <a:lnTo>
                  <a:pt x="78275" y="0"/>
                </a:lnTo>
                <a:lnTo>
                  <a:pt x="81833" y="10674"/>
                </a:lnTo>
                <a:lnTo>
                  <a:pt x="81833" y="46254"/>
                </a:lnTo>
                <a:lnTo>
                  <a:pt x="92507" y="49812"/>
                </a:lnTo>
                <a:lnTo>
                  <a:pt x="120971" y="46254"/>
                </a:lnTo>
                <a:lnTo>
                  <a:pt x="131645" y="39138"/>
                </a:lnTo>
                <a:lnTo>
                  <a:pt x="149435" y="39138"/>
                </a:lnTo>
                <a:lnTo>
                  <a:pt x="152993" y="64044"/>
                </a:lnTo>
                <a:lnTo>
                  <a:pt x="149435" y="85391"/>
                </a:lnTo>
                <a:lnTo>
                  <a:pt x="152993" y="110297"/>
                </a:lnTo>
                <a:lnTo>
                  <a:pt x="167225" y="113855"/>
                </a:lnTo>
                <a:lnTo>
                  <a:pt x="167225" y="142319"/>
                </a:lnTo>
                <a:lnTo>
                  <a:pt x="174341" y="152993"/>
                </a:lnTo>
                <a:lnTo>
                  <a:pt x="192131" y="167225"/>
                </a:lnTo>
                <a:lnTo>
                  <a:pt x="138761" y="181457"/>
                </a:lnTo>
                <a:lnTo>
                  <a:pt x="138761" y="177899"/>
                </a:lnTo>
                <a:lnTo>
                  <a:pt x="110297" y="238384"/>
                </a:lnTo>
                <a:lnTo>
                  <a:pt x="88949" y="217037"/>
                </a:lnTo>
                <a:lnTo>
                  <a:pt x="88949" y="270406"/>
                </a:lnTo>
                <a:lnTo>
                  <a:pt x="56927" y="327334"/>
                </a:lnTo>
                <a:lnTo>
                  <a:pt x="131645" y="451863"/>
                </a:lnTo>
                <a:lnTo>
                  <a:pt x="96065" y="451863"/>
                </a:lnTo>
                <a:lnTo>
                  <a:pt x="92507" y="434073"/>
                </a:lnTo>
                <a:lnTo>
                  <a:pt x="74717" y="451863"/>
                </a:lnTo>
                <a:lnTo>
                  <a:pt x="39138" y="387820"/>
                </a:lnTo>
                <a:lnTo>
                  <a:pt x="0" y="33445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3" name="Forme libre 252"/>
          <p:cNvSpPr/>
          <p:nvPr/>
        </p:nvSpPr>
        <p:spPr>
          <a:xfrm>
            <a:off x="6784975" y="3248025"/>
            <a:ext cx="160338" cy="265113"/>
          </a:xfrm>
          <a:custGeom>
            <a:avLst/>
            <a:gdLst>
              <a:gd name="connsiteX0" fmla="*/ 88950 w 160109"/>
              <a:gd name="connsiteY0" fmla="*/ 0 h 264060"/>
              <a:gd name="connsiteX1" fmla="*/ 138762 w 160109"/>
              <a:gd name="connsiteY1" fmla="*/ 39137 h 264060"/>
              <a:gd name="connsiteX2" fmla="*/ 117414 w 160109"/>
              <a:gd name="connsiteY2" fmla="*/ 110297 h 264060"/>
              <a:gd name="connsiteX3" fmla="*/ 124530 w 160109"/>
              <a:gd name="connsiteY3" fmla="*/ 170783 h 264060"/>
              <a:gd name="connsiteX4" fmla="*/ 156551 w 160109"/>
              <a:gd name="connsiteY4" fmla="*/ 217036 h 264060"/>
              <a:gd name="connsiteX5" fmla="*/ 160109 w 160109"/>
              <a:gd name="connsiteY5" fmla="*/ 263290 h 264060"/>
              <a:gd name="connsiteX6" fmla="*/ 117414 w 160109"/>
              <a:gd name="connsiteY6" fmla="*/ 245500 h 264060"/>
              <a:gd name="connsiteX7" fmla="*/ 113856 w 160109"/>
              <a:gd name="connsiteY7" fmla="*/ 231268 h 264060"/>
              <a:gd name="connsiteX8" fmla="*/ 110298 w 160109"/>
              <a:gd name="connsiteY8" fmla="*/ 209920 h 264060"/>
              <a:gd name="connsiteX9" fmla="*/ 96066 w 160109"/>
              <a:gd name="connsiteY9" fmla="*/ 209920 h 264060"/>
              <a:gd name="connsiteX10" fmla="*/ 92508 w 160109"/>
              <a:gd name="connsiteY10" fmla="*/ 138761 h 264060"/>
              <a:gd name="connsiteX11" fmla="*/ 32022 w 160109"/>
              <a:gd name="connsiteY11" fmla="*/ 142319 h 264060"/>
              <a:gd name="connsiteX12" fmla="*/ 21348 w 160109"/>
              <a:gd name="connsiteY12" fmla="*/ 96065 h 264060"/>
              <a:gd name="connsiteX13" fmla="*/ 0 w 160109"/>
              <a:gd name="connsiteY13" fmla="*/ 96065 h 264060"/>
              <a:gd name="connsiteX14" fmla="*/ 88950 w 160109"/>
              <a:gd name="connsiteY14" fmla="*/ 0 h 26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109" h="264060">
                <a:moveTo>
                  <a:pt x="88950" y="0"/>
                </a:moveTo>
                <a:lnTo>
                  <a:pt x="138762" y="39137"/>
                </a:lnTo>
                <a:lnTo>
                  <a:pt x="117414" y="110297"/>
                </a:lnTo>
                <a:lnTo>
                  <a:pt x="124530" y="170783"/>
                </a:lnTo>
                <a:lnTo>
                  <a:pt x="156551" y="217036"/>
                </a:lnTo>
                <a:lnTo>
                  <a:pt x="160109" y="263290"/>
                </a:lnTo>
                <a:cubicBezTo>
                  <a:pt x="116289" y="248683"/>
                  <a:pt x="117414" y="264060"/>
                  <a:pt x="117414" y="245500"/>
                </a:cubicBezTo>
                <a:lnTo>
                  <a:pt x="113856" y="231268"/>
                </a:lnTo>
                <a:lnTo>
                  <a:pt x="110298" y="209920"/>
                </a:lnTo>
                <a:lnTo>
                  <a:pt x="96066" y="209920"/>
                </a:lnTo>
                <a:lnTo>
                  <a:pt x="92508" y="138761"/>
                </a:lnTo>
                <a:lnTo>
                  <a:pt x="32022" y="142319"/>
                </a:lnTo>
                <a:lnTo>
                  <a:pt x="21348" y="96065"/>
                </a:lnTo>
                <a:lnTo>
                  <a:pt x="0" y="96065"/>
                </a:lnTo>
                <a:cubicBezTo>
                  <a:pt x="61350" y="38324"/>
                  <a:pt x="60486" y="66824"/>
                  <a:pt x="88950" y="0"/>
                </a:cubicBez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9" name="Forme libre 248"/>
          <p:cNvSpPr/>
          <p:nvPr/>
        </p:nvSpPr>
        <p:spPr>
          <a:xfrm>
            <a:off x="6873875" y="3240088"/>
            <a:ext cx="149225" cy="449262"/>
          </a:xfrm>
          <a:custGeom>
            <a:avLst/>
            <a:gdLst>
              <a:gd name="connsiteX0" fmla="*/ 149435 w 149435"/>
              <a:gd name="connsiteY0" fmla="*/ 377627 h 448787"/>
              <a:gd name="connsiteX1" fmla="*/ 131645 w 149435"/>
              <a:gd name="connsiteY1" fmla="*/ 249540 h 448787"/>
              <a:gd name="connsiteX2" fmla="*/ 46254 w 149435"/>
              <a:gd name="connsiteY2" fmla="*/ 149917 h 448787"/>
              <a:gd name="connsiteX3" fmla="*/ 46254 w 149435"/>
              <a:gd name="connsiteY3" fmla="*/ 114337 h 448787"/>
              <a:gd name="connsiteX4" fmla="*/ 81833 w 149435"/>
              <a:gd name="connsiteY4" fmla="*/ 96547 h 448787"/>
              <a:gd name="connsiteX5" fmla="*/ 131645 w 149435"/>
              <a:gd name="connsiteY5" fmla="*/ 46735 h 448787"/>
              <a:gd name="connsiteX6" fmla="*/ 78275 w 149435"/>
              <a:gd name="connsiteY6" fmla="*/ 46735 h 448787"/>
              <a:gd name="connsiteX7" fmla="*/ 81833 w 149435"/>
              <a:gd name="connsiteY7" fmla="*/ 14714 h 448787"/>
              <a:gd name="connsiteX8" fmla="*/ 46254 w 149435"/>
              <a:gd name="connsiteY8" fmla="*/ 482 h 448787"/>
              <a:gd name="connsiteX9" fmla="*/ 35580 w 149435"/>
              <a:gd name="connsiteY9" fmla="*/ 482 h 448787"/>
              <a:gd name="connsiteX10" fmla="*/ 28464 w 149435"/>
              <a:gd name="connsiteY10" fmla="*/ 11156 h 448787"/>
              <a:gd name="connsiteX11" fmla="*/ 0 w 149435"/>
              <a:gd name="connsiteY11" fmla="*/ 11156 h 448787"/>
              <a:gd name="connsiteX12" fmla="*/ 14232 w 149435"/>
              <a:gd name="connsiteY12" fmla="*/ 39619 h 448787"/>
              <a:gd name="connsiteX13" fmla="*/ 21348 w 149435"/>
              <a:gd name="connsiteY13" fmla="*/ 50293 h 448787"/>
              <a:gd name="connsiteX14" fmla="*/ 49812 w 149435"/>
              <a:gd name="connsiteY14" fmla="*/ 50293 h 448787"/>
              <a:gd name="connsiteX15" fmla="*/ 42696 w 149435"/>
              <a:gd name="connsiteY15" fmla="*/ 78757 h 448787"/>
              <a:gd name="connsiteX16" fmla="*/ 32022 w 149435"/>
              <a:gd name="connsiteY16" fmla="*/ 117895 h 448787"/>
              <a:gd name="connsiteX17" fmla="*/ 35580 w 149435"/>
              <a:gd name="connsiteY17" fmla="*/ 178381 h 448787"/>
              <a:gd name="connsiteX18" fmla="*/ 49812 w 149435"/>
              <a:gd name="connsiteY18" fmla="*/ 203286 h 448787"/>
              <a:gd name="connsiteX19" fmla="*/ 67601 w 149435"/>
              <a:gd name="connsiteY19" fmla="*/ 224634 h 448787"/>
              <a:gd name="connsiteX20" fmla="*/ 67601 w 149435"/>
              <a:gd name="connsiteY20" fmla="*/ 245982 h 448787"/>
              <a:gd name="connsiteX21" fmla="*/ 78275 w 149435"/>
              <a:gd name="connsiteY21" fmla="*/ 313584 h 448787"/>
              <a:gd name="connsiteX22" fmla="*/ 81833 w 149435"/>
              <a:gd name="connsiteY22" fmla="*/ 349163 h 448787"/>
              <a:gd name="connsiteX23" fmla="*/ 71159 w 149435"/>
              <a:gd name="connsiteY23" fmla="*/ 363395 h 448787"/>
              <a:gd name="connsiteX24" fmla="*/ 49812 w 149435"/>
              <a:gd name="connsiteY24" fmla="*/ 363395 h 448787"/>
              <a:gd name="connsiteX25" fmla="*/ 49812 w 149435"/>
              <a:gd name="connsiteY25" fmla="*/ 381185 h 448787"/>
              <a:gd name="connsiteX26" fmla="*/ 10674 w 149435"/>
              <a:gd name="connsiteY26" fmla="*/ 402533 h 448787"/>
              <a:gd name="connsiteX27" fmla="*/ 39138 w 149435"/>
              <a:gd name="connsiteY27" fmla="*/ 448787 h 448787"/>
              <a:gd name="connsiteX28" fmla="*/ 92507 w 149435"/>
              <a:gd name="connsiteY28" fmla="*/ 388301 h 448787"/>
              <a:gd name="connsiteX29" fmla="*/ 149435 w 149435"/>
              <a:gd name="connsiteY29" fmla="*/ 377627 h 44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9435" h="448787">
                <a:moveTo>
                  <a:pt x="149435" y="377627"/>
                </a:moveTo>
                <a:lnTo>
                  <a:pt x="131645" y="249540"/>
                </a:lnTo>
                <a:lnTo>
                  <a:pt x="46254" y="149917"/>
                </a:lnTo>
                <a:lnTo>
                  <a:pt x="46254" y="114337"/>
                </a:lnTo>
                <a:lnTo>
                  <a:pt x="81833" y="96547"/>
                </a:lnTo>
                <a:lnTo>
                  <a:pt x="131645" y="46735"/>
                </a:lnTo>
                <a:lnTo>
                  <a:pt x="78275" y="46735"/>
                </a:lnTo>
                <a:lnTo>
                  <a:pt x="81833" y="14714"/>
                </a:lnTo>
                <a:cubicBezTo>
                  <a:pt x="48728" y="0"/>
                  <a:pt x="61492" y="482"/>
                  <a:pt x="46254" y="482"/>
                </a:cubicBezTo>
                <a:lnTo>
                  <a:pt x="35580" y="482"/>
                </a:lnTo>
                <a:lnTo>
                  <a:pt x="28464" y="11156"/>
                </a:lnTo>
                <a:lnTo>
                  <a:pt x="0" y="11156"/>
                </a:lnTo>
                <a:lnTo>
                  <a:pt x="14232" y="39619"/>
                </a:lnTo>
                <a:lnTo>
                  <a:pt x="21348" y="50293"/>
                </a:lnTo>
                <a:lnTo>
                  <a:pt x="49812" y="50293"/>
                </a:lnTo>
                <a:lnTo>
                  <a:pt x="42696" y="78757"/>
                </a:lnTo>
                <a:lnTo>
                  <a:pt x="32022" y="117895"/>
                </a:lnTo>
                <a:cubicBezTo>
                  <a:pt x="35646" y="183123"/>
                  <a:pt x="35580" y="203320"/>
                  <a:pt x="35580" y="178381"/>
                </a:cubicBezTo>
                <a:lnTo>
                  <a:pt x="49812" y="203286"/>
                </a:lnTo>
                <a:lnTo>
                  <a:pt x="67601" y="224634"/>
                </a:lnTo>
                <a:lnTo>
                  <a:pt x="67601" y="245982"/>
                </a:lnTo>
                <a:lnTo>
                  <a:pt x="78275" y="313584"/>
                </a:lnTo>
                <a:lnTo>
                  <a:pt x="81833" y="349163"/>
                </a:lnTo>
                <a:lnTo>
                  <a:pt x="71159" y="363395"/>
                </a:lnTo>
                <a:lnTo>
                  <a:pt x="49812" y="363395"/>
                </a:lnTo>
                <a:lnTo>
                  <a:pt x="49812" y="381185"/>
                </a:lnTo>
                <a:lnTo>
                  <a:pt x="10674" y="402533"/>
                </a:lnTo>
                <a:lnTo>
                  <a:pt x="39138" y="448787"/>
                </a:lnTo>
                <a:lnTo>
                  <a:pt x="92507" y="388301"/>
                </a:lnTo>
                <a:lnTo>
                  <a:pt x="149435" y="377627"/>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4" name="Forme libre 253"/>
          <p:cNvSpPr/>
          <p:nvPr/>
        </p:nvSpPr>
        <p:spPr>
          <a:xfrm>
            <a:off x="7467600" y="2743200"/>
            <a:ext cx="71438" cy="142875"/>
          </a:xfrm>
          <a:custGeom>
            <a:avLst/>
            <a:gdLst>
              <a:gd name="connsiteX0" fmla="*/ 71160 w 71160"/>
              <a:gd name="connsiteY0" fmla="*/ 106739 h 142319"/>
              <a:gd name="connsiteX1" fmla="*/ 71160 w 71160"/>
              <a:gd name="connsiteY1" fmla="*/ 35580 h 142319"/>
              <a:gd name="connsiteX2" fmla="*/ 49812 w 71160"/>
              <a:gd name="connsiteY2" fmla="*/ 0 h 142319"/>
              <a:gd name="connsiteX3" fmla="*/ 28464 w 71160"/>
              <a:gd name="connsiteY3" fmla="*/ 0 h 142319"/>
              <a:gd name="connsiteX4" fmla="*/ 21348 w 71160"/>
              <a:gd name="connsiteY4" fmla="*/ 32022 h 142319"/>
              <a:gd name="connsiteX5" fmla="*/ 17790 w 71160"/>
              <a:gd name="connsiteY5" fmla="*/ 92507 h 142319"/>
              <a:gd name="connsiteX6" fmla="*/ 0 w 71160"/>
              <a:gd name="connsiteY6" fmla="*/ 99623 h 142319"/>
              <a:gd name="connsiteX7" fmla="*/ 10674 w 71160"/>
              <a:gd name="connsiteY7" fmla="*/ 142319 h 142319"/>
              <a:gd name="connsiteX8" fmla="*/ 71160 w 71160"/>
              <a:gd name="connsiteY8" fmla="*/ 106739 h 1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0" h="142319">
                <a:moveTo>
                  <a:pt x="71160" y="106739"/>
                </a:moveTo>
                <a:lnTo>
                  <a:pt x="71160" y="35580"/>
                </a:lnTo>
                <a:lnTo>
                  <a:pt x="49812" y="0"/>
                </a:lnTo>
                <a:lnTo>
                  <a:pt x="28464" y="0"/>
                </a:lnTo>
                <a:lnTo>
                  <a:pt x="21348" y="32022"/>
                </a:lnTo>
                <a:lnTo>
                  <a:pt x="17790" y="92507"/>
                </a:lnTo>
                <a:lnTo>
                  <a:pt x="0" y="99623"/>
                </a:lnTo>
                <a:lnTo>
                  <a:pt x="10674" y="142319"/>
                </a:lnTo>
                <a:lnTo>
                  <a:pt x="71160" y="10673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5" name="Forme libre 254"/>
          <p:cNvSpPr/>
          <p:nvPr/>
        </p:nvSpPr>
        <p:spPr>
          <a:xfrm>
            <a:off x="7432675" y="2600325"/>
            <a:ext cx="120650" cy="168275"/>
          </a:xfrm>
          <a:custGeom>
            <a:avLst/>
            <a:gdLst>
              <a:gd name="connsiteX0" fmla="*/ 120971 w 120971"/>
              <a:gd name="connsiteY0" fmla="*/ 0 h 167225"/>
              <a:gd name="connsiteX1" fmla="*/ 120971 w 120971"/>
              <a:gd name="connsiteY1" fmla="*/ 56928 h 167225"/>
              <a:gd name="connsiteX2" fmla="*/ 78276 w 120971"/>
              <a:gd name="connsiteY2" fmla="*/ 88949 h 167225"/>
              <a:gd name="connsiteX3" fmla="*/ 78276 w 120971"/>
              <a:gd name="connsiteY3" fmla="*/ 110297 h 167225"/>
              <a:gd name="connsiteX4" fmla="*/ 88950 w 120971"/>
              <a:gd name="connsiteY4" fmla="*/ 145877 h 167225"/>
              <a:gd name="connsiteX5" fmla="*/ 67602 w 120971"/>
              <a:gd name="connsiteY5" fmla="*/ 138761 h 167225"/>
              <a:gd name="connsiteX6" fmla="*/ 56928 w 120971"/>
              <a:gd name="connsiteY6" fmla="*/ 167225 h 167225"/>
              <a:gd name="connsiteX7" fmla="*/ 7116 w 120971"/>
              <a:gd name="connsiteY7" fmla="*/ 160109 h 167225"/>
              <a:gd name="connsiteX8" fmla="*/ 0 w 120971"/>
              <a:gd name="connsiteY8" fmla="*/ 142319 h 167225"/>
              <a:gd name="connsiteX9" fmla="*/ 0 w 120971"/>
              <a:gd name="connsiteY9" fmla="*/ 96065 h 167225"/>
              <a:gd name="connsiteX10" fmla="*/ 7116 w 120971"/>
              <a:gd name="connsiteY10" fmla="*/ 74717 h 167225"/>
              <a:gd name="connsiteX11" fmla="*/ 46254 w 120971"/>
              <a:gd name="connsiteY11" fmla="*/ 56928 h 167225"/>
              <a:gd name="connsiteX12" fmla="*/ 53370 w 120971"/>
              <a:gd name="connsiteY12" fmla="*/ 17790 h 167225"/>
              <a:gd name="connsiteX13" fmla="*/ 120971 w 120971"/>
              <a:gd name="connsiteY13" fmla="*/ 0 h 16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71" h="167225">
                <a:moveTo>
                  <a:pt x="120971" y="0"/>
                </a:moveTo>
                <a:lnTo>
                  <a:pt x="120971" y="56928"/>
                </a:lnTo>
                <a:lnTo>
                  <a:pt x="78276" y="88949"/>
                </a:lnTo>
                <a:lnTo>
                  <a:pt x="78276" y="110297"/>
                </a:lnTo>
                <a:lnTo>
                  <a:pt x="88950" y="145877"/>
                </a:lnTo>
                <a:lnTo>
                  <a:pt x="67602" y="138761"/>
                </a:lnTo>
                <a:lnTo>
                  <a:pt x="56928" y="167225"/>
                </a:lnTo>
                <a:lnTo>
                  <a:pt x="7116" y="160109"/>
                </a:lnTo>
                <a:lnTo>
                  <a:pt x="0" y="142319"/>
                </a:lnTo>
                <a:lnTo>
                  <a:pt x="0" y="96065"/>
                </a:lnTo>
                <a:cubicBezTo>
                  <a:pt x="7556" y="77174"/>
                  <a:pt x="7116" y="84662"/>
                  <a:pt x="7116" y="74717"/>
                </a:cubicBezTo>
                <a:lnTo>
                  <a:pt x="46254" y="56928"/>
                </a:lnTo>
                <a:lnTo>
                  <a:pt x="53370" y="17790"/>
                </a:lnTo>
                <a:lnTo>
                  <a:pt x="12097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8" name="Forme libre 257"/>
          <p:cNvSpPr/>
          <p:nvPr/>
        </p:nvSpPr>
        <p:spPr>
          <a:xfrm>
            <a:off x="4945063" y="2579688"/>
            <a:ext cx="477837" cy="220662"/>
          </a:xfrm>
          <a:custGeom>
            <a:avLst/>
            <a:gdLst>
              <a:gd name="connsiteX0" fmla="*/ 125218 w 477457"/>
              <a:gd name="connsiteY0" fmla="*/ 188573 h 220615"/>
              <a:gd name="connsiteX1" fmla="*/ 18478 w 477457"/>
              <a:gd name="connsiteY1" fmla="*/ 181457 h 220615"/>
              <a:gd name="connsiteX2" fmla="*/ 689 w 477457"/>
              <a:gd name="connsiteY2" fmla="*/ 152993 h 220615"/>
              <a:gd name="connsiteX3" fmla="*/ 689 w 477457"/>
              <a:gd name="connsiteY3" fmla="*/ 74718 h 220615"/>
              <a:gd name="connsiteX4" fmla="*/ 128776 w 477457"/>
              <a:gd name="connsiteY4" fmla="*/ 17790 h 220615"/>
              <a:gd name="connsiteX5" fmla="*/ 135892 w 477457"/>
              <a:gd name="connsiteY5" fmla="*/ 28464 h 220615"/>
              <a:gd name="connsiteX6" fmla="*/ 217725 w 477457"/>
              <a:gd name="connsiteY6" fmla="*/ 0 h 220615"/>
              <a:gd name="connsiteX7" fmla="*/ 288885 w 477457"/>
              <a:gd name="connsiteY7" fmla="*/ 46254 h 220615"/>
              <a:gd name="connsiteX8" fmla="*/ 345812 w 477457"/>
              <a:gd name="connsiteY8" fmla="*/ 46254 h 220615"/>
              <a:gd name="connsiteX9" fmla="*/ 370718 w 477457"/>
              <a:gd name="connsiteY9" fmla="*/ 17790 h 220615"/>
              <a:gd name="connsiteX10" fmla="*/ 427646 w 477457"/>
              <a:gd name="connsiteY10" fmla="*/ 17790 h 220615"/>
              <a:gd name="connsiteX11" fmla="*/ 431204 w 477457"/>
              <a:gd name="connsiteY11" fmla="*/ 56928 h 220615"/>
              <a:gd name="connsiteX12" fmla="*/ 477457 w 477457"/>
              <a:gd name="connsiteY12" fmla="*/ 110297 h 220615"/>
              <a:gd name="connsiteX13" fmla="*/ 463226 w 477457"/>
              <a:gd name="connsiteY13" fmla="*/ 142319 h 220615"/>
              <a:gd name="connsiteX14" fmla="*/ 420530 w 477457"/>
              <a:gd name="connsiteY14" fmla="*/ 135203 h 220615"/>
              <a:gd name="connsiteX15" fmla="*/ 409856 w 477457"/>
              <a:gd name="connsiteY15" fmla="*/ 117413 h 220615"/>
              <a:gd name="connsiteX16" fmla="*/ 370718 w 477457"/>
              <a:gd name="connsiteY16" fmla="*/ 124529 h 220615"/>
              <a:gd name="connsiteX17" fmla="*/ 370718 w 477457"/>
              <a:gd name="connsiteY17" fmla="*/ 142319 h 220615"/>
              <a:gd name="connsiteX18" fmla="*/ 349370 w 477457"/>
              <a:gd name="connsiteY18" fmla="*/ 142319 h 220615"/>
              <a:gd name="connsiteX19" fmla="*/ 328022 w 477457"/>
              <a:gd name="connsiteY19" fmla="*/ 167225 h 220615"/>
              <a:gd name="connsiteX20" fmla="*/ 267537 w 477457"/>
              <a:gd name="connsiteY20" fmla="*/ 167225 h 220615"/>
              <a:gd name="connsiteX21" fmla="*/ 267537 w 477457"/>
              <a:gd name="connsiteY21" fmla="*/ 192131 h 220615"/>
              <a:gd name="connsiteX22" fmla="*/ 242631 w 477457"/>
              <a:gd name="connsiteY22" fmla="*/ 185015 h 220615"/>
              <a:gd name="connsiteX23" fmla="*/ 189261 w 477457"/>
              <a:gd name="connsiteY23" fmla="*/ 206363 h 220615"/>
              <a:gd name="connsiteX24" fmla="*/ 125218 w 477457"/>
              <a:gd name="connsiteY24" fmla="*/ 188573 h 22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457" h="220615">
                <a:moveTo>
                  <a:pt x="125218" y="188573"/>
                </a:moveTo>
                <a:cubicBezTo>
                  <a:pt x="17293" y="184975"/>
                  <a:pt x="18478" y="220615"/>
                  <a:pt x="18478" y="181457"/>
                </a:cubicBezTo>
                <a:cubicBezTo>
                  <a:pt x="0" y="155586"/>
                  <a:pt x="689" y="166753"/>
                  <a:pt x="689" y="152993"/>
                </a:cubicBezTo>
                <a:lnTo>
                  <a:pt x="689" y="74718"/>
                </a:lnTo>
                <a:lnTo>
                  <a:pt x="128776" y="17790"/>
                </a:lnTo>
                <a:lnTo>
                  <a:pt x="135892" y="28464"/>
                </a:lnTo>
                <a:lnTo>
                  <a:pt x="217725" y="0"/>
                </a:lnTo>
                <a:lnTo>
                  <a:pt x="288885" y="46254"/>
                </a:lnTo>
                <a:lnTo>
                  <a:pt x="345812" y="46254"/>
                </a:lnTo>
                <a:lnTo>
                  <a:pt x="370718" y="17790"/>
                </a:lnTo>
                <a:lnTo>
                  <a:pt x="427646" y="17790"/>
                </a:lnTo>
                <a:lnTo>
                  <a:pt x="431204" y="56928"/>
                </a:lnTo>
                <a:lnTo>
                  <a:pt x="477457" y="110297"/>
                </a:lnTo>
                <a:lnTo>
                  <a:pt x="463226" y="142319"/>
                </a:lnTo>
                <a:cubicBezTo>
                  <a:pt x="419348" y="138663"/>
                  <a:pt x="420530" y="153042"/>
                  <a:pt x="420530" y="135203"/>
                </a:cubicBezTo>
                <a:lnTo>
                  <a:pt x="409856" y="117413"/>
                </a:lnTo>
                <a:cubicBezTo>
                  <a:pt x="369537" y="121078"/>
                  <a:pt x="370718" y="107871"/>
                  <a:pt x="370718" y="124529"/>
                </a:cubicBezTo>
                <a:lnTo>
                  <a:pt x="370718" y="142319"/>
                </a:lnTo>
                <a:lnTo>
                  <a:pt x="349370" y="142319"/>
                </a:lnTo>
                <a:lnTo>
                  <a:pt x="328022" y="167225"/>
                </a:lnTo>
                <a:lnTo>
                  <a:pt x="267537" y="167225"/>
                </a:lnTo>
                <a:lnTo>
                  <a:pt x="267537" y="192131"/>
                </a:lnTo>
                <a:lnTo>
                  <a:pt x="242631" y="185015"/>
                </a:lnTo>
                <a:lnTo>
                  <a:pt x="189261" y="206363"/>
                </a:lnTo>
                <a:lnTo>
                  <a:pt x="125218" y="188573"/>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9" name="Forme libre 258"/>
          <p:cNvSpPr/>
          <p:nvPr/>
        </p:nvSpPr>
        <p:spPr>
          <a:xfrm>
            <a:off x="6538913" y="2222500"/>
            <a:ext cx="773112" cy="403225"/>
          </a:xfrm>
          <a:custGeom>
            <a:avLst/>
            <a:gdLst>
              <a:gd name="connsiteX0" fmla="*/ 579950 w 772081"/>
              <a:gd name="connsiteY0" fmla="*/ 263769 h 402628"/>
              <a:gd name="connsiteX1" fmla="*/ 565718 w 772081"/>
              <a:gd name="connsiteY1" fmla="*/ 349160 h 402628"/>
              <a:gd name="connsiteX2" fmla="*/ 540813 w 772081"/>
              <a:gd name="connsiteY2" fmla="*/ 366950 h 402628"/>
              <a:gd name="connsiteX3" fmla="*/ 523023 w 772081"/>
              <a:gd name="connsiteY3" fmla="*/ 359834 h 402628"/>
              <a:gd name="connsiteX4" fmla="*/ 455421 w 772081"/>
              <a:gd name="connsiteY4" fmla="*/ 370508 h 402628"/>
              <a:gd name="connsiteX5" fmla="*/ 416283 w 772081"/>
              <a:gd name="connsiteY5" fmla="*/ 384740 h 402628"/>
              <a:gd name="connsiteX6" fmla="*/ 341566 w 772081"/>
              <a:gd name="connsiteY6" fmla="*/ 384740 h 402628"/>
              <a:gd name="connsiteX7" fmla="*/ 313102 w 772081"/>
              <a:gd name="connsiteY7" fmla="*/ 359834 h 402628"/>
              <a:gd name="connsiteX8" fmla="*/ 313102 w 772081"/>
              <a:gd name="connsiteY8" fmla="*/ 359834 h 402628"/>
              <a:gd name="connsiteX9" fmla="*/ 206363 w 772081"/>
              <a:gd name="connsiteY9" fmla="*/ 352718 h 402628"/>
              <a:gd name="connsiteX10" fmla="*/ 145877 w 772081"/>
              <a:gd name="connsiteY10" fmla="*/ 288675 h 402628"/>
              <a:gd name="connsiteX11" fmla="*/ 120971 w 772081"/>
              <a:gd name="connsiteY11" fmla="*/ 288675 h 402628"/>
              <a:gd name="connsiteX12" fmla="*/ 78276 w 772081"/>
              <a:gd name="connsiteY12" fmla="*/ 263769 h 402628"/>
              <a:gd name="connsiteX13" fmla="*/ 78276 w 772081"/>
              <a:gd name="connsiteY13" fmla="*/ 213957 h 402628"/>
              <a:gd name="connsiteX14" fmla="*/ 42696 w 772081"/>
              <a:gd name="connsiteY14" fmla="*/ 167703 h 402628"/>
              <a:gd name="connsiteX15" fmla="*/ 3558 w 772081"/>
              <a:gd name="connsiteY15" fmla="*/ 149913 h 402628"/>
              <a:gd name="connsiteX16" fmla="*/ 0 w 772081"/>
              <a:gd name="connsiteY16" fmla="*/ 114334 h 402628"/>
              <a:gd name="connsiteX17" fmla="*/ 32022 w 772081"/>
              <a:gd name="connsiteY17" fmla="*/ 85870 h 402628"/>
              <a:gd name="connsiteX18" fmla="*/ 56928 w 772081"/>
              <a:gd name="connsiteY18" fmla="*/ 60964 h 402628"/>
              <a:gd name="connsiteX19" fmla="*/ 113855 w 772081"/>
              <a:gd name="connsiteY19" fmla="*/ 53848 h 402628"/>
              <a:gd name="connsiteX20" fmla="*/ 145877 w 772081"/>
              <a:gd name="connsiteY20" fmla="*/ 75196 h 402628"/>
              <a:gd name="connsiteX21" fmla="*/ 220595 w 772081"/>
              <a:gd name="connsiteY21" fmla="*/ 71638 h 402628"/>
              <a:gd name="connsiteX22" fmla="*/ 259732 w 772081"/>
              <a:gd name="connsiteY22" fmla="*/ 82312 h 402628"/>
              <a:gd name="connsiteX23" fmla="*/ 273964 w 772081"/>
              <a:gd name="connsiteY23" fmla="*/ 50290 h 402628"/>
              <a:gd name="connsiteX24" fmla="*/ 245500 w 772081"/>
              <a:gd name="connsiteY24" fmla="*/ 25384 h 402628"/>
              <a:gd name="connsiteX25" fmla="*/ 220595 w 772081"/>
              <a:gd name="connsiteY25" fmla="*/ 25384 h 402628"/>
              <a:gd name="connsiteX26" fmla="*/ 220595 w 772081"/>
              <a:gd name="connsiteY26" fmla="*/ 25384 h 402628"/>
              <a:gd name="connsiteX27" fmla="*/ 224153 w 772081"/>
              <a:gd name="connsiteY27" fmla="*/ 4036 h 402628"/>
              <a:gd name="connsiteX28" fmla="*/ 259732 w 772081"/>
              <a:gd name="connsiteY28" fmla="*/ 11152 h 402628"/>
              <a:gd name="connsiteX29" fmla="*/ 298870 w 772081"/>
              <a:gd name="connsiteY29" fmla="*/ 18268 h 402628"/>
              <a:gd name="connsiteX30" fmla="*/ 345124 w 772081"/>
              <a:gd name="connsiteY30" fmla="*/ 60964 h 402628"/>
              <a:gd name="connsiteX31" fmla="*/ 345124 w 772081"/>
              <a:gd name="connsiteY31" fmla="*/ 78754 h 402628"/>
              <a:gd name="connsiteX32" fmla="*/ 373588 w 772081"/>
              <a:gd name="connsiteY32" fmla="*/ 82312 h 402628"/>
              <a:gd name="connsiteX33" fmla="*/ 416283 w 772081"/>
              <a:gd name="connsiteY33" fmla="*/ 85870 h 402628"/>
              <a:gd name="connsiteX34" fmla="*/ 462537 w 772081"/>
              <a:gd name="connsiteY34" fmla="*/ 89428 h 402628"/>
              <a:gd name="connsiteX35" fmla="*/ 491001 w 772081"/>
              <a:gd name="connsiteY35" fmla="*/ 117892 h 402628"/>
              <a:gd name="connsiteX36" fmla="*/ 505233 w 772081"/>
              <a:gd name="connsiteY36" fmla="*/ 107218 h 402628"/>
              <a:gd name="connsiteX37" fmla="*/ 530139 w 772081"/>
              <a:gd name="connsiteY37" fmla="*/ 125008 h 402628"/>
              <a:gd name="connsiteX38" fmla="*/ 576392 w 772081"/>
              <a:gd name="connsiteY38" fmla="*/ 125008 h 402628"/>
              <a:gd name="connsiteX39" fmla="*/ 587066 w 772081"/>
              <a:gd name="connsiteY39" fmla="*/ 103660 h 402628"/>
              <a:gd name="connsiteX40" fmla="*/ 590624 w 772081"/>
              <a:gd name="connsiteY40" fmla="*/ 110776 h 402628"/>
              <a:gd name="connsiteX41" fmla="*/ 619088 w 772081"/>
              <a:gd name="connsiteY41" fmla="*/ 107218 h 402628"/>
              <a:gd name="connsiteX42" fmla="*/ 619088 w 772081"/>
              <a:gd name="connsiteY42" fmla="*/ 85870 h 402628"/>
              <a:gd name="connsiteX43" fmla="*/ 640436 w 772081"/>
              <a:gd name="connsiteY43" fmla="*/ 85870 h 402628"/>
              <a:gd name="connsiteX44" fmla="*/ 643994 w 772081"/>
              <a:gd name="connsiteY44" fmla="*/ 100102 h 402628"/>
              <a:gd name="connsiteX45" fmla="*/ 683132 w 772081"/>
              <a:gd name="connsiteY45" fmla="*/ 100102 h 402628"/>
              <a:gd name="connsiteX46" fmla="*/ 690248 w 772081"/>
              <a:gd name="connsiteY46" fmla="*/ 178377 h 402628"/>
              <a:gd name="connsiteX47" fmla="*/ 715153 w 772081"/>
              <a:gd name="connsiteY47" fmla="*/ 178377 h 402628"/>
              <a:gd name="connsiteX48" fmla="*/ 715153 w 772081"/>
              <a:gd name="connsiteY48" fmla="*/ 157029 h 402628"/>
              <a:gd name="connsiteX49" fmla="*/ 757849 w 772081"/>
              <a:gd name="connsiteY49" fmla="*/ 157029 h 402628"/>
              <a:gd name="connsiteX50" fmla="*/ 757849 w 772081"/>
              <a:gd name="connsiteY50" fmla="*/ 181935 h 402628"/>
              <a:gd name="connsiteX51" fmla="*/ 772081 w 772081"/>
              <a:gd name="connsiteY51" fmla="*/ 178377 h 402628"/>
              <a:gd name="connsiteX52" fmla="*/ 772081 w 772081"/>
              <a:gd name="connsiteY52" fmla="*/ 213957 h 402628"/>
              <a:gd name="connsiteX53" fmla="*/ 754291 w 772081"/>
              <a:gd name="connsiteY53" fmla="*/ 217515 h 402628"/>
              <a:gd name="connsiteX54" fmla="*/ 732943 w 772081"/>
              <a:gd name="connsiteY54" fmla="*/ 210399 h 402628"/>
              <a:gd name="connsiteX55" fmla="*/ 700921 w 772081"/>
              <a:gd name="connsiteY55" fmla="*/ 235305 h 402628"/>
              <a:gd name="connsiteX56" fmla="*/ 690248 w 772081"/>
              <a:gd name="connsiteY56" fmla="*/ 238863 h 402628"/>
              <a:gd name="connsiteX57" fmla="*/ 619088 w 772081"/>
              <a:gd name="connsiteY57" fmla="*/ 295790 h 402628"/>
              <a:gd name="connsiteX58" fmla="*/ 579950 w 772081"/>
              <a:gd name="connsiteY58" fmla="*/ 263769 h 40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72081" h="402628">
                <a:moveTo>
                  <a:pt x="579950" y="263769"/>
                </a:moveTo>
                <a:lnTo>
                  <a:pt x="565718" y="349160"/>
                </a:lnTo>
                <a:cubicBezTo>
                  <a:pt x="543460" y="367709"/>
                  <a:pt x="553634" y="366950"/>
                  <a:pt x="540813" y="366950"/>
                </a:cubicBezTo>
                <a:lnTo>
                  <a:pt x="523023" y="359834"/>
                </a:lnTo>
                <a:lnTo>
                  <a:pt x="455421" y="370508"/>
                </a:lnTo>
                <a:cubicBezTo>
                  <a:pt x="415203" y="388789"/>
                  <a:pt x="416283" y="402628"/>
                  <a:pt x="416283" y="384740"/>
                </a:cubicBezTo>
                <a:lnTo>
                  <a:pt x="341566" y="384740"/>
                </a:lnTo>
                <a:cubicBezTo>
                  <a:pt x="312153" y="362680"/>
                  <a:pt x="313102" y="375252"/>
                  <a:pt x="313102" y="359834"/>
                </a:cubicBezTo>
                <a:lnTo>
                  <a:pt x="313102" y="359834"/>
                </a:lnTo>
                <a:lnTo>
                  <a:pt x="206363" y="352718"/>
                </a:lnTo>
                <a:lnTo>
                  <a:pt x="145877" y="288675"/>
                </a:lnTo>
                <a:lnTo>
                  <a:pt x="120971" y="288675"/>
                </a:lnTo>
                <a:lnTo>
                  <a:pt x="78276" y="263769"/>
                </a:lnTo>
                <a:lnTo>
                  <a:pt x="78276" y="213957"/>
                </a:lnTo>
                <a:lnTo>
                  <a:pt x="42696" y="167703"/>
                </a:lnTo>
                <a:cubicBezTo>
                  <a:pt x="6055" y="149383"/>
                  <a:pt x="20376" y="149913"/>
                  <a:pt x="3558" y="149913"/>
                </a:cubicBezTo>
                <a:lnTo>
                  <a:pt x="0" y="114334"/>
                </a:lnTo>
                <a:cubicBezTo>
                  <a:pt x="29303" y="85031"/>
                  <a:pt x="15046" y="85870"/>
                  <a:pt x="32022" y="85870"/>
                </a:cubicBezTo>
                <a:lnTo>
                  <a:pt x="56928" y="60964"/>
                </a:lnTo>
                <a:lnTo>
                  <a:pt x="113855" y="53848"/>
                </a:lnTo>
                <a:lnTo>
                  <a:pt x="145877" y="75196"/>
                </a:lnTo>
                <a:lnTo>
                  <a:pt x="220595" y="71638"/>
                </a:lnTo>
                <a:cubicBezTo>
                  <a:pt x="257310" y="82653"/>
                  <a:pt x="243792" y="82312"/>
                  <a:pt x="259732" y="82312"/>
                </a:cubicBezTo>
                <a:lnTo>
                  <a:pt x="273964" y="50290"/>
                </a:lnTo>
                <a:cubicBezTo>
                  <a:pt x="251072" y="23583"/>
                  <a:pt x="263550" y="25384"/>
                  <a:pt x="245500" y="25384"/>
                </a:cubicBezTo>
                <a:lnTo>
                  <a:pt x="220595" y="25384"/>
                </a:lnTo>
                <a:lnTo>
                  <a:pt x="220595" y="25384"/>
                </a:lnTo>
                <a:cubicBezTo>
                  <a:pt x="224386" y="6431"/>
                  <a:pt x="224153" y="13641"/>
                  <a:pt x="224153" y="4036"/>
                </a:cubicBezTo>
                <a:cubicBezTo>
                  <a:pt x="257841" y="7779"/>
                  <a:pt x="248580" y="0"/>
                  <a:pt x="259732" y="11152"/>
                </a:cubicBezTo>
                <a:lnTo>
                  <a:pt x="298870" y="18268"/>
                </a:lnTo>
                <a:lnTo>
                  <a:pt x="345124" y="60964"/>
                </a:lnTo>
                <a:lnTo>
                  <a:pt x="345124" y="78754"/>
                </a:lnTo>
                <a:cubicBezTo>
                  <a:pt x="375809" y="90261"/>
                  <a:pt x="373588" y="99561"/>
                  <a:pt x="373588" y="82312"/>
                </a:cubicBezTo>
                <a:lnTo>
                  <a:pt x="416283" y="85870"/>
                </a:lnTo>
                <a:lnTo>
                  <a:pt x="462537" y="89428"/>
                </a:lnTo>
                <a:lnTo>
                  <a:pt x="491001" y="117892"/>
                </a:lnTo>
                <a:lnTo>
                  <a:pt x="505233" y="107218"/>
                </a:lnTo>
                <a:lnTo>
                  <a:pt x="530139" y="125008"/>
                </a:lnTo>
                <a:lnTo>
                  <a:pt x="576392" y="125008"/>
                </a:lnTo>
                <a:lnTo>
                  <a:pt x="587066" y="103660"/>
                </a:lnTo>
                <a:lnTo>
                  <a:pt x="590624" y="110776"/>
                </a:lnTo>
                <a:lnTo>
                  <a:pt x="619088" y="107218"/>
                </a:lnTo>
                <a:lnTo>
                  <a:pt x="619088" y="85870"/>
                </a:lnTo>
                <a:lnTo>
                  <a:pt x="640436" y="85870"/>
                </a:lnTo>
                <a:lnTo>
                  <a:pt x="643994" y="100102"/>
                </a:lnTo>
                <a:lnTo>
                  <a:pt x="683132" y="100102"/>
                </a:lnTo>
                <a:lnTo>
                  <a:pt x="690248" y="178377"/>
                </a:lnTo>
                <a:lnTo>
                  <a:pt x="715153" y="178377"/>
                </a:lnTo>
                <a:lnTo>
                  <a:pt x="715153" y="157029"/>
                </a:lnTo>
                <a:lnTo>
                  <a:pt x="757849" y="157029"/>
                </a:lnTo>
                <a:lnTo>
                  <a:pt x="757849" y="181935"/>
                </a:lnTo>
                <a:lnTo>
                  <a:pt x="772081" y="178377"/>
                </a:lnTo>
                <a:lnTo>
                  <a:pt x="772081" y="213957"/>
                </a:lnTo>
                <a:lnTo>
                  <a:pt x="754291" y="217515"/>
                </a:lnTo>
                <a:lnTo>
                  <a:pt x="732943" y="210399"/>
                </a:lnTo>
                <a:lnTo>
                  <a:pt x="700921" y="235305"/>
                </a:lnTo>
                <a:lnTo>
                  <a:pt x="690248" y="238863"/>
                </a:lnTo>
                <a:cubicBezTo>
                  <a:pt x="621739" y="296554"/>
                  <a:pt x="652105" y="295790"/>
                  <a:pt x="619088" y="295790"/>
                </a:cubicBezTo>
                <a:lnTo>
                  <a:pt x="579950" y="26376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7" name="Forme libre 256"/>
          <p:cNvSpPr/>
          <p:nvPr/>
        </p:nvSpPr>
        <p:spPr>
          <a:xfrm>
            <a:off x="6140450" y="2176463"/>
            <a:ext cx="1570038" cy="1143000"/>
          </a:xfrm>
          <a:custGeom>
            <a:avLst/>
            <a:gdLst>
              <a:gd name="connsiteX0" fmla="*/ 608414 w 1569865"/>
              <a:gd name="connsiteY0" fmla="*/ 399670 h 1143287"/>
              <a:gd name="connsiteX1" fmla="*/ 540812 w 1569865"/>
              <a:gd name="connsiteY1" fmla="*/ 335627 h 1143287"/>
              <a:gd name="connsiteX2" fmla="*/ 519464 w 1569865"/>
              <a:gd name="connsiteY2" fmla="*/ 328511 h 1143287"/>
              <a:gd name="connsiteX3" fmla="*/ 519464 w 1569865"/>
              <a:gd name="connsiteY3" fmla="*/ 328511 h 1143287"/>
              <a:gd name="connsiteX4" fmla="*/ 487443 w 1569865"/>
              <a:gd name="connsiteY4" fmla="*/ 317837 h 1143287"/>
              <a:gd name="connsiteX5" fmla="*/ 473211 w 1569865"/>
              <a:gd name="connsiteY5" fmla="*/ 300047 h 1143287"/>
              <a:gd name="connsiteX6" fmla="*/ 473211 w 1569865"/>
              <a:gd name="connsiteY6" fmla="*/ 257351 h 1143287"/>
              <a:gd name="connsiteX7" fmla="*/ 455421 w 1569865"/>
              <a:gd name="connsiteY7" fmla="*/ 243119 h 1143287"/>
              <a:gd name="connsiteX8" fmla="*/ 434073 w 1569865"/>
              <a:gd name="connsiteY8" fmla="*/ 228887 h 1143287"/>
              <a:gd name="connsiteX9" fmla="*/ 387819 w 1569865"/>
              <a:gd name="connsiteY9" fmla="*/ 221771 h 1143287"/>
              <a:gd name="connsiteX10" fmla="*/ 387819 w 1569865"/>
              <a:gd name="connsiteY10" fmla="*/ 211097 h 1143287"/>
              <a:gd name="connsiteX11" fmla="*/ 373587 w 1569865"/>
              <a:gd name="connsiteY11" fmla="*/ 161286 h 1143287"/>
              <a:gd name="connsiteX12" fmla="*/ 352239 w 1569865"/>
              <a:gd name="connsiteY12" fmla="*/ 164844 h 1143287"/>
              <a:gd name="connsiteX13" fmla="*/ 291754 w 1569865"/>
              <a:gd name="connsiteY13" fmla="*/ 228887 h 1143287"/>
              <a:gd name="connsiteX14" fmla="*/ 291754 w 1569865"/>
              <a:gd name="connsiteY14" fmla="*/ 228887 h 1143287"/>
              <a:gd name="connsiteX15" fmla="*/ 234826 w 1569865"/>
              <a:gd name="connsiteY15" fmla="*/ 260909 h 1143287"/>
              <a:gd name="connsiteX16" fmla="*/ 234826 w 1569865"/>
              <a:gd name="connsiteY16" fmla="*/ 260909 h 1143287"/>
              <a:gd name="connsiteX17" fmla="*/ 252616 w 1569865"/>
              <a:gd name="connsiteY17" fmla="*/ 282257 h 1143287"/>
              <a:gd name="connsiteX18" fmla="*/ 241942 w 1569865"/>
              <a:gd name="connsiteY18" fmla="*/ 307163 h 1143287"/>
              <a:gd name="connsiteX19" fmla="*/ 181457 w 1569865"/>
              <a:gd name="connsiteY19" fmla="*/ 303605 h 1143287"/>
              <a:gd name="connsiteX20" fmla="*/ 181457 w 1569865"/>
              <a:gd name="connsiteY20" fmla="*/ 324953 h 1143287"/>
              <a:gd name="connsiteX21" fmla="*/ 192130 w 1569865"/>
              <a:gd name="connsiteY21" fmla="*/ 349858 h 1143287"/>
              <a:gd name="connsiteX22" fmla="*/ 188572 w 1569865"/>
              <a:gd name="connsiteY22" fmla="*/ 396112 h 1143287"/>
              <a:gd name="connsiteX23" fmla="*/ 188572 w 1569865"/>
              <a:gd name="connsiteY23" fmla="*/ 396112 h 1143287"/>
              <a:gd name="connsiteX24" fmla="*/ 170783 w 1569865"/>
              <a:gd name="connsiteY24" fmla="*/ 410344 h 1143287"/>
              <a:gd name="connsiteX25" fmla="*/ 135203 w 1569865"/>
              <a:gd name="connsiteY25" fmla="*/ 445924 h 1143287"/>
              <a:gd name="connsiteX26" fmla="*/ 103181 w 1569865"/>
              <a:gd name="connsiteY26" fmla="*/ 460156 h 1143287"/>
              <a:gd name="connsiteX27" fmla="*/ 78275 w 1569865"/>
              <a:gd name="connsiteY27" fmla="*/ 485062 h 1143287"/>
              <a:gd name="connsiteX28" fmla="*/ 21348 w 1569865"/>
              <a:gd name="connsiteY28" fmla="*/ 495735 h 1143287"/>
              <a:gd name="connsiteX29" fmla="*/ 0 w 1569865"/>
              <a:gd name="connsiteY29" fmla="*/ 520641 h 1143287"/>
              <a:gd name="connsiteX30" fmla="*/ 24906 w 1569865"/>
              <a:gd name="connsiteY30" fmla="*/ 531315 h 1143287"/>
              <a:gd name="connsiteX31" fmla="*/ 28464 w 1569865"/>
              <a:gd name="connsiteY31" fmla="*/ 563337 h 1143287"/>
              <a:gd name="connsiteX32" fmla="*/ 39137 w 1569865"/>
              <a:gd name="connsiteY32" fmla="*/ 570453 h 1143287"/>
              <a:gd name="connsiteX33" fmla="*/ 39137 w 1569865"/>
              <a:gd name="connsiteY33" fmla="*/ 623823 h 1143287"/>
              <a:gd name="connsiteX34" fmla="*/ 64043 w 1569865"/>
              <a:gd name="connsiteY34" fmla="*/ 616707 h 1143287"/>
              <a:gd name="connsiteX35" fmla="*/ 103181 w 1569865"/>
              <a:gd name="connsiteY35" fmla="*/ 627381 h 1143287"/>
              <a:gd name="connsiteX36" fmla="*/ 156551 w 1569865"/>
              <a:gd name="connsiteY36" fmla="*/ 634497 h 1143287"/>
              <a:gd name="connsiteX37" fmla="*/ 156551 w 1569865"/>
              <a:gd name="connsiteY37" fmla="*/ 698540 h 1143287"/>
              <a:gd name="connsiteX38" fmla="*/ 124529 w 1569865"/>
              <a:gd name="connsiteY38" fmla="*/ 698540 h 1143287"/>
              <a:gd name="connsiteX39" fmla="*/ 113855 w 1569865"/>
              <a:gd name="connsiteY39" fmla="*/ 716330 h 1143287"/>
              <a:gd name="connsiteX40" fmla="*/ 149435 w 1569865"/>
              <a:gd name="connsiteY40" fmla="*/ 766142 h 1143287"/>
              <a:gd name="connsiteX41" fmla="*/ 149435 w 1569865"/>
              <a:gd name="connsiteY41" fmla="*/ 812395 h 1143287"/>
              <a:gd name="connsiteX42" fmla="*/ 163667 w 1569865"/>
              <a:gd name="connsiteY42" fmla="*/ 812395 h 1143287"/>
              <a:gd name="connsiteX43" fmla="*/ 185014 w 1569865"/>
              <a:gd name="connsiteY43" fmla="*/ 837301 h 1143287"/>
              <a:gd name="connsiteX44" fmla="*/ 202804 w 1569865"/>
              <a:gd name="connsiteY44" fmla="*/ 826627 h 1143287"/>
              <a:gd name="connsiteX45" fmla="*/ 273964 w 1569865"/>
              <a:gd name="connsiteY45" fmla="*/ 855091 h 1143287"/>
              <a:gd name="connsiteX46" fmla="*/ 298870 w 1569865"/>
              <a:gd name="connsiteY46" fmla="*/ 887113 h 1143287"/>
              <a:gd name="connsiteX47" fmla="*/ 348681 w 1569865"/>
              <a:gd name="connsiteY47" fmla="*/ 915577 h 1143287"/>
              <a:gd name="connsiteX48" fmla="*/ 377145 w 1569865"/>
              <a:gd name="connsiteY48" fmla="*/ 919135 h 1143287"/>
              <a:gd name="connsiteX49" fmla="*/ 377145 w 1569865"/>
              <a:gd name="connsiteY49" fmla="*/ 926251 h 1143287"/>
              <a:gd name="connsiteX50" fmla="*/ 487443 w 1569865"/>
              <a:gd name="connsiteY50" fmla="*/ 879997 h 1143287"/>
              <a:gd name="connsiteX51" fmla="*/ 537254 w 1569865"/>
              <a:gd name="connsiteY51" fmla="*/ 879997 h 1143287"/>
              <a:gd name="connsiteX52" fmla="*/ 562160 w 1569865"/>
              <a:gd name="connsiteY52" fmla="*/ 894229 h 1143287"/>
              <a:gd name="connsiteX53" fmla="*/ 597740 w 1569865"/>
              <a:gd name="connsiteY53" fmla="*/ 894229 h 1143287"/>
              <a:gd name="connsiteX54" fmla="*/ 594182 w 1569865"/>
              <a:gd name="connsiteY54" fmla="*/ 915577 h 1143287"/>
              <a:gd name="connsiteX55" fmla="*/ 611972 w 1569865"/>
              <a:gd name="connsiteY55" fmla="*/ 919135 h 1143287"/>
              <a:gd name="connsiteX56" fmla="*/ 633320 w 1569865"/>
              <a:gd name="connsiteY56" fmla="*/ 933367 h 1143287"/>
              <a:gd name="connsiteX57" fmla="*/ 611972 w 1569865"/>
              <a:gd name="connsiteY57" fmla="*/ 944041 h 1143287"/>
              <a:gd name="connsiteX58" fmla="*/ 615530 w 1569865"/>
              <a:gd name="connsiteY58" fmla="*/ 1008084 h 1143287"/>
              <a:gd name="connsiteX59" fmla="*/ 590624 w 1569865"/>
              <a:gd name="connsiteY59" fmla="*/ 1008084 h 1143287"/>
              <a:gd name="connsiteX60" fmla="*/ 590624 w 1569865"/>
              <a:gd name="connsiteY60" fmla="*/ 1040106 h 1143287"/>
              <a:gd name="connsiteX61" fmla="*/ 604856 w 1569865"/>
              <a:gd name="connsiteY61" fmla="*/ 1050780 h 1143287"/>
              <a:gd name="connsiteX62" fmla="*/ 636878 w 1569865"/>
              <a:gd name="connsiteY62" fmla="*/ 1043664 h 1143287"/>
              <a:gd name="connsiteX63" fmla="*/ 640436 w 1569865"/>
              <a:gd name="connsiteY63" fmla="*/ 1089918 h 1143287"/>
              <a:gd name="connsiteX64" fmla="*/ 686689 w 1569865"/>
              <a:gd name="connsiteY64" fmla="*/ 1132613 h 1143287"/>
              <a:gd name="connsiteX65" fmla="*/ 718711 w 1569865"/>
              <a:gd name="connsiteY65" fmla="*/ 1104149 h 1143287"/>
              <a:gd name="connsiteX66" fmla="*/ 729385 w 1569865"/>
              <a:gd name="connsiteY66" fmla="*/ 1065012 h 1143287"/>
              <a:gd name="connsiteX67" fmla="*/ 764965 w 1569865"/>
              <a:gd name="connsiteY67" fmla="*/ 1065012 h 1143287"/>
              <a:gd name="connsiteX68" fmla="*/ 786313 w 1569865"/>
              <a:gd name="connsiteY68" fmla="*/ 1068570 h 1143287"/>
              <a:gd name="connsiteX69" fmla="*/ 818334 w 1569865"/>
              <a:gd name="connsiteY69" fmla="*/ 1075686 h 1143287"/>
              <a:gd name="connsiteX70" fmla="*/ 811218 w 1569865"/>
              <a:gd name="connsiteY70" fmla="*/ 1104149 h 1143287"/>
              <a:gd name="connsiteX71" fmla="*/ 875262 w 1569865"/>
              <a:gd name="connsiteY71" fmla="*/ 1107707 h 1143287"/>
              <a:gd name="connsiteX72" fmla="*/ 896610 w 1569865"/>
              <a:gd name="connsiteY72" fmla="*/ 1143287 h 1143287"/>
              <a:gd name="connsiteX73" fmla="*/ 960653 w 1569865"/>
              <a:gd name="connsiteY73" fmla="*/ 1100591 h 1143287"/>
              <a:gd name="connsiteX74" fmla="*/ 1046045 w 1569865"/>
              <a:gd name="connsiteY74" fmla="*/ 1104149 h 1143287"/>
              <a:gd name="connsiteX75" fmla="*/ 1163458 w 1569865"/>
              <a:gd name="connsiteY75" fmla="*/ 986736 h 1143287"/>
              <a:gd name="connsiteX76" fmla="*/ 1163458 w 1569865"/>
              <a:gd name="connsiteY76" fmla="*/ 944041 h 1143287"/>
              <a:gd name="connsiteX77" fmla="*/ 1216828 w 1569865"/>
              <a:gd name="connsiteY77" fmla="*/ 897787 h 1143287"/>
              <a:gd name="connsiteX78" fmla="*/ 1213270 w 1569865"/>
              <a:gd name="connsiteY78" fmla="*/ 833743 h 1143287"/>
              <a:gd name="connsiteX79" fmla="*/ 1181248 w 1569865"/>
              <a:gd name="connsiteY79" fmla="*/ 805279 h 1143287"/>
              <a:gd name="connsiteX80" fmla="*/ 1209712 w 1569865"/>
              <a:gd name="connsiteY80" fmla="*/ 759026 h 1143287"/>
              <a:gd name="connsiteX81" fmla="*/ 1181248 w 1569865"/>
              <a:gd name="connsiteY81" fmla="*/ 705656 h 1143287"/>
              <a:gd name="connsiteX82" fmla="*/ 1177690 w 1569865"/>
              <a:gd name="connsiteY82" fmla="*/ 662960 h 1143287"/>
              <a:gd name="connsiteX83" fmla="*/ 1231060 w 1569865"/>
              <a:gd name="connsiteY83" fmla="*/ 613149 h 1143287"/>
              <a:gd name="connsiteX84" fmla="*/ 1231060 w 1569865"/>
              <a:gd name="connsiteY84" fmla="*/ 581127 h 1143287"/>
              <a:gd name="connsiteX85" fmla="*/ 1134994 w 1569865"/>
              <a:gd name="connsiteY85" fmla="*/ 591801 h 1143287"/>
              <a:gd name="connsiteX86" fmla="*/ 1117204 w 1569865"/>
              <a:gd name="connsiteY86" fmla="*/ 534873 h 1143287"/>
              <a:gd name="connsiteX87" fmla="*/ 1181248 w 1569865"/>
              <a:gd name="connsiteY87" fmla="*/ 534873 h 1143287"/>
              <a:gd name="connsiteX88" fmla="*/ 1223944 w 1569865"/>
              <a:gd name="connsiteY88" fmla="*/ 449482 h 1143287"/>
              <a:gd name="connsiteX89" fmla="*/ 1199038 w 1569865"/>
              <a:gd name="connsiteY89" fmla="*/ 534873 h 1143287"/>
              <a:gd name="connsiteX90" fmla="*/ 1216828 w 1569865"/>
              <a:gd name="connsiteY90" fmla="*/ 552663 h 1143287"/>
              <a:gd name="connsiteX91" fmla="*/ 1287987 w 1569865"/>
              <a:gd name="connsiteY91" fmla="*/ 538431 h 1143287"/>
              <a:gd name="connsiteX92" fmla="*/ 1291545 w 1569865"/>
              <a:gd name="connsiteY92" fmla="*/ 499293 h 1143287"/>
              <a:gd name="connsiteX93" fmla="*/ 1337799 w 1569865"/>
              <a:gd name="connsiteY93" fmla="*/ 477946 h 1143287"/>
              <a:gd name="connsiteX94" fmla="*/ 1348473 w 1569865"/>
              <a:gd name="connsiteY94" fmla="*/ 438808 h 1143287"/>
              <a:gd name="connsiteX95" fmla="*/ 1412516 w 1569865"/>
              <a:gd name="connsiteY95" fmla="*/ 428134 h 1143287"/>
              <a:gd name="connsiteX96" fmla="*/ 1455212 w 1569865"/>
              <a:gd name="connsiteY96" fmla="*/ 428134 h 1143287"/>
              <a:gd name="connsiteX97" fmla="*/ 1473002 w 1569865"/>
              <a:gd name="connsiteY97" fmla="*/ 392554 h 1143287"/>
              <a:gd name="connsiteX98" fmla="*/ 1476560 w 1569865"/>
              <a:gd name="connsiteY98" fmla="*/ 317837 h 1143287"/>
              <a:gd name="connsiteX99" fmla="*/ 1508582 w 1569865"/>
              <a:gd name="connsiteY99" fmla="*/ 317837 h 1143287"/>
              <a:gd name="connsiteX100" fmla="*/ 1533488 w 1569865"/>
              <a:gd name="connsiteY100" fmla="*/ 289373 h 1143287"/>
              <a:gd name="connsiteX101" fmla="*/ 1569067 w 1569865"/>
              <a:gd name="connsiteY101" fmla="*/ 246677 h 1143287"/>
              <a:gd name="connsiteX102" fmla="*/ 1569067 w 1569865"/>
              <a:gd name="connsiteY102" fmla="*/ 218213 h 1143287"/>
              <a:gd name="connsiteX103" fmla="*/ 1544162 w 1569865"/>
              <a:gd name="connsiteY103" fmla="*/ 203981 h 1143287"/>
              <a:gd name="connsiteX104" fmla="*/ 1515698 w 1569865"/>
              <a:gd name="connsiteY104" fmla="*/ 228887 h 1143287"/>
              <a:gd name="connsiteX105" fmla="*/ 1483676 w 1569865"/>
              <a:gd name="connsiteY105" fmla="*/ 236003 h 1143287"/>
              <a:gd name="connsiteX106" fmla="*/ 1448096 w 1569865"/>
              <a:gd name="connsiteY106" fmla="*/ 218213 h 1143287"/>
              <a:gd name="connsiteX107" fmla="*/ 1448096 w 1569865"/>
              <a:gd name="connsiteY107" fmla="*/ 179076 h 1143287"/>
              <a:gd name="connsiteX108" fmla="*/ 1412516 w 1569865"/>
              <a:gd name="connsiteY108" fmla="*/ 150612 h 1143287"/>
              <a:gd name="connsiteX109" fmla="*/ 1391169 w 1569865"/>
              <a:gd name="connsiteY109" fmla="*/ 147054 h 1143287"/>
              <a:gd name="connsiteX110" fmla="*/ 1380495 w 1569865"/>
              <a:gd name="connsiteY110" fmla="*/ 136380 h 1143287"/>
              <a:gd name="connsiteX111" fmla="*/ 1369821 w 1569865"/>
              <a:gd name="connsiteY111" fmla="*/ 115032 h 1143287"/>
              <a:gd name="connsiteX112" fmla="*/ 1352031 w 1569865"/>
              <a:gd name="connsiteY112" fmla="*/ 90126 h 1143287"/>
              <a:gd name="connsiteX113" fmla="*/ 1352031 w 1569865"/>
              <a:gd name="connsiteY113" fmla="*/ 61662 h 1143287"/>
              <a:gd name="connsiteX114" fmla="*/ 1312893 w 1569865"/>
              <a:gd name="connsiteY114" fmla="*/ 43872 h 1143287"/>
              <a:gd name="connsiteX115" fmla="*/ 1309335 w 1569865"/>
              <a:gd name="connsiteY115" fmla="*/ 40314 h 1143287"/>
              <a:gd name="connsiteX116" fmla="*/ 1287987 w 1569865"/>
              <a:gd name="connsiteY116" fmla="*/ 15409 h 1143287"/>
              <a:gd name="connsiteX117" fmla="*/ 1255965 w 1569865"/>
              <a:gd name="connsiteY117" fmla="*/ 1177 h 1143287"/>
              <a:gd name="connsiteX118" fmla="*/ 1216828 w 1569865"/>
              <a:gd name="connsiteY118" fmla="*/ 36756 h 1143287"/>
              <a:gd name="connsiteX119" fmla="*/ 1206154 w 1569865"/>
              <a:gd name="connsiteY119" fmla="*/ 79452 h 1143287"/>
              <a:gd name="connsiteX120" fmla="*/ 1188364 w 1569865"/>
              <a:gd name="connsiteY120" fmla="*/ 115032 h 1143287"/>
              <a:gd name="connsiteX121" fmla="*/ 1170574 w 1569865"/>
              <a:gd name="connsiteY121" fmla="*/ 154170 h 1143287"/>
              <a:gd name="connsiteX122" fmla="*/ 1156342 w 1569865"/>
              <a:gd name="connsiteY122" fmla="*/ 168402 h 1143287"/>
              <a:gd name="connsiteX123" fmla="*/ 1113646 w 1569865"/>
              <a:gd name="connsiteY123" fmla="*/ 164844 h 1143287"/>
              <a:gd name="connsiteX124" fmla="*/ 1113646 w 1569865"/>
              <a:gd name="connsiteY124" fmla="*/ 143496 h 1143287"/>
              <a:gd name="connsiteX125" fmla="*/ 1088741 w 1569865"/>
              <a:gd name="connsiteY125" fmla="*/ 143496 h 1143287"/>
              <a:gd name="connsiteX126" fmla="*/ 1088741 w 1569865"/>
              <a:gd name="connsiteY126" fmla="*/ 225329 h 1143287"/>
              <a:gd name="connsiteX127" fmla="*/ 1117204 w 1569865"/>
              <a:gd name="connsiteY127" fmla="*/ 225329 h 1143287"/>
              <a:gd name="connsiteX128" fmla="*/ 1117204 w 1569865"/>
              <a:gd name="connsiteY128" fmla="*/ 200423 h 1143287"/>
              <a:gd name="connsiteX129" fmla="*/ 1156342 w 1569865"/>
              <a:gd name="connsiteY129" fmla="*/ 200423 h 1143287"/>
              <a:gd name="connsiteX130" fmla="*/ 1156342 w 1569865"/>
              <a:gd name="connsiteY130" fmla="*/ 225329 h 1143287"/>
              <a:gd name="connsiteX131" fmla="*/ 1156342 w 1569865"/>
              <a:gd name="connsiteY131" fmla="*/ 225329 h 1143287"/>
              <a:gd name="connsiteX132" fmla="*/ 1174132 w 1569865"/>
              <a:gd name="connsiteY132" fmla="*/ 228887 h 1143287"/>
              <a:gd name="connsiteX133" fmla="*/ 1170574 w 1569865"/>
              <a:gd name="connsiteY133" fmla="*/ 253793 h 1143287"/>
              <a:gd name="connsiteX134" fmla="*/ 1156342 w 1569865"/>
              <a:gd name="connsiteY134" fmla="*/ 264467 h 1143287"/>
              <a:gd name="connsiteX135" fmla="*/ 1134994 w 1569865"/>
              <a:gd name="connsiteY135" fmla="*/ 260909 h 1143287"/>
              <a:gd name="connsiteX136" fmla="*/ 1110088 w 1569865"/>
              <a:gd name="connsiteY136" fmla="*/ 282257 h 1143287"/>
              <a:gd name="connsiteX137" fmla="*/ 1088741 w 1569865"/>
              <a:gd name="connsiteY137" fmla="*/ 285815 h 1143287"/>
              <a:gd name="connsiteX138" fmla="*/ 1021139 w 1569865"/>
              <a:gd name="connsiteY138" fmla="*/ 342742 h 1143287"/>
              <a:gd name="connsiteX139" fmla="*/ 1003349 w 1569865"/>
              <a:gd name="connsiteY139" fmla="*/ 342742 h 1143287"/>
              <a:gd name="connsiteX140" fmla="*/ 982001 w 1569865"/>
              <a:gd name="connsiteY140" fmla="*/ 310721 h 1143287"/>
              <a:gd name="connsiteX141" fmla="*/ 982001 w 1569865"/>
              <a:gd name="connsiteY141" fmla="*/ 310721 h 1143287"/>
              <a:gd name="connsiteX142" fmla="*/ 967769 w 1569865"/>
              <a:gd name="connsiteY142" fmla="*/ 392554 h 1143287"/>
              <a:gd name="connsiteX143" fmla="*/ 935748 w 1569865"/>
              <a:gd name="connsiteY143" fmla="*/ 406786 h 1143287"/>
              <a:gd name="connsiteX144" fmla="*/ 907284 w 1569865"/>
              <a:gd name="connsiteY144" fmla="*/ 410344 h 1143287"/>
              <a:gd name="connsiteX145" fmla="*/ 864588 w 1569865"/>
              <a:gd name="connsiteY145" fmla="*/ 413902 h 1143287"/>
              <a:gd name="connsiteX146" fmla="*/ 829008 w 1569865"/>
              <a:gd name="connsiteY146" fmla="*/ 428134 h 1143287"/>
              <a:gd name="connsiteX147" fmla="*/ 789871 w 1569865"/>
              <a:gd name="connsiteY147" fmla="*/ 435250 h 1143287"/>
              <a:gd name="connsiteX148" fmla="*/ 747175 w 1569865"/>
              <a:gd name="connsiteY148" fmla="*/ 435250 h 1143287"/>
              <a:gd name="connsiteX149" fmla="*/ 715153 w 1569865"/>
              <a:gd name="connsiteY149" fmla="*/ 406786 h 1143287"/>
              <a:gd name="connsiteX150" fmla="*/ 676015 w 1569865"/>
              <a:gd name="connsiteY150" fmla="*/ 399670 h 1143287"/>
              <a:gd name="connsiteX151" fmla="*/ 608414 w 1569865"/>
              <a:gd name="connsiteY151" fmla="*/ 399670 h 11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69865" h="1143287">
                <a:moveTo>
                  <a:pt x="608414" y="399670"/>
                </a:moveTo>
                <a:lnTo>
                  <a:pt x="540812" y="335627"/>
                </a:lnTo>
                <a:cubicBezTo>
                  <a:pt x="518294" y="331874"/>
                  <a:pt x="519464" y="339283"/>
                  <a:pt x="519464" y="328511"/>
                </a:cubicBezTo>
                <a:lnTo>
                  <a:pt x="519464" y="328511"/>
                </a:lnTo>
                <a:cubicBezTo>
                  <a:pt x="489890" y="317421"/>
                  <a:pt x="501133" y="317837"/>
                  <a:pt x="487443" y="317837"/>
                </a:cubicBezTo>
                <a:cubicBezTo>
                  <a:pt x="472372" y="302766"/>
                  <a:pt x="473211" y="310314"/>
                  <a:pt x="473211" y="300047"/>
                </a:cubicBezTo>
                <a:lnTo>
                  <a:pt x="473211" y="257351"/>
                </a:lnTo>
                <a:lnTo>
                  <a:pt x="455421" y="243119"/>
                </a:lnTo>
                <a:cubicBezTo>
                  <a:pt x="436705" y="228146"/>
                  <a:pt x="445225" y="228887"/>
                  <a:pt x="434073" y="228887"/>
                </a:cubicBezTo>
                <a:cubicBezTo>
                  <a:pt x="397420" y="220742"/>
                  <a:pt x="412985" y="221771"/>
                  <a:pt x="387819" y="221771"/>
                </a:cubicBezTo>
                <a:lnTo>
                  <a:pt x="387819" y="211097"/>
                </a:lnTo>
                <a:lnTo>
                  <a:pt x="373587" y="161286"/>
                </a:lnTo>
                <a:lnTo>
                  <a:pt x="352239" y="164844"/>
                </a:lnTo>
                <a:cubicBezTo>
                  <a:pt x="294524" y="229773"/>
                  <a:pt x="323874" y="228887"/>
                  <a:pt x="291754" y="228887"/>
                </a:cubicBezTo>
                <a:lnTo>
                  <a:pt x="291754" y="228887"/>
                </a:lnTo>
                <a:lnTo>
                  <a:pt x="234826" y="260909"/>
                </a:lnTo>
                <a:lnTo>
                  <a:pt x="234826" y="260909"/>
                </a:lnTo>
                <a:lnTo>
                  <a:pt x="252616" y="282257"/>
                </a:lnTo>
                <a:cubicBezTo>
                  <a:pt x="245174" y="308303"/>
                  <a:pt x="254134" y="307163"/>
                  <a:pt x="241942" y="307163"/>
                </a:cubicBezTo>
                <a:lnTo>
                  <a:pt x="181457" y="303605"/>
                </a:lnTo>
                <a:lnTo>
                  <a:pt x="181457" y="324953"/>
                </a:lnTo>
                <a:lnTo>
                  <a:pt x="192130" y="349858"/>
                </a:lnTo>
                <a:cubicBezTo>
                  <a:pt x="188488" y="400853"/>
                  <a:pt x="188572" y="416316"/>
                  <a:pt x="188572" y="396112"/>
                </a:cubicBezTo>
                <a:lnTo>
                  <a:pt x="188572" y="396112"/>
                </a:lnTo>
                <a:lnTo>
                  <a:pt x="170783" y="410344"/>
                </a:lnTo>
                <a:cubicBezTo>
                  <a:pt x="137968" y="446806"/>
                  <a:pt x="154717" y="445924"/>
                  <a:pt x="135203" y="445924"/>
                </a:cubicBezTo>
                <a:cubicBezTo>
                  <a:pt x="105678" y="460686"/>
                  <a:pt x="117347" y="460156"/>
                  <a:pt x="103181" y="460156"/>
                </a:cubicBezTo>
                <a:lnTo>
                  <a:pt x="78275" y="485062"/>
                </a:lnTo>
                <a:lnTo>
                  <a:pt x="21348" y="495735"/>
                </a:lnTo>
                <a:lnTo>
                  <a:pt x="0" y="520641"/>
                </a:lnTo>
                <a:lnTo>
                  <a:pt x="24906" y="531315"/>
                </a:lnTo>
                <a:lnTo>
                  <a:pt x="28464" y="563337"/>
                </a:lnTo>
                <a:lnTo>
                  <a:pt x="39137" y="570453"/>
                </a:lnTo>
                <a:lnTo>
                  <a:pt x="39137" y="623823"/>
                </a:lnTo>
                <a:lnTo>
                  <a:pt x="64043" y="616707"/>
                </a:lnTo>
                <a:lnTo>
                  <a:pt x="103181" y="627381"/>
                </a:lnTo>
                <a:lnTo>
                  <a:pt x="156551" y="634497"/>
                </a:lnTo>
                <a:lnTo>
                  <a:pt x="156551" y="698540"/>
                </a:lnTo>
                <a:lnTo>
                  <a:pt x="124529" y="698540"/>
                </a:lnTo>
                <a:lnTo>
                  <a:pt x="113855" y="716330"/>
                </a:lnTo>
                <a:lnTo>
                  <a:pt x="149435" y="766142"/>
                </a:lnTo>
                <a:lnTo>
                  <a:pt x="149435" y="812395"/>
                </a:lnTo>
                <a:lnTo>
                  <a:pt x="163667" y="812395"/>
                </a:lnTo>
                <a:lnTo>
                  <a:pt x="185014" y="837301"/>
                </a:lnTo>
                <a:lnTo>
                  <a:pt x="202804" y="826627"/>
                </a:lnTo>
                <a:lnTo>
                  <a:pt x="273964" y="855091"/>
                </a:lnTo>
                <a:lnTo>
                  <a:pt x="298870" y="887113"/>
                </a:lnTo>
                <a:lnTo>
                  <a:pt x="348681" y="915577"/>
                </a:lnTo>
                <a:lnTo>
                  <a:pt x="377145" y="919135"/>
                </a:lnTo>
                <a:lnTo>
                  <a:pt x="377145" y="926251"/>
                </a:lnTo>
                <a:lnTo>
                  <a:pt x="487443" y="879997"/>
                </a:lnTo>
                <a:lnTo>
                  <a:pt x="537254" y="879997"/>
                </a:lnTo>
                <a:lnTo>
                  <a:pt x="562160" y="894229"/>
                </a:lnTo>
                <a:lnTo>
                  <a:pt x="597740" y="894229"/>
                </a:lnTo>
                <a:lnTo>
                  <a:pt x="594182" y="915577"/>
                </a:lnTo>
                <a:lnTo>
                  <a:pt x="611972" y="919135"/>
                </a:lnTo>
                <a:lnTo>
                  <a:pt x="633320" y="933367"/>
                </a:lnTo>
                <a:lnTo>
                  <a:pt x="611972" y="944041"/>
                </a:lnTo>
                <a:lnTo>
                  <a:pt x="615530" y="1008084"/>
                </a:lnTo>
                <a:lnTo>
                  <a:pt x="590624" y="1008084"/>
                </a:lnTo>
                <a:lnTo>
                  <a:pt x="590624" y="1040106"/>
                </a:lnTo>
                <a:lnTo>
                  <a:pt x="604856" y="1050780"/>
                </a:lnTo>
                <a:lnTo>
                  <a:pt x="636878" y="1043664"/>
                </a:lnTo>
                <a:lnTo>
                  <a:pt x="640436" y="1089918"/>
                </a:lnTo>
                <a:lnTo>
                  <a:pt x="686689" y="1132613"/>
                </a:lnTo>
                <a:lnTo>
                  <a:pt x="718711" y="1104149"/>
                </a:lnTo>
                <a:lnTo>
                  <a:pt x="729385" y="1065012"/>
                </a:lnTo>
                <a:lnTo>
                  <a:pt x="764965" y="1065012"/>
                </a:lnTo>
                <a:lnTo>
                  <a:pt x="786313" y="1068570"/>
                </a:lnTo>
                <a:lnTo>
                  <a:pt x="818334" y="1075686"/>
                </a:lnTo>
                <a:lnTo>
                  <a:pt x="811218" y="1104149"/>
                </a:lnTo>
                <a:lnTo>
                  <a:pt x="875262" y="1107707"/>
                </a:lnTo>
                <a:lnTo>
                  <a:pt x="896610" y="1143287"/>
                </a:lnTo>
                <a:lnTo>
                  <a:pt x="960653" y="1100591"/>
                </a:lnTo>
                <a:lnTo>
                  <a:pt x="1046045" y="1104149"/>
                </a:lnTo>
                <a:lnTo>
                  <a:pt x="1163458" y="986736"/>
                </a:lnTo>
                <a:lnTo>
                  <a:pt x="1163458" y="944041"/>
                </a:lnTo>
                <a:lnTo>
                  <a:pt x="1216828" y="897787"/>
                </a:lnTo>
                <a:lnTo>
                  <a:pt x="1213270" y="833743"/>
                </a:lnTo>
                <a:lnTo>
                  <a:pt x="1181248" y="805279"/>
                </a:lnTo>
                <a:lnTo>
                  <a:pt x="1209712" y="759026"/>
                </a:lnTo>
                <a:lnTo>
                  <a:pt x="1181248" y="705656"/>
                </a:lnTo>
                <a:lnTo>
                  <a:pt x="1177690" y="662960"/>
                </a:lnTo>
                <a:lnTo>
                  <a:pt x="1231060" y="613149"/>
                </a:lnTo>
                <a:lnTo>
                  <a:pt x="1231060" y="581127"/>
                </a:lnTo>
                <a:lnTo>
                  <a:pt x="1134994" y="591801"/>
                </a:lnTo>
                <a:lnTo>
                  <a:pt x="1117204" y="534873"/>
                </a:lnTo>
                <a:lnTo>
                  <a:pt x="1181248" y="534873"/>
                </a:lnTo>
                <a:lnTo>
                  <a:pt x="1223944" y="449482"/>
                </a:lnTo>
                <a:lnTo>
                  <a:pt x="1199038" y="534873"/>
                </a:lnTo>
                <a:lnTo>
                  <a:pt x="1216828" y="552663"/>
                </a:lnTo>
                <a:lnTo>
                  <a:pt x="1287987" y="538431"/>
                </a:lnTo>
                <a:cubicBezTo>
                  <a:pt x="1295379" y="494081"/>
                  <a:pt x="1305305" y="485533"/>
                  <a:pt x="1291545" y="499293"/>
                </a:cubicBezTo>
                <a:lnTo>
                  <a:pt x="1337799" y="477946"/>
                </a:lnTo>
                <a:lnTo>
                  <a:pt x="1348473" y="438808"/>
                </a:lnTo>
                <a:lnTo>
                  <a:pt x="1412516" y="428134"/>
                </a:lnTo>
                <a:lnTo>
                  <a:pt x="1455212" y="428134"/>
                </a:lnTo>
                <a:cubicBezTo>
                  <a:pt x="1473578" y="395075"/>
                  <a:pt x="1473002" y="408323"/>
                  <a:pt x="1473002" y="392554"/>
                </a:cubicBezTo>
                <a:lnTo>
                  <a:pt x="1476560" y="317837"/>
                </a:lnTo>
                <a:lnTo>
                  <a:pt x="1508582" y="317837"/>
                </a:lnTo>
                <a:lnTo>
                  <a:pt x="1533488" y="289373"/>
                </a:lnTo>
                <a:cubicBezTo>
                  <a:pt x="1569865" y="249357"/>
                  <a:pt x="1569067" y="267866"/>
                  <a:pt x="1569067" y="246677"/>
                </a:cubicBezTo>
                <a:lnTo>
                  <a:pt x="1569067" y="218213"/>
                </a:lnTo>
                <a:cubicBezTo>
                  <a:pt x="1546733" y="203323"/>
                  <a:pt x="1556272" y="203981"/>
                  <a:pt x="1544162" y="203981"/>
                </a:cubicBezTo>
                <a:cubicBezTo>
                  <a:pt x="1518417" y="229726"/>
                  <a:pt x="1530997" y="228887"/>
                  <a:pt x="1515698" y="228887"/>
                </a:cubicBezTo>
                <a:cubicBezTo>
                  <a:pt x="1486083" y="236291"/>
                  <a:pt x="1497014" y="236003"/>
                  <a:pt x="1483676" y="236003"/>
                </a:cubicBezTo>
                <a:cubicBezTo>
                  <a:pt x="1445824" y="224647"/>
                  <a:pt x="1448096" y="237711"/>
                  <a:pt x="1448096" y="218213"/>
                </a:cubicBezTo>
                <a:lnTo>
                  <a:pt x="1448096" y="179076"/>
                </a:lnTo>
                <a:cubicBezTo>
                  <a:pt x="1417955" y="148935"/>
                  <a:pt x="1433050" y="150612"/>
                  <a:pt x="1412516" y="150612"/>
                </a:cubicBezTo>
                <a:cubicBezTo>
                  <a:pt x="1405400" y="149426"/>
                  <a:pt x="1397621" y="150280"/>
                  <a:pt x="1391169" y="147054"/>
                </a:cubicBezTo>
                <a:cubicBezTo>
                  <a:pt x="1367848" y="135393"/>
                  <a:pt x="1392641" y="136380"/>
                  <a:pt x="1380495" y="136380"/>
                </a:cubicBezTo>
                <a:cubicBezTo>
                  <a:pt x="1368398" y="120250"/>
                  <a:pt x="1369821" y="128078"/>
                  <a:pt x="1369821" y="115032"/>
                </a:cubicBezTo>
                <a:cubicBezTo>
                  <a:pt x="1354659" y="92288"/>
                  <a:pt x="1361636" y="99731"/>
                  <a:pt x="1352031" y="90126"/>
                </a:cubicBezTo>
                <a:lnTo>
                  <a:pt x="1352031" y="61662"/>
                </a:lnTo>
                <a:cubicBezTo>
                  <a:pt x="1310779" y="52495"/>
                  <a:pt x="1328051" y="64083"/>
                  <a:pt x="1312893" y="43872"/>
                </a:cubicBezTo>
                <a:cubicBezTo>
                  <a:pt x="1311887" y="42530"/>
                  <a:pt x="1310521" y="41500"/>
                  <a:pt x="1309335" y="40314"/>
                </a:cubicBezTo>
                <a:cubicBezTo>
                  <a:pt x="1286165" y="21007"/>
                  <a:pt x="1287987" y="31788"/>
                  <a:pt x="1287987" y="15409"/>
                </a:cubicBezTo>
                <a:cubicBezTo>
                  <a:pt x="1261022" y="0"/>
                  <a:pt x="1272643" y="1177"/>
                  <a:pt x="1255965" y="1177"/>
                </a:cubicBezTo>
                <a:cubicBezTo>
                  <a:pt x="1219139" y="34321"/>
                  <a:pt x="1231670" y="21918"/>
                  <a:pt x="1216828" y="36756"/>
                </a:cubicBezTo>
                <a:cubicBezTo>
                  <a:pt x="1205842" y="77038"/>
                  <a:pt x="1206154" y="62372"/>
                  <a:pt x="1206154" y="79452"/>
                </a:cubicBezTo>
                <a:cubicBezTo>
                  <a:pt x="1194798" y="117304"/>
                  <a:pt x="1207862" y="115032"/>
                  <a:pt x="1188364" y="115032"/>
                </a:cubicBezTo>
                <a:cubicBezTo>
                  <a:pt x="1173055" y="149477"/>
                  <a:pt x="1179356" y="136606"/>
                  <a:pt x="1170574" y="154170"/>
                </a:cubicBezTo>
                <a:lnTo>
                  <a:pt x="1156342" y="168402"/>
                </a:lnTo>
                <a:cubicBezTo>
                  <a:pt x="1111282" y="172157"/>
                  <a:pt x="1113646" y="186241"/>
                  <a:pt x="1113646" y="164844"/>
                </a:cubicBezTo>
                <a:lnTo>
                  <a:pt x="1113646" y="143496"/>
                </a:lnTo>
                <a:lnTo>
                  <a:pt x="1088741" y="143496"/>
                </a:lnTo>
                <a:lnTo>
                  <a:pt x="1088741" y="225329"/>
                </a:lnTo>
                <a:lnTo>
                  <a:pt x="1117204" y="225329"/>
                </a:lnTo>
                <a:lnTo>
                  <a:pt x="1117204" y="200423"/>
                </a:lnTo>
                <a:lnTo>
                  <a:pt x="1156342" y="200423"/>
                </a:lnTo>
                <a:lnTo>
                  <a:pt x="1156342" y="225329"/>
                </a:lnTo>
                <a:lnTo>
                  <a:pt x="1156342" y="225329"/>
                </a:lnTo>
                <a:lnTo>
                  <a:pt x="1174132" y="228887"/>
                </a:lnTo>
                <a:lnTo>
                  <a:pt x="1170574" y="253793"/>
                </a:lnTo>
                <a:lnTo>
                  <a:pt x="1156342" y="264467"/>
                </a:lnTo>
                <a:lnTo>
                  <a:pt x="1134994" y="260909"/>
                </a:lnTo>
                <a:lnTo>
                  <a:pt x="1110088" y="282257"/>
                </a:lnTo>
                <a:lnTo>
                  <a:pt x="1088741" y="285815"/>
                </a:lnTo>
                <a:lnTo>
                  <a:pt x="1021139" y="342742"/>
                </a:lnTo>
                <a:lnTo>
                  <a:pt x="1003349" y="342742"/>
                </a:lnTo>
                <a:lnTo>
                  <a:pt x="982001" y="310721"/>
                </a:lnTo>
                <a:lnTo>
                  <a:pt x="982001" y="310721"/>
                </a:lnTo>
                <a:lnTo>
                  <a:pt x="967769" y="392554"/>
                </a:lnTo>
                <a:cubicBezTo>
                  <a:pt x="937884" y="411233"/>
                  <a:pt x="947217" y="418255"/>
                  <a:pt x="935748" y="406786"/>
                </a:cubicBezTo>
                <a:lnTo>
                  <a:pt x="907284" y="410344"/>
                </a:lnTo>
                <a:cubicBezTo>
                  <a:pt x="871726" y="414295"/>
                  <a:pt x="886002" y="413902"/>
                  <a:pt x="864588" y="413902"/>
                </a:cubicBezTo>
                <a:cubicBezTo>
                  <a:pt x="830975" y="425106"/>
                  <a:pt x="840522" y="416620"/>
                  <a:pt x="829008" y="428134"/>
                </a:cubicBezTo>
                <a:cubicBezTo>
                  <a:pt x="792265" y="435483"/>
                  <a:pt x="805523" y="435250"/>
                  <a:pt x="789871" y="435250"/>
                </a:cubicBezTo>
                <a:lnTo>
                  <a:pt x="747175" y="435250"/>
                </a:lnTo>
                <a:cubicBezTo>
                  <a:pt x="720394" y="408469"/>
                  <a:pt x="732770" y="415595"/>
                  <a:pt x="715153" y="406786"/>
                </a:cubicBezTo>
                <a:cubicBezTo>
                  <a:pt x="690756" y="397027"/>
                  <a:pt x="703750" y="399670"/>
                  <a:pt x="676015" y="399670"/>
                </a:cubicBezTo>
                <a:lnTo>
                  <a:pt x="608414" y="399670"/>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0" name="Forme libre 259"/>
          <p:cNvSpPr/>
          <p:nvPr/>
        </p:nvSpPr>
        <p:spPr>
          <a:xfrm>
            <a:off x="4405313" y="1362075"/>
            <a:ext cx="642937" cy="619125"/>
          </a:xfrm>
          <a:custGeom>
            <a:avLst/>
            <a:gdLst>
              <a:gd name="connsiteX0" fmla="*/ 88950 w 643994"/>
              <a:gd name="connsiteY0" fmla="*/ 387820 h 619088"/>
              <a:gd name="connsiteX1" fmla="*/ 185015 w 643994"/>
              <a:gd name="connsiteY1" fmla="*/ 298870 h 619088"/>
              <a:gd name="connsiteX2" fmla="*/ 249058 w 643994"/>
              <a:gd name="connsiteY2" fmla="*/ 231269 h 619088"/>
              <a:gd name="connsiteX3" fmla="*/ 256174 w 643994"/>
              <a:gd name="connsiteY3" fmla="*/ 160109 h 619088"/>
              <a:gd name="connsiteX4" fmla="*/ 434073 w 643994"/>
              <a:gd name="connsiteY4" fmla="*/ 39138 h 619088"/>
              <a:gd name="connsiteX5" fmla="*/ 562160 w 643994"/>
              <a:gd name="connsiteY5" fmla="*/ 0 h 619088"/>
              <a:gd name="connsiteX6" fmla="*/ 643994 w 643994"/>
              <a:gd name="connsiteY6" fmla="*/ 56928 h 619088"/>
              <a:gd name="connsiteX7" fmla="*/ 640436 w 643994"/>
              <a:gd name="connsiteY7" fmla="*/ 117413 h 619088"/>
              <a:gd name="connsiteX8" fmla="*/ 619088 w 643994"/>
              <a:gd name="connsiteY8" fmla="*/ 117413 h 619088"/>
              <a:gd name="connsiteX9" fmla="*/ 611972 w 643994"/>
              <a:gd name="connsiteY9" fmla="*/ 88949 h 619088"/>
              <a:gd name="connsiteX10" fmla="*/ 558602 w 643994"/>
              <a:gd name="connsiteY10" fmla="*/ 96065 h 619088"/>
              <a:gd name="connsiteX11" fmla="*/ 558602 w 643994"/>
              <a:gd name="connsiteY11" fmla="*/ 120971 h 619088"/>
              <a:gd name="connsiteX12" fmla="*/ 547929 w 643994"/>
              <a:gd name="connsiteY12" fmla="*/ 142319 h 619088"/>
              <a:gd name="connsiteX13" fmla="*/ 530139 w 643994"/>
              <a:gd name="connsiteY13" fmla="*/ 152993 h 619088"/>
              <a:gd name="connsiteX14" fmla="*/ 501675 w 643994"/>
              <a:gd name="connsiteY14" fmla="*/ 131645 h 619088"/>
              <a:gd name="connsiteX15" fmla="*/ 473211 w 643994"/>
              <a:gd name="connsiteY15" fmla="*/ 142319 h 619088"/>
              <a:gd name="connsiteX16" fmla="*/ 451863 w 643994"/>
              <a:gd name="connsiteY16" fmla="*/ 138761 h 619088"/>
              <a:gd name="connsiteX17" fmla="*/ 437631 w 643994"/>
              <a:gd name="connsiteY17" fmla="*/ 106739 h 619088"/>
              <a:gd name="connsiteX18" fmla="*/ 402051 w 643994"/>
              <a:gd name="connsiteY18" fmla="*/ 117413 h 619088"/>
              <a:gd name="connsiteX19" fmla="*/ 409167 w 643994"/>
              <a:gd name="connsiteY19" fmla="*/ 152993 h 619088"/>
              <a:gd name="connsiteX20" fmla="*/ 380704 w 643994"/>
              <a:gd name="connsiteY20" fmla="*/ 160109 h 619088"/>
              <a:gd name="connsiteX21" fmla="*/ 366472 w 643994"/>
              <a:gd name="connsiteY21" fmla="*/ 174341 h 619088"/>
              <a:gd name="connsiteX22" fmla="*/ 341566 w 643994"/>
              <a:gd name="connsiteY22" fmla="*/ 185015 h 619088"/>
              <a:gd name="connsiteX23" fmla="*/ 327334 w 643994"/>
              <a:gd name="connsiteY23" fmla="*/ 224153 h 619088"/>
              <a:gd name="connsiteX24" fmla="*/ 298870 w 643994"/>
              <a:gd name="connsiteY24" fmla="*/ 220595 h 619088"/>
              <a:gd name="connsiteX25" fmla="*/ 291754 w 643994"/>
              <a:gd name="connsiteY25" fmla="*/ 256174 h 619088"/>
              <a:gd name="connsiteX26" fmla="*/ 281080 w 643994"/>
              <a:gd name="connsiteY26" fmla="*/ 284638 h 619088"/>
              <a:gd name="connsiteX27" fmla="*/ 281080 w 643994"/>
              <a:gd name="connsiteY27" fmla="*/ 284638 h 619088"/>
              <a:gd name="connsiteX28" fmla="*/ 281080 w 643994"/>
              <a:gd name="connsiteY28" fmla="*/ 316660 h 619088"/>
              <a:gd name="connsiteX29" fmla="*/ 281080 w 643994"/>
              <a:gd name="connsiteY29" fmla="*/ 316660 h 619088"/>
              <a:gd name="connsiteX30" fmla="*/ 227711 w 643994"/>
              <a:gd name="connsiteY30" fmla="*/ 334450 h 619088"/>
              <a:gd name="connsiteX31" fmla="*/ 199247 w 643994"/>
              <a:gd name="connsiteY31" fmla="*/ 366472 h 619088"/>
              <a:gd name="connsiteX32" fmla="*/ 188573 w 643994"/>
              <a:gd name="connsiteY32" fmla="*/ 441189 h 619088"/>
              <a:gd name="connsiteX33" fmla="*/ 199247 w 643994"/>
              <a:gd name="connsiteY33" fmla="*/ 455421 h 619088"/>
              <a:gd name="connsiteX34" fmla="*/ 199247 w 643994"/>
              <a:gd name="connsiteY34" fmla="*/ 491001 h 619088"/>
              <a:gd name="connsiteX35" fmla="*/ 188573 w 643994"/>
              <a:gd name="connsiteY35" fmla="*/ 498117 h 619088"/>
              <a:gd name="connsiteX36" fmla="*/ 188573 w 643994"/>
              <a:gd name="connsiteY36" fmla="*/ 569276 h 619088"/>
              <a:gd name="connsiteX37" fmla="*/ 149435 w 643994"/>
              <a:gd name="connsiteY37" fmla="*/ 558602 h 619088"/>
              <a:gd name="connsiteX38" fmla="*/ 135203 w 643994"/>
              <a:gd name="connsiteY38" fmla="*/ 551486 h 619088"/>
              <a:gd name="connsiteX39" fmla="*/ 110297 w 643994"/>
              <a:gd name="connsiteY39" fmla="*/ 587066 h 619088"/>
              <a:gd name="connsiteX40" fmla="*/ 53370 w 643994"/>
              <a:gd name="connsiteY40" fmla="*/ 619088 h 619088"/>
              <a:gd name="connsiteX41" fmla="*/ 0 w 643994"/>
              <a:gd name="connsiteY41" fmla="*/ 572834 h 619088"/>
              <a:gd name="connsiteX42" fmla="*/ 0 w 643994"/>
              <a:gd name="connsiteY42" fmla="*/ 512349 h 619088"/>
              <a:gd name="connsiteX43" fmla="*/ 88950 w 643994"/>
              <a:gd name="connsiteY43" fmla="*/ 387820 h 6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3994" h="619088">
                <a:moveTo>
                  <a:pt x="88950" y="387820"/>
                </a:moveTo>
                <a:lnTo>
                  <a:pt x="185015" y="298870"/>
                </a:lnTo>
                <a:lnTo>
                  <a:pt x="249058" y="231269"/>
                </a:lnTo>
                <a:lnTo>
                  <a:pt x="256174" y="160109"/>
                </a:lnTo>
                <a:lnTo>
                  <a:pt x="434073" y="39138"/>
                </a:lnTo>
                <a:lnTo>
                  <a:pt x="562160" y="0"/>
                </a:lnTo>
                <a:lnTo>
                  <a:pt x="643994" y="56928"/>
                </a:lnTo>
                <a:lnTo>
                  <a:pt x="640436" y="117413"/>
                </a:lnTo>
                <a:lnTo>
                  <a:pt x="619088" y="117413"/>
                </a:lnTo>
                <a:lnTo>
                  <a:pt x="611972" y="88949"/>
                </a:lnTo>
                <a:cubicBezTo>
                  <a:pt x="557419" y="92586"/>
                  <a:pt x="558602" y="74678"/>
                  <a:pt x="558602" y="96065"/>
                </a:cubicBezTo>
                <a:lnTo>
                  <a:pt x="558602" y="120971"/>
                </a:lnTo>
                <a:lnTo>
                  <a:pt x="547929" y="142319"/>
                </a:lnTo>
                <a:lnTo>
                  <a:pt x="530139" y="152993"/>
                </a:lnTo>
                <a:lnTo>
                  <a:pt x="501675" y="131645"/>
                </a:lnTo>
                <a:lnTo>
                  <a:pt x="473211" y="142319"/>
                </a:lnTo>
                <a:lnTo>
                  <a:pt x="451863" y="138761"/>
                </a:lnTo>
                <a:lnTo>
                  <a:pt x="437631" y="106739"/>
                </a:lnTo>
                <a:cubicBezTo>
                  <a:pt x="397349" y="117725"/>
                  <a:pt x="384971" y="117413"/>
                  <a:pt x="402051" y="117413"/>
                </a:cubicBezTo>
                <a:lnTo>
                  <a:pt x="409167" y="152993"/>
                </a:lnTo>
                <a:cubicBezTo>
                  <a:pt x="379527" y="156698"/>
                  <a:pt x="380704" y="146989"/>
                  <a:pt x="380704" y="160109"/>
                </a:cubicBezTo>
                <a:lnTo>
                  <a:pt x="366472" y="174341"/>
                </a:lnTo>
                <a:cubicBezTo>
                  <a:pt x="343533" y="181987"/>
                  <a:pt x="350428" y="176153"/>
                  <a:pt x="341566" y="185015"/>
                </a:cubicBezTo>
                <a:lnTo>
                  <a:pt x="327334" y="224153"/>
                </a:lnTo>
                <a:cubicBezTo>
                  <a:pt x="297719" y="216749"/>
                  <a:pt x="298870" y="207257"/>
                  <a:pt x="298870" y="220595"/>
                </a:cubicBezTo>
                <a:lnTo>
                  <a:pt x="291754" y="256174"/>
                </a:lnTo>
                <a:cubicBezTo>
                  <a:pt x="280613" y="282170"/>
                  <a:pt x="281080" y="272048"/>
                  <a:pt x="281080" y="284638"/>
                </a:cubicBezTo>
                <a:lnTo>
                  <a:pt x="281080" y="284638"/>
                </a:lnTo>
                <a:lnTo>
                  <a:pt x="281080" y="316660"/>
                </a:lnTo>
                <a:lnTo>
                  <a:pt x="281080" y="316660"/>
                </a:lnTo>
                <a:lnTo>
                  <a:pt x="227711" y="334450"/>
                </a:lnTo>
                <a:lnTo>
                  <a:pt x="199247" y="366472"/>
                </a:lnTo>
                <a:lnTo>
                  <a:pt x="188573" y="441189"/>
                </a:lnTo>
                <a:lnTo>
                  <a:pt x="199247" y="455421"/>
                </a:lnTo>
                <a:lnTo>
                  <a:pt x="199247" y="491001"/>
                </a:lnTo>
                <a:lnTo>
                  <a:pt x="188573" y="498117"/>
                </a:lnTo>
                <a:lnTo>
                  <a:pt x="188573" y="569276"/>
                </a:lnTo>
                <a:lnTo>
                  <a:pt x="149435" y="558602"/>
                </a:lnTo>
                <a:lnTo>
                  <a:pt x="135203" y="551486"/>
                </a:lnTo>
                <a:lnTo>
                  <a:pt x="110297" y="587066"/>
                </a:lnTo>
                <a:lnTo>
                  <a:pt x="53370" y="619088"/>
                </a:lnTo>
                <a:lnTo>
                  <a:pt x="0" y="572834"/>
                </a:lnTo>
                <a:lnTo>
                  <a:pt x="0" y="512349"/>
                </a:lnTo>
                <a:lnTo>
                  <a:pt x="88950" y="38782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1" name="Forme libre 260"/>
          <p:cNvSpPr/>
          <p:nvPr/>
        </p:nvSpPr>
        <p:spPr>
          <a:xfrm>
            <a:off x="4557713" y="1470025"/>
            <a:ext cx="334962" cy="593725"/>
          </a:xfrm>
          <a:custGeom>
            <a:avLst/>
            <a:gdLst>
              <a:gd name="connsiteX0" fmla="*/ 142319 w 334450"/>
              <a:gd name="connsiteY0" fmla="*/ 551487 h 594182"/>
              <a:gd name="connsiteX1" fmla="*/ 181457 w 334450"/>
              <a:gd name="connsiteY1" fmla="*/ 451863 h 594182"/>
              <a:gd name="connsiteX2" fmla="*/ 209921 w 334450"/>
              <a:gd name="connsiteY2" fmla="*/ 416284 h 594182"/>
              <a:gd name="connsiteX3" fmla="*/ 167225 w 334450"/>
              <a:gd name="connsiteY3" fmla="*/ 377146 h 594182"/>
              <a:gd name="connsiteX4" fmla="*/ 167225 w 334450"/>
              <a:gd name="connsiteY4" fmla="*/ 291754 h 594182"/>
              <a:gd name="connsiteX5" fmla="*/ 188573 w 334450"/>
              <a:gd name="connsiteY5" fmla="*/ 284638 h 594182"/>
              <a:gd name="connsiteX6" fmla="*/ 188573 w 334450"/>
              <a:gd name="connsiteY6" fmla="*/ 266849 h 594182"/>
              <a:gd name="connsiteX7" fmla="*/ 273964 w 334450"/>
              <a:gd name="connsiteY7" fmla="*/ 188573 h 594182"/>
              <a:gd name="connsiteX8" fmla="*/ 281080 w 334450"/>
              <a:gd name="connsiteY8" fmla="*/ 149435 h 594182"/>
              <a:gd name="connsiteX9" fmla="*/ 334450 w 334450"/>
              <a:gd name="connsiteY9" fmla="*/ 152993 h 594182"/>
              <a:gd name="connsiteX10" fmla="*/ 334450 w 334450"/>
              <a:gd name="connsiteY10" fmla="*/ 71160 h 594182"/>
              <a:gd name="connsiteX11" fmla="*/ 316660 w 334450"/>
              <a:gd name="connsiteY11" fmla="*/ 71160 h 594182"/>
              <a:gd name="connsiteX12" fmla="*/ 316660 w 334450"/>
              <a:gd name="connsiteY12" fmla="*/ 35580 h 594182"/>
              <a:gd name="connsiteX13" fmla="*/ 302428 w 334450"/>
              <a:gd name="connsiteY13" fmla="*/ 32022 h 594182"/>
              <a:gd name="connsiteX14" fmla="*/ 284638 w 334450"/>
              <a:gd name="connsiteY14" fmla="*/ 0 h 594182"/>
              <a:gd name="connsiteX15" fmla="*/ 249058 w 334450"/>
              <a:gd name="connsiteY15" fmla="*/ 14232 h 594182"/>
              <a:gd name="connsiteX16" fmla="*/ 256174 w 334450"/>
              <a:gd name="connsiteY16" fmla="*/ 49812 h 594182"/>
              <a:gd name="connsiteX17" fmla="*/ 231269 w 334450"/>
              <a:gd name="connsiteY17" fmla="*/ 49812 h 594182"/>
              <a:gd name="connsiteX18" fmla="*/ 213479 w 334450"/>
              <a:gd name="connsiteY18" fmla="*/ 64044 h 594182"/>
              <a:gd name="connsiteX19" fmla="*/ 188573 w 334450"/>
              <a:gd name="connsiteY19" fmla="*/ 71160 h 594182"/>
              <a:gd name="connsiteX20" fmla="*/ 174341 w 334450"/>
              <a:gd name="connsiteY20" fmla="*/ 113856 h 594182"/>
              <a:gd name="connsiteX21" fmla="*/ 145877 w 334450"/>
              <a:gd name="connsiteY21" fmla="*/ 106740 h 594182"/>
              <a:gd name="connsiteX22" fmla="*/ 135203 w 334450"/>
              <a:gd name="connsiteY22" fmla="*/ 160109 h 594182"/>
              <a:gd name="connsiteX23" fmla="*/ 128087 w 334450"/>
              <a:gd name="connsiteY23" fmla="*/ 213479 h 594182"/>
              <a:gd name="connsiteX24" fmla="*/ 81834 w 334450"/>
              <a:gd name="connsiteY24" fmla="*/ 227711 h 594182"/>
              <a:gd name="connsiteX25" fmla="*/ 46254 w 334450"/>
              <a:gd name="connsiteY25" fmla="*/ 263291 h 594182"/>
              <a:gd name="connsiteX26" fmla="*/ 39138 w 334450"/>
              <a:gd name="connsiteY26" fmla="*/ 334450 h 594182"/>
              <a:gd name="connsiteX27" fmla="*/ 46254 w 334450"/>
              <a:gd name="connsiteY27" fmla="*/ 355798 h 594182"/>
              <a:gd name="connsiteX28" fmla="*/ 39138 w 334450"/>
              <a:gd name="connsiteY28" fmla="*/ 387820 h 594182"/>
              <a:gd name="connsiteX29" fmla="*/ 32022 w 334450"/>
              <a:gd name="connsiteY29" fmla="*/ 409168 h 594182"/>
              <a:gd name="connsiteX30" fmla="*/ 32022 w 334450"/>
              <a:gd name="connsiteY30" fmla="*/ 462537 h 594182"/>
              <a:gd name="connsiteX31" fmla="*/ 0 w 334450"/>
              <a:gd name="connsiteY31" fmla="*/ 451863 h 594182"/>
              <a:gd name="connsiteX32" fmla="*/ 7116 w 334450"/>
              <a:gd name="connsiteY32" fmla="*/ 512349 h 594182"/>
              <a:gd name="connsiteX33" fmla="*/ 28464 w 334450"/>
              <a:gd name="connsiteY33" fmla="*/ 512349 h 594182"/>
              <a:gd name="connsiteX34" fmla="*/ 28464 w 334450"/>
              <a:gd name="connsiteY34" fmla="*/ 569277 h 594182"/>
              <a:gd name="connsiteX35" fmla="*/ 42696 w 334450"/>
              <a:gd name="connsiteY35" fmla="*/ 594182 h 594182"/>
              <a:gd name="connsiteX36" fmla="*/ 85392 w 334450"/>
              <a:gd name="connsiteY36" fmla="*/ 555045 h 594182"/>
              <a:gd name="connsiteX37" fmla="*/ 142319 w 334450"/>
              <a:gd name="connsiteY37" fmla="*/ 551487 h 59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4450" h="594182">
                <a:moveTo>
                  <a:pt x="142319" y="551487"/>
                </a:moveTo>
                <a:lnTo>
                  <a:pt x="181457" y="451863"/>
                </a:lnTo>
                <a:cubicBezTo>
                  <a:pt x="210709" y="418956"/>
                  <a:pt x="209921" y="434123"/>
                  <a:pt x="209921" y="416284"/>
                </a:cubicBezTo>
                <a:lnTo>
                  <a:pt x="167225" y="377146"/>
                </a:lnTo>
                <a:lnTo>
                  <a:pt x="167225" y="291754"/>
                </a:lnTo>
                <a:lnTo>
                  <a:pt x="188573" y="284638"/>
                </a:lnTo>
                <a:lnTo>
                  <a:pt x="188573" y="266849"/>
                </a:lnTo>
                <a:cubicBezTo>
                  <a:pt x="271263" y="187753"/>
                  <a:pt x="232659" y="188573"/>
                  <a:pt x="273964" y="188573"/>
                </a:cubicBezTo>
                <a:lnTo>
                  <a:pt x="281080" y="149435"/>
                </a:lnTo>
                <a:lnTo>
                  <a:pt x="334450" y="152993"/>
                </a:lnTo>
                <a:lnTo>
                  <a:pt x="334450" y="71160"/>
                </a:lnTo>
                <a:lnTo>
                  <a:pt x="316660" y="71160"/>
                </a:lnTo>
                <a:lnTo>
                  <a:pt x="316660" y="35580"/>
                </a:lnTo>
                <a:lnTo>
                  <a:pt x="302428" y="32022"/>
                </a:lnTo>
                <a:lnTo>
                  <a:pt x="284638" y="0"/>
                </a:lnTo>
                <a:lnTo>
                  <a:pt x="249058" y="14232"/>
                </a:lnTo>
                <a:lnTo>
                  <a:pt x="256174" y="49812"/>
                </a:lnTo>
                <a:lnTo>
                  <a:pt x="231269" y="49812"/>
                </a:lnTo>
                <a:cubicBezTo>
                  <a:pt x="216198" y="64883"/>
                  <a:pt x="223746" y="64044"/>
                  <a:pt x="213479" y="64044"/>
                </a:cubicBezTo>
                <a:lnTo>
                  <a:pt x="188573" y="71160"/>
                </a:lnTo>
                <a:lnTo>
                  <a:pt x="174341" y="113856"/>
                </a:lnTo>
                <a:lnTo>
                  <a:pt x="145877" y="106740"/>
                </a:lnTo>
                <a:cubicBezTo>
                  <a:pt x="134954" y="157711"/>
                  <a:pt x="135203" y="139570"/>
                  <a:pt x="135203" y="160109"/>
                </a:cubicBezTo>
                <a:lnTo>
                  <a:pt x="128087" y="213479"/>
                </a:lnTo>
                <a:lnTo>
                  <a:pt x="81834" y="227711"/>
                </a:lnTo>
                <a:lnTo>
                  <a:pt x="46254" y="263291"/>
                </a:lnTo>
                <a:lnTo>
                  <a:pt x="39138" y="334450"/>
                </a:lnTo>
                <a:lnTo>
                  <a:pt x="46254" y="355798"/>
                </a:lnTo>
                <a:cubicBezTo>
                  <a:pt x="42488" y="385926"/>
                  <a:pt x="49457" y="377501"/>
                  <a:pt x="39138" y="387820"/>
                </a:cubicBezTo>
                <a:lnTo>
                  <a:pt x="32022" y="409168"/>
                </a:lnTo>
                <a:lnTo>
                  <a:pt x="32022" y="462537"/>
                </a:lnTo>
                <a:lnTo>
                  <a:pt x="0" y="451863"/>
                </a:lnTo>
                <a:lnTo>
                  <a:pt x="7116" y="512349"/>
                </a:lnTo>
                <a:lnTo>
                  <a:pt x="28464" y="512349"/>
                </a:lnTo>
                <a:lnTo>
                  <a:pt x="28464" y="569277"/>
                </a:lnTo>
                <a:lnTo>
                  <a:pt x="42696" y="594182"/>
                </a:lnTo>
                <a:lnTo>
                  <a:pt x="85392" y="555045"/>
                </a:lnTo>
                <a:lnTo>
                  <a:pt x="142319" y="551487"/>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2" name="Forme libre 261"/>
          <p:cNvSpPr/>
          <p:nvPr/>
        </p:nvSpPr>
        <p:spPr>
          <a:xfrm>
            <a:off x="4816475" y="1450975"/>
            <a:ext cx="274638" cy="423863"/>
          </a:xfrm>
          <a:custGeom>
            <a:avLst/>
            <a:gdLst>
              <a:gd name="connsiteX0" fmla="*/ 43306 w 274575"/>
              <a:gd name="connsiteY0" fmla="*/ 423400 h 423400"/>
              <a:gd name="connsiteX1" fmla="*/ 610 w 274575"/>
              <a:gd name="connsiteY1" fmla="*/ 348682 h 423400"/>
              <a:gd name="connsiteX2" fmla="*/ 610 w 274575"/>
              <a:gd name="connsiteY2" fmla="*/ 302428 h 423400"/>
              <a:gd name="connsiteX3" fmla="*/ 61096 w 274575"/>
              <a:gd name="connsiteY3" fmla="*/ 238385 h 423400"/>
              <a:gd name="connsiteX4" fmla="*/ 82444 w 274575"/>
              <a:gd name="connsiteY4" fmla="*/ 238385 h 423400"/>
              <a:gd name="connsiteX5" fmla="*/ 103792 w 274575"/>
              <a:gd name="connsiteY5" fmla="*/ 209921 h 423400"/>
              <a:gd name="connsiteX6" fmla="*/ 96676 w 274575"/>
              <a:gd name="connsiteY6" fmla="*/ 177899 h 423400"/>
              <a:gd name="connsiteX7" fmla="*/ 75328 w 274575"/>
              <a:gd name="connsiteY7" fmla="*/ 174341 h 423400"/>
              <a:gd name="connsiteX8" fmla="*/ 75328 w 274575"/>
              <a:gd name="connsiteY8" fmla="*/ 88950 h 423400"/>
              <a:gd name="connsiteX9" fmla="*/ 61096 w 274575"/>
              <a:gd name="connsiteY9" fmla="*/ 85392 h 423400"/>
              <a:gd name="connsiteX10" fmla="*/ 61096 w 274575"/>
              <a:gd name="connsiteY10" fmla="*/ 53370 h 423400"/>
              <a:gd name="connsiteX11" fmla="*/ 93118 w 274575"/>
              <a:gd name="connsiteY11" fmla="*/ 42696 h 423400"/>
              <a:gd name="connsiteX12" fmla="*/ 121582 w 274575"/>
              <a:gd name="connsiteY12" fmla="*/ 64044 h 423400"/>
              <a:gd name="connsiteX13" fmla="*/ 146487 w 274575"/>
              <a:gd name="connsiteY13" fmla="*/ 28464 h 423400"/>
              <a:gd name="connsiteX14" fmla="*/ 146487 w 274575"/>
              <a:gd name="connsiteY14" fmla="*/ 0 h 423400"/>
              <a:gd name="connsiteX15" fmla="*/ 203415 w 274575"/>
              <a:gd name="connsiteY15" fmla="*/ 0 h 423400"/>
              <a:gd name="connsiteX16" fmla="*/ 203415 w 274575"/>
              <a:gd name="connsiteY16" fmla="*/ 24906 h 423400"/>
              <a:gd name="connsiteX17" fmla="*/ 228321 w 274575"/>
              <a:gd name="connsiteY17" fmla="*/ 32022 h 423400"/>
              <a:gd name="connsiteX18" fmla="*/ 224763 w 274575"/>
              <a:gd name="connsiteY18" fmla="*/ 64044 h 423400"/>
              <a:gd name="connsiteX19" fmla="*/ 224763 w 274575"/>
              <a:gd name="connsiteY19" fmla="*/ 78276 h 423400"/>
              <a:gd name="connsiteX20" fmla="*/ 228321 w 274575"/>
              <a:gd name="connsiteY20" fmla="*/ 92508 h 423400"/>
              <a:gd name="connsiteX21" fmla="*/ 224763 w 274575"/>
              <a:gd name="connsiteY21" fmla="*/ 138762 h 423400"/>
              <a:gd name="connsiteX22" fmla="*/ 235437 w 274575"/>
              <a:gd name="connsiteY22" fmla="*/ 167225 h 423400"/>
              <a:gd name="connsiteX23" fmla="*/ 235437 w 274575"/>
              <a:gd name="connsiteY23" fmla="*/ 202805 h 423400"/>
              <a:gd name="connsiteX24" fmla="*/ 249669 w 274575"/>
              <a:gd name="connsiteY24" fmla="*/ 220595 h 423400"/>
              <a:gd name="connsiteX25" fmla="*/ 238995 w 274575"/>
              <a:gd name="connsiteY25" fmla="*/ 252617 h 423400"/>
              <a:gd name="connsiteX26" fmla="*/ 249669 w 274575"/>
              <a:gd name="connsiteY26" fmla="*/ 259733 h 423400"/>
              <a:gd name="connsiteX27" fmla="*/ 253227 w 274575"/>
              <a:gd name="connsiteY27" fmla="*/ 291755 h 423400"/>
              <a:gd name="connsiteX28" fmla="*/ 274575 w 274575"/>
              <a:gd name="connsiteY28" fmla="*/ 298871 h 423400"/>
              <a:gd name="connsiteX29" fmla="*/ 274575 w 274575"/>
              <a:gd name="connsiteY29" fmla="*/ 298871 h 423400"/>
              <a:gd name="connsiteX30" fmla="*/ 260343 w 274575"/>
              <a:gd name="connsiteY30" fmla="*/ 330892 h 423400"/>
              <a:gd name="connsiteX31" fmla="*/ 260343 w 274575"/>
              <a:gd name="connsiteY31" fmla="*/ 348682 h 423400"/>
              <a:gd name="connsiteX32" fmla="*/ 260343 w 274575"/>
              <a:gd name="connsiteY32" fmla="*/ 348682 h 423400"/>
              <a:gd name="connsiteX33" fmla="*/ 214089 w 274575"/>
              <a:gd name="connsiteY33" fmla="*/ 359356 h 423400"/>
              <a:gd name="connsiteX34" fmla="*/ 192741 w 274575"/>
              <a:gd name="connsiteY34" fmla="*/ 362914 h 423400"/>
              <a:gd name="connsiteX35" fmla="*/ 185625 w 274575"/>
              <a:gd name="connsiteY35" fmla="*/ 380704 h 423400"/>
              <a:gd name="connsiteX36" fmla="*/ 103792 w 274575"/>
              <a:gd name="connsiteY36" fmla="*/ 380704 h 423400"/>
              <a:gd name="connsiteX37" fmla="*/ 43306 w 274575"/>
              <a:gd name="connsiteY37" fmla="*/ 423400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4575" h="423400">
                <a:moveTo>
                  <a:pt x="43306" y="423400"/>
                </a:moveTo>
                <a:cubicBezTo>
                  <a:pt x="0" y="351223"/>
                  <a:pt x="610" y="379902"/>
                  <a:pt x="610" y="348682"/>
                </a:cubicBezTo>
                <a:lnTo>
                  <a:pt x="610" y="302428"/>
                </a:lnTo>
                <a:lnTo>
                  <a:pt x="61096" y="238385"/>
                </a:lnTo>
                <a:lnTo>
                  <a:pt x="82444" y="238385"/>
                </a:lnTo>
                <a:cubicBezTo>
                  <a:pt x="104564" y="212579"/>
                  <a:pt x="103792" y="224413"/>
                  <a:pt x="103792" y="209921"/>
                </a:cubicBezTo>
                <a:lnTo>
                  <a:pt x="96676" y="177899"/>
                </a:lnTo>
                <a:lnTo>
                  <a:pt x="75328" y="174341"/>
                </a:lnTo>
                <a:lnTo>
                  <a:pt x="75328" y="88950"/>
                </a:lnTo>
                <a:lnTo>
                  <a:pt x="61096" y="85392"/>
                </a:lnTo>
                <a:lnTo>
                  <a:pt x="61096" y="53370"/>
                </a:lnTo>
                <a:lnTo>
                  <a:pt x="93118" y="42696"/>
                </a:lnTo>
                <a:cubicBezTo>
                  <a:pt x="118924" y="64816"/>
                  <a:pt x="107090" y="64044"/>
                  <a:pt x="121582" y="64044"/>
                </a:cubicBezTo>
                <a:cubicBezTo>
                  <a:pt x="147215" y="31086"/>
                  <a:pt x="146487" y="45544"/>
                  <a:pt x="146487" y="28464"/>
                </a:cubicBezTo>
                <a:lnTo>
                  <a:pt x="146487" y="0"/>
                </a:lnTo>
                <a:lnTo>
                  <a:pt x="203415" y="0"/>
                </a:lnTo>
                <a:lnTo>
                  <a:pt x="203415" y="24906"/>
                </a:lnTo>
                <a:lnTo>
                  <a:pt x="228321" y="32022"/>
                </a:lnTo>
                <a:cubicBezTo>
                  <a:pt x="224616" y="61663"/>
                  <a:pt x="224763" y="50924"/>
                  <a:pt x="224763" y="64044"/>
                </a:cubicBezTo>
                <a:lnTo>
                  <a:pt x="224763" y="78276"/>
                </a:lnTo>
                <a:lnTo>
                  <a:pt x="228321" y="92508"/>
                </a:lnTo>
                <a:lnTo>
                  <a:pt x="224763" y="138762"/>
                </a:lnTo>
                <a:cubicBezTo>
                  <a:pt x="235904" y="164757"/>
                  <a:pt x="235437" y="154635"/>
                  <a:pt x="235437" y="167225"/>
                </a:cubicBezTo>
                <a:lnTo>
                  <a:pt x="235437" y="202805"/>
                </a:lnTo>
                <a:lnTo>
                  <a:pt x="249669" y="220595"/>
                </a:lnTo>
                <a:lnTo>
                  <a:pt x="238995" y="252617"/>
                </a:lnTo>
                <a:lnTo>
                  <a:pt x="249669" y="259733"/>
                </a:lnTo>
                <a:cubicBezTo>
                  <a:pt x="253374" y="289374"/>
                  <a:pt x="253227" y="278635"/>
                  <a:pt x="253227" y="291755"/>
                </a:cubicBezTo>
                <a:cubicBezTo>
                  <a:pt x="272118" y="299311"/>
                  <a:pt x="264630" y="298871"/>
                  <a:pt x="274575" y="298871"/>
                </a:cubicBezTo>
                <a:lnTo>
                  <a:pt x="274575" y="298871"/>
                </a:lnTo>
                <a:lnTo>
                  <a:pt x="260343" y="330892"/>
                </a:lnTo>
                <a:lnTo>
                  <a:pt x="260343" y="348682"/>
                </a:lnTo>
                <a:lnTo>
                  <a:pt x="260343" y="348682"/>
                </a:lnTo>
                <a:cubicBezTo>
                  <a:pt x="216496" y="359644"/>
                  <a:pt x="232317" y="359356"/>
                  <a:pt x="214089" y="359356"/>
                </a:cubicBezTo>
                <a:lnTo>
                  <a:pt x="192741" y="362914"/>
                </a:lnTo>
                <a:lnTo>
                  <a:pt x="185625" y="380704"/>
                </a:lnTo>
                <a:lnTo>
                  <a:pt x="103792" y="380704"/>
                </a:lnTo>
                <a:lnTo>
                  <a:pt x="43306" y="42340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8" name="Forme libre 217"/>
          <p:cNvSpPr/>
          <p:nvPr/>
        </p:nvSpPr>
        <p:spPr>
          <a:xfrm>
            <a:off x="4837113" y="2490788"/>
            <a:ext cx="185737" cy="92075"/>
          </a:xfrm>
          <a:custGeom>
            <a:avLst/>
            <a:gdLst>
              <a:gd name="connsiteX0" fmla="*/ 12789 w 185438"/>
              <a:gd name="connsiteY0" fmla="*/ 92719 h 92719"/>
              <a:gd name="connsiteX1" fmla="*/ 0 w 185438"/>
              <a:gd name="connsiteY1" fmla="*/ 6394 h 92719"/>
              <a:gd name="connsiteX2" fmla="*/ 6394 w 185438"/>
              <a:gd name="connsiteY2" fmla="*/ 0 h 92719"/>
              <a:gd name="connsiteX3" fmla="*/ 25577 w 185438"/>
              <a:gd name="connsiteY3" fmla="*/ 19183 h 92719"/>
              <a:gd name="connsiteX4" fmla="*/ 115099 w 185438"/>
              <a:gd name="connsiteY4" fmla="*/ 15986 h 92719"/>
              <a:gd name="connsiteX5" fmla="*/ 185438 w 185438"/>
              <a:gd name="connsiteY5" fmla="*/ 6394 h 92719"/>
              <a:gd name="connsiteX6" fmla="*/ 150268 w 185438"/>
              <a:gd name="connsiteY6" fmla="*/ 92719 h 92719"/>
              <a:gd name="connsiteX7" fmla="*/ 12789 w 185438"/>
              <a:gd name="connsiteY7" fmla="*/ 92719 h 9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38" h="92719">
                <a:moveTo>
                  <a:pt x="12789" y="92719"/>
                </a:moveTo>
                <a:lnTo>
                  <a:pt x="0" y="6394"/>
                </a:lnTo>
                <a:lnTo>
                  <a:pt x="6394" y="0"/>
                </a:lnTo>
                <a:lnTo>
                  <a:pt x="25577" y="19183"/>
                </a:lnTo>
                <a:lnTo>
                  <a:pt x="115099" y="15986"/>
                </a:lnTo>
                <a:lnTo>
                  <a:pt x="185438" y="6394"/>
                </a:lnTo>
                <a:lnTo>
                  <a:pt x="150268" y="92719"/>
                </a:lnTo>
                <a:lnTo>
                  <a:pt x="12789" y="9271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9" name="Forme libre 208"/>
          <p:cNvSpPr/>
          <p:nvPr/>
        </p:nvSpPr>
        <p:spPr>
          <a:xfrm>
            <a:off x="4411663" y="2362200"/>
            <a:ext cx="119062" cy="74613"/>
          </a:xfrm>
          <a:custGeom>
            <a:avLst/>
            <a:gdLst>
              <a:gd name="connsiteX0" fmla="*/ 73536 w 118296"/>
              <a:gd name="connsiteY0" fmla="*/ 73536 h 73536"/>
              <a:gd name="connsiteX1" fmla="*/ 118296 w 118296"/>
              <a:gd name="connsiteY1" fmla="*/ 51155 h 73536"/>
              <a:gd name="connsiteX2" fmla="*/ 108705 w 118296"/>
              <a:gd name="connsiteY2" fmla="*/ 12789 h 73536"/>
              <a:gd name="connsiteX3" fmla="*/ 95916 w 118296"/>
              <a:gd name="connsiteY3" fmla="*/ 12789 h 73536"/>
              <a:gd name="connsiteX4" fmla="*/ 79930 w 118296"/>
              <a:gd name="connsiteY4" fmla="*/ 0 h 73536"/>
              <a:gd name="connsiteX5" fmla="*/ 54352 w 118296"/>
              <a:gd name="connsiteY5" fmla="*/ 0 h 73536"/>
              <a:gd name="connsiteX6" fmla="*/ 0 w 118296"/>
              <a:gd name="connsiteY6" fmla="*/ 44761 h 73536"/>
              <a:gd name="connsiteX7" fmla="*/ 0 w 118296"/>
              <a:gd name="connsiteY7" fmla="*/ 70338 h 73536"/>
              <a:gd name="connsiteX8" fmla="*/ 73536 w 118296"/>
              <a:gd name="connsiteY8" fmla="*/ 73536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96" h="73536">
                <a:moveTo>
                  <a:pt x="73536" y="73536"/>
                </a:moveTo>
                <a:lnTo>
                  <a:pt x="118296" y="51155"/>
                </a:lnTo>
                <a:lnTo>
                  <a:pt x="108705" y="12789"/>
                </a:lnTo>
                <a:lnTo>
                  <a:pt x="95916" y="12789"/>
                </a:lnTo>
                <a:lnTo>
                  <a:pt x="79930" y="0"/>
                </a:lnTo>
                <a:lnTo>
                  <a:pt x="54352" y="0"/>
                </a:lnTo>
                <a:lnTo>
                  <a:pt x="0" y="44761"/>
                </a:lnTo>
                <a:lnTo>
                  <a:pt x="0" y="70338"/>
                </a:lnTo>
                <a:lnTo>
                  <a:pt x="73536" y="7353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3" name="Forme libre 202"/>
          <p:cNvSpPr/>
          <p:nvPr/>
        </p:nvSpPr>
        <p:spPr>
          <a:xfrm>
            <a:off x="4370388" y="2151063"/>
            <a:ext cx="107950" cy="107950"/>
          </a:xfrm>
          <a:custGeom>
            <a:avLst/>
            <a:gdLst>
              <a:gd name="connsiteX0" fmla="*/ 107415 w 107415"/>
              <a:gd name="connsiteY0" fmla="*/ 74364 h 107415"/>
              <a:gd name="connsiteX1" fmla="*/ 107415 w 107415"/>
              <a:gd name="connsiteY1" fmla="*/ 0 h 107415"/>
              <a:gd name="connsiteX2" fmla="*/ 46822 w 107415"/>
              <a:gd name="connsiteY2" fmla="*/ 13771 h 107415"/>
              <a:gd name="connsiteX3" fmla="*/ 0 w 107415"/>
              <a:gd name="connsiteY3" fmla="*/ 44068 h 107415"/>
              <a:gd name="connsiteX4" fmla="*/ 0 w 107415"/>
              <a:gd name="connsiteY4" fmla="*/ 85381 h 107415"/>
              <a:gd name="connsiteX5" fmla="*/ 27542 w 107415"/>
              <a:gd name="connsiteY5" fmla="*/ 107415 h 107415"/>
              <a:gd name="connsiteX6" fmla="*/ 107415 w 107415"/>
              <a:gd name="connsiteY6" fmla="*/ 74364 h 10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15" h="107415">
                <a:moveTo>
                  <a:pt x="107415" y="74364"/>
                </a:moveTo>
                <a:lnTo>
                  <a:pt x="107415" y="0"/>
                </a:lnTo>
                <a:lnTo>
                  <a:pt x="46822" y="13771"/>
                </a:lnTo>
                <a:lnTo>
                  <a:pt x="0" y="44068"/>
                </a:lnTo>
                <a:lnTo>
                  <a:pt x="0" y="85381"/>
                </a:lnTo>
                <a:lnTo>
                  <a:pt x="27542" y="107415"/>
                </a:lnTo>
                <a:lnTo>
                  <a:pt x="107415" y="7436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6" name="Forme libre 265"/>
          <p:cNvSpPr/>
          <p:nvPr/>
        </p:nvSpPr>
        <p:spPr>
          <a:xfrm>
            <a:off x="4849813" y="2103438"/>
            <a:ext cx="55562" cy="219075"/>
          </a:xfrm>
          <a:custGeom>
            <a:avLst/>
            <a:gdLst>
              <a:gd name="connsiteX0" fmla="*/ 0 w 55659"/>
              <a:gd name="connsiteY0" fmla="*/ 127221 h 218661"/>
              <a:gd name="connsiteX1" fmla="*/ 15902 w 55659"/>
              <a:gd name="connsiteY1" fmla="*/ 3976 h 218661"/>
              <a:gd name="connsiteX2" fmla="*/ 43732 w 55659"/>
              <a:gd name="connsiteY2" fmla="*/ 0 h 218661"/>
              <a:gd name="connsiteX3" fmla="*/ 23854 w 55659"/>
              <a:gd name="connsiteY3" fmla="*/ 47708 h 218661"/>
              <a:gd name="connsiteX4" fmla="*/ 55659 w 55659"/>
              <a:gd name="connsiteY4" fmla="*/ 202758 h 218661"/>
              <a:gd name="connsiteX5" fmla="*/ 35781 w 55659"/>
              <a:gd name="connsiteY5" fmla="*/ 218661 h 218661"/>
              <a:gd name="connsiteX6" fmla="*/ 0 w 55659"/>
              <a:gd name="connsiteY6" fmla="*/ 127221 h 2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59" h="218661">
                <a:moveTo>
                  <a:pt x="0" y="127221"/>
                </a:moveTo>
                <a:lnTo>
                  <a:pt x="15902" y="3976"/>
                </a:lnTo>
                <a:lnTo>
                  <a:pt x="43732" y="0"/>
                </a:lnTo>
                <a:lnTo>
                  <a:pt x="23854" y="47708"/>
                </a:lnTo>
                <a:lnTo>
                  <a:pt x="55659" y="202758"/>
                </a:lnTo>
                <a:lnTo>
                  <a:pt x="35781" y="218661"/>
                </a:lnTo>
                <a:lnTo>
                  <a:pt x="0" y="127221"/>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7" name="Forme libre 266"/>
          <p:cNvSpPr/>
          <p:nvPr/>
        </p:nvSpPr>
        <p:spPr>
          <a:xfrm>
            <a:off x="4624388" y="2106613"/>
            <a:ext cx="254000" cy="242887"/>
          </a:xfrm>
          <a:custGeom>
            <a:avLst/>
            <a:gdLst>
              <a:gd name="connsiteX0" fmla="*/ 35781 w 254442"/>
              <a:gd name="connsiteY0" fmla="*/ 0 h 242514"/>
              <a:gd name="connsiteX1" fmla="*/ 230588 w 254442"/>
              <a:gd name="connsiteY1" fmla="*/ 3975 h 242514"/>
              <a:gd name="connsiteX2" fmla="*/ 214686 w 254442"/>
              <a:gd name="connsiteY2" fmla="*/ 127221 h 242514"/>
              <a:gd name="connsiteX3" fmla="*/ 254442 w 254442"/>
              <a:gd name="connsiteY3" fmla="*/ 218661 h 242514"/>
              <a:gd name="connsiteX4" fmla="*/ 230588 w 254442"/>
              <a:gd name="connsiteY4" fmla="*/ 242514 h 242514"/>
              <a:gd name="connsiteX5" fmla="*/ 202759 w 254442"/>
              <a:gd name="connsiteY5" fmla="*/ 218661 h 242514"/>
              <a:gd name="connsiteX6" fmla="*/ 135173 w 254442"/>
              <a:gd name="connsiteY6" fmla="*/ 210709 h 242514"/>
              <a:gd name="connsiteX7" fmla="*/ 79514 w 254442"/>
              <a:gd name="connsiteY7" fmla="*/ 159026 h 242514"/>
              <a:gd name="connsiteX8" fmla="*/ 19879 w 254442"/>
              <a:gd name="connsiteY8" fmla="*/ 147099 h 242514"/>
              <a:gd name="connsiteX9" fmla="*/ 27830 w 254442"/>
              <a:gd name="connsiteY9" fmla="*/ 91440 h 242514"/>
              <a:gd name="connsiteX10" fmla="*/ 0 w 254442"/>
              <a:gd name="connsiteY10" fmla="*/ 55659 h 242514"/>
              <a:gd name="connsiteX11" fmla="*/ 35781 w 254442"/>
              <a:gd name="connsiteY11" fmla="*/ 0 h 24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442" h="242514">
                <a:moveTo>
                  <a:pt x="35781" y="0"/>
                </a:moveTo>
                <a:lnTo>
                  <a:pt x="230588" y="3975"/>
                </a:lnTo>
                <a:lnTo>
                  <a:pt x="214686" y="127221"/>
                </a:lnTo>
                <a:lnTo>
                  <a:pt x="254442" y="218661"/>
                </a:lnTo>
                <a:lnTo>
                  <a:pt x="230588" y="242514"/>
                </a:lnTo>
                <a:lnTo>
                  <a:pt x="202759" y="218661"/>
                </a:lnTo>
                <a:lnTo>
                  <a:pt x="135173" y="210709"/>
                </a:lnTo>
                <a:lnTo>
                  <a:pt x="79514" y="159026"/>
                </a:lnTo>
                <a:lnTo>
                  <a:pt x="19879" y="147099"/>
                </a:lnTo>
                <a:cubicBezTo>
                  <a:pt x="28031" y="94105"/>
                  <a:pt x="27830" y="112846"/>
                  <a:pt x="27830" y="91440"/>
                </a:cubicBezTo>
                <a:lnTo>
                  <a:pt x="0" y="55659"/>
                </a:lnTo>
                <a:lnTo>
                  <a:pt x="35781"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4" name="Forme libre 263"/>
          <p:cNvSpPr/>
          <p:nvPr/>
        </p:nvSpPr>
        <p:spPr>
          <a:xfrm>
            <a:off x="4425950" y="2108200"/>
            <a:ext cx="227013" cy="271463"/>
          </a:xfrm>
          <a:custGeom>
            <a:avLst/>
            <a:gdLst>
              <a:gd name="connsiteX0" fmla="*/ 193107 w 227099"/>
              <a:gd name="connsiteY0" fmla="*/ 231149 h 271941"/>
              <a:gd name="connsiteX1" fmla="*/ 145517 w 227099"/>
              <a:gd name="connsiteY1" fmla="*/ 186959 h 271941"/>
              <a:gd name="connsiteX2" fmla="*/ 145517 w 227099"/>
              <a:gd name="connsiteY2" fmla="*/ 135970 h 271941"/>
              <a:gd name="connsiteX3" fmla="*/ 213502 w 227099"/>
              <a:gd name="connsiteY3" fmla="*/ 129172 h 271941"/>
              <a:gd name="connsiteX4" fmla="*/ 220301 w 227099"/>
              <a:gd name="connsiteY4" fmla="*/ 91780 h 271941"/>
              <a:gd name="connsiteX5" fmla="*/ 199905 w 227099"/>
              <a:gd name="connsiteY5" fmla="*/ 50989 h 271941"/>
              <a:gd name="connsiteX6" fmla="*/ 227099 w 227099"/>
              <a:gd name="connsiteY6" fmla="*/ 40791 h 271941"/>
              <a:gd name="connsiteX7" fmla="*/ 227099 w 227099"/>
              <a:gd name="connsiteY7" fmla="*/ 0 h 271941"/>
              <a:gd name="connsiteX8" fmla="*/ 199905 w 227099"/>
              <a:gd name="connsiteY8" fmla="*/ 0 h 271941"/>
              <a:gd name="connsiteX9" fmla="*/ 199905 w 227099"/>
              <a:gd name="connsiteY9" fmla="*/ 27194 h 271941"/>
              <a:gd name="connsiteX10" fmla="*/ 142118 w 227099"/>
              <a:gd name="connsiteY10" fmla="*/ 16996 h 271941"/>
              <a:gd name="connsiteX11" fmla="*/ 125121 w 227099"/>
              <a:gd name="connsiteY11" fmla="*/ 0 h 271941"/>
              <a:gd name="connsiteX12" fmla="*/ 63935 w 227099"/>
              <a:gd name="connsiteY12" fmla="*/ 0 h 271941"/>
              <a:gd name="connsiteX13" fmla="*/ 46939 w 227099"/>
              <a:gd name="connsiteY13" fmla="*/ 50989 h 271941"/>
              <a:gd name="connsiteX14" fmla="*/ 46939 w 227099"/>
              <a:gd name="connsiteY14" fmla="*/ 115575 h 271941"/>
              <a:gd name="connsiteX15" fmla="*/ 2748 w 227099"/>
              <a:gd name="connsiteY15" fmla="*/ 146168 h 271941"/>
              <a:gd name="connsiteX16" fmla="*/ 12946 w 227099"/>
              <a:gd name="connsiteY16" fmla="*/ 152967 h 271941"/>
              <a:gd name="connsiteX17" fmla="*/ 9547 w 227099"/>
              <a:gd name="connsiteY17" fmla="*/ 156366 h 271941"/>
              <a:gd name="connsiteX18" fmla="*/ 9547 w 227099"/>
              <a:gd name="connsiteY18" fmla="*/ 156366 h 271941"/>
              <a:gd name="connsiteX19" fmla="*/ 6147 w 227099"/>
              <a:gd name="connsiteY19" fmla="*/ 203955 h 271941"/>
              <a:gd name="connsiteX20" fmla="*/ 36741 w 227099"/>
              <a:gd name="connsiteY20" fmla="*/ 203955 h 271941"/>
              <a:gd name="connsiteX21" fmla="*/ 36741 w 227099"/>
              <a:gd name="connsiteY21" fmla="*/ 254944 h 271941"/>
              <a:gd name="connsiteX22" fmla="*/ 67334 w 227099"/>
              <a:gd name="connsiteY22" fmla="*/ 254944 h 271941"/>
              <a:gd name="connsiteX23" fmla="*/ 84330 w 227099"/>
              <a:gd name="connsiteY23" fmla="*/ 268541 h 271941"/>
              <a:gd name="connsiteX24" fmla="*/ 111524 w 227099"/>
              <a:gd name="connsiteY24" fmla="*/ 271941 h 271941"/>
              <a:gd name="connsiteX25" fmla="*/ 193107 w 227099"/>
              <a:gd name="connsiteY25" fmla="*/ 231149 h 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7099" h="271941">
                <a:moveTo>
                  <a:pt x="193107" y="231149"/>
                </a:moveTo>
                <a:lnTo>
                  <a:pt x="145517" y="186959"/>
                </a:lnTo>
                <a:lnTo>
                  <a:pt x="145517" y="135970"/>
                </a:lnTo>
                <a:lnTo>
                  <a:pt x="213502" y="129172"/>
                </a:lnTo>
                <a:lnTo>
                  <a:pt x="220301" y="91780"/>
                </a:lnTo>
                <a:lnTo>
                  <a:pt x="199905" y="50989"/>
                </a:lnTo>
                <a:lnTo>
                  <a:pt x="227099" y="40791"/>
                </a:lnTo>
                <a:lnTo>
                  <a:pt x="227099" y="0"/>
                </a:lnTo>
                <a:lnTo>
                  <a:pt x="199905" y="0"/>
                </a:lnTo>
                <a:lnTo>
                  <a:pt x="199905" y="27194"/>
                </a:lnTo>
                <a:cubicBezTo>
                  <a:pt x="140992" y="20264"/>
                  <a:pt x="142118" y="39791"/>
                  <a:pt x="142118" y="16996"/>
                </a:cubicBezTo>
                <a:lnTo>
                  <a:pt x="125121" y="0"/>
                </a:lnTo>
                <a:lnTo>
                  <a:pt x="63935" y="0"/>
                </a:lnTo>
                <a:lnTo>
                  <a:pt x="46939" y="50989"/>
                </a:lnTo>
                <a:lnTo>
                  <a:pt x="46939" y="115575"/>
                </a:lnTo>
                <a:cubicBezTo>
                  <a:pt x="32209" y="125773"/>
                  <a:pt x="14800" y="132911"/>
                  <a:pt x="2748" y="146168"/>
                </a:cubicBezTo>
                <a:cubicBezTo>
                  <a:pt x="0" y="149191"/>
                  <a:pt x="10680" y="149568"/>
                  <a:pt x="12946" y="152967"/>
                </a:cubicBezTo>
                <a:cubicBezTo>
                  <a:pt x="13835" y="154300"/>
                  <a:pt x="10680" y="155233"/>
                  <a:pt x="9547" y="156366"/>
                </a:cubicBezTo>
                <a:lnTo>
                  <a:pt x="9547" y="156366"/>
                </a:lnTo>
                <a:lnTo>
                  <a:pt x="6147" y="203955"/>
                </a:lnTo>
                <a:lnTo>
                  <a:pt x="36741" y="203955"/>
                </a:lnTo>
                <a:lnTo>
                  <a:pt x="36741" y="254944"/>
                </a:lnTo>
                <a:lnTo>
                  <a:pt x="67334" y="254944"/>
                </a:lnTo>
                <a:lnTo>
                  <a:pt x="84330" y="268541"/>
                </a:lnTo>
                <a:lnTo>
                  <a:pt x="111524" y="271941"/>
                </a:lnTo>
                <a:lnTo>
                  <a:pt x="193107" y="231149"/>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1" name="Forme libre 200"/>
          <p:cNvSpPr/>
          <p:nvPr/>
        </p:nvSpPr>
        <p:spPr>
          <a:xfrm>
            <a:off x="4122738" y="2260600"/>
            <a:ext cx="350837" cy="309563"/>
          </a:xfrm>
          <a:custGeom>
            <a:avLst/>
            <a:gdLst>
              <a:gd name="connsiteX0" fmla="*/ 338768 w 349785"/>
              <a:gd name="connsiteY0" fmla="*/ 107415 h 308472"/>
              <a:gd name="connsiteX1" fmla="*/ 291947 w 349785"/>
              <a:gd name="connsiteY1" fmla="*/ 148728 h 308472"/>
              <a:gd name="connsiteX2" fmla="*/ 291947 w 349785"/>
              <a:gd name="connsiteY2" fmla="*/ 170761 h 308472"/>
              <a:gd name="connsiteX3" fmla="*/ 324997 w 349785"/>
              <a:gd name="connsiteY3" fmla="*/ 179024 h 308472"/>
              <a:gd name="connsiteX4" fmla="*/ 333260 w 349785"/>
              <a:gd name="connsiteY4" fmla="*/ 231354 h 308472"/>
              <a:gd name="connsiteX5" fmla="*/ 349785 w 349785"/>
              <a:gd name="connsiteY5" fmla="*/ 261651 h 308472"/>
              <a:gd name="connsiteX6" fmla="*/ 316735 w 349785"/>
              <a:gd name="connsiteY6" fmla="*/ 283684 h 308472"/>
              <a:gd name="connsiteX7" fmla="*/ 269913 w 349785"/>
              <a:gd name="connsiteY7" fmla="*/ 283684 h 308472"/>
              <a:gd name="connsiteX8" fmla="*/ 250633 w 349785"/>
              <a:gd name="connsiteY8" fmla="*/ 256142 h 308472"/>
              <a:gd name="connsiteX9" fmla="*/ 234108 w 349785"/>
              <a:gd name="connsiteY9" fmla="*/ 261651 h 308472"/>
              <a:gd name="connsiteX10" fmla="*/ 203812 w 349785"/>
              <a:gd name="connsiteY10" fmla="*/ 302964 h 308472"/>
              <a:gd name="connsiteX11" fmla="*/ 129448 w 349785"/>
              <a:gd name="connsiteY11" fmla="*/ 308472 h 308472"/>
              <a:gd name="connsiteX12" fmla="*/ 118431 w 349785"/>
              <a:gd name="connsiteY12" fmla="*/ 294701 h 308472"/>
              <a:gd name="connsiteX13" fmla="*/ 93643 w 349785"/>
              <a:gd name="connsiteY13" fmla="*/ 275422 h 308472"/>
              <a:gd name="connsiteX14" fmla="*/ 115677 w 349785"/>
              <a:gd name="connsiteY14" fmla="*/ 258896 h 308472"/>
              <a:gd name="connsiteX15" fmla="*/ 101906 w 349785"/>
              <a:gd name="connsiteY15" fmla="*/ 234108 h 308472"/>
              <a:gd name="connsiteX16" fmla="*/ 121185 w 349785"/>
              <a:gd name="connsiteY16" fmla="*/ 212075 h 308472"/>
              <a:gd name="connsiteX17" fmla="*/ 79872 w 349785"/>
              <a:gd name="connsiteY17" fmla="*/ 151482 h 308472"/>
              <a:gd name="connsiteX18" fmla="*/ 66101 w 349785"/>
              <a:gd name="connsiteY18" fmla="*/ 151482 h 308472"/>
              <a:gd name="connsiteX19" fmla="*/ 63347 w 349785"/>
              <a:gd name="connsiteY19" fmla="*/ 123940 h 308472"/>
              <a:gd name="connsiteX20" fmla="*/ 24788 w 349785"/>
              <a:gd name="connsiteY20" fmla="*/ 132202 h 308472"/>
              <a:gd name="connsiteX21" fmla="*/ 0 w 349785"/>
              <a:gd name="connsiteY21" fmla="*/ 110169 h 308472"/>
              <a:gd name="connsiteX22" fmla="*/ 22033 w 349785"/>
              <a:gd name="connsiteY22" fmla="*/ 74364 h 308472"/>
              <a:gd name="connsiteX23" fmla="*/ 93643 w 349785"/>
              <a:gd name="connsiteY23" fmla="*/ 74364 h 308472"/>
              <a:gd name="connsiteX24" fmla="*/ 74364 w 349785"/>
              <a:gd name="connsiteY24" fmla="*/ 44068 h 308472"/>
              <a:gd name="connsiteX25" fmla="*/ 112923 w 349785"/>
              <a:gd name="connsiteY25" fmla="*/ 27542 h 308472"/>
              <a:gd name="connsiteX26" fmla="*/ 134956 w 349785"/>
              <a:gd name="connsiteY26" fmla="*/ 57839 h 308472"/>
              <a:gd name="connsiteX27" fmla="*/ 156990 w 349785"/>
              <a:gd name="connsiteY27" fmla="*/ 30296 h 308472"/>
              <a:gd name="connsiteX28" fmla="*/ 179024 w 349785"/>
              <a:gd name="connsiteY28" fmla="*/ 30296 h 308472"/>
              <a:gd name="connsiteX29" fmla="*/ 201057 w 349785"/>
              <a:gd name="connsiteY29" fmla="*/ 5508 h 308472"/>
              <a:gd name="connsiteX30" fmla="*/ 225845 w 349785"/>
              <a:gd name="connsiteY30" fmla="*/ 0 h 308472"/>
              <a:gd name="connsiteX31" fmla="*/ 253388 w 349785"/>
              <a:gd name="connsiteY31" fmla="*/ 30296 h 308472"/>
              <a:gd name="connsiteX32" fmla="*/ 294701 w 349785"/>
              <a:gd name="connsiteY32" fmla="*/ 52330 h 308472"/>
              <a:gd name="connsiteX33" fmla="*/ 311226 w 349785"/>
              <a:gd name="connsiteY33" fmla="*/ 52330 h 308472"/>
              <a:gd name="connsiteX34" fmla="*/ 322243 w 349785"/>
              <a:gd name="connsiteY34" fmla="*/ 55084 h 308472"/>
              <a:gd name="connsiteX35" fmla="*/ 341523 w 349785"/>
              <a:gd name="connsiteY35" fmla="*/ 52330 h 308472"/>
              <a:gd name="connsiteX36" fmla="*/ 338768 w 349785"/>
              <a:gd name="connsiteY36" fmla="*/ 107415 h 30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9785" h="308472">
                <a:moveTo>
                  <a:pt x="338768" y="107415"/>
                </a:moveTo>
                <a:lnTo>
                  <a:pt x="291947" y="148728"/>
                </a:lnTo>
                <a:lnTo>
                  <a:pt x="291947" y="170761"/>
                </a:lnTo>
                <a:lnTo>
                  <a:pt x="324997" y="179024"/>
                </a:lnTo>
                <a:lnTo>
                  <a:pt x="333260" y="231354"/>
                </a:lnTo>
                <a:lnTo>
                  <a:pt x="349785" y="261651"/>
                </a:lnTo>
                <a:lnTo>
                  <a:pt x="316735" y="283684"/>
                </a:lnTo>
                <a:lnTo>
                  <a:pt x="269913" y="283684"/>
                </a:lnTo>
                <a:lnTo>
                  <a:pt x="250633" y="256142"/>
                </a:lnTo>
                <a:lnTo>
                  <a:pt x="234108" y="261651"/>
                </a:lnTo>
                <a:lnTo>
                  <a:pt x="203812" y="302964"/>
                </a:lnTo>
                <a:lnTo>
                  <a:pt x="129448" y="308472"/>
                </a:lnTo>
                <a:lnTo>
                  <a:pt x="118431" y="294701"/>
                </a:lnTo>
                <a:lnTo>
                  <a:pt x="93643" y="275422"/>
                </a:lnTo>
                <a:lnTo>
                  <a:pt x="115677" y="258896"/>
                </a:lnTo>
                <a:lnTo>
                  <a:pt x="101906" y="234108"/>
                </a:lnTo>
                <a:lnTo>
                  <a:pt x="121185" y="212075"/>
                </a:lnTo>
                <a:lnTo>
                  <a:pt x="79872" y="151482"/>
                </a:lnTo>
                <a:lnTo>
                  <a:pt x="66101" y="151482"/>
                </a:lnTo>
                <a:lnTo>
                  <a:pt x="63347" y="123940"/>
                </a:lnTo>
                <a:lnTo>
                  <a:pt x="24788" y="132202"/>
                </a:lnTo>
                <a:lnTo>
                  <a:pt x="0" y="110169"/>
                </a:lnTo>
                <a:lnTo>
                  <a:pt x="22033" y="74364"/>
                </a:lnTo>
                <a:lnTo>
                  <a:pt x="93643" y="74364"/>
                </a:lnTo>
                <a:lnTo>
                  <a:pt x="74364" y="44068"/>
                </a:lnTo>
                <a:lnTo>
                  <a:pt x="112923" y="27542"/>
                </a:lnTo>
                <a:lnTo>
                  <a:pt x="134956" y="57839"/>
                </a:lnTo>
                <a:lnTo>
                  <a:pt x="156990" y="30296"/>
                </a:lnTo>
                <a:lnTo>
                  <a:pt x="179024" y="30296"/>
                </a:lnTo>
                <a:lnTo>
                  <a:pt x="201057" y="5508"/>
                </a:lnTo>
                <a:lnTo>
                  <a:pt x="225845" y="0"/>
                </a:lnTo>
                <a:lnTo>
                  <a:pt x="253388" y="30296"/>
                </a:lnTo>
                <a:lnTo>
                  <a:pt x="294701" y="52330"/>
                </a:lnTo>
                <a:lnTo>
                  <a:pt x="311226" y="52330"/>
                </a:lnTo>
                <a:lnTo>
                  <a:pt x="322243" y="55084"/>
                </a:lnTo>
                <a:lnTo>
                  <a:pt x="341523" y="52330"/>
                </a:lnTo>
                <a:lnTo>
                  <a:pt x="338768" y="107415"/>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334" name="ZoneTexte 268"/>
          <p:cNvSpPr txBox="1">
            <a:spLocks noChangeArrowheads="1"/>
          </p:cNvSpPr>
          <p:nvPr/>
        </p:nvSpPr>
        <p:spPr bwMode="auto">
          <a:xfrm>
            <a:off x="6858000" y="5572125"/>
            <a:ext cx="2286000" cy="307975"/>
          </a:xfrm>
          <a:prstGeom prst="rect">
            <a:avLst/>
          </a:prstGeom>
          <a:noFill/>
          <a:ln w="9525">
            <a:noFill/>
            <a:miter lim="800000"/>
            <a:headEnd/>
            <a:tailEnd/>
          </a:ln>
        </p:spPr>
        <p:txBody>
          <a:bodyPr>
            <a:spAutoFit/>
          </a:bodyPr>
          <a:lstStyle/>
          <a:p>
            <a:r>
              <a:rPr lang="fr-FR" sz="1400" b="1">
                <a:latin typeface="Calibri" pitchFamily="34" charset="0"/>
              </a:rPr>
              <a:t>HISTGEOGRAPHIE.COM</a:t>
            </a:r>
          </a:p>
        </p:txBody>
      </p:sp>
      <p:sp>
        <p:nvSpPr>
          <p:cNvPr id="213" name="Forme libre 212"/>
          <p:cNvSpPr/>
          <p:nvPr/>
        </p:nvSpPr>
        <p:spPr>
          <a:xfrm>
            <a:off x="4799013" y="2376488"/>
            <a:ext cx="239712" cy="136525"/>
          </a:xfrm>
          <a:custGeom>
            <a:avLst/>
            <a:gdLst>
              <a:gd name="connsiteX0" fmla="*/ 45267 w 239916"/>
              <a:gd name="connsiteY0" fmla="*/ 4526 h 135802"/>
              <a:gd name="connsiteX1" fmla="*/ 167489 w 239916"/>
              <a:gd name="connsiteY1" fmla="*/ 0 h 135802"/>
              <a:gd name="connsiteX2" fmla="*/ 199176 w 239916"/>
              <a:gd name="connsiteY2" fmla="*/ 58847 h 135802"/>
              <a:gd name="connsiteX3" fmla="*/ 239916 w 239916"/>
              <a:gd name="connsiteY3" fmla="*/ 72427 h 135802"/>
              <a:gd name="connsiteX4" fmla="*/ 217283 w 239916"/>
              <a:gd name="connsiteY4" fmla="*/ 126748 h 135802"/>
              <a:gd name="connsiteX5" fmla="*/ 158435 w 239916"/>
              <a:gd name="connsiteY5" fmla="*/ 131275 h 135802"/>
              <a:gd name="connsiteX6" fmla="*/ 63374 w 239916"/>
              <a:gd name="connsiteY6" fmla="*/ 135802 h 135802"/>
              <a:gd name="connsiteX7" fmla="*/ 0 w 239916"/>
              <a:gd name="connsiteY7" fmla="*/ 95061 h 135802"/>
              <a:gd name="connsiteX8" fmla="*/ 45267 w 239916"/>
              <a:gd name="connsiteY8" fmla="*/ 4526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916" h="135802">
                <a:moveTo>
                  <a:pt x="45267" y="4526"/>
                </a:moveTo>
                <a:lnTo>
                  <a:pt x="167489" y="0"/>
                </a:lnTo>
                <a:lnTo>
                  <a:pt x="199176" y="58847"/>
                </a:lnTo>
                <a:lnTo>
                  <a:pt x="239916" y="72427"/>
                </a:lnTo>
                <a:lnTo>
                  <a:pt x="217283" y="126748"/>
                </a:lnTo>
                <a:lnTo>
                  <a:pt x="158435" y="131275"/>
                </a:lnTo>
                <a:lnTo>
                  <a:pt x="63374" y="135802"/>
                </a:lnTo>
                <a:lnTo>
                  <a:pt x="0" y="95061"/>
                </a:lnTo>
                <a:lnTo>
                  <a:pt x="45267" y="4526"/>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4" name="Forme libre 213"/>
          <p:cNvSpPr/>
          <p:nvPr/>
        </p:nvSpPr>
        <p:spPr>
          <a:xfrm>
            <a:off x="4572000" y="2239963"/>
            <a:ext cx="276225" cy="136525"/>
          </a:xfrm>
          <a:custGeom>
            <a:avLst/>
            <a:gdLst>
              <a:gd name="connsiteX0" fmla="*/ 95061 w 276131"/>
              <a:gd name="connsiteY0" fmla="*/ 126748 h 135802"/>
              <a:gd name="connsiteX1" fmla="*/ 158436 w 276131"/>
              <a:gd name="connsiteY1" fmla="*/ 135802 h 135802"/>
              <a:gd name="connsiteX2" fmla="*/ 230863 w 276131"/>
              <a:gd name="connsiteY2" fmla="*/ 117695 h 135802"/>
              <a:gd name="connsiteX3" fmla="*/ 271604 w 276131"/>
              <a:gd name="connsiteY3" fmla="*/ 135802 h 135802"/>
              <a:gd name="connsiteX4" fmla="*/ 276131 w 276131"/>
              <a:gd name="connsiteY4" fmla="*/ 108641 h 135802"/>
              <a:gd name="connsiteX5" fmla="*/ 248970 w 276131"/>
              <a:gd name="connsiteY5" fmla="*/ 86008 h 135802"/>
              <a:gd name="connsiteX6" fmla="*/ 185596 w 276131"/>
              <a:gd name="connsiteY6" fmla="*/ 76954 h 135802"/>
              <a:gd name="connsiteX7" fmla="*/ 126749 w 276131"/>
              <a:gd name="connsiteY7" fmla="*/ 22633 h 135802"/>
              <a:gd name="connsiteX8" fmla="*/ 72428 w 276131"/>
              <a:gd name="connsiteY8" fmla="*/ 13580 h 135802"/>
              <a:gd name="connsiteX9" fmla="*/ 67901 w 276131"/>
              <a:gd name="connsiteY9" fmla="*/ 0 h 135802"/>
              <a:gd name="connsiteX10" fmla="*/ 0 w 276131"/>
              <a:gd name="connsiteY10" fmla="*/ 9053 h 135802"/>
              <a:gd name="connsiteX11" fmla="*/ 0 w 276131"/>
              <a:gd name="connsiteY11" fmla="*/ 58847 h 135802"/>
              <a:gd name="connsiteX12" fmla="*/ 45267 w 276131"/>
              <a:gd name="connsiteY12" fmla="*/ 90534 h 135802"/>
              <a:gd name="connsiteX13" fmla="*/ 95061 w 276131"/>
              <a:gd name="connsiteY13" fmla="*/ 126748 h 1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131" h="135802">
                <a:moveTo>
                  <a:pt x="95061" y="126748"/>
                </a:moveTo>
                <a:lnTo>
                  <a:pt x="158436" y="135802"/>
                </a:lnTo>
                <a:lnTo>
                  <a:pt x="230863" y="117695"/>
                </a:lnTo>
                <a:lnTo>
                  <a:pt x="271604" y="135802"/>
                </a:lnTo>
                <a:lnTo>
                  <a:pt x="276131" y="108641"/>
                </a:lnTo>
                <a:lnTo>
                  <a:pt x="248970" y="86008"/>
                </a:lnTo>
                <a:lnTo>
                  <a:pt x="185596" y="76954"/>
                </a:lnTo>
                <a:lnTo>
                  <a:pt x="126749" y="22633"/>
                </a:lnTo>
                <a:lnTo>
                  <a:pt x="72428" y="13580"/>
                </a:lnTo>
                <a:lnTo>
                  <a:pt x="67901" y="0"/>
                </a:lnTo>
                <a:lnTo>
                  <a:pt x="0" y="9053"/>
                </a:lnTo>
                <a:lnTo>
                  <a:pt x="0" y="58847"/>
                </a:lnTo>
                <a:lnTo>
                  <a:pt x="45267" y="90534"/>
                </a:lnTo>
                <a:lnTo>
                  <a:pt x="95061" y="126748"/>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1" name="Forme libre 210"/>
          <p:cNvSpPr/>
          <p:nvPr/>
        </p:nvSpPr>
        <p:spPr>
          <a:xfrm>
            <a:off x="4518025" y="2336800"/>
            <a:ext cx="161925" cy="77788"/>
          </a:xfrm>
          <a:custGeom>
            <a:avLst/>
            <a:gdLst>
              <a:gd name="connsiteX0" fmla="*/ 163057 w 163057"/>
              <a:gd name="connsiteY0" fmla="*/ 0 h 76733"/>
              <a:gd name="connsiteX1" fmla="*/ 108704 w 163057"/>
              <a:gd name="connsiteY1" fmla="*/ 0 h 76733"/>
              <a:gd name="connsiteX2" fmla="*/ 57549 w 163057"/>
              <a:gd name="connsiteY2" fmla="*/ 6395 h 76733"/>
              <a:gd name="connsiteX3" fmla="*/ 25577 w 163057"/>
              <a:gd name="connsiteY3" fmla="*/ 41564 h 76733"/>
              <a:gd name="connsiteX4" fmla="*/ 0 w 163057"/>
              <a:gd name="connsiteY4" fmla="*/ 44761 h 76733"/>
              <a:gd name="connsiteX5" fmla="*/ 15986 w 163057"/>
              <a:gd name="connsiteY5" fmla="*/ 70339 h 76733"/>
              <a:gd name="connsiteX6" fmla="*/ 83127 w 163057"/>
              <a:gd name="connsiteY6" fmla="*/ 73536 h 76733"/>
              <a:gd name="connsiteX7" fmla="*/ 92718 w 163057"/>
              <a:gd name="connsiteY7" fmla="*/ 76733 h 76733"/>
              <a:gd name="connsiteX8" fmla="*/ 99113 w 163057"/>
              <a:gd name="connsiteY8" fmla="*/ 60747 h 76733"/>
              <a:gd name="connsiteX9" fmla="*/ 131085 w 163057"/>
              <a:gd name="connsiteY9" fmla="*/ 51155 h 76733"/>
              <a:gd name="connsiteX10" fmla="*/ 163057 w 163057"/>
              <a:gd name="connsiteY10" fmla="*/ 0 h 7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57" h="76733">
                <a:moveTo>
                  <a:pt x="163057" y="0"/>
                </a:moveTo>
                <a:lnTo>
                  <a:pt x="108704" y="0"/>
                </a:lnTo>
                <a:lnTo>
                  <a:pt x="57549" y="6395"/>
                </a:lnTo>
                <a:lnTo>
                  <a:pt x="25577" y="41564"/>
                </a:lnTo>
                <a:lnTo>
                  <a:pt x="0" y="44761"/>
                </a:lnTo>
                <a:lnTo>
                  <a:pt x="15986" y="70339"/>
                </a:lnTo>
                <a:lnTo>
                  <a:pt x="83127" y="73536"/>
                </a:lnTo>
                <a:lnTo>
                  <a:pt x="92718" y="76733"/>
                </a:lnTo>
                <a:lnTo>
                  <a:pt x="99113" y="60747"/>
                </a:lnTo>
                <a:lnTo>
                  <a:pt x="131085" y="51155"/>
                </a:lnTo>
                <a:lnTo>
                  <a:pt x="163057" y="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9" name="Forme libre 218"/>
          <p:cNvSpPr/>
          <p:nvPr/>
        </p:nvSpPr>
        <p:spPr>
          <a:xfrm>
            <a:off x="4046538" y="2065338"/>
            <a:ext cx="73025" cy="73025"/>
          </a:xfrm>
          <a:custGeom>
            <a:avLst/>
            <a:gdLst>
              <a:gd name="connsiteX0" fmla="*/ 52152 w 73013"/>
              <a:gd name="connsiteY0" fmla="*/ 73013 h 73013"/>
              <a:gd name="connsiteX1" fmla="*/ 0 w 73013"/>
              <a:gd name="connsiteY1" fmla="*/ 52152 h 73013"/>
              <a:gd name="connsiteX2" fmla="*/ 20861 w 73013"/>
              <a:gd name="connsiteY2" fmla="*/ 13907 h 73013"/>
              <a:gd name="connsiteX3" fmla="*/ 45199 w 73013"/>
              <a:gd name="connsiteY3" fmla="*/ 0 h 73013"/>
              <a:gd name="connsiteX4" fmla="*/ 45199 w 73013"/>
              <a:gd name="connsiteY4" fmla="*/ 13907 h 73013"/>
              <a:gd name="connsiteX5" fmla="*/ 73013 w 73013"/>
              <a:gd name="connsiteY5" fmla="*/ 17384 h 73013"/>
              <a:gd name="connsiteX6" fmla="*/ 52152 w 73013"/>
              <a:gd name="connsiteY6" fmla="*/ 73013 h 7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13" h="73013">
                <a:moveTo>
                  <a:pt x="52152" y="73013"/>
                </a:moveTo>
                <a:lnTo>
                  <a:pt x="0" y="52152"/>
                </a:lnTo>
                <a:lnTo>
                  <a:pt x="20861" y="13907"/>
                </a:lnTo>
                <a:lnTo>
                  <a:pt x="45199" y="0"/>
                </a:lnTo>
                <a:lnTo>
                  <a:pt x="45199" y="13907"/>
                </a:lnTo>
                <a:lnTo>
                  <a:pt x="73013" y="17384"/>
                </a:lnTo>
                <a:lnTo>
                  <a:pt x="52152" y="7301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8339" name="ZoneTexte 214"/>
          <p:cNvSpPr txBox="1">
            <a:spLocks noChangeArrowheads="1"/>
          </p:cNvSpPr>
          <p:nvPr/>
        </p:nvSpPr>
        <p:spPr bwMode="auto">
          <a:xfrm>
            <a:off x="0" y="500063"/>
            <a:ext cx="9144000" cy="461962"/>
          </a:xfrm>
          <a:prstGeom prst="rect">
            <a:avLst/>
          </a:prstGeom>
          <a:noFill/>
          <a:ln w="9525">
            <a:noFill/>
            <a:miter lim="800000"/>
            <a:headEnd/>
            <a:tailEnd/>
          </a:ln>
        </p:spPr>
        <p:txBody>
          <a:bodyPr>
            <a:spAutoFit/>
          </a:bodyPr>
          <a:lstStyle/>
          <a:p>
            <a:pPr algn="ctr"/>
            <a:r>
              <a:rPr lang="fr-FR" sz="2400" b="1"/>
              <a:t>Doc 22 Les 29 pays de la conférence de Bandung</a:t>
            </a:r>
          </a:p>
        </p:txBody>
      </p:sp>
      <p:sp>
        <p:nvSpPr>
          <p:cNvPr id="221" name="Ellipse 220"/>
          <p:cNvSpPr/>
          <p:nvPr/>
        </p:nvSpPr>
        <p:spPr>
          <a:xfrm>
            <a:off x="6929438" y="4143375"/>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8" name="ZoneTexte 227"/>
          <p:cNvSpPr txBox="1">
            <a:spLocks noChangeArrowheads="1"/>
          </p:cNvSpPr>
          <p:nvPr/>
        </p:nvSpPr>
        <p:spPr bwMode="auto">
          <a:xfrm>
            <a:off x="6215063" y="4214813"/>
            <a:ext cx="928687" cy="261937"/>
          </a:xfrm>
          <a:prstGeom prst="rect">
            <a:avLst/>
          </a:prstGeom>
          <a:noFill/>
          <a:ln w="9525">
            <a:noFill/>
            <a:miter lim="800000"/>
            <a:headEnd/>
            <a:tailEnd/>
          </a:ln>
        </p:spPr>
        <p:txBody>
          <a:bodyPr>
            <a:spAutoFit/>
          </a:bodyPr>
          <a:lstStyle/>
          <a:p>
            <a:r>
              <a:rPr lang="fr-FR" sz="1100" b="1"/>
              <a:t>BANDUNG</a:t>
            </a:r>
          </a:p>
        </p:txBody>
      </p:sp>
      <p:sp>
        <p:nvSpPr>
          <p:cNvPr id="48342" name="ZoneTexte 228"/>
          <p:cNvSpPr txBox="1">
            <a:spLocks noChangeArrowheads="1"/>
          </p:cNvSpPr>
          <p:nvPr/>
        </p:nvSpPr>
        <p:spPr bwMode="auto">
          <a:xfrm>
            <a:off x="2714625" y="2571750"/>
            <a:ext cx="1214438" cy="215900"/>
          </a:xfrm>
          <a:prstGeom prst="rect">
            <a:avLst/>
          </a:prstGeom>
          <a:noFill/>
          <a:ln w="9525">
            <a:noFill/>
            <a:miter lim="800000"/>
            <a:headEnd/>
            <a:tailEnd/>
          </a:ln>
        </p:spPr>
        <p:txBody>
          <a:bodyPr>
            <a:spAutoFit/>
          </a:bodyPr>
          <a:lstStyle/>
          <a:p>
            <a:r>
              <a:rPr lang="fr-FR" sz="800" i="1">
                <a:solidFill>
                  <a:srgbClr val="0070C0"/>
                </a:solidFill>
              </a:rPr>
              <a:t>OCEAN ATLANTIQUE</a:t>
            </a:r>
          </a:p>
        </p:txBody>
      </p:sp>
      <p:sp>
        <p:nvSpPr>
          <p:cNvPr id="48343" name="ZoneTexte 229"/>
          <p:cNvSpPr txBox="1">
            <a:spLocks noChangeArrowheads="1"/>
          </p:cNvSpPr>
          <p:nvPr/>
        </p:nvSpPr>
        <p:spPr bwMode="auto">
          <a:xfrm>
            <a:off x="5500688" y="4000500"/>
            <a:ext cx="1214437" cy="215900"/>
          </a:xfrm>
          <a:prstGeom prst="rect">
            <a:avLst/>
          </a:prstGeom>
          <a:noFill/>
          <a:ln w="9525">
            <a:noFill/>
            <a:miter lim="800000"/>
            <a:headEnd/>
            <a:tailEnd/>
          </a:ln>
        </p:spPr>
        <p:txBody>
          <a:bodyPr>
            <a:spAutoFit/>
          </a:bodyPr>
          <a:lstStyle/>
          <a:p>
            <a:r>
              <a:rPr lang="fr-FR" sz="800" i="1">
                <a:solidFill>
                  <a:srgbClr val="0070C0"/>
                </a:solidFill>
              </a:rPr>
              <a:t>OCEAN INDIEN</a:t>
            </a:r>
          </a:p>
        </p:txBody>
      </p:sp>
      <p:sp>
        <p:nvSpPr>
          <p:cNvPr id="48344" name="ZoneTexte 231"/>
          <p:cNvSpPr txBox="1">
            <a:spLocks noChangeArrowheads="1"/>
          </p:cNvSpPr>
          <p:nvPr/>
        </p:nvSpPr>
        <p:spPr bwMode="auto">
          <a:xfrm>
            <a:off x="7929563" y="2857500"/>
            <a:ext cx="1214437" cy="215900"/>
          </a:xfrm>
          <a:prstGeom prst="rect">
            <a:avLst/>
          </a:prstGeom>
          <a:noFill/>
          <a:ln w="9525">
            <a:noFill/>
            <a:miter lim="800000"/>
            <a:headEnd/>
            <a:tailEnd/>
          </a:ln>
        </p:spPr>
        <p:txBody>
          <a:bodyPr>
            <a:spAutoFit/>
          </a:bodyPr>
          <a:lstStyle/>
          <a:p>
            <a:r>
              <a:rPr lang="fr-FR" sz="800" i="1">
                <a:solidFill>
                  <a:srgbClr val="0070C0"/>
                </a:solidFill>
              </a:rPr>
              <a:t>OCEAN PACIFIQUE</a:t>
            </a:r>
          </a:p>
        </p:txBody>
      </p:sp>
      <p:sp>
        <p:nvSpPr>
          <p:cNvPr id="48345" name="ZoneTexte 238"/>
          <p:cNvSpPr txBox="1">
            <a:spLocks noChangeArrowheads="1"/>
          </p:cNvSpPr>
          <p:nvPr/>
        </p:nvSpPr>
        <p:spPr bwMode="auto">
          <a:xfrm>
            <a:off x="285750" y="3500438"/>
            <a:ext cx="1214438" cy="215900"/>
          </a:xfrm>
          <a:prstGeom prst="rect">
            <a:avLst/>
          </a:prstGeom>
          <a:noFill/>
          <a:ln w="9525">
            <a:noFill/>
            <a:miter lim="800000"/>
            <a:headEnd/>
            <a:tailEnd/>
          </a:ln>
        </p:spPr>
        <p:txBody>
          <a:bodyPr>
            <a:spAutoFit/>
          </a:bodyPr>
          <a:lstStyle/>
          <a:p>
            <a:r>
              <a:rPr lang="fr-FR" sz="800" i="1">
                <a:solidFill>
                  <a:srgbClr val="0070C0"/>
                </a:solidFill>
              </a:rPr>
              <a:t>OCEAN PACIFIQUE</a:t>
            </a:r>
          </a:p>
        </p:txBody>
      </p:sp>
      <p:sp>
        <p:nvSpPr>
          <p:cNvPr id="244" name="Forme libre 243"/>
          <p:cNvSpPr/>
          <p:nvPr/>
        </p:nvSpPr>
        <p:spPr>
          <a:xfrm>
            <a:off x="7040563" y="3779838"/>
            <a:ext cx="250825" cy="185737"/>
          </a:xfrm>
          <a:custGeom>
            <a:avLst/>
            <a:gdLst>
              <a:gd name="connsiteX0" fmla="*/ 209123 w 250127"/>
              <a:gd name="connsiteY0" fmla="*/ 114813 h 184521"/>
              <a:gd name="connsiteX1" fmla="*/ 155817 w 250127"/>
              <a:gd name="connsiteY1" fmla="*/ 98411 h 184521"/>
              <a:gd name="connsiteX2" fmla="*/ 131214 w 250127"/>
              <a:gd name="connsiteY2" fmla="*/ 123014 h 184521"/>
              <a:gd name="connsiteX3" fmla="*/ 127114 w 250127"/>
              <a:gd name="connsiteY3" fmla="*/ 172219 h 184521"/>
              <a:gd name="connsiteX4" fmla="*/ 0 w 250127"/>
              <a:gd name="connsiteY4" fmla="*/ 184521 h 184521"/>
              <a:gd name="connsiteX5" fmla="*/ 0 w 250127"/>
              <a:gd name="connsiteY5" fmla="*/ 135315 h 184521"/>
              <a:gd name="connsiteX6" fmla="*/ 45105 w 250127"/>
              <a:gd name="connsiteY6" fmla="*/ 135315 h 184521"/>
              <a:gd name="connsiteX7" fmla="*/ 98411 w 250127"/>
              <a:gd name="connsiteY7" fmla="*/ 98411 h 184521"/>
              <a:gd name="connsiteX8" fmla="*/ 123013 w 250127"/>
              <a:gd name="connsiteY8" fmla="*/ 57407 h 184521"/>
              <a:gd name="connsiteX9" fmla="*/ 151717 w 250127"/>
              <a:gd name="connsiteY9" fmla="*/ 57407 h 184521"/>
              <a:gd name="connsiteX10" fmla="*/ 151717 w 250127"/>
              <a:gd name="connsiteY10" fmla="*/ 16402 h 184521"/>
              <a:gd name="connsiteX11" fmla="*/ 164018 w 250127"/>
              <a:gd name="connsiteY11" fmla="*/ 0 h 184521"/>
              <a:gd name="connsiteX12" fmla="*/ 209123 w 250127"/>
              <a:gd name="connsiteY12" fmla="*/ 0 h 184521"/>
              <a:gd name="connsiteX13" fmla="*/ 229625 w 250127"/>
              <a:gd name="connsiteY13" fmla="*/ 20503 h 184521"/>
              <a:gd name="connsiteX14" fmla="*/ 250127 w 250127"/>
              <a:gd name="connsiteY14" fmla="*/ 20503 h 184521"/>
              <a:gd name="connsiteX15" fmla="*/ 246027 w 250127"/>
              <a:gd name="connsiteY15" fmla="*/ 49206 h 184521"/>
              <a:gd name="connsiteX16" fmla="*/ 209123 w 250127"/>
              <a:gd name="connsiteY16" fmla="*/ 114813 h 18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27" h="184521">
                <a:moveTo>
                  <a:pt x="209123" y="114813"/>
                </a:moveTo>
                <a:lnTo>
                  <a:pt x="155817" y="98411"/>
                </a:lnTo>
                <a:lnTo>
                  <a:pt x="131214" y="123014"/>
                </a:lnTo>
                <a:lnTo>
                  <a:pt x="127114" y="172219"/>
                </a:lnTo>
                <a:lnTo>
                  <a:pt x="0" y="184521"/>
                </a:lnTo>
                <a:lnTo>
                  <a:pt x="0" y="135315"/>
                </a:lnTo>
                <a:lnTo>
                  <a:pt x="45105" y="135315"/>
                </a:lnTo>
                <a:lnTo>
                  <a:pt x="98411" y="98411"/>
                </a:lnTo>
                <a:lnTo>
                  <a:pt x="123013" y="57407"/>
                </a:lnTo>
                <a:lnTo>
                  <a:pt x="151717" y="57407"/>
                </a:lnTo>
                <a:lnTo>
                  <a:pt x="151717" y="16402"/>
                </a:lnTo>
                <a:lnTo>
                  <a:pt x="164018" y="0"/>
                </a:lnTo>
                <a:lnTo>
                  <a:pt x="209123" y="0"/>
                </a:lnTo>
                <a:lnTo>
                  <a:pt x="229625" y="20503"/>
                </a:lnTo>
                <a:lnTo>
                  <a:pt x="250127" y="20503"/>
                </a:lnTo>
                <a:lnTo>
                  <a:pt x="246027" y="49206"/>
                </a:lnTo>
                <a:lnTo>
                  <a:pt x="209123" y="11481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1" name="Forme libre 250"/>
          <p:cNvSpPr/>
          <p:nvPr/>
        </p:nvSpPr>
        <p:spPr>
          <a:xfrm>
            <a:off x="7820025" y="4067175"/>
            <a:ext cx="233363" cy="271463"/>
          </a:xfrm>
          <a:custGeom>
            <a:avLst/>
            <a:gdLst>
              <a:gd name="connsiteX0" fmla="*/ 8201 w 233726"/>
              <a:gd name="connsiteY0" fmla="*/ 217324 h 270629"/>
              <a:gd name="connsiteX1" fmla="*/ 0 w 233726"/>
              <a:gd name="connsiteY1" fmla="*/ 0 h 270629"/>
              <a:gd name="connsiteX2" fmla="*/ 36904 w 233726"/>
              <a:gd name="connsiteY2" fmla="*/ 20502 h 270629"/>
              <a:gd name="connsiteX3" fmla="*/ 53306 w 233726"/>
              <a:gd name="connsiteY3" fmla="*/ 45105 h 270629"/>
              <a:gd name="connsiteX4" fmla="*/ 77909 w 233726"/>
              <a:gd name="connsiteY4" fmla="*/ 45105 h 270629"/>
              <a:gd name="connsiteX5" fmla="*/ 176319 w 233726"/>
              <a:gd name="connsiteY5" fmla="*/ 114812 h 270629"/>
              <a:gd name="connsiteX6" fmla="*/ 233726 w 233726"/>
              <a:gd name="connsiteY6" fmla="*/ 221424 h 270629"/>
              <a:gd name="connsiteX7" fmla="*/ 229625 w 233726"/>
              <a:gd name="connsiteY7" fmla="*/ 266529 h 270629"/>
              <a:gd name="connsiteX8" fmla="*/ 184520 w 233726"/>
              <a:gd name="connsiteY8" fmla="*/ 270629 h 270629"/>
              <a:gd name="connsiteX9" fmla="*/ 164018 w 233726"/>
              <a:gd name="connsiteY9" fmla="*/ 209123 h 270629"/>
              <a:gd name="connsiteX10" fmla="*/ 127114 w 233726"/>
              <a:gd name="connsiteY10" fmla="*/ 176319 h 270629"/>
              <a:gd name="connsiteX11" fmla="*/ 90210 w 233726"/>
              <a:gd name="connsiteY11" fmla="*/ 172219 h 270629"/>
              <a:gd name="connsiteX12" fmla="*/ 69708 w 233726"/>
              <a:gd name="connsiteY12" fmla="*/ 209123 h 270629"/>
              <a:gd name="connsiteX13" fmla="*/ 8201 w 233726"/>
              <a:gd name="connsiteY13" fmla="*/ 217324 h 27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726" h="270629">
                <a:moveTo>
                  <a:pt x="8201" y="217324"/>
                </a:moveTo>
                <a:lnTo>
                  <a:pt x="0" y="0"/>
                </a:lnTo>
                <a:lnTo>
                  <a:pt x="36904" y="20502"/>
                </a:lnTo>
                <a:lnTo>
                  <a:pt x="53306" y="45105"/>
                </a:lnTo>
                <a:lnTo>
                  <a:pt x="77909" y="45105"/>
                </a:lnTo>
                <a:lnTo>
                  <a:pt x="176319" y="114812"/>
                </a:lnTo>
                <a:lnTo>
                  <a:pt x="233726" y="221424"/>
                </a:lnTo>
                <a:lnTo>
                  <a:pt x="229625" y="266529"/>
                </a:lnTo>
                <a:lnTo>
                  <a:pt x="184520" y="270629"/>
                </a:lnTo>
                <a:lnTo>
                  <a:pt x="164018" y="209123"/>
                </a:lnTo>
                <a:lnTo>
                  <a:pt x="127114" y="176319"/>
                </a:lnTo>
                <a:lnTo>
                  <a:pt x="90210" y="172219"/>
                </a:lnTo>
                <a:lnTo>
                  <a:pt x="69708" y="209123"/>
                </a:lnTo>
                <a:lnTo>
                  <a:pt x="8201" y="217324"/>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2" name="Forme libre 251"/>
          <p:cNvSpPr/>
          <p:nvPr/>
        </p:nvSpPr>
        <p:spPr>
          <a:xfrm>
            <a:off x="5187950" y="3386138"/>
            <a:ext cx="133350" cy="144462"/>
          </a:xfrm>
          <a:custGeom>
            <a:avLst/>
            <a:gdLst>
              <a:gd name="connsiteX0" fmla="*/ 88777 w 133165"/>
              <a:gd name="connsiteY0" fmla="*/ 65103 h 145002"/>
              <a:gd name="connsiteX1" fmla="*/ 62144 w 133165"/>
              <a:gd name="connsiteY1" fmla="*/ 5919 h 145002"/>
              <a:gd name="connsiteX2" fmla="*/ 29593 w 133165"/>
              <a:gd name="connsiteY2" fmla="*/ 0 h 145002"/>
              <a:gd name="connsiteX3" fmla="*/ 0 w 133165"/>
              <a:gd name="connsiteY3" fmla="*/ 29593 h 145002"/>
              <a:gd name="connsiteX4" fmla="*/ 0 w 133165"/>
              <a:gd name="connsiteY4" fmla="*/ 100614 h 145002"/>
              <a:gd name="connsiteX5" fmla="*/ 17756 w 133165"/>
              <a:gd name="connsiteY5" fmla="*/ 103573 h 145002"/>
              <a:gd name="connsiteX6" fmla="*/ 35511 w 133165"/>
              <a:gd name="connsiteY6" fmla="*/ 91736 h 145002"/>
              <a:gd name="connsiteX7" fmla="*/ 68063 w 133165"/>
              <a:gd name="connsiteY7" fmla="*/ 112451 h 145002"/>
              <a:gd name="connsiteX8" fmla="*/ 82859 w 133165"/>
              <a:gd name="connsiteY8" fmla="*/ 133166 h 145002"/>
              <a:gd name="connsiteX9" fmla="*/ 100614 w 133165"/>
              <a:gd name="connsiteY9" fmla="*/ 145002 h 145002"/>
              <a:gd name="connsiteX10" fmla="*/ 133165 w 133165"/>
              <a:gd name="connsiteY10" fmla="*/ 139084 h 145002"/>
              <a:gd name="connsiteX11" fmla="*/ 88777 w 133165"/>
              <a:gd name="connsiteY11" fmla="*/ 65103 h 14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165" h="145002">
                <a:moveTo>
                  <a:pt x="88777" y="65103"/>
                </a:moveTo>
                <a:lnTo>
                  <a:pt x="62144" y="5919"/>
                </a:lnTo>
                <a:lnTo>
                  <a:pt x="29593" y="0"/>
                </a:lnTo>
                <a:lnTo>
                  <a:pt x="0" y="29593"/>
                </a:lnTo>
                <a:lnTo>
                  <a:pt x="0" y="100614"/>
                </a:lnTo>
                <a:lnTo>
                  <a:pt x="17756" y="103573"/>
                </a:lnTo>
                <a:lnTo>
                  <a:pt x="35511" y="91736"/>
                </a:lnTo>
                <a:lnTo>
                  <a:pt x="68063" y="112451"/>
                </a:lnTo>
                <a:lnTo>
                  <a:pt x="82859" y="133166"/>
                </a:lnTo>
                <a:lnTo>
                  <a:pt x="100614" y="145002"/>
                </a:lnTo>
                <a:lnTo>
                  <a:pt x="133165" y="139084"/>
                </a:lnTo>
                <a:lnTo>
                  <a:pt x="88777" y="6510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 name="Forme libre 255"/>
          <p:cNvSpPr/>
          <p:nvPr/>
        </p:nvSpPr>
        <p:spPr>
          <a:xfrm>
            <a:off x="6886575" y="3452813"/>
            <a:ext cx="136525" cy="233362"/>
          </a:xfrm>
          <a:custGeom>
            <a:avLst/>
            <a:gdLst>
              <a:gd name="connsiteX0" fmla="*/ 137441 w 137441"/>
              <a:gd name="connsiteY0" fmla="*/ 165489 h 232807"/>
              <a:gd name="connsiteX1" fmla="*/ 120611 w 137441"/>
              <a:gd name="connsiteY1" fmla="*/ 39268 h 232807"/>
              <a:gd name="connsiteX2" fmla="*/ 89757 w 137441"/>
              <a:gd name="connsiteY2" fmla="*/ 0 h 232807"/>
              <a:gd name="connsiteX3" fmla="*/ 44879 w 137441"/>
              <a:gd name="connsiteY3" fmla="*/ 0 h 232807"/>
              <a:gd name="connsiteX4" fmla="*/ 58903 w 137441"/>
              <a:gd name="connsiteY4" fmla="*/ 14024 h 232807"/>
              <a:gd name="connsiteX5" fmla="*/ 67318 w 137441"/>
              <a:gd name="connsiteY5" fmla="*/ 143050 h 232807"/>
              <a:gd name="connsiteX6" fmla="*/ 56098 w 137441"/>
              <a:gd name="connsiteY6" fmla="*/ 151465 h 232807"/>
              <a:gd name="connsiteX7" fmla="*/ 36464 w 137441"/>
              <a:gd name="connsiteY7" fmla="*/ 151465 h 232807"/>
              <a:gd name="connsiteX8" fmla="*/ 36464 w 137441"/>
              <a:gd name="connsiteY8" fmla="*/ 168294 h 232807"/>
              <a:gd name="connsiteX9" fmla="*/ 0 w 137441"/>
              <a:gd name="connsiteY9" fmla="*/ 190733 h 232807"/>
              <a:gd name="connsiteX10" fmla="*/ 30854 w 137441"/>
              <a:gd name="connsiteY10" fmla="*/ 232807 h 232807"/>
              <a:gd name="connsiteX11" fmla="*/ 86952 w 137441"/>
              <a:gd name="connsiteY11" fmla="*/ 171099 h 232807"/>
              <a:gd name="connsiteX12" fmla="*/ 137441 w 137441"/>
              <a:gd name="connsiteY12" fmla="*/ 165489 h 23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441" h="232807">
                <a:moveTo>
                  <a:pt x="137441" y="165489"/>
                </a:moveTo>
                <a:lnTo>
                  <a:pt x="120611" y="39268"/>
                </a:lnTo>
                <a:lnTo>
                  <a:pt x="89757" y="0"/>
                </a:lnTo>
                <a:lnTo>
                  <a:pt x="44879" y="0"/>
                </a:lnTo>
                <a:lnTo>
                  <a:pt x="58903" y="14024"/>
                </a:lnTo>
                <a:lnTo>
                  <a:pt x="67318" y="143050"/>
                </a:lnTo>
                <a:lnTo>
                  <a:pt x="56098" y="151465"/>
                </a:lnTo>
                <a:lnTo>
                  <a:pt x="36464" y="151465"/>
                </a:lnTo>
                <a:lnTo>
                  <a:pt x="36464" y="168294"/>
                </a:lnTo>
                <a:lnTo>
                  <a:pt x="0" y="190733"/>
                </a:lnTo>
                <a:lnTo>
                  <a:pt x="30854" y="232807"/>
                </a:lnTo>
                <a:lnTo>
                  <a:pt x="86952" y="171099"/>
                </a:lnTo>
                <a:lnTo>
                  <a:pt x="137441" y="165489"/>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5" name="Forme libre 264"/>
          <p:cNvSpPr/>
          <p:nvPr/>
        </p:nvSpPr>
        <p:spPr>
          <a:xfrm>
            <a:off x="5351463" y="3144838"/>
            <a:ext cx="417512" cy="404812"/>
          </a:xfrm>
          <a:custGeom>
            <a:avLst/>
            <a:gdLst>
              <a:gd name="connsiteX0" fmla="*/ 171833 w 417310"/>
              <a:gd name="connsiteY0" fmla="*/ 365146 h 405036"/>
              <a:gd name="connsiteX1" fmla="*/ 92054 w 417310"/>
              <a:gd name="connsiteY1" fmla="*/ 383557 h 405036"/>
              <a:gd name="connsiteX2" fmla="*/ 55232 w 417310"/>
              <a:gd name="connsiteY2" fmla="*/ 405036 h 405036"/>
              <a:gd name="connsiteX3" fmla="*/ 3068 w 417310"/>
              <a:gd name="connsiteY3" fmla="*/ 389694 h 405036"/>
              <a:gd name="connsiteX4" fmla="*/ 0 w 417310"/>
              <a:gd name="connsiteY4" fmla="*/ 325256 h 405036"/>
              <a:gd name="connsiteX5" fmla="*/ 30684 w 417310"/>
              <a:gd name="connsiteY5" fmla="*/ 279229 h 405036"/>
              <a:gd name="connsiteX6" fmla="*/ 30684 w 417310"/>
              <a:gd name="connsiteY6" fmla="*/ 245476 h 405036"/>
              <a:gd name="connsiteX7" fmla="*/ 85917 w 417310"/>
              <a:gd name="connsiteY7" fmla="*/ 254682 h 405036"/>
              <a:gd name="connsiteX8" fmla="*/ 113533 w 417310"/>
              <a:gd name="connsiteY8" fmla="*/ 270024 h 405036"/>
              <a:gd name="connsiteX9" fmla="*/ 131944 w 417310"/>
              <a:gd name="connsiteY9" fmla="*/ 297640 h 405036"/>
              <a:gd name="connsiteX10" fmla="*/ 141149 w 417310"/>
              <a:gd name="connsiteY10" fmla="*/ 297640 h 405036"/>
              <a:gd name="connsiteX11" fmla="*/ 156491 w 417310"/>
              <a:gd name="connsiteY11" fmla="*/ 257750 h 405036"/>
              <a:gd name="connsiteX12" fmla="*/ 205586 w 417310"/>
              <a:gd name="connsiteY12" fmla="*/ 227066 h 405036"/>
              <a:gd name="connsiteX13" fmla="*/ 263887 w 417310"/>
              <a:gd name="connsiteY13" fmla="*/ 217860 h 405036"/>
              <a:gd name="connsiteX14" fmla="*/ 297640 w 417310"/>
              <a:gd name="connsiteY14" fmla="*/ 190244 h 405036"/>
              <a:gd name="connsiteX15" fmla="*/ 334462 w 417310"/>
              <a:gd name="connsiteY15" fmla="*/ 187176 h 405036"/>
              <a:gd name="connsiteX16" fmla="*/ 349804 w 417310"/>
              <a:gd name="connsiteY16" fmla="*/ 116601 h 405036"/>
              <a:gd name="connsiteX17" fmla="*/ 294572 w 417310"/>
              <a:gd name="connsiteY17" fmla="*/ 88985 h 405036"/>
              <a:gd name="connsiteX18" fmla="*/ 245476 w 417310"/>
              <a:gd name="connsiteY18" fmla="*/ 98190 h 405036"/>
              <a:gd name="connsiteX19" fmla="*/ 214792 w 417310"/>
              <a:gd name="connsiteY19" fmla="*/ 82848 h 405036"/>
              <a:gd name="connsiteX20" fmla="*/ 211723 w 417310"/>
              <a:gd name="connsiteY20" fmla="*/ 85917 h 405036"/>
              <a:gd name="connsiteX21" fmla="*/ 187176 w 417310"/>
              <a:gd name="connsiteY21" fmla="*/ 73643 h 405036"/>
              <a:gd name="connsiteX22" fmla="*/ 199450 w 417310"/>
              <a:gd name="connsiteY22" fmla="*/ 18411 h 405036"/>
              <a:gd name="connsiteX23" fmla="*/ 282298 w 417310"/>
              <a:gd name="connsiteY23" fmla="*/ 18411 h 405036"/>
              <a:gd name="connsiteX24" fmla="*/ 297640 w 417310"/>
              <a:gd name="connsiteY24" fmla="*/ 0 h 405036"/>
              <a:gd name="connsiteX25" fmla="*/ 337530 w 417310"/>
              <a:gd name="connsiteY25" fmla="*/ 0 h 405036"/>
              <a:gd name="connsiteX26" fmla="*/ 417310 w 417310"/>
              <a:gd name="connsiteY26" fmla="*/ 101259 h 405036"/>
              <a:gd name="connsiteX27" fmla="*/ 328325 w 417310"/>
              <a:gd name="connsiteY27" fmla="*/ 282298 h 405036"/>
              <a:gd name="connsiteX28" fmla="*/ 248545 w 417310"/>
              <a:gd name="connsiteY28" fmla="*/ 291503 h 405036"/>
              <a:gd name="connsiteX29" fmla="*/ 171833 w 417310"/>
              <a:gd name="connsiteY29" fmla="*/ 365146 h 40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7310" h="405036">
                <a:moveTo>
                  <a:pt x="171833" y="365146"/>
                </a:moveTo>
                <a:lnTo>
                  <a:pt x="92054" y="383557"/>
                </a:lnTo>
                <a:lnTo>
                  <a:pt x="55232" y="405036"/>
                </a:lnTo>
                <a:lnTo>
                  <a:pt x="3068" y="389694"/>
                </a:lnTo>
                <a:lnTo>
                  <a:pt x="0" y="325256"/>
                </a:lnTo>
                <a:lnTo>
                  <a:pt x="30684" y="279229"/>
                </a:lnTo>
                <a:lnTo>
                  <a:pt x="30684" y="245476"/>
                </a:lnTo>
                <a:lnTo>
                  <a:pt x="85917" y="254682"/>
                </a:lnTo>
                <a:lnTo>
                  <a:pt x="113533" y="270024"/>
                </a:lnTo>
                <a:lnTo>
                  <a:pt x="131944" y="297640"/>
                </a:lnTo>
                <a:lnTo>
                  <a:pt x="141149" y="297640"/>
                </a:lnTo>
                <a:lnTo>
                  <a:pt x="156491" y="257750"/>
                </a:lnTo>
                <a:lnTo>
                  <a:pt x="205586" y="227066"/>
                </a:lnTo>
                <a:lnTo>
                  <a:pt x="263887" y="217860"/>
                </a:lnTo>
                <a:lnTo>
                  <a:pt x="297640" y="190244"/>
                </a:lnTo>
                <a:lnTo>
                  <a:pt x="334462" y="187176"/>
                </a:lnTo>
                <a:lnTo>
                  <a:pt x="349804" y="116601"/>
                </a:lnTo>
                <a:lnTo>
                  <a:pt x="294572" y="88985"/>
                </a:lnTo>
                <a:lnTo>
                  <a:pt x="245476" y="98190"/>
                </a:lnTo>
                <a:lnTo>
                  <a:pt x="214792" y="82848"/>
                </a:lnTo>
                <a:lnTo>
                  <a:pt x="211723" y="85917"/>
                </a:lnTo>
                <a:lnTo>
                  <a:pt x="187176" y="73643"/>
                </a:lnTo>
                <a:lnTo>
                  <a:pt x="199450" y="18411"/>
                </a:lnTo>
                <a:lnTo>
                  <a:pt x="282298" y="18411"/>
                </a:lnTo>
                <a:lnTo>
                  <a:pt x="297640" y="0"/>
                </a:lnTo>
                <a:lnTo>
                  <a:pt x="337530" y="0"/>
                </a:lnTo>
                <a:lnTo>
                  <a:pt x="417310" y="101259"/>
                </a:lnTo>
                <a:lnTo>
                  <a:pt x="328325" y="282298"/>
                </a:lnTo>
                <a:lnTo>
                  <a:pt x="248545" y="291503"/>
                </a:lnTo>
                <a:lnTo>
                  <a:pt x="171833" y="365146"/>
                </a:lnTo>
                <a:close/>
              </a:path>
            </a:pathLst>
          </a:cu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351" name="ZoneTexte 269"/>
          <p:cNvSpPr txBox="1">
            <a:spLocks noChangeArrowheads="1"/>
          </p:cNvSpPr>
          <p:nvPr/>
        </p:nvSpPr>
        <p:spPr bwMode="auto">
          <a:xfrm>
            <a:off x="5857875" y="3714750"/>
            <a:ext cx="714375" cy="246063"/>
          </a:xfrm>
          <a:prstGeom prst="rect">
            <a:avLst/>
          </a:prstGeom>
          <a:noFill/>
          <a:ln w="9525">
            <a:noFill/>
            <a:miter lim="800000"/>
            <a:headEnd/>
            <a:tailEnd/>
          </a:ln>
        </p:spPr>
        <p:txBody>
          <a:bodyPr>
            <a:spAutoFit/>
          </a:bodyPr>
          <a:lstStyle/>
          <a:p>
            <a:r>
              <a:rPr lang="fr-FR" sz="1000" b="1"/>
              <a:t>Ceylan</a:t>
            </a:r>
          </a:p>
        </p:txBody>
      </p:sp>
      <p:sp>
        <p:nvSpPr>
          <p:cNvPr id="48352" name="ZoneTexte 270"/>
          <p:cNvSpPr txBox="1">
            <a:spLocks noChangeArrowheads="1"/>
          </p:cNvSpPr>
          <p:nvPr/>
        </p:nvSpPr>
        <p:spPr bwMode="auto">
          <a:xfrm>
            <a:off x="5715000" y="2928938"/>
            <a:ext cx="714375" cy="246062"/>
          </a:xfrm>
          <a:prstGeom prst="rect">
            <a:avLst/>
          </a:prstGeom>
          <a:noFill/>
          <a:ln w="9525">
            <a:noFill/>
            <a:miter lim="800000"/>
            <a:headEnd/>
            <a:tailEnd/>
          </a:ln>
        </p:spPr>
        <p:txBody>
          <a:bodyPr>
            <a:spAutoFit/>
          </a:bodyPr>
          <a:lstStyle/>
          <a:p>
            <a:r>
              <a:rPr lang="fr-FR" sz="1000" b="1"/>
              <a:t>Pakistan</a:t>
            </a:r>
          </a:p>
        </p:txBody>
      </p:sp>
      <p:sp>
        <p:nvSpPr>
          <p:cNvPr id="48353" name="ZoneTexte 271"/>
          <p:cNvSpPr txBox="1">
            <a:spLocks noChangeArrowheads="1"/>
          </p:cNvSpPr>
          <p:nvPr/>
        </p:nvSpPr>
        <p:spPr bwMode="auto">
          <a:xfrm>
            <a:off x="6715125" y="3000375"/>
            <a:ext cx="1071563" cy="246063"/>
          </a:xfrm>
          <a:prstGeom prst="rect">
            <a:avLst/>
          </a:prstGeom>
          <a:noFill/>
          <a:ln w="9525">
            <a:noFill/>
            <a:miter lim="800000"/>
            <a:headEnd/>
            <a:tailEnd/>
          </a:ln>
        </p:spPr>
        <p:txBody>
          <a:bodyPr>
            <a:spAutoFit/>
          </a:bodyPr>
          <a:lstStyle/>
          <a:p>
            <a:r>
              <a:rPr lang="fr-FR" sz="1000" b="1"/>
              <a:t>Birmanie</a:t>
            </a:r>
          </a:p>
        </p:txBody>
      </p:sp>
      <p:sp>
        <p:nvSpPr>
          <p:cNvPr id="48354" name="ZoneTexte 272"/>
          <p:cNvSpPr txBox="1">
            <a:spLocks noChangeArrowheads="1"/>
          </p:cNvSpPr>
          <p:nvPr/>
        </p:nvSpPr>
        <p:spPr bwMode="auto">
          <a:xfrm>
            <a:off x="7286625" y="3714750"/>
            <a:ext cx="857250" cy="261938"/>
          </a:xfrm>
          <a:prstGeom prst="rect">
            <a:avLst/>
          </a:prstGeom>
          <a:noFill/>
          <a:ln w="9525">
            <a:noFill/>
            <a:miter lim="800000"/>
            <a:headEnd/>
            <a:tailEnd/>
          </a:ln>
        </p:spPr>
        <p:txBody>
          <a:bodyPr>
            <a:spAutoFit/>
          </a:bodyPr>
          <a:lstStyle/>
          <a:p>
            <a:r>
              <a:rPr lang="fr-FR" sz="1100" b="1"/>
              <a:t>Indonésie</a:t>
            </a:r>
          </a:p>
        </p:txBody>
      </p:sp>
      <p:cxnSp>
        <p:nvCxnSpPr>
          <p:cNvPr id="275" name="Connecteur droit 274"/>
          <p:cNvCxnSpPr/>
          <p:nvPr/>
        </p:nvCxnSpPr>
        <p:spPr>
          <a:xfrm rot="10800000" flipV="1">
            <a:off x="6715125" y="3214688"/>
            <a:ext cx="142875" cy="52387"/>
          </a:xfrm>
          <a:prstGeom prst="line">
            <a:avLst/>
          </a:prstGeom>
          <a:ln/>
        </p:spPr>
        <p:style>
          <a:lnRef idx="1">
            <a:schemeClr val="dk1"/>
          </a:lnRef>
          <a:fillRef idx="0">
            <a:schemeClr val="dk1"/>
          </a:fillRef>
          <a:effectRef idx="0">
            <a:schemeClr val="dk1"/>
          </a:effectRef>
          <a:fontRef idx="minor">
            <a:schemeClr val="tx1"/>
          </a:fontRef>
        </p:style>
      </p:cxnSp>
      <p:sp>
        <p:nvSpPr>
          <p:cNvPr id="279" name="Rectangle 278"/>
          <p:cNvSpPr/>
          <p:nvPr/>
        </p:nvSpPr>
        <p:spPr>
          <a:xfrm>
            <a:off x="0" y="5857875"/>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0" name="Rectangle à coins arrondis 279"/>
          <p:cNvSpPr/>
          <p:nvPr/>
        </p:nvSpPr>
        <p:spPr>
          <a:xfrm>
            <a:off x="214313" y="5929313"/>
            <a:ext cx="642937" cy="35718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1" name="Rectangle à coins arrondis 280"/>
          <p:cNvSpPr/>
          <p:nvPr/>
        </p:nvSpPr>
        <p:spPr>
          <a:xfrm>
            <a:off x="214313" y="6357938"/>
            <a:ext cx="642937" cy="3571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359" name="ZoneTexte 281"/>
          <p:cNvSpPr txBox="1">
            <a:spLocks noChangeArrowheads="1"/>
          </p:cNvSpPr>
          <p:nvPr/>
        </p:nvSpPr>
        <p:spPr bwMode="auto">
          <a:xfrm>
            <a:off x="857250" y="5929313"/>
            <a:ext cx="4143375" cy="369887"/>
          </a:xfrm>
          <a:prstGeom prst="rect">
            <a:avLst/>
          </a:prstGeom>
          <a:noFill/>
          <a:ln w="9525">
            <a:noFill/>
            <a:miter lim="800000"/>
            <a:headEnd/>
            <a:tailEnd/>
          </a:ln>
        </p:spPr>
        <p:txBody>
          <a:bodyPr>
            <a:spAutoFit/>
          </a:bodyPr>
          <a:lstStyle/>
          <a:p>
            <a:r>
              <a:rPr lang="fr-FR"/>
              <a:t>Les 5 Etats organisateurs</a:t>
            </a:r>
          </a:p>
        </p:txBody>
      </p:sp>
      <p:sp>
        <p:nvSpPr>
          <p:cNvPr id="48360" name="ZoneTexte 282"/>
          <p:cNvSpPr txBox="1">
            <a:spLocks noChangeArrowheads="1"/>
          </p:cNvSpPr>
          <p:nvPr/>
        </p:nvSpPr>
        <p:spPr bwMode="auto">
          <a:xfrm>
            <a:off x="857250" y="6357938"/>
            <a:ext cx="4143375" cy="369887"/>
          </a:xfrm>
          <a:prstGeom prst="rect">
            <a:avLst/>
          </a:prstGeom>
          <a:noFill/>
          <a:ln w="9525">
            <a:noFill/>
            <a:miter lim="800000"/>
            <a:headEnd/>
            <a:tailEnd/>
          </a:ln>
        </p:spPr>
        <p:txBody>
          <a:bodyPr>
            <a:spAutoFit/>
          </a:bodyPr>
          <a:lstStyle/>
          <a:p>
            <a:r>
              <a:rPr lang="fr-FR"/>
              <a:t>Les 24 Etats invités</a:t>
            </a:r>
          </a:p>
        </p:txBody>
      </p:sp>
      <p:sp>
        <p:nvSpPr>
          <p:cNvPr id="48361" name="ZoneTexte 284"/>
          <p:cNvSpPr txBox="1">
            <a:spLocks noChangeArrowheads="1"/>
          </p:cNvSpPr>
          <p:nvPr/>
        </p:nvSpPr>
        <p:spPr bwMode="auto">
          <a:xfrm>
            <a:off x="6072188" y="3143250"/>
            <a:ext cx="714375" cy="246063"/>
          </a:xfrm>
          <a:prstGeom prst="rect">
            <a:avLst/>
          </a:prstGeom>
          <a:noFill/>
          <a:ln w="9525">
            <a:noFill/>
            <a:miter lim="800000"/>
            <a:headEnd/>
            <a:tailEnd/>
          </a:ln>
        </p:spPr>
        <p:txBody>
          <a:bodyPr>
            <a:spAutoFit/>
          </a:bodyPr>
          <a:lstStyle/>
          <a:p>
            <a:r>
              <a:rPr lang="fr-FR" sz="1000" b="1"/>
              <a:t>Inde</a:t>
            </a:r>
          </a:p>
        </p:txBody>
      </p:sp>
      <p:sp>
        <p:nvSpPr>
          <p:cNvPr id="150" name="Forme libre 149"/>
          <p:cNvSpPr/>
          <p:nvPr/>
        </p:nvSpPr>
        <p:spPr>
          <a:xfrm>
            <a:off x="4565650" y="3773488"/>
            <a:ext cx="500063" cy="561975"/>
          </a:xfrm>
          <a:custGeom>
            <a:avLst/>
            <a:gdLst>
              <a:gd name="connsiteX0" fmla="*/ 480148 w 501331"/>
              <a:gd name="connsiteY0" fmla="*/ 448373 h 561349"/>
              <a:gd name="connsiteX1" fmla="*/ 430721 w 501331"/>
              <a:gd name="connsiteY1" fmla="*/ 250665 h 561349"/>
              <a:gd name="connsiteX2" fmla="*/ 430721 w 501331"/>
              <a:gd name="connsiteY2" fmla="*/ 194177 h 561349"/>
              <a:gd name="connsiteX3" fmla="*/ 490740 w 501331"/>
              <a:gd name="connsiteY3" fmla="*/ 137689 h 561349"/>
              <a:gd name="connsiteX4" fmla="*/ 490740 w 501331"/>
              <a:gd name="connsiteY4" fmla="*/ 98854 h 561349"/>
              <a:gd name="connsiteX5" fmla="*/ 501331 w 501331"/>
              <a:gd name="connsiteY5" fmla="*/ 49427 h 561349"/>
              <a:gd name="connsiteX6" fmla="*/ 466026 w 501331"/>
              <a:gd name="connsiteY6" fmla="*/ 21183 h 561349"/>
              <a:gd name="connsiteX7" fmla="*/ 420130 w 501331"/>
              <a:gd name="connsiteY7" fmla="*/ 24713 h 561349"/>
              <a:gd name="connsiteX8" fmla="*/ 391886 w 501331"/>
              <a:gd name="connsiteY8" fmla="*/ 0 h 561349"/>
              <a:gd name="connsiteX9" fmla="*/ 353050 w 501331"/>
              <a:gd name="connsiteY9" fmla="*/ 0 h 561349"/>
              <a:gd name="connsiteX10" fmla="*/ 349520 w 501331"/>
              <a:gd name="connsiteY10" fmla="*/ 17652 h 561349"/>
              <a:gd name="connsiteX11" fmla="*/ 307154 w 501331"/>
              <a:gd name="connsiteY11" fmla="*/ 10591 h 561349"/>
              <a:gd name="connsiteX12" fmla="*/ 293032 w 501331"/>
              <a:gd name="connsiteY12" fmla="*/ 24713 h 561349"/>
              <a:gd name="connsiteX13" fmla="*/ 240074 w 501331"/>
              <a:gd name="connsiteY13" fmla="*/ 24713 h 561349"/>
              <a:gd name="connsiteX14" fmla="*/ 222422 w 501331"/>
              <a:gd name="connsiteY14" fmla="*/ 7061 h 561349"/>
              <a:gd name="connsiteX15" fmla="*/ 201239 w 501331"/>
              <a:gd name="connsiteY15" fmla="*/ 7061 h 561349"/>
              <a:gd name="connsiteX16" fmla="*/ 176525 w 501331"/>
              <a:gd name="connsiteY16" fmla="*/ 105915 h 561349"/>
              <a:gd name="connsiteX17" fmla="*/ 176525 w 501331"/>
              <a:gd name="connsiteY17" fmla="*/ 169464 h 561349"/>
              <a:gd name="connsiteX18" fmla="*/ 151812 w 501331"/>
              <a:gd name="connsiteY18" fmla="*/ 218891 h 561349"/>
              <a:gd name="connsiteX19" fmla="*/ 141220 w 501331"/>
              <a:gd name="connsiteY19" fmla="*/ 278909 h 561349"/>
              <a:gd name="connsiteX20" fmla="*/ 130629 w 501331"/>
              <a:gd name="connsiteY20" fmla="*/ 314214 h 561349"/>
              <a:gd name="connsiteX21" fmla="*/ 102385 w 501331"/>
              <a:gd name="connsiteY21" fmla="*/ 314214 h 561349"/>
              <a:gd name="connsiteX22" fmla="*/ 77671 w 501331"/>
              <a:gd name="connsiteY22" fmla="*/ 300092 h 561349"/>
              <a:gd name="connsiteX23" fmla="*/ 0 w 501331"/>
              <a:gd name="connsiteY23" fmla="*/ 328336 h 561349"/>
              <a:gd name="connsiteX24" fmla="*/ 0 w 501331"/>
              <a:gd name="connsiteY24" fmla="*/ 356580 h 561349"/>
              <a:gd name="connsiteX25" fmla="*/ 38836 w 501331"/>
              <a:gd name="connsiteY25" fmla="*/ 356580 h 561349"/>
              <a:gd name="connsiteX26" fmla="*/ 67080 w 501331"/>
              <a:gd name="connsiteY26" fmla="*/ 345989 h 561349"/>
              <a:gd name="connsiteX27" fmla="*/ 155342 w 501331"/>
              <a:gd name="connsiteY27" fmla="*/ 349519 h 561349"/>
              <a:gd name="connsiteX28" fmla="*/ 155342 w 501331"/>
              <a:gd name="connsiteY28" fmla="*/ 398946 h 561349"/>
              <a:gd name="connsiteX29" fmla="*/ 201239 w 501331"/>
              <a:gd name="connsiteY29" fmla="*/ 416599 h 561349"/>
              <a:gd name="connsiteX30" fmla="*/ 208300 w 501331"/>
              <a:gd name="connsiteY30" fmla="*/ 384824 h 561349"/>
              <a:gd name="connsiteX31" fmla="*/ 229483 w 501331"/>
              <a:gd name="connsiteY31" fmla="*/ 384824 h 561349"/>
              <a:gd name="connsiteX32" fmla="*/ 271849 w 501331"/>
              <a:gd name="connsiteY32" fmla="*/ 420129 h 561349"/>
              <a:gd name="connsiteX33" fmla="*/ 271849 w 501331"/>
              <a:gd name="connsiteY33" fmla="*/ 458965 h 561349"/>
              <a:gd name="connsiteX34" fmla="*/ 278910 w 501331"/>
              <a:gd name="connsiteY34" fmla="*/ 466026 h 561349"/>
              <a:gd name="connsiteX35" fmla="*/ 278910 w 501331"/>
              <a:gd name="connsiteY35" fmla="*/ 504861 h 561349"/>
              <a:gd name="connsiteX36" fmla="*/ 324806 w 501331"/>
              <a:gd name="connsiteY36" fmla="*/ 511922 h 561349"/>
              <a:gd name="connsiteX37" fmla="*/ 345989 w 501331"/>
              <a:gd name="connsiteY37" fmla="*/ 515453 h 561349"/>
              <a:gd name="connsiteX38" fmla="*/ 360111 w 501331"/>
              <a:gd name="connsiteY38" fmla="*/ 515453 h 561349"/>
              <a:gd name="connsiteX39" fmla="*/ 381294 w 501331"/>
              <a:gd name="connsiteY39" fmla="*/ 561349 h 561349"/>
              <a:gd name="connsiteX40" fmla="*/ 395416 w 501331"/>
              <a:gd name="connsiteY40" fmla="*/ 547227 h 561349"/>
              <a:gd name="connsiteX41" fmla="*/ 423660 w 501331"/>
              <a:gd name="connsiteY41" fmla="*/ 547227 h 561349"/>
              <a:gd name="connsiteX42" fmla="*/ 420130 w 501331"/>
              <a:gd name="connsiteY42" fmla="*/ 476617 h 561349"/>
              <a:gd name="connsiteX43" fmla="*/ 480148 w 501331"/>
              <a:gd name="connsiteY43" fmla="*/ 448373 h 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331" h="561349">
                <a:moveTo>
                  <a:pt x="480148" y="448373"/>
                </a:moveTo>
                <a:lnTo>
                  <a:pt x="430721" y="250665"/>
                </a:lnTo>
                <a:lnTo>
                  <a:pt x="430721" y="194177"/>
                </a:lnTo>
                <a:lnTo>
                  <a:pt x="490740" y="137689"/>
                </a:lnTo>
                <a:lnTo>
                  <a:pt x="490740" y="98854"/>
                </a:lnTo>
                <a:lnTo>
                  <a:pt x="501331" y="49427"/>
                </a:lnTo>
                <a:lnTo>
                  <a:pt x="466026" y="21183"/>
                </a:lnTo>
                <a:lnTo>
                  <a:pt x="420130" y="24713"/>
                </a:lnTo>
                <a:lnTo>
                  <a:pt x="391886" y="0"/>
                </a:lnTo>
                <a:lnTo>
                  <a:pt x="353050" y="0"/>
                </a:lnTo>
                <a:lnTo>
                  <a:pt x="349520" y="17652"/>
                </a:lnTo>
                <a:lnTo>
                  <a:pt x="307154" y="10591"/>
                </a:lnTo>
                <a:lnTo>
                  <a:pt x="293032" y="24713"/>
                </a:lnTo>
                <a:lnTo>
                  <a:pt x="240074" y="24713"/>
                </a:lnTo>
                <a:lnTo>
                  <a:pt x="222422" y="7061"/>
                </a:lnTo>
                <a:lnTo>
                  <a:pt x="201239" y="7061"/>
                </a:lnTo>
                <a:lnTo>
                  <a:pt x="176525" y="105915"/>
                </a:lnTo>
                <a:lnTo>
                  <a:pt x="176525" y="169464"/>
                </a:lnTo>
                <a:lnTo>
                  <a:pt x="151812" y="218891"/>
                </a:lnTo>
                <a:lnTo>
                  <a:pt x="141220" y="278909"/>
                </a:lnTo>
                <a:lnTo>
                  <a:pt x="130629" y="314214"/>
                </a:lnTo>
                <a:lnTo>
                  <a:pt x="102385" y="314214"/>
                </a:lnTo>
                <a:lnTo>
                  <a:pt x="77671" y="300092"/>
                </a:lnTo>
                <a:lnTo>
                  <a:pt x="0" y="328336"/>
                </a:lnTo>
                <a:lnTo>
                  <a:pt x="0" y="356580"/>
                </a:lnTo>
                <a:lnTo>
                  <a:pt x="38836" y="356580"/>
                </a:lnTo>
                <a:lnTo>
                  <a:pt x="67080" y="345989"/>
                </a:lnTo>
                <a:lnTo>
                  <a:pt x="155342" y="349519"/>
                </a:lnTo>
                <a:lnTo>
                  <a:pt x="155342" y="398946"/>
                </a:lnTo>
                <a:lnTo>
                  <a:pt x="201239" y="416599"/>
                </a:lnTo>
                <a:lnTo>
                  <a:pt x="208300" y="384824"/>
                </a:lnTo>
                <a:lnTo>
                  <a:pt x="229483" y="384824"/>
                </a:lnTo>
                <a:lnTo>
                  <a:pt x="271849" y="420129"/>
                </a:lnTo>
                <a:lnTo>
                  <a:pt x="271849" y="458965"/>
                </a:lnTo>
                <a:lnTo>
                  <a:pt x="278910" y="466026"/>
                </a:lnTo>
                <a:lnTo>
                  <a:pt x="278910" y="504861"/>
                </a:lnTo>
                <a:lnTo>
                  <a:pt x="324806" y="511922"/>
                </a:lnTo>
                <a:lnTo>
                  <a:pt x="345989" y="515453"/>
                </a:lnTo>
                <a:lnTo>
                  <a:pt x="360111" y="515453"/>
                </a:lnTo>
                <a:lnTo>
                  <a:pt x="381294" y="561349"/>
                </a:lnTo>
                <a:lnTo>
                  <a:pt x="395416" y="547227"/>
                </a:lnTo>
                <a:lnTo>
                  <a:pt x="423660" y="547227"/>
                </a:lnTo>
                <a:lnTo>
                  <a:pt x="420130" y="476617"/>
                </a:lnTo>
                <a:lnTo>
                  <a:pt x="480148" y="448373"/>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74754" name="Picture 2" descr="C:\Users\User\Pictures\1 phototheque\Décolonisation\Le Gedung Merdeka lieu de la conférence de Bandung 1955 en Indonésie W Ron4.jpg"/>
          <p:cNvPicPr>
            <a:picLocks noChangeAspect="1" noChangeArrowheads="1"/>
          </p:cNvPicPr>
          <p:nvPr/>
        </p:nvPicPr>
        <p:blipFill>
          <a:blip r:embed="rId3" cstate="print"/>
          <a:srcRect/>
          <a:stretch>
            <a:fillRect/>
          </a:stretch>
        </p:blipFill>
        <p:spPr bwMode="auto">
          <a:xfrm>
            <a:off x="0" y="1000125"/>
            <a:ext cx="3795713" cy="2357438"/>
          </a:xfrm>
          <a:prstGeom prst="rect">
            <a:avLst/>
          </a:prstGeom>
          <a:noFill/>
          <a:ln w="9525">
            <a:noFill/>
            <a:miter lim="800000"/>
            <a:headEnd/>
            <a:tailEnd/>
          </a:ln>
        </p:spPr>
      </p:pic>
      <p:sp>
        <p:nvSpPr>
          <p:cNvPr id="286" name="ZoneTexte 285"/>
          <p:cNvSpPr txBox="1">
            <a:spLocks noChangeArrowheads="1"/>
          </p:cNvSpPr>
          <p:nvPr/>
        </p:nvSpPr>
        <p:spPr bwMode="auto">
          <a:xfrm rot="-5400000">
            <a:off x="-1086644" y="2086769"/>
            <a:ext cx="2357438" cy="184150"/>
          </a:xfrm>
          <a:prstGeom prst="rect">
            <a:avLst/>
          </a:prstGeom>
          <a:noFill/>
          <a:ln w="9525">
            <a:noFill/>
            <a:miter lim="800000"/>
            <a:headEnd/>
            <a:tailEnd/>
          </a:ln>
        </p:spPr>
        <p:txBody>
          <a:bodyPr>
            <a:spAutoFit/>
          </a:bodyPr>
          <a:lstStyle/>
          <a:p>
            <a:pPr algn="r"/>
            <a:r>
              <a:rPr lang="fr-FR" sz="600"/>
              <a:t>Source: Wikipedia Ron4</a:t>
            </a:r>
          </a:p>
        </p:txBody>
      </p:sp>
      <p:sp>
        <p:nvSpPr>
          <p:cNvPr id="287" name="ZoneTexte 286"/>
          <p:cNvSpPr txBox="1"/>
          <p:nvPr/>
        </p:nvSpPr>
        <p:spPr>
          <a:xfrm>
            <a:off x="142875" y="1000125"/>
            <a:ext cx="3643313" cy="230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fr-FR" sz="900" dirty="0"/>
              <a:t>Le </a:t>
            </a:r>
            <a:r>
              <a:rPr lang="fr-FR" sz="900" dirty="0" err="1"/>
              <a:t>Gedung</a:t>
            </a:r>
            <a:r>
              <a:rPr lang="fr-FR" sz="900" dirty="0"/>
              <a:t> </a:t>
            </a:r>
            <a:r>
              <a:rPr lang="fr-FR" sz="900" dirty="0" err="1"/>
              <a:t>Merdeka</a:t>
            </a:r>
            <a:r>
              <a:rPr lang="fr-FR" sz="900" dirty="0"/>
              <a:t> lieu où se tient la conférence de Bandung</a:t>
            </a:r>
          </a:p>
        </p:txBody>
      </p:sp>
      <p:sp>
        <p:nvSpPr>
          <p:cNvPr id="269" name="ZoneTexte 268"/>
          <p:cNvSpPr txBox="1"/>
          <p:nvPr/>
        </p:nvSpPr>
        <p:spPr>
          <a:xfrm>
            <a:off x="4000500" y="6604000"/>
            <a:ext cx="5143500" cy="254000"/>
          </a:xfrm>
          <a:prstGeom prst="rect">
            <a:avLst/>
          </a:prstGeom>
          <a:noFill/>
        </p:spPr>
        <p:txBody>
          <a:bodyPr>
            <a:spAutoFit/>
          </a:bodyPr>
          <a:lstStyle/>
          <a:p>
            <a:pPr>
              <a:defRPr/>
            </a:pPr>
            <a:r>
              <a:rPr lang="fr-FR" sz="1050" dirty="0"/>
              <a:t>Source: B. Droz, </a:t>
            </a:r>
            <a:r>
              <a:rPr lang="fr-FR" sz="1050" u="sng" dirty="0"/>
              <a:t>La décolonisation</a:t>
            </a:r>
            <a:r>
              <a:rPr lang="fr-FR" sz="1050" dirty="0"/>
              <a:t>, Documentation photographique n° 8062,2008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p:cTn id="7" dur="1000" fill="hold"/>
                                        <p:tgtEl>
                                          <p:spTgt spid="221"/>
                                        </p:tgtEl>
                                        <p:attrNameLst>
                                          <p:attrName>ppt_w</p:attrName>
                                        </p:attrNameLst>
                                      </p:cBhvr>
                                      <p:tavLst>
                                        <p:tav tm="0">
                                          <p:val>
                                            <p:fltVal val="0"/>
                                          </p:val>
                                        </p:tav>
                                        <p:tav tm="100000">
                                          <p:val>
                                            <p:strVal val="#ppt_w"/>
                                          </p:val>
                                        </p:tav>
                                      </p:tavLst>
                                    </p:anim>
                                    <p:anim calcmode="lin" valueType="num">
                                      <p:cBhvr>
                                        <p:cTn id="8" dur="1000" fill="hold"/>
                                        <p:tgtEl>
                                          <p:spTgt spid="221"/>
                                        </p:tgtEl>
                                        <p:attrNameLst>
                                          <p:attrName>ppt_h</p:attrName>
                                        </p:attrNameLst>
                                      </p:cBhvr>
                                      <p:tavLst>
                                        <p:tav tm="0">
                                          <p:val>
                                            <p:fltVal val="0"/>
                                          </p:val>
                                        </p:tav>
                                        <p:tav tm="100000">
                                          <p:val>
                                            <p:strVal val="#ppt_h"/>
                                          </p:val>
                                        </p:tav>
                                      </p:tavLst>
                                    </p:anim>
                                    <p:anim calcmode="lin" valueType="num">
                                      <p:cBhvr>
                                        <p:cTn id="9" dur="10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1000" fill="hold"/>
                                        <p:tgtEl>
                                          <p:spTgt spid="228"/>
                                        </p:tgtEl>
                                        <p:attrNameLst>
                                          <p:attrName>ppt_w</p:attrName>
                                        </p:attrNameLst>
                                      </p:cBhvr>
                                      <p:tavLst>
                                        <p:tav tm="0">
                                          <p:val>
                                            <p:fltVal val="0"/>
                                          </p:val>
                                        </p:tav>
                                        <p:tav tm="100000">
                                          <p:val>
                                            <p:strVal val="#ppt_w"/>
                                          </p:val>
                                        </p:tav>
                                      </p:tavLst>
                                    </p:anim>
                                    <p:anim calcmode="lin" valueType="num">
                                      <p:cBhvr>
                                        <p:cTn id="14" dur="1000" fill="hold"/>
                                        <p:tgtEl>
                                          <p:spTgt spid="228"/>
                                        </p:tgtEl>
                                        <p:attrNameLst>
                                          <p:attrName>ppt_h</p:attrName>
                                        </p:attrNameLst>
                                      </p:cBhvr>
                                      <p:tavLst>
                                        <p:tav tm="0">
                                          <p:val>
                                            <p:fltVal val="0"/>
                                          </p:val>
                                        </p:tav>
                                        <p:tav tm="100000">
                                          <p:val>
                                            <p:strVal val="#ppt_h"/>
                                          </p:val>
                                        </p:tav>
                                      </p:tavLst>
                                    </p:anim>
                                    <p:anim calcmode="lin" valueType="num">
                                      <p:cBhvr>
                                        <p:cTn id="15" dur="1000" fill="hold"/>
                                        <p:tgtEl>
                                          <p:spTgt spid="22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4754"/>
                                        </p:tgtEl>
                                        <p:attrNameLst>
                                          <p:attrName>style.visibility</p:attrName>
                                        </p:attrNameLst>
                                      </p:cBhvr>
                                      <p:to>
                                        <p:strVal val="visible"/>
                                      </p:to>
                                    </p:set>
                                    <p:animEffect transition="in" filter="dissolve">
                                      <p:cBhvr>
                                        <p:cTn id="21" dur="500"/>
                                        <p:tgtEl>
                                          <p:spTgt spid="7475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7"/>
                                        </p:tgtEl>
                                        <p:attrNameLst>
                                          <p:attrName>style.visibility</p:attrName>
                                        </p:attrNameLst>
                                      </p:cBhvr>
                                      <p:to>
                                        <p:strVal val="visible"/>
                                      </p:to>
                                    </p:set>
                                    <p:animEffect transition="in" filter="dissolve">
                                      <p:cBhvr>
                                        <p:cTn id="24" dur="500"/>
                                        <p:tgtEl>
                                          <p:spTgt spid="28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dissolve">
                                      <p:cBhvr>
                                        <p:cTn id="27" dur="500"/>
                                        <p:tgtEl>
                                          <p:spTgt spid="286"/>
                                        </p:tgtEl>
                                      </p:cBhvr>
                                    </p:animEffect>
                                  </p:childTnLst>
                                </p:cTn>
                              </p:par>
                            </p:childTnLst>
                          </p:cTn>
                        </p:par>
                        <p:par>
                          <p:cTn id="28" fill="hold">
                            <p:stCondLst>
                              <p:cond delay="500"/>
                            </p:stCondLst>
                            <p:childTnLst>
                              <p:par>
                                <p:cTn id="29" presetID="49" presetClass="path" presetSubtype="0" accel="50000" decel="50000" fill="hold" grpId="1" nodeType="afterEffect">
                                  <p:stCondLst>
                                    <p:cond delay="4500"/>
                                  </p:stCondLst>
                                  <p:childTnLst>
                                    <p:animMotion origin="layout" path="M 3.05556E-6 2.77556E-17 L 0.54514 0.45301 " pathEditMode="relative" rAng="0" ptsTypes="AA">
                                      <p:cBhvr>
                                        <p:cTn id="30" dur="2000" fill="hold"/>
                                        <p:tgtEl>
                                          <p:spTgt spid="287"/>
                                        </p:tgtEl>
                                        <p:attrNameLst>
                                          <p:attrName>ppt_x</p:attrName>
                                          <p:attrName>ppt_y</p:attrName>
                                        </p:attrNameLst>
                                      </p:cBhvr>
                                      <p:rCtr x="273" y="226"/>
                                    </p:animMotion>
                                  </p:childTnLst>
                                </p:cTn>
                              </p:par>
                              <p:par>
                                <p:cTn id="31" presetID="49" presetClass="path" presetSubtype="0" accel="50000" decel="50000" fill="hold" nodeType="withEffect">
                                  <p:stCondLst>
                                    <p:cond delay="4500"/>
                                  </p:stCondLst>
                                  <p:childTnLst>
                                    <p:animMotion origin="layout" path="M 4.72222E-6 -2.59259E-6 L 0.55243 0.29792 " pathEditMode="relative" rAng="0" ptsTypes="AA">
                                      <p:cBhvr>
                                        <p:cTn id="32" dur="2000" fill="hold"/>
                                        <p:tgtEl>
                                          <p:spTgt spid="74754"/>
                                        </p:tgtEl>
                                        <p:attrNameLst>
                                          <p:attrName>ppt_x</p:attrName>
                                          <p:attrName>ppt_y</p:attrName>
                                        </p:attrNameLst>
                                      </p:cBhvr>
                                      <p:rCtr x="276" y="149"/>
                                    </p:animMotion>
                                  </p:childTnLst>
                                </p:cTn>
                              </p:par>
                              <p:par>
                                <p:cTn id="33" presetID="49" presetClass="path" presetSubtype="0" accel="50000" decel="50000" fill="hold" grpId="1" nodeType="withEffect">
                                  <p:stCondLst>
                                    <p:cond delay="4500"/>
                                  </p:stCondLst>
                                  <p:childTnLst>
                                    <p:animMotion origin="layout" path="M 5.55556E-7 -2.59259E-6 L 0.74201 0.2875 " pathEditMode="relative" rAng="0" ptsTypes="AA">
                                      <p:cBhvr>
                                        <p:cTn id="34" dur="2000" fill="hold"/>
                                        <p:tgtEl>
                                          <p:spTgt spid="286"/>
                                        </p:tgtEl>
                                        <p:attrNameLst>
                                          <p:attrName>ppt_x</p:attrName>
                                          <p:attrName>ppt_y</p:attrName>
                                        </p:attrNameLst>
                                      </p:cBhvr>
                                      <p:rCtr x="371" y="144"/>
                                    </p:animMotion>
                                  </p:childTnLst>
                                </p:cTn>
                              </p:par>
                            </p:childTnLst>
                          </p:cTn>
                        </p:par>
                        <p:par>
                          <p:cTn id="35" fill="hold">
                            <p:stCondLst>
                              <p:cond delay="7000"/>
                            </p:stCondLst>
                            <p:childTnLst>
                              <p:par>
                                <p:cTn id="36" presetID="5" presetClass="exit" presetSubtype="10" fill="hold" nodeType="afterEffect">
                                  <p:stCondLst>
                                    <p:cond delay="0"/>
                                  </p:stCondLst>
                                  <p:childTnLst>
                                    <p:animEffect transition="out" filter="checkerboard(across)">
                                      <p:cBhvr>
                                        <p:cTn id="37" dur="500"/>
                                        <p:tgtEl>
                                          <p:spTgt spid="74754"/>
                                        </p:tgtEl>
                                      </p:cBhvr>
                                    </p:animEffect>
                                    <p:set>
                                      <p:cBhvr>
                                        <p:cTn id="38" dur="1" fill="hold">
                                          <p:stCondLst>
                                            <p:cond delay="499"/>
                                          </p:stCondLst>
                                        </p:cTn>
                                        <p:tgtEl>
                                          <p:spTgt spid="74754"/>
                                        </p:tgtEl>
                                        <p:attrNameLst>
                                          <p:attrName>style.visibility</p:attrName>
                                        </p:attrNameLst>
                                      </p:cBhvr>
                                      <p:to>
                                        <p:strVal val="hidden"/>
                                      </p:to>
                                    </p:set>
                                  </p:childTnLst>
                                </p:cTn>
                              </p:par>
                              <p:par>
                                <p:cTn id="39" presetID="5" presetClass="exit" presetSubtype="10" fill="hold" grpId="2" nodeType="withEffect">
                                  <p:stCondLst>
                                    <p:cond delay="0"/>
                                  </p:stCondLst>
                                  <p:childTnLst>
                                    <p:animEffect transition="out" filter="checkerboard(across)">
                                      <p:cBhvr>
                                        <p:cTn id="40" dur="500"/>
                                        <p:tgtEl>
                                          <p:spTgt spid="287"/>
                                        </p:tgtEl>
                                      </p:cBhvr>
                                    </p:animEffect>
                                    <p:set>
                                      <p:cBhvr>
                                        <p:cTn id="41" dur="1" fill="hold">
                                          <p:stCondLst>
                                            <p:cond delay="499"/>
                                          </p:stCondLst>
                                        </p:cTn>
                                        <p:tgtEl>
                                          <p:spTgt spid="287"/>
                                        </p:tgtEl>
                                        <p:attrNameLst>
                                          <p:attrName>style.visibility</p:attrName>
                                        </p:attrNameLst>
                                      </p:cBhvr>
                                      <p:to>
                                        <p:strVal val="hidden"/>
                                      </p:to>
                                    </p:set>
                                  </p:childTnLst>
                                </p:cTn>
                              </p:par>
                              <p:par>
                                <p:cTn id="42" presetID="5" presetClass="exit" presetSubtype="10" fill="hold" grpId="2" nodeType="withEffect">
                                  <p:stCondLst>
                                    <p:cond delay="0"/>
                                  </p:stCondLst>
                                  <p:childTnLst>
                                    <p:animEffect transition="out" filter="checkerboard(across)">
                                      <p:cBhvr>
                                        <p:cTn id="43" dur="500"/>
                                        <p:tgtEl>
                                          <p:spTgt spid="286"/>
                                        </p:tgtEl>
                                      </p:cBhvr>
                                    </p:animEffect>
                                    <p:set>
                                      <p:cBhvr>
                                        <p:cTn id="44" dur="1" fill="hold">
                                          <p:stCondLst>
                                            <p:cond delay="499"/>
                                          </p:stCondLst>
                                        </p:cTn>
                                        <p:tgtEl>
                                          <p:spTgt spid="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8" grpId="0"/>
      <p:bldP spid="286" grpId="0"/>
      <p:bldP spid="286" grpId="1"/>
      <p:bldP spid="286" grpId="2"/>
      <p:bldP spid="287" grpId="0" animBg="1"/>
      <p:bldP spid="287" grpId="1" animBg="1"/>
      <p:bldP spid="287"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4"/>
          <p:cNvSpPr>
            <a:spLocks noGrp="1"/>
          </p:cNvSpPr>
          <p:nvPr>
            <p:ph sz="half" idx="1"/>
          </p:nvPr>
        </p:nvSpPr>
        <p:spPr/>
        <p:txBody>
          <a:bodyPr/>
          <a:lstStyle/>
          <a:p>
            <a:pPr>
              <a:buFont typeface="Wingdings 2" pitchFamily="18" charset="2"/>
              <a:buNone/>
            </a:pPr>
            <a:r>
              <a:rPr lang="fr-FR" sz="1200" b="1" smtClean="0"/>
              <a:t>D. Les problèmes des peuples « dépendants »</a:t>
            </a:r>
          </a:p>
          <a:p>
            <a:pPr>
              <a:buFont typeface="Wingdings 2" pitchFamily="18" charset="2"/>
              <a:buNone/>
            </a:pPr>
            <a:r>
              <a:rPr lang="fr-FR" sz="1400" smtClean="0"/>
              <a:t>[…] La conférence s’est trouvée unanime:</a:t>
            </a:r>
          </a:p>
          <a:p>
            <a:pPr>
              <a:buFont typeface="Wingdings 2" pitchFamily="18" charset="2"/>
              <a:buAutoNum type="arabicPeriod"/>
            </a:pPr>
            <a:r>
              <a:rPr lang="fr-FR" sz="1400" smtClean="0"/>
              <a:t>Pour déclarer que le colonialisme dans toutes ses manifestations est un mal auquel il doit être mis fin rapidement.</a:t>
            </a:r>
          </a:p>
          <a:p>
            <a:pPr>
              <a:buFont typeface="Wingdings 2" pitchFamily="18" charset="2"/>
              <a:buAutoNum type="arabicPeriod"/>
            </a:pPr>
            <a:r>
              <a:rPr lang="fr-FR" sz="1400" smtClean="0"/>
              <a:t>Pour affirmer que la soumission des peuples à une domination étrangère constitue un refus de reconnaître les Droits de l’homme fondamentaux; va à l’encontre de la stipulation de la charte des Nations unies; fait obstacle au développement de la paix et de la coopération dans le monde;</a:t>
            </a:r>
          </a:p>
          <a:p>
            <a:pPr>
              <a:buFont typeface="Wingdings 2" pitchFamily="18" charset="2"/>
              <a:buAutoNum type="arabicPeriod"/>
            </a:pPr>
            <a:r>
              <a:rPr lang="fr-FR" sz="1400" smtClean="0"/>
              <a:t>Pour appuyer la cause de la liberté et de l’indépendance de ces peuples;</a:t>
            </a:r>
          </a:p>
          <a:p>
            <a:pPr>
              <a:buFont typeface="Wingdings 2" pitchFamily="18" charset="2"/>
              <a:buAutoNum type="arabicPeriod"/>
            </a:pPr>
            <a:r>
              <a:rPr lang="fr-FR" sz="1400" smtClean="0"/>
              <a:t>Pour réclamer auprès des puissances responsables l’octroi à ces peuples de l’indépendance et de la liberté. […]</a:t>
            </a:r>
          </a:p>
        </p:txBody>
      </p:sp>
      <p:sp>
        <p:nvSpPr>
          <p:cNvPr id="49155" name="Espace réservé du contenu 5"/>
          <p:cNvSpPr>
            <a:spLocks noGrp="1"/>
          </p:cNvSpPr>
          <p:nvPr>
            <p:ph sz="half" idx="2"/>
          </p:nvPr>
        </p:nvSpPr>
        <p:spPr/>
        <p:txBody>
          <a:bodyPr/>
          <a:lstStyle/>
          <a:p>
            <a:pPr>
              <a:buFont typeface="Wingdings 2" pitchFamily="18" charset="2"/>
              <a:buNone/>
            </a:pPr>
            <a:r>
              <a:rPr lang="fr-FR" sz="1200" b="1" smtClean="0"/>
              <a:t>G. Déclaration concernant la promotion de la paix et de la coopération dans le monde […]</a:t>
            </a:r>
          </a:p>
          <a:p>
            <a:pPr>
              <a:buFont typeface="Wingdings 2" pitchFamily="18" charset="2"/>
              <a:buAutoNum type="arabicPeriod"/>
            </a:pPr>
            <a:r>
              <a:rPr lang="fr-FR" sz="1400" smtClean="0"/>
              <a:t>Respect des Droits de l’homme fondamentaux, selon les buts et les principes énoncés par la Charte des Nations unies.</a:t>
            </a:r>
          </a:p>
          <a:p>
            <a:pPr>
              <a:buFont typeface="Wingdings 2" pitchFamily="18" charset="2"/>
              <a:buAutoNum type="arabicPeriod"/>
            </a:pPr>
            <a:r>
              <a:rPr lang="fr-FR" sz="1400" smtClean="0"/>
              <a:t>Respect de la souveraineté et de l’intégrité territoriale de toutes les nations.</a:t>
            </a:r>
          </a:p>
          <a:p>
            <a:pPr>
              <a:buFont typeface="Wingdings 2" pitchFamily="18" charset="2"/>
              <a:buAutoNum type="arabicPeriod"/>
            </a:pPr>
            <a:r>
              <a:rPr lang="fr-FR" sz="1400" smtClean="0"/>
              <a:t>Reconnaissance de l’égalité entre les races et de l’égalité entre les nations grandes et petites.</a:t>
            </a:r>
          </a:p>
          <a:p>
            <a:pPr>
              <a:buFont typeface="Wingdings 2" pitchFamily="18" charset="2"/>
              <a:buAutoNum type="arabicPeriod"/>
            </a:pPr>
            <a:r>
              <a:rPr lang="fr-FR" sz="1400" smtClean="0"/>
              <a:t>Abstention de toute intrusion ou toute interférence dans les affaires intérieures d’un autre pays […]</a:t>
            </a:r>
          </a:p>
          <a:p>
            <a:pPr>
              <a:buFont typeface="Wingdings 2" pitchFamily="18" charset="2"/>
              <a:buNone/>
            </a:pPr>
            <a:r>
              <a:rPr lang="fr-FR" sz="900" smtClean="0">
                <a:solidFill>
                  <a:srgbClr val="002060"/>
                </a:solidFill>
              </a:rPr>
              <a:t>10.      </a:t>
            </a:r>
            <a:r>
              <a:rPr lang="fr-FR" sz="1400" smtClean="0"/>
              <a:t>Engagement de respecter la justice et les obligations internationales.</a:t>
            </a:r>
          </a:p>
          <a:p>
            <a:pPr>
              <a:buFont typeface="Wingdings 2" pitchFamily="18" charset="2"/>
              <a:buAutoNum type="arabicPeriod"/>
            </a:pPr>
            <a:endParaRPr lang="fr-FR" sz="1400" smtClean="0"/>
          </a:p>
        </p:txBody>
      </p:sp>
      <p:sp>
        <p:nvSpPr>
          <p:cNvPr id="4" name="Titre 3"/>
          <p:cNvSpPr>
            <a:spLocks noGrp="1"/>
          </p:cNvSpPr>
          <p:nvPr>
            <p:ph type="title"/>
          </p:nvPr>
        </p:nvSpPr>
        <p:spPr/>
        <p:txBody>
          <a:bodyPr>
            <a:noAutofit/>
          </a:bodyPr>
          <a:lstStyle/>
          <a:p>
            <a:pPr>
              <a:defRPr/>
            </a:pPr>
            <a:r>
              <a:rPr lang="fr-FR" sz="3200" dirty="0" smtClean="0"/>
              <a:t>Doc 23 Extrait du communiqué final de la conférence de Bandung (24 avril 1955) </a:t>
            </a:r>
            <a:endParaRPr lang="fr-FR" sz="3200" dirty="0"/>
          </a:p>
        </p:txBody>
      </p:sp>
      <p:sp>
        <p:nvSpPr>
          <p:cNvPr id="7" name="ZoneTexte 6"/>
          <p:cNvSpPr txBox="1">
            <a:spLocks noChangeArrowheads="1"/>
          </p:cNvSpPr>
          <p:nvPr/>
        </p:nvSpPr>
        <p:spPr bwMode="auto">
          <a:xfrm>
            <a:off x="0" y="5500688"/>
            <a:ext cx="9144000" cy="830262"/>
          </a:xfrm>
          <a:prstGeom prst="rect">
            <a:avLst/>
          </a:prstGeom>
          <a:noFill/>
          <a:ln w="9525">
            <a:noFill/>
            <a:miter lim="800000"/>
            <a:headEnd/>
            <a:tailEnd/>
          </a:ln>
        </p:spPr>
        <p:txBody>
          <a:bodyPr>
            <a:spAutoFit/>
          </a:bodyPr>
          <a:lstStyle/>
          <a:p>
            <a:pPr marL="342900" indent="-342900">
              <a:buFontTx/>
              <a:buAutoNum type="arabicParenR"/>
            </a:pPr>
            <a:r>
              <a:rPr lang="fr-FR" sz="1600" b="1">
                <a:solidFill>
                  <a:srgbClr val="FF0000"/>
                </a:solidFill>
              </a:rPr>
              <a:t>Quels sont les principes généraux de la conférence de Bandung?</a:t>
            </a:r>
          </a:p>
          <a:p>
            <a:pPr marL="342900" indent="-342900">
              <a:buFontTx/>
              <a:buAutoNum type="arabicParenR"/>
            </a:pPr>
            <a:r>
              <a:rPr lang="fr-FR" sz="1600" b="1">
                <a:solidFill>
                  <a:srgbClr val="FF0000"/>
                </a:solidFill>
              </a:rPr>
              <a:t>Pourquoi la conférence de Bandung est-elle considérée comme un « un coup de tonnerre dans un ciel serein » selon l’expression de Senghor?</a:t>
            </a:r>
          </a:p>
        </p:txBody>
      </p:sp>
      <p:sp>
        <p:nvSpPr>
          <p:cNvPr id="6" name="Espace réservé du pied de page 5"/>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pPr>
              <a:defRPr/>
            </a:pPr>
            <a:r>
              <a:rPr lang="fr-FR" dirty="0" smtClean="0"/>
              <a:t>Exercice maison</a:t>
            </a:r>
            <a:endParaRPr lang="fr-FR" dirty="0"/>
          </a:p>
        </p:txBody>
      </p:sp>
      <p:sp>
        <p:nvSpPr>
          <p:cNvPr id="50179" name="Sous-titre 5"/>
          <p:cNvSpPr>
            <a:spLocks noGrp="1"/>
          </p:cNvSpPr>
          <p:nvPr>
            <p:ph type="subTitle" idx="1"/>
          </p:nvPr>
        </p:nvSpPr>
        <p:spPr/>
        <p:txBody>
          <a:bodyPr/>
          <a:lstStyle/>
          <a:p>
            <a:r>
              <a:rPr lang="fr-FR" sz="1800" b="1" smtClean="0"/>
              <a:t>Lire le discours de Nasser </a:t>
            </a:r>
          </a:p>
          <a:p>
            <a:r>
              <a:rPr lang="fr-FR" sz="1800" b="1" smtClean="0"/>
              <a:t>du 25 juillet 1956 </a:t>
            </a:r>
          </a:p>
          <a:p>
            <a:r>
              <a:rPr lang="fr-FR" sz="1800" b="1" smtClean="0"/>
              <a:t>sur la nationalisation de la Compagnie du canal de Suez</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Espace réservé du contenu 6"/>
          <p:cNvGraphicFramePr>
            <a:graphicFrameLocks noGrp="1"/>
          </p:cNvGraphicFramePr>
          <p:nvPr>
            <p:ph idx="4294967295"/>
          </p:nvPr>
        </p:nvGraphicFramePr>
        <p:xfrm>
          <a:off x="0" y="214313"/>
          <a:ext cx="9144000" cy="5911850"/>
        </p:xfrm>
        <a:graphic>
          <a:graphicData uri="http://schemas.openxmlformats.org/presentationml/2006/ole">
            <p:oleObj spid="_x0000_s1026" r:id="rId3" imgW="9144793" imgH="5913633" progId="Excel.Chart.8">
              <p:embed/>
            </p:oleObj>
          </a:graphicData>
        </a:graphic>
      </p:graphicFrame>
      <p:sp>
        <p:nvSpPr>
          <p:cNvPr id="1027" name="ZoneTexte 8"/>
          <p:cNvSpPr txBox="1">
            <a:spLocks noChangeArrowheads="1"/>
          </p:cNvSpPr>
          <p:nvPr/>
        </p:nvSpPr>
        <p:spPr bwMode="auto">
          <a:xfrm>
            <a:off x="4429125" y="6550025"/>
            <a:ext cx="4714875" cy="307975"/>
          </a:xfrm>
          <a:prstGeom prst="rect">
            <a:avLst/>
          </a:prstGeom>
          <a:noFill/>
          <a:ln w="9525">
            <a:noFill/>
            <a:miter lim="800000"/>
            <a:headEnd/>
            <a:tailEnd/>
          </a:ln>
        </p:spPr>
        <p:txBody>
          <a:bodyPr>
            <a:spAutoFit/>
          </a:bodyPr>
          <a:lstStyle/>
          <a:p>
            <a:pPr algn="r"/>
            <a:r>
              <a:rPr lang="fr-FR" sz="1400"/>
              <a:t>Source: www.tsr.ch</a:t>
            </a:r>
          </a:p>
        </p:txBody>
      </p:sp>
      <p:sp>
        <p:nvSpPr>
          <p:cNvPr id="5" name="Espace réservé du pied de page 4"/>
          <p:cNvSpPr>
            <a:spLocks noGrp="1"/>
          </p:cNvSpPr>
          <p:nvPr>
            <p:ph type="ftr" sz="quarter" idx="11"/>
          </p:nvPr>
        </p:nvSpPr>
        <p:spPr>
          <a:xfrm>
            <a:off x="3143250" y="6492875"/>
            <a:ext cx="2895600" cy="365125"/>
          </a:xfrm>
        </p:spPr>
        <p:txBody>
          <a:bodyPr/>
          <a:lstStyle/>
          <a:p>
            <a:pPr>
              <a:defRPr/>
            </a:pPr>
            <a:r>
              <a:rPr lang="fr-FR" dirty="0"/>
              <a:t>HISTGEOGRAPHIE.COM</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defRPr/>
            </a:pPr>
            <a:r>
              <a:rPr lang="fr-FR" sz="2400" dirty="0" smtClean="0"/>
              <a:t>Doc 25 La demande d’un nouvel ordre économique international (NOEI) à la conférence d’Alger en 1973</a:t>
            </a:r>
            <a:endParaRPr lang="fr-FR" sz="2400" dirty="0"/>
          </a:p>
        </p:txBody>
      </p:sp>
      <p:sp>
        <p:nvSpPr>
          <p:cNvPr id="51203" name="Espace réservé du contenu 2"/>
          <p:cNvSpPr>
            <a:spLocks noGrp="1"/>
          </p:cNvSpPr>
          <p:nvPr>
            <p:ph idx="1"/>
          </p:nvPr>
        </p:nvSpPr>
        <p:spPr>
          <a:xfrm>
            <a:off x="428625" y="1500188"/>
            <a:ext cx="8229600" cy="4625975"/>
          </a:xfrm>
        </p:spPr>
        <p:txBody>
          <a:bodyPr/>
          <a:lstStyle/>
          <a:p>
            <a:pPr>
              <a:buFont typeface="Wingdings 2" pitchFamily="18" charset="2"/>
              <a:buNone/>
            </a:pPr>
            <a:r>
              <a:rPr lang="fr-FR" sz="1600" smtClean="0"/>
              <a:t>«  La coopération économique internationale ne saurait prendre un essor durable que si elle repose sur la souveraineté effective et concrète des PED, sur leurs ressources naturelles et sur le principe de la maîtrise par ces pays du fonctionnement de leur économie. Il s’agit d’abord du contrôle effectif de chaque Etat sur l’exploitation de ses ressources naturelles, ce qui implique le droit à la nationalisation. La conférence a souligné la nécessité de renforcer leur capacité de résistance à l’exploitation et aux agressions économiques. […] Enfin, la conférence préconise la mise en place d’organismes communs entre pays exportateurs de matières premières de base, comme le pétrole et le cuivre. »</a:t>
            </a:r>
          </a:p>
          <a:p>
            <a:pPr algn="r">
              <a:buFont typeface="Wingdings 2" pitchFamily="18" charset="2"/>
              <a:buNone/>
            </a:pPr>
            <a:r>
              <a:rPr lang="fr-FR" sz="1400" smtClean="0"/>
              <a:t>Houari Boumédiène, discours du 9 novembre 1973</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pPr>
              <a:defRPr/>
            </a:pPr>
            <a:endParaRPr lang="fr-FR"/>
          </a:p>
        </p:txBody>
      </p:sp>
      <p:sp>
        <p:nvSpPr>
          <p:cNvPr id="52227" name="Sous-titre 4"/>
          <p:cNvSpPr>
            <a:spLocks noGrp="1"/>
          </p:cNvSpPr>
          <p:nvPr>
            <p:ph type="subTitle" idx="1"/>
          </p:nvPr>
        </p:nvSpPr>
        <p:spPr/>
        <p:txBody>
          <a:bodyPr/>
          <a:lstStyle/>
          <a:p>
            <a:r>
              <a:rPr lang="fr-FR" b="1" smtClean="0">
                <a:solidFill>
                  <a:srgbClr val="00B050"/>
                </a:solidFill>
              </a:rPr>
              <a:t>B) Le sous-développement</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eaLnBrk="1" hangingPunct="1">
              <a:defRPr/>
            </a:pPr>
            <a:r>
              <a:rPr lang="fr-FR" dirty="0" smtClean="0"/>
              <a:t>Comment le tiers monde parvient-il à s’émanciper?</a:t>
            </a:r>
            <a:endParaRPr lang="fr-FR" dirty="0"/>
          </a:p>
        </p:txBody>
      </p:sp>
      <p:sp>
        <p:nvSpPr>
          <p:cNvPr id="17411" name="Espace réservé du texte 6"/>
          <p:cNvSpPr>
            <a:spLocks noGrp="1"/>
          </p:cNvSpPr>
          <p:nvPr>
            <p:ph type="body" idx="1"/>
          </p:nvPr>
        </p:nvSpPr>
        <p:spPr>
          <a:xfrm>
            <a:off x="666750" y="2667000"/>
            <a:ext cx="7827963" cy="1500188"/>
          </a:xfrm>
        </p:spPr>
        <p:txBody>
          <a:bodyPr/>
          <a:lstStyle/>
          <a:p>
            <a:pPr eaLnBrk="1" hangingPunct="1"/>
            <a:r>
              <a:rPr lang="fr-FR" smtClean="0"/>
              <a:t>Problématique </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57200" y="1500188"/>
          <a:ext cx="8229600" cy="4449762"/>
        </p:xfrm>
        <a:graphic>
          <a:graphicData uri="http://schemas.openxmlformats.org/drawingml/2006/table">
            <a:tbl>
              <a:tblPr firstRow="1" bandRow="1">
                <a:tableStyleId>{8FD4443E-F989-4FC4-A0C8-D5A2AF1F390B}</a:tableStyleId>
              </a:tblPr>
              <a:tblGrid>
                <a:gridCol w="8229600"/>
              </a:tblGrid>
              <a:tr h="370840">
                <a:tc>
                  <a:txBody>
                    <a:bodyPr/>
                    <a:lstStyle/>
                    <a:p>
                      <a:r>
                        <a:rPr lang="fr-FR" sz="1600" dirty="0" smtClean="0"/>
                        <a:t>Liste des critères qui définissent</a:t>
                      </a:r>
                      <a:r>
                        <a:rPr lang="fr-FR" sz="1600" baseline="0" dirty="0" smtClean="0"/>
                        <a:t> le Tiers Monde</a:t>
                      </a:r>
                      <a:endParaRPr lang="fr-FR" sz="1600" dirty="0"/>
                    </a:p>
                  </a:txBody>
                  <a:tcPr/>
                </a:tc>
              </a:tr>
              <a:tr h="370840">
                <a:tc>
                  <a:txBody>
                    <a:bodyPr/>
                    <a:lstStyle/>
                    <a:p>
                      <a:r>
                        <a:rPr lang="fr-FR" sz="1600" dirty="0" smtClean="0"/>
                        <a:t>Sous-alimentation:</a:t>
                      </a:r>
                      <a:r>
                        <a:rPr lang="fr-FR" sz="1600" baseline="0" dirty="0" smtClean="0"/>
                        <a:t> moins de 2000 calories par jour par personne</a:t>
                      </a:r>
                      <a:endParaRPr lang="fr-FR" sz="1600" dirty="0"/>
                    </a:p>
                  </a:txBody>
                  <a:tcPr/>
                </a:tc>
              </a:tr>
              <a:tr h="370840">
                <a:tc>
                  <a:txBody>
                    <a:bodyPr/>
                    <a:lstStyle/>
                    <a:p>
                      <a:r>
                        <a:rPr lang="fr-FR" sz="1600" dirty="0" smtClean="0"/>
                        <a:t>Forte mortalité infantile (plus de 200%</a:t>
                      </a:r>
                      <a:r>
                        <a:rPr lang="fr-FR" sz="1200" dirty="0" smtClean="0"/>
                        <a:t>o</a:t>
                      </a:r>
                      <a:r>
                        <a:rPr lang="fr-FR" sz="1600" dirty="0" smtClean="0"/>
                        <a:t>)</a:t>
                      </a:r>
                      <a:endParaRPr lang="fr-FR" sz="1600" dirty="0"/>
                    </a:p>
                  </a:txBody>
                  <a:tcPr/>
                </a:tc>
              </a:tr>
              <a:tr h="370840">
                <a:tc>
                  <a:txBody>
                    <a:bodyPr/>
                    <a:lstStyle/>
                    <a:p>
                      <a:r>
                        <a:rPr lang="fr-FR" sz="1600" dirty="0" smtClean="0"/>
                        <a:t>Forte croissance démographique (2,6%</a:t>
                      </a:r>
                      <a:r>
                        <a:rPr lang="fr-FR" sz="1200" dirty="0" smtClean="0"/>
                        <a:t>o</a:t>
                      </a:r>
                      <a:r>
                        <a:rPr lang="fr-FR" sz="1600" dirty="0" smtClean="0"/>
                        <a:t>),</a:t>
                      </a:r>
                      <a:r>
                        <a:rPr lang="fr-FR" sz="1600" baseline="0" dirty="0" smtClean="0"/>
                        <a:t> transition démographique non achevée</a:t>
                      </a:r>
                      <a:endParaRPr lang="fr-FR" sz="1600" dirty="0"/>
                    </a:p>
                  </a:txBody>
                  <a:tcPr/>
                </a:tc>
              </a:tr>
              <a:tr h="370840">
                <a:tc>
                  <a:txBody>
                    <a:bodyPr/>
                    <a:lstStyle/>
                    <a:p>
                      <a:r>
                        <a:rPr lang="fr-FR" sz="1600" dirty="0" smtClean="0"/>
                        <a:t>Analphabétisme</a:t>
                      </a:r>
                      <a:r>
                        <a:rPr lang="fr-FR" sz="1600" baseline="0" dirty="0" smtClean="0"/>
                        <a:t> élevé (80%)</a:t>
                      </a:r>
                      <a:endParaRPr lang="fr-FR" sz="1600" dirty="0"/>
                    </a:p>
                  </a:txBody>
                  <a:tcPr/>
                </a:tc>
              </a:tr>
              <a:tr h="370840">
                <a:tc>
                  <a:txBody>
                    <a:bodyPr/>
                    <a:lstStyle/>
                    <a:p>
                      <a:r>
                        <a:rPr lang="fr-FR" sz="1600" dirty="0" smtClean="0"/>
                        <a:t>Une</a:t>
                      </a:r>
                      <a:r>
                        <a:rPr lang="fr-FR" sz="1600" baseline="0" dirty="0" smtClean="0"/>
                        <a:t> population active très agricole (80-85%), peu industrielle et encore moins tertiaire</a:t>
                      </a:r>
                      <a:endParaRPr lang="fr-FR" sz="1600" dirty="0"/>
                    </a:p>
                  </a:txBody>
                  <a:tcPr/>
                </a:tc>
              </a:tr>
              <a:tr h="370840">
                <a:tc>
                  <a:txBody>
                    <a:bodyPr/>
                    <a:lstStyle/>
                    <a:p>
                      <a:r>
                        <a:rPr lang="fr-FR" sz="1600" dirty="0" smtClean="0"/>
                        <a:t>Une population très rurale (80-90%)</a:t>
                      </a:r>
                      <a:endParaRPr lang="fr-FR" sz="1600" dirty="0"/>
                    </a:p>
                  </a:txBody>
                  <a:tcPr/>
                </a:tc>
              </a:tr>
              <a:tr h="370840">
                <a:tc>
                  <a:txBody>
                    <a:bodyPr/>
                    <a:lstStyle/>
                    <a:p>
                      <a:r>
                        <a:rPr lang="fr-FR" sz="1600" dirty="0" smtClean="0"/>
                        <a:t>Faiblesse</a:t>
                      </a:r>
                      <a:r>
                        <a:rPr lang="fr-FR" sz="1600" baseline="0" dirty="0" smtClean="0"/>
                        <a:t> du PNB par habitant (moins de 200$)</a:t>
                      </a:r>
                      <a:endParaRPr lang="fr-FR" sz="1600" dirty="0"/>
                    </a:p>
                  </a:txBody>
                  <a:tcPr/>
                </a:tc>
              </a:tr>
              <a:tr h="370840">
                <a:tc>
                  <a:txBody>
                    <a:bodyPr/>
                    <a:lstStyle/>
                    <a:p>
                      <a:r>
                        <a:rPr lang="fr-FR" sz="1600" dirty="0" smtClean="0"/>
                        <a:t>Fort taux de chômage et du sous-emploi</a:t>
                      </a:r>
                      <a:endParaRPr lang="fr-FR" sz="1600" dirty="0"/>
                    </a:p>
                  </a:txBody>
                  <a:tcPr/>
                </a:tc>
              </a:tr>
              <a:tr h="370840">
                <a:tc>
                  <a:txBody>
                    <a:bodyPr/>
                    <a:lstStyle/>
                    <a:p>
                      <a:r>
                        <a:rPr lang="fr-FR" sz="1600" dirty="0" smtClean="0"/>
                        <a:t>Travail des enfants</a:t>
                      </a:r>
                      <a:endParaRPr lang="fr-FR" sz="1600" dirty="0"/>
                    </a:p>
                  </a:txBody>
                  <a:tcPr/>
                </a:tc>
              </a:tr>
              <a:tr h="370840">
                <a:tc>
                  <a:txBody>
                    <a:bodyPr/>
                    <a:lstStyle/>
                    <a:p>
                      <a:r>
                        <a:rPr lang="fr-FR" sz="1600" dirty="0" smtClean="0"/>
                        <a:t>Violentes inégalités sociales, faible classe moyenne</a:t>
                      </a:r>
                      <a:endParaRPr lang="fr-FR" sz="1600" dirty="0"/>
                    </a:p>
                  </a:txBody>
                  <a:tcPr/>
                </a:tc>
              </a:tr>
              <a:tr h="370840">
                <a:tc>
                  <a:txBody>
                    <a:bodyPr/>
                    <a:lstStyle/>
                    <a:p>
                      <a:r>
                        <a:rPr lang="fr-FR" sz="1600" dirty="0" smtClean="0"/>
                        <a:t>Subordination économique</a:t>
                      </a:r>
                      <a:endParaRPr lang="fr-FR" sz="1600" dirty="0"/>
                    </a:p>
                  </a:txBody>
                  <a:tcPr/>
                </a:tc>
              </a:tr>
            </a:tbl>
          </a:graphicData>
        </a:graphic>
      </p:graphicFrame>
      <p:sp>
        <p:nvSpPr>
          <p:cNvPr id="4" name="Titre 3"/>
          <p:cNvSpPr>
            <a:spLocks noGrp="1"/>
          </p:cNvSpPr>
          <p:nvPr>
            <p:ph type="title"/>
          </p:nvPr>
        </p:nvSpPr>
        <p:spPr/>
        <p:txBody>
          <a:bodyPr>
            <a:noAutofit/>
          </a:bodyPr>
          <a:lstStyle/>
          <a:p>
            <a:pPr algn="ctr">
              <a:defRPr/>
            </a:pPr>
            <a:r>
              <a:rPr lang="fr-FR" sz="2800" smtClean="0"/>
              <a:t>Doc 26 Les </a:t>
            </a:r>
            <a:r>
              <a:rPr lang="fr-FR" sz="2800" dirty="0" smtClean="0"/>
              <a:t>critères du sous-développement du Tiers Monde selon le géographe Yves Lacoste</a:t>
            </a:r>
            <a:endParaRPr lang="fr-FR" sz="2800" dirty="0"/>
          </a:p>
        </p:txBody>
      </p:sp>
      <p:sp>
        <p:nvSpPr>
          <p:cNvPr id="5" name="Espace réservé du pied de page 4"/>
          <p:cNvSpPr>
            <a:spLocks noGrp="1"/>
          </p:cNvSpPr>
          <p:nvPr>
            <p:ph type="ftr" sz="quarter" idx="11"/>
          </p:nvPr>
        </p:nvSpPr>
        <p:spPr/>
        <p:txBody>
          <a:bodyPr/>
          <a:lstStyle/>
          <a:p>
            <a:pPr>
              <a:defRPr/>
            </a:pPr>
            <a:r>
              <a:rPr lang="fr-FR"/>
              <a:t>HISTGEOGRAPHIE.COM</a:t>
            </a:r>
          </a:p>
        </p:txBody>
      </p:sp>
      <p:sp>
        <p:nvSpPr>
          <p:cNvPr id="53266" name="ZoneTexte 6"/>
          <p:cNvSpPr txBox="1">
            <a:spLocks noChangeArrowheads="1"/>
          </p:cNvSpPr>
          <p:nvPr/>
        </p:nvSpPr>
        <p:spPr bwMode="auto">
          <a:xfrm>
            <a:off x="428625" y="5929313"/>
            <a:ext cx="7858125" cy="246062"/>
          </a:xfrm>
          <a:prstGeom prst="rect">
            <a:avLst/>
          </a:prstGeom>
          <a:noFill/>
          <a:ln w="9525">
            <a:noFill/>
            <a:miter lim="800000"/>
            <a:headEnd/>
            <a:tailEnd/>
          </a:ln>
        </p:spPr>
        <p:txBody>
          <a:bodyPr>
            <a:spAutoFit/>
          </a:bodyPr>
          <a:lstStyle/>
          <a:p>
            <a:r>
              <a:rPr lang="fr-FR" sz="1000"/>
              <a:t>Source: Y. Lacoste, </a:t>
            </a:r>
            <a:r>
              <a:rPr lang="fr-FR" sz="1000" u="sng"/>
              <a:t>Unité et diversité du Tiers Monde, des représentations planétaires aux stratégies sur le terrain</a:t>
            </a:r>
            <a:r>
              <a:rPr lang="fr-FR" sz="1000"/>
              <a:t>, La Découverte, 1980</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pPr eaLnBrk="1" hangingPunct="1">
              <a:defRPr/>
            </a:pPr>
            <a:r>
              <a:rPr lang="fr-FR" dirty="0" smtClean="0">
                <a:solidFill>
                  <a:srgbClr val="FF0000"/>
                </a:solidFill>
              </a:rPr>
              <a:t>I Les origines de l’émancipation des colonies</a:t>
            </a:r>
            <a:endParaRPr lang="fr-FR" dirty="0">
              <a:solidFill>
                <a:srgbClr val="FF0000"/>
              </a:solidFill>
            </a:endParaRPr>
          </a:p>
        </p:txBody>
      </p:sp>
      <p:sp>
        <p:nvSpPr>
          <p:cNvPr id="18435" name="Sous-titre 6"/>
          <p:cNvSpPr>
            <a:spLocks noGrp="1"/>
          </p:cNvSpPr>
          <p:nvPr>
            <p:ph type="subTitle" idx="1"/>
          </p:nvPr>
        </p:nvSpPr>
        <p:spPr/>
        <p:txBody>
          <a:bodyPr/>
          <a:lstStyle/>
          <a:p>
            <a:pPr eaLnBrk="1" hangingPunct="1"/>
            <a:r>
              <a:rPr lang="fr-FR" b="1" smtClean="0">
                <a:solidFill>
                  <a:srgbClr val="00B050"/>
                </a:solidFill>
              </a:rPr>
              <a:t>A) Les facteurs de l’émancipation</a:t>
            </a:r>
          </a:p>
        </p:txBody>
      </p:sp>
      <p:sp>
        <p:nvSpPr>
          <p:cNvPr id="4" name="Espace réservé du pied de page 3"/>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eaLnBrk="1" hangingPunct="1">
              <a:defRPr/>
            </a:pPr>
            <a:r>
              <a:rPr lang="fr-FR" dirty="0" smtClean="0"/>
              <a:t>Doc 3 La fin d’un mythe</a:t>
            </a:r>
            <a:endParaRPr lang="fr-FR" dirty="0"/>
          </a:p>
        </p:txBody>
      </p:sp>
      <p:sp>
        <p:nvSpPr>
          <p:cNvPr id="19459" name="ZoneTexte 4"/>
          <p:cNvSpPr txBox="1">
            <a:spLocks noChangeArrowheads="1"/>
          </p:cNvSpPr>
          <p:nvPr/>
        </p:nvSpPr>
        <p:spPr bwMode="auto">
          <a:xfrm>
            <a:off x="0" y="1500188"/>
            <a:ext cx="9001125" cy="584200"/>
          </a:xfrm>
          <a:prstGeom prst="rect">
            <a:avLst/>
          </a:prstGeom>
          <a:noFill/>
          <a:ln w="9525">
            <a:noFill/>
            <a:miter lim="800000"/>
            <a:headEnd/>
            <a:tailEnd/>
          </a:ln>
        </p:spPr>
        <p:txBody>
          <a:bodyPr>
            <a:spAutoFit/>
          </a:bodyPr>
          <a:lstStyle/>
          <a:p>
            <a:r>
              <a:rPr lang="fr-FR" sz="1600"/>
              <a:t>Les Britanniques capitulent face aux Japonais à Singapour en 1942. C’est la fin du mythe de l’invincibilité du colonisateur.</a:t>
            </a:r>
          </a:p>
        </p:txBody>
      </p:sp>
      <p:sp>
        <p:nvSpPr>
          <p:cNvPr id="19460" name="ZoneTexte 5"/>
          <p:cNvSpPr txBox="1">
            <a:spLocks noChangeArrowheads="1"/>
          </p:cNvSpPr>
          <p:nvPr/>
        </p:nvSpPr>
        <p:spPr bwMode="auto">
          <a:xfrm rot="-5400000">
            <a:off x="5159375" y="4413251"/>
            <a:ext cx="4643437" cy="246062"/>
          </a:xfrm>
          <a:prstGeom prst="rect">
            <a:avLst/>
          </a:prstGeom>
          <a:noFill/>
          <a:ln w="9525">
            <a:noFill/>
            <a:miter lim="800000"/>
            <a:headEnd/>
            <a:tailEnd/>
          </a:ln>
        </p:spPr>
        <p:txBody>
          <a:bodyPr>
            <a:spAutoFit/>
          </a:bodyPr>
          <a:lstStyle/>
          <a:p>
            <a:r>
              <a:rPr lang="fr-FR" sz="1000"/>
              <a:t>Wikipedia Magnus Manske</a:t>
            </a:r>
          </a:p>
        </p:txBody>
      </p:sp>
      <p:sp>
        <p:nvSpPr>
          <p:cNvPr id="6" name="Espace réservé du pied de page 5"/>
          <p:cNvSpPr>
            <a:spLocks noGrp="1"/>
          </p:cNvSpPr>
          <p:nvPr>
            <p:ph type="ftr" sz="quarter" idx="11"/>
          </p:nvPr>
        </p:nvSpPr>
        <p:spPr/>
        <p:txBody>
          <a:bodyPr/>
          <a:lstStyle/>
          <a:p>
            <a:pPr>
              <a:defRPr/>
            </a:pPr>
            <a:r>
              <a:rPr lang="fr-FR"/>
              <a:t>HISTGEOGRAPHIE.COM</a:t>
            </a:r>
          </a:p>
        </p:txBody>
      </p:sp>
      <p:pic>
        <p:nvPicPr>
          <p:cNvPr id="30722" name="Picture 2" descr="C:\Users\User\Pictures\1 phototheque\Décolonisation\le 15 février 1942, les britanniques capitulent face aux Japonais à Singapour, c'est la fin du mythe de l'invincibilité du colonisateur W Magnus Manske.jpg"/>
          <p:cNvPicPr>
            <a:picLocks noGrp="1" noChangeAspect="1" noChangeArrowheads="1"/>
          </p:cNvPicPr>
          <p:nvPr>
            <p:ph idx="1"/>
          </p:nvPr>
        </p:nvPicPr>
        <p:blipFill>
          <a:blip r:embed="rId2" cstate="print"/>
          <a:srcRect/>
          <a:stretch>
            <a:fillRect/>
          </a:stretch>
        </p:blipFill>
        <p:spPr>
          <a:xfrm>
            <a:off x="1285875" y="2214563"/>
            <a:ext cx="6121400" cy="4508500"/>
          </a:xfrm>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eaLnBrk="1" hangingPunct="1">
              <a:defRPr/>
            </a:pPr>
            <a:r>
              <a:rPr lang="fr-FR" dirty="0" smtClean="0"/>
              <a:t>Doc 4 Des revendications nationalistes avant 1945</a:t>
            </a:r>
            <a:endParaRPr lang="fr-FR" dirty="0"/>
          </a:p>
        </p:txBody>
      </p:sp>
      <p:graphicFrame>
        <p:nvGraphicFramePr>
          <p:cNvPr id="5" name="Espace réservé du contenu 4"/>
          <p:cNvGraphicFramePr>
            <a:graphicFrameLocks noGrp="1"/>
          </p:cNvGraphicFramePr>
          <p:nvPr>
            <p:ph idx="1"/>
          </p:nvPr>
        </p:nvGraphicFramePr>
        <p:xfrm>
          <a:off x="457200" y="1500188"/>
          <a:ext cx="8229600" cy="4170680"/>
        </p:xfrm>
        <a:graphic>
          <a:graphicData uri="http://schemas.openxmlformats.org/drawingml/2006/table">
            <a:tbl>
              <a:tblPr firstRow="1" bandRow="1">
                <a:tableStyleId>{5C22544A-7EE6-4342-B048-85BDC9FD1C3A}</a:tableStyleId>
              </a:tblPr>
              <a:tblGrid>
                <a:gridCol w="1328718"/>
                <a:gridCol w="5929354"/>
                <a:gridCol w="971528"/>
              </a:tblGrid>
              <a:tr h="370840">
                <a:tc>
                  <a:txBody>
                    <a:bodyPr/>
                    <a:lstStyle/>
                    <a:p>
                      <a:r>
                        <a:rPr lang="fr-FR" sz="1600" dirty="0" smtClean="0"/>
                        <a:t>Colonies</a:t>
                      </a:r>
                      <a:endParaRPr lang="fr-FR" sz="1600" dirty="0"/>
                    </a:p>
                  </a:txBody>
                  <a:tcPr/>
                </a:tc>
                <a:tc>
                  <a:txBody>
                    <a:bodyPr/>
                    <a:lstStyle/>
                    <a:p>
                      <a:r>
                        <a:rPr lang="fr-FR" sz="1600" dirty="0" smtClean="0"/>
                        <a:t>Revendications nationalistes</a:t>
                      </a:r>
                      <a:endParaRPr lang="fr-FR" sz="1600" dirty="0"/>
                    </a:p>
                  </a:txBody>
                  <a:tcPr/>
                </a:tc>
                <a:tc>
                  <a:txBody>
                    <a:bodyPr/>
                    <a:lstStyle/>
                    <a:p>
                      <a:r>
                        <a:rPr lang="fr-FR" sz="1600" dirty="0" smtClean="0"/>
                        <a:t>date</a:t>
                      </a:r>
                      <a:endParaRPr lang="fr-FR" sz="1600" dirty="0"/>
                    </a:p>
                  </a:txBody>
                  <a:tcPr/>
                </a:tc>
              </a:tr>
              <a:tr h="370840">
                <a:tc>
                  <a:txBody>
                    <a:bodyPr/>
                    <a:lstStyle/>
                    <a:p>
                      <a:r>
                        <a:rPr lang="fr-FR" sz="1600" b="1" dirty="0" smtClean="0"/>
                        <a:t>Inde</a:t>
                      </a:r>
                      <a:endParaRPr lang="fr-FR" sz="1600" b="1" dirty="0"/>
                    </a:p>
                  </a:txBody>
                  <a:tcPr/>
                </a:tc>
                <a:tc>
                  <a:txBody>
                    <a:bodyPr/>
                    <a:lstStyle/>
                    <a:p>
                      <a:r>
                        <a:rPr lang="fr-FR" sz="1600" dirty="0" smtClean="0"/>
                        <a:t>Première session  du Congrès national indien</a:t>
                      </a:r>
                      <a:endParaRPr lang="fr-FR" sz="1600" dirty="0"/>
                    </a:p>
                  </a:txBody>
                  <a:tcPr/>
                </a:tc>
                <a:tc>
                  <a:txBody>
                    <a:bodyPr/>
                    <a:lstStyle/>
                    <a:p>
                      <a:r>
                        <a:rPr lang="fr-FR" sz="1600" dirty="0" smtClean="0"/>
                        <a:t>1885</a:t>
                      </a:r>
                      <a:endParaRPr lang="fr-FR" sz="1600" dirty="0"/>
                    </a:p>
                  </a:txBody>
                  <a:tcPr/>
                </a:tc>
              </a:tr>
              <a:tr h="370840">
                <a:tc>
                  <a:txBody>
                    <a:bodyPr/>
                    <a:lstStyle/>
                    <a:p>
                      <a:r>
                        <a:rPr lang="fr-FR" sz="1600" b="1" dirty="0" smtClean="0"/>
                        <a:t>Inde</a:t>
                      </a:r>
                      <a:endParaRPr lang="fr-FR" sz="1600" b="1" dirty="0"/>
                    </a:p>
                  </a:txBody>
                  <a:tcPr/>
                </a:tc>
                <a:tc>
                  <a:txBody>
                    <a:bodyPr/>
                    <a:lstStyle/>
                    <a:p>
                      <a:r>
                        <a:rPr lang="fr-FR" sz="1600" dirty="0" smtClean="0"/>
                        <a:t>Gandhi</a:t>
                      </a:r>
                      <a:r>
                        <a:rPr lang="fr-FR" sz="1600" baseline="0" dirty="0" smtClean="0"/>
                        <a:t> prend la tête du Congrès indien qui devient un mouvement de masse</a:t>
                      </a:r>
                      <a:endParaRPr lang="fr-FR" sz="1600" dirty="0"/>
                    </a:p>
                  </a:txBody>
                  <a:tcPr/>
                </a:tc>
                <a:tc>
                  <a:txBody>
                    <a:bodyPr/>
                    <a:lstStyle/>
                    <a:p>
                      <a:r>
                        <a:rPr lang="fr-FR" sz="1600" dirty="0" smtClean="0"/>
                        <a:t>1919</a:t>
                      </a:r>
                      <a:endParaRPr lang="fr-FR" sz="1600" dirty="0"/>
                    </a:p>
                  </a:txBody>
                  <a:tcPr/>
                </a:tc>
              </a:tr>
              <a:tr h="370840">
                <a:tc>
                  <a:txBody>
                    <a:bodyPr/>
                    <a:lstStyle/>
                    <a:p>
                      <a:r>
                        <a:rPr lang="fr-FR" sz="1600" b="1" dirty="0" smtClean="0"/>
                        <a:t>Indochine</a:t>
                      </a:r>
                      <a:endParaRPr lang="fr-FR" sz="1600" b="1" dirty="0"/>
                    </a:p>
                  </a:txBody>
                  <a:tcPr/>
                </a:tc>
                <a:tc>
                  <a:txBody>
                    <a:bodyPr/>
                    <a:lstStyle/>
                    <a:p>
                      <a:r>
                        <a:rPr lang="fr-FR" sz="1600" dirty="0" smtClean="0"/>
                        <a:t>Insurrection,</a:t>
                      </a:r>
                      <a:r>
                        <a:rPr lang="fr-FR" sz="1600" baseline="0" dirty="0" smtClean="0"/>
                        <a:t> manifestations, grèves, révolte</a:t>
                      </a:r>
                    </a:p>
                    <a:p>
                      <a:r>
                        <a:rPr lang="fr-FR" sz="1600" baseline="0" dirty="0" smtClean="0"/>
                        <a:t>Fondation du parti communiste indochinois par Hô Chi Minh</a:t>
                      </a:r>
                      <a:endParaRPr lang="fr-FR" sz="1600" dirty="0"/>
                    </a:p>
                  </a:txBody>
                  <a:tcPr/>
                </a:tc>
                <a:tc>
                  <a:txBody>
                    <a:bodyPr/>
                    <a:lstStyle/>
                    <a:p>
                      <a:r>
                        <a:rPr lang="fr-FR" sz="1600" dirty="0" smtClean="0"/>
                        <a:t>1930</a:t>
                      </a:r>
                      <a:endParaRPr lang="fr-FR" sz="1600" dirty="0"/>
                    </a:p>
                  </a:txBody>
                  <a:tcPr/>
                </a:tc>
              </a:tr>
              <a:tr h="370840">
                <a:tc>
                  <a:txBody>
                    <a:bodyPr/>
                    <a:lstStyle/>
                    <a:p>
                      <a:r>
                        <a:rPr lang="fr-FR" sz="1600" b="1" dirty="0" smtClean="0"/>
                        <a:t>Tunisie</a:t>
                      </a:r>
                      <a:endParaRPr lang="fr-FR" sz="1600" b="1" dirty="0"/>
                    </a:p>
                  </a:txBody>
                  <a:tcPr/>
                </a:tc>
                <a:tc>
                  <a:txBody>
                    <a:bodyPr/>
                    <a:lstStyle/>
                    <a:p>
                      <a:r>
                        <a:rPr lang="fr-FR" sz="1600" dirty="0" smtClean="0"/>
                        <a:t>Habib Bourguiba</a:t>
                      </a:r>
                      <a:r>
                        <a:rPr lang="fr-FR" sz="1600" baseline="0" dirty="0" smtClean="0"/>
                        <a:t> fonde le parti nationaliste tunisien du Néo-Destour</a:t>
                      </a:r>
                      <a:endParaRPr lang="fr-FR" sz="1600" dirty="0"/>
                    </a:p>
                  </a:txBody>
                  <a:tcPr/>
                </a:tc>
                <a:tc>
                  <a:txBody>
                    <a:bodyPr/>
                    <a:lstStyle/>
                    <a:p>
                      <a:r>
                        <a:rPr lang="fr-FR" sz="1600" dirty="0" smtClean="0"/>
                        <a:t>1934</a:t>
                      </a:r>
                      <a:endParaRPr lang="fr-FR" sz="1600" dirty="0"/>
                    </a:p>
                  </a:txBody>
                  <a:tcPr/>
                </a:tc>
              </a:tr>
              <a:tr h="370840">
                <a:tc>
                  <a:txBody>
                    <a:bodyPr/>
                    <a:lstStyle/>
                    <a:p>
                      <a:r>
                        <a:rPr lang="fr-FR" sz="1600" b="1" dirty="0" smtClean="0"/>
                        <a:t>Maroc</a:t>
                      </a:r>
                      <a:endParaRPr lang="fr-FR" sz="1600" b="1" dirty="0"/>
                    </a:p>
                  </a:txBody>
                  <a:tcPr/>
                </a:tc>
                <a:tc>
                  <a:txBody>
                    <a:bodyPr/>
                    <a:lstStyle/>
                    <a:p>
                      <a:r>
                        <a:rPr lang="fr-FR" sz="1600" dirty="0" smtClean="0"/>
                        <a:t>Troubles nationalistes</a:t>
                      </a:r>
                      <a:endParaRPr lang="fr-FR" sz="1600" dirty="0"/>
                    </a:p>
                  </a:txBody>
                  <a:tcPr/>
                </a:tc>
                <a:tc>
                  <a:txBody>
                    <a:bodyPr/>
                    <a:lstStyle/>
                    <a:p>
                      <a:r>
                        <a:rPr lang="fr-FR" sz="1600" dirty="0" smtClean="0"/>
                        <a:t>1936</a:t>
                      </a:r>
                      <a:endParaRPr lang="fr-FR" sz="1600" dirty="0"/>
                    </a:p>
                  </a:txBody>
                  <a:tcPr/>
                </a:tc>
              </a:tr>
              <a:tr h="370840">
                <a:tc>
                  <a:txBody>
                    <a:bodyPr/>
                    <a:lstStyle/>
                    <a:p>
                      <a:r>
                        <a:rPr lang="fr-FR" sz="1600" b="1" dirty="0" smtClean="0"/>
                        <a:t>Algérie</a:t>
                      </a:r>
                      <a:endParaRPr lang="fr-FR" sz="1600" b="1" dirty="0"/>
                    </a:p>
                  </a:txBody>
                  <a:tcPr/>
                </a:tc>
                <a:tc>
                  <a:txBody>
                    <a:bodyPr/>
                    <a:lstStyle/>
                    <a:p>
                      <a:r>
                        <a:rPr lang="fr-FR" sz="1600" dirty="0" smtClean="0"/>
                        <a:t>Fondation du Parti</a:t>
                      </a:r>
                      <a:r>
                        <a:rPr lang="fr-FR" sz="1600" baseline="0" dirty="0" smtClean="0"/>
                        <a:t> populaire algérien par Messali Hadj réclamant l’indépendance</a:t>
                      </a:r>
                      <a:endParaRPr lang="fr-FR" sz="1600" dirty="0"/>
                    </a:p>
                  </a:txBody>
                  <a:tcPr/>
                </a:tc>
                <a:tc>
                  <a:txBody>
                    <a:bodyPr/>
                    <a:lstStyle/>
                    <a:p>
                      <a:r>
                        <a:rPr lang="fr-FR" sz="1600" dirty="0" smtClean="0"/>
                        <a:t>1937</a:t>
                      </a:r>
                      <a:endParaRPr lang="fr-FR" sz="1600" dirty="0"/>
                    </a:p>
                  </a:txBody>
                  <a:tcPr/>
                </a:tc>
              </a:tr>
              <a:tr h="370840">
                <a:tc>
                  <a:txBody>
                    <a:bodyPr/>
                    <a:lstStyle/>
                    <a:p>
                      <a:r>
                        <a:rPr lang="fr-FR" sz="1600" b="1" dirty="0" smtClean="0"/>
                        <a:t>Inde </a:t>
                      </a:r>
                      <a:endParaRPr lang="fr-FR" sz="1600" b="1" dirty="0"/>
                    </a:p>
                  </a:txBody>
                  <a:tcPr/>
                </a:tc>
                <a:tc>
                  <a:txBody>
                    <a:bodyPr/>
                    <a:lstStyle/>
                    <a:p>
                      <a:r>
                        <a:rPr lang="fr-FR" sz="1600" dirty="0" smtClean="0"/>
                        <a:t>Le mouvement « Quit India » lancé pour obtenir l’indépendance immédiate est sévèrement réprimé.</a:t>
                      </a:r>
                      <a:endParaRPr lang="fr-FR" sz="1600" dirty="0"/>
                    </a:p>
                  </a:txBody>
                  <a:tcPr/>
                </a:tc>
                <a:tc>
                  <a:txBody>
                    <a:bodyPr/>
                    <a:lstStyle/>
                    <a:p>
                      <a:r>
                        <a:rPr lang="fr-FR" sz="1600" dirty="0" smtClean="0"/>
                        <a:t>1942</a:t>
                      </a:r>
                      <a:endParaRPr lang="fr-FR" sz="1600" dirty="0"/>
                    </a:p>
                  </a:txBody>
                  <a:tcPr/>
                </a:tc>
              </a:tr>
              <a:tr h="370840">
                <a:tc>
                  <a:txBody>
                    <a:bodyPr/>
                    <a:lstStyle/>
                    <a:p>
                      <a:r>
                        <a:rPr lang="fr-FR" sz="1600" b="1" dirty="0" smtClean="0"/>
                        <a:t>Maroc</a:t>
                      </a:r>
                      <a:endParaRPr lang="fr-FR" sz="1600" b="1" dirty="0"/>
                    </a:p>
                  </a:txBody>
                  <a:tcPr/>
                </a:tc>
                <a:tc>
                  <a:txBody>
                    <a:bodyPr/>
                    <a:lstStyle/>
                    <a:p>
                      <a:r>
                        <a:rPr lang="fr-FR" sz="1600" dirty="0" smtClean="0"/>
                        <a:t>Fondation du</a:t>
                      </a:r>
                      <a:r>
                        <a:rPr lang="fr-FR" sz="1600" baseline="0" dirty="0" smtClean="0"/>
                        <a:t> Parti nationaliste </a:t>
                      </a:r>
                      <a:r>
                        <a:rPr lang="fr-FR" sz="1600" dirty="0" smtClean="0"/>
                        <a:t> (Istiqlal)</a:t>
                      </a:r>
                      <a:r>
                        <a:rPr lang="fr-FR" sz="1600" baseline="0" dirty="0" smtClean="0"/>
                        <a:t> </a:t>
                      </a:r>
                      <a:endParaRPr lang="fr-FR" sz="1600" dirty="0"/>
                    </a:p>
                  </a:txBody>
                  <a:tcPr/>
                </a:tc>
                <a:tc>
                  <a:txBody>
                    <a:bodyPr/>
                    <a:lstStyle/>
                    <a:p>
                      <a:r>
                        <a:rPr lang="fr-FR" sz="1600" dirty="0" smtClean="0"/>
                        <a:t>1944</a:t>
                      </a:r>
                      <a:endParaRPr lang="fr-FR" sz="1600" dirty="0"/>
                    </a:p>
                  </a:txBody>
                  <a:tcPr/>
                </a:tc>
              </a:tr>
            </a:tbl>
          </a:graphicData>
        </a:graphic>
      </p:graphicFrame>
      <p:sp>
        <p:nvSpPr>
          <p:cNvPr id="6" name="ZoneTexte 5"/>
          <p:cNvSpPr txBox="1">
            <a:spLocks noChangeArrowheads="1"/>
          </p:cNvSpPr>
          <p:nvPr/>
        </p:nvSpPr>
        <p:spPr bwMode="auto">
          <a:xfrm>
            <a:off x="0" y="6000750"/>
            <a:ext cx="9144000" cy="646113"/>
          </a:xfrm>
          <a:prstGeom prst="rect">
            <a:avLst/>
          </a:prstGeom>
          <a:noFill/>
          <a:ln w="9525">
            <a:noFill/>
            <a:miter lim="800000"/>
            <a:headEnd/>
            <a:tailEnd/>
          </a:ln>
        </p:spPr>
        <p:txBody>
          <a:bodyPr>
            <a:spAutoFit/>
          </a:bodyPr>
          <a:lstStyle/>
          <a:p>
            <a:r>
              <a:rPr lang="fr-FR" b="1">
                <a:solidFill>
                  <a:srgbClr val="FF0000"/>
                </a:solidFill>
              </a:rPr>
              <a:t>Où et comment se manifestent les revendications nationalistes dans les colonies avant 1945?</a:t>
            </a:r>
          </a:p>
        </p:txBody>
      </p:sp>
      <p:sp>
        <p:nvSpPr>
          <p:cNvPr id="7" name="Espace réservé du pied de page 6"/>
          <p:cNvSpPr>
            <a:spLocks noGrp="1"/>
          </p:cNvSpPr>
          <p:nvPr>
            <p:ph type="ftr" sz="quarter" idx="11"/>
          </p:nvPr>
        </p:nvSpPr>
        <p:spPr/>
        <p:txBody>
          <a:bodyPr/>
          <a:lstStyle/>
          <a:p>
            <a:pPr>
              <a:defRPr/>
            </a:pPr>
            <a:r>
              <a:rPr lang="fr-FR"/>
              <a:t>HISTGEOGRAPHIE.COM</a:t>
            </a:r>
          </a:p>
        </p:txBody>
      </p:sp>
      <p:sp>
        <p:nvSpPr>
          <p:cNvPr id="8" name="ZoneTexte 7"/>
          <p:cNvSpPr txBox="1"/>
          <p:nvPr/>
        </p:nvSpPr>
        <p:spPr>
          <a:xfrm rot="16200000">
            <a:off x="5548313" y="3262312"/>
            <a:ext cx="6929438" cy="261937"/>
          </a:xfrm>
          <a:prstGeom prst="rect">
            <a:avLst/>
          </a:prstGeom>
          <a:noFill/>
        </p:spPr>
        <p:txBody>
          <a:bodyPr>
            <a:spAutoFit/>
          </a:bodyPr>
          <a:lstStyle/>
          <a:p>
            <a:pPr>
              <a:defRPr/>
            </a:pPr>
            <a:r>
              <a:rPr lang="fr-FR" sz="1050" dirty="0"/>
              <a:t>Source: La fin des Empires coloniaux, de Jefferson à Mandela, </a:t>
            </a:r>
            <a:r>
              <a:rPr lang="fr-FR" sz="1050" u="sng" dirty="0"/>
              <a:t>Les Collections de l'Histoire</a:t>
            </a:r>
            <a:r>
              <a:rPr lang="fr-FR" sz="1050" dirty="0"/>
              <a:t> n°49, 2010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1"/>
          <p:cNvSpPr>
            <a:spLocks noGrp="1"/>
          </p:cNvSpPr>
          <p:nvPr>
            <p:ph idx="1"/>
          </p:nvPr>
        </p:nvSpPr>
        <p:spPr>
          <a:xfrm>
            <a:off x="457200" y="1500188"/>
            <a:ext cx="8229600" cy="4625975"/>
          </a:xfrm>
        </p:spPr>
        <p:txBody>
          <a:bodyPr/>
          <a:lstStyle/>
          <a:p>
            <a:pPr eaLnBrk="1" hangingPunct="1">
              <a:buFont typeface="Wingdings 2" pitchFamily="18" charset="2"/>
              <a:buNone/>
            </a:pPr>
            <a:r>
              <a:rPr lang="fr-FR" sz="1600" smtClean="0"/>
              <a:t>« Le Comité du Congrès pense […] que la domination anglaise en Inde doit cesser aussi vite que possible, à la fois pour le salut de l’Inde et pour la cause défendue par les Nations unies.</a:t>
            </a:r>
          </a:p>
          <a:p>
            <a:pPr eaLnBrk="1" hangingPunct="1">
              <a:buFont typeface="Wingdings 2" pitchFamily="18" charset="2"/>
              <a:buNone/>
            </a:pPr>
            <a:r>
              <a:rPr lang="fr-FR" sz="1600" smtClean="0"/>
              <a:t>La puissance de cette domination est avilissante, affaiblit l’Inde et la rend de moins en moins capable de se défendre d’abord et de défendre ensuite la cause de la liberté. […]</a:t>
            </a:r>
          </a:p>
          <a:p>
            <a:pPr eaLnBrk="1" hangingPunct="1">
              <a:buFont typeface="Wingdings 2" pitchFamily="18" charset="2"/>
              <a:buNone/>
            </a:pPr>
            <a:r>
              <a:rPr lang="fr-FR" sz="1600" smtClean="0"/>
              <a:t>La fin de la domination britannique sur ce pays est donc une question vitale et primordiale; de son dénouement proche dépendront l’avenir de la guerre et le triomphe de la liberté et de la démocratie. Une Inde libre sera le meilleur gage de ce triomphe. Elle se lancera alors de toutes ses forces dans le combat pour la paix contre l’agression, qu’elle soit nazie, fasciste ou impérialiste. […]</a:t>
            </a:r>
          </a:p>
          <a:p>
            <a:pPr eaLnBrk="1" hangingPunct="1">
              <a:buFont typeface="Wingdings 2" pitchFamily="18" charset="2"/>
              <a:buNone/>
            </a:pPr>
            <a:r>
              <a:rPr lang="fr-FR" sz="1600" smtClean="0"/>
              <a:t>Le Comité met à nouveau l’accent sur le nécessaire retrait du pouvoir britannique de l’Inde, un gouvernement provisoire sera formé et l’Inde libre deviendra l’alliée des Nations unies partageant avec elle ses entreprises et ses épreuves, dans le combat pour la liberté. »</a:t>
            </a:r>
          </a:p>
          <a:p>
            <a:pPr algn="r" eaLnBrk="1" hangingPunct="1">
              <a:buFont typeface="Wingdings 2" pitchFamily="18" charset="2"/>
              <a:buNone/>
            </a:pPr>
            <a:r>
              <a:rPr lang="fr-FR" sz="1600" smtClean="0"/>
              <a:t>Gandhi, 8 août 1942</a:t>
            </a:r>
          </a:p>
        </p:txBody>
      </p:sp>
      <p:sp>
        <p:nvSpPr>
          <p:cNvPr id="3" name="Titre 2"/>
          <p:cNvSpPr>
            <a:spLocks noGrp="1"/>
          </p:cNvSpPr>
          <p:nvPr>
            <p:ph type="title"/>
          </p:nvPr>
        </p:nvSpPr>
        <p:spPr/>
        <p:txBody>
          <a:bodyPr/>
          <a:lstStyle/>
          <a:p>
            <a:pPr eaLnBrk="1" hangingPunct="1">
              <a:defRPr/>
            </a:pPr>
            <a:r>
              <a:rPr lang="fr-FR" dirty="0" smtClean="0"/>
              <a:t>Doc 5 La résolution Quit India </a:t>
            </a:r>
            <a:endParaRPr lang="fr-FR" dirty="0"/>
          </a:p>
        </p:txBody>
      </p:sp>
      <p:sp>
        <p:nvSpPr>
          <p:cNvPr id="4" name="ZoneTexte 3"/>
          <p:cNvSpPr txBox="1">
            <a:spLocks noChangeArrowheads="1"/>
          </p:cNvSpPr>
          <p:nvPr/>
        </p:nvSpPr>
        <p:spPr bwMode="auto">
          <a:xfrm>
            <a:off x="285750" y="5643563"/>
            <a:ext cx="8429625" cy="646112"/>
          </a:xfrm>
          <a:prstGeom prst="rect">
            <a:avLst/>
          </a:prstGeom>
          <a:noFill/>
          <a:ln w="9525">
            <a:noFill/>
            <a:miter lim="800000"/>
            <a:headEnd/>
            <a:tailEnd/>
          </a:ln>
        </p:spPr>
        <p:txBody>
          <a:bodyPr>
            <a:spAutoFit/>
          </a:bodyPr>
          <a:lstStyle/>
          <a:p>
            <a:pPr marL="342900" indent="-342900">
              <a:buFontTx/>
              <a:buAutoNum type="arabicParenR"/>
            </a:pPr>
            <a:r>
              <a:rPr lang="fr-FR" b="1">
                <a:solidFill>
                  <a:srgbClr val="FF0000"/>
                </a:solidFill>
              </a:rPr>
              <a:t>Présentez le document</a:t>
            </a:r>
          </a:p>
          <a:p>
            <a:pPr marL="342900" indent="-342900">
              <a:buFontTx/>
              <a:buAutoNum type="arabicParenR"/>
            </a:pPr>
            <a:r>
              <a:rPr lang="fr-FR" b="1">
                <a:solidFill>
                  <a:srgbClr val="FF0000"/>
                </a:solidFill>
              </a:rPr>
              <a:t>Que réclame Gandhi dans cette résolution?</a:t>
            </a:r>
          </a:p>
        </p:txBody>
      </p:sp>
      <p:sp>
        <p:nvSpPr>
          <p:cNvPr id="5" name="Espace réservé du pied de page 4"/>
          <p:cNvSpPr>
            <a:spLocks noGrp="1"/>
          </p:cNvSpPr>
          <p:nvPr>
            <p:ph type="ftr" sz="quarter" idx="11"/>
          </p:nvPr>
        </p:nvSpPr>
        <p:spPr/>
        <p:txBody>
          <a:bodyPr/>
          <a:lstStyle/>
          <a:p>
            <a:pPr>
              <a:defRPr/>
            </a:pPr>
            <a:r>
              <a:rPr lang="fr-FR"/>
              <a:t>HISTGEOGRAPHIE.COM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pPr eaLnBrk="1" hangingPunct="1">
              <a:defRPr/>
            </a:pPr>
            <a:r>
              <a:rPr lang="fr-FR" dirty="0" smtClean="0"/>
              <a:t>Exercice maison</a:t>
            </a:r>
            <a:endParaRPr lang="fr-FR" dirty="0"/>
          </a:p>
        </p:txBody>
      </p:sp>
      <p:sp>
        <p:nvSpPr>
          <p:cNvPr id="7" name="Sous-titre 6"/>
          <p:cNvSpPr>
            <a:spLocks noGrp="1"/>
          </p:cNvSpPr>
          <p:nvPr>
            <p:ph type="subTitle" idx="1"/>
          </p:nvPr>
        </p:nvSpPr>
        <p:spPr>
          <a:xfrm>
            <a:off x="1371600" y="3505200"/>
            <a:ext cx="6400800" cy="3352800"/>
          </a:xfrm>
        </p:spPr>
        <p:txBody>
          <a:bodyPr>
            <a:normAutofit fontScale="92500" lnSpcReduction="20000"/>
          </a:bodyPr>
          <a:lstStyle/>
          <a:p>
            <a:pPr eaLnBrk="1" hangingPunct="1">
              <a:defRPr/>
            </a:pPr>
            <a:r>
              <a:rPr lang="fr-FR" b="1" dirty="0" smtClean="0"/>
              <a:t>Faire des fiches biographiques sur les principaux leaders des indépendances: </a:t>
            </a:r>
          </a:p>
          <a:p>
            <a:pPr eaLnBrk="1" hangingPunct="1">
              <a:defRPr/>
            </a:pPr>
            <a:r>
              <a:rPr lang="fr-FR" dirty="0" smtClean="0"/>
              <a:t>Ho Chi Minh / </a:t>
            </a:r>
          </a:p>
          <a:p>
            <a:pPr eaLnBrk="1" hangingPunct="1">
              <a:defRPr/>
            </a:pPr>
            <a:r>
              <a:rPr lang="fr-FR" dirty="0" smtClean="0"/>
              <a:t>Nasser / </a:t>
            </a:r>
          </a:p>
          <a:p>
            <a:pPr eaLnBrk="1" hangingPunct="1">
              <a:defRPr/>
            </a:pPr>
            <a:r>
              <a:rPr lang="fr-FR" dirty="0" smtClean="0"/>
              <a:t>Houphouët Boigny / </a:t>
            </a:r>
          </a:p>
          <a:p>
            <a:pPr eaLnBrk="1" hangingPunct="1">
              <a:defRPr/>
            </a:pPr>
            <a:r>
              <a:rPr lang="fr-FR" dirty="0" smtClean="0"/>
              <a:t> Nerhu / </a:t>
            </a:r>
          </a:p>
          <a:p>
            <a:pPr eaLnBrk="1" hangingPunct="1">
              <a:defRPr/>
            </a:pPr>
            <a:r>
              <a:rPr lang="fr-FR" dirty="0" smtClean="0"/>
              <a:t>Gandhi / </a:t>
            </a:r>
          </a:p>
          <a:p>
            <a:pPr eaLnBrk="1" hangingPunct="1">
              <a:defRPr/>
            </a:pPr>
            <a:r>
              <a:rPr lang="fr-FR" dirty="0" smtClean="0"/>
              <a:t>Ben Bella</a:t>
            </a:r>
            <a:endParaRPr lang="fr-FR"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Montagne</Template>
  <TotalTime>10644</TotalTime>
  <Words>2166</Words>
  <Application>Microsoft Office PowerPoint</Application>
  <PresentationFormat>Affichage à l'écran (4:3)</PresentationFormat>
  <Paragraphs>840</Paragraphs>
  <Slides>40</Slides>
  <Notes>8</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7" baseType="lpstr">
      <vt:lpstr>Arial</vt:lpstr>
      <vt:lpstr>Gill Sans MT</vt:lpstr>
      <vt:lpstr>Wingdings 2</vt:lpstr>
      <vt:lpstr>Calibri</vt:lpstr>
      <vt:lpstr>Malgun Gothic</vt:lpstr>
      <vt:lpstr>Mountain</vt:lpstr>
      <vt:lpstr>Graphique Microsoft Office Excel</vt:lpstr>
      <vt:lpstr>Tiers Monde: Indépendances, contestation de l’ordre mondial, diversification</vt:lpstr>
      <vt:lpstr>Diapositive 2</vt:lpstr>
      <vt:lpstr>Doc 2 La naissance de la notion de Tiers Monde</vt:lpstr>
      <vt:lpstr>Comment le tiers monde parvient-il à s’émanciper?</vt:lpstr>
      <vt:lpstr>I Les origines de l’émancipation des colonies</vt:lpstr>
      <vt:lpstr>Doc 3 La fin d’un mythe</vt:lpstr>
      <vt:lpstr>Doc 4 Des revendications nationalistes avant 1945</vt:lpstr>
      <vt:lpstr>Doc 5 La résolution Quit India </vt:lpstr>
      <vt:lpstr>Exercice maison</vt:lpstr>
      <vt:lpstr>Diapositive 10</vt:lpstr>
      <vt:lpstr>Diapositive 11</vt:lpstr>
      <vt:lpstr>Diapositive 12</vt:lpstr>
      <vt:lpstr>Diapositive 13</vt:lpstr>
      <vt:lpstr>Doc 9 ONU et colonialisme</vt:lpstr>
      <vt:lpstr>II Les indépendances</vt:lpstr>
      <vt:lpstr>Doc 10 Deux conceptions du futur statut de l’Inde</vt:lpstr>
      <vt:lpstr>Diapositive 17</vt:lpstr>
      <vt:lpstr>Diapositive 18</vt:lpstr>
      <vt:lpstr>Diapositive 19</vt:lpstr>
      <vt:lpstr>Doc 12 (2) Déclaration d’indépendance de la République démocratique du Vietnam</vt:lpstr>
      <vt:lpstr>Diapositive 21</vt:lpstr>
      <vt:lpstr>Diapositive 22</vt:lpstr>
      <vt:lpstr>Diapositive 23</vt:lpstr>
      <vt:lpstr>Doc 15 Proclamation du FLN au peuple algérien (1er novembre 1954)</vt:lpstr>
      <vt:lpstr>Doc 16 La gestion de la guerre d’Algérie par le gouvernement français en 1954</vt:lpstr>
      <vt:lpstr>Doc 17 Témoignage exceptionnel d’un soldat français</vt:lpstr>
      <vt:lpstr>Doc 18 L’Algérie indépendante en 1962</vt:lpstr>
      <vt:lpstr>Diapositive 28</vt:lpstr>
      <vt:lpstr>Diapositive 29</vt:lpstr>
      <vt:lpstr>Diapositive 30</vt:lpstr>
      <vt:lpstr>Diapositive 31</vt:lpstr>
      <vt:lpstr>Diapositive 32</vt:lpstr>
      <vt:lpstr>III Les contestations de  l’ordre mondial</vt:lpstr>
      <vt:lpstr>Diapositive 34</vt:lpstr>
      <vt:lpstr>Doc 23 Extrait du communiqué final de la conférence de Bandung (24 avril 1955) </vt:lpstr>
      <vt:lpstr>Exercice maison</vt:lpstr>
      <vt:lpstr>Diapositive 37</vt:lpstr>
      <vt:lpstr>Doc 25 La demande d’un nouvel ordre économique international (NOEI) à la conférence d’Alger en 1973</vt:lpstr>
      <vt:lpstr>Diapositive 39</vt:lpstr>
      <vt:lpstr>Doc 26 Les critères du sous-développement du Tiers Monde selon le géographe Yves Lacoste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décolonisation et ses conséquences</dc:title>
  <dc:creator>User</dc:creator>
  <cp:lastModifiedBy>Coste Nathalie</cp:lastModifiedBy>
  <cp:revision>52</cp:revision>
  <dcterms:created xsi:type="dcterms:W3CDTF">2011-02-10T12:36:15Z</dcterms:created>
  <dcterms:modified xsi:type="dcterms:W3CDTF">2015-03-02T13:48:48Z</dcterms:modified>
</cp:coreProperties>
</file>