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7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1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CE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bn-IN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n-IN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1322-2E24-AC4C-A112-DED86E40D0F8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33392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n-I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n-IN" smtClean="0"/>
              <a:t>Click to edit Master text styles</a:t>
            </a:r>
          </a:p>
          <a:p>
            <a:pPr lvl="1"/>
            <a:r>
              <a:rPr lang="bn-IN" smtClean="0"/>
              <a:t>Second level</a:t>
            </a:r>
          </a:p>
          <a:p>
            <a:pPr lvl="2"/>
            <a:r>
              <a:rPr lang="bn-IN" smtClean="0"/>
              <a:t>Third level</a:t>
            </a:r>
          </a:p>
          <a:p>
            <a:pPr lvl="3"/>
            <a:r>
              <a:rPr lang="bn-IN" smtClean="0"/>
              <a:t>Fourth level</a:t>
            </a:r>
          </a:p>
          <a:p>
            <a:pPr lvl="4"/>
            <a:r>
              <a:rPr lang="bn-I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1322-2E24-AC4C-A112-DED86E40D0F8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68B5E-3D7F-7B4A-9156-9A478C2D37EE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52032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bn-I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n-I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1322-2E24-AC4C-A112-DED86E40D0F8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68B5E-3D7F-7B4A-9156-9A478C2D37EE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46964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n-I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n-IN" smtClean="0"/>
              <a:t>Click to edit Master text styles</a:t>
            </a:r>
          </a:p>
          <a:p>
            <a:pPr lvl="1"/>
            <a:r>
              <a:rPr lang="bn-IN" smtClean="0"/>
              <a:t>Second level</a:t>
            </a:r>
          </a:p>
          <a:p>
            <a:pPr lvl="2"/>
            <a:r>
              <a:rPr lang="bn-IN" smtClean="0"/>
              <a:t>Third level</a:t>
            </a:r>
          </a:p>
          <a:p>
            <a:pPr lvl="3"/>
            <a:r>
              <a:rPr lang="bn-IN" smtClean="0"/>
              <a:t>Fourth level</a:t>
            </a:r>
          </a:p>
          <a:p>
            <a:pPr lvl="4"/>
            <a:r>
              <a:rPr lang="bn-I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n-IN" smtClean="0"/>
              <a:t>Click to edit Master text styles</a:t>
            </a:r>
          </a:p>
          <a:p>
            <a:pPr lvl="1"/>
            <a:r>
              <a:rPr lang="bn-IN" smtClean="0"/>
              <a:t>Second level</a:t>
            </a:r>
          </a:p>
          <a:p>
            <a:pPr lvl="2"/>
            <a:r>
              <a:rPr lang="bn-IN" smtClean="0"/>
              <a:t>Third level</a:t>
            </a:r>
          </a:p>
          <a:p>
            <a:pPr lvl="3"/>
            <a:r>
              <a:rPr lang="bn-IN" smtClean="0"/>
              <a:t>Fourth level</a:t>
            </a:r>
          </a:p>
          <a:p>
            <a:pPr lvl="4"/>
            <a:r>
              <a:rPr lang="bn-IN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1322-2E24-AC4C-A112-DED86E40D0F8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68B5E-3D7F-7B4A-9156-9A478C2D37EE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88284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n-I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n-I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n-IN" smtClean="0"/>
              <a:t>Click to edit Master text styles</a:t>
            </a:r>
          </a:p>
          <a:p>
            <a:pPr lvl="1"/>
            <a:r>
              <a:rPr lang="bn-IN" smtClean="0"/>
              <a:t>Second level</a:t>
            </a:r>
          </a:p>
          <a:p>
            <a:pPr lvl="2"/>
            <a:r>
              <a:rPr lang="bn-IN" smtClean="0"/>
              <a:t>Third level</a:t>
            </a:r>
          </a:p>
          <a:p>
            <a:pPr lvl="3"/>
            <a:r>
              <a:rPr lang="bn-IN" smtClean="0"/>
              <a:t>Fourth level</a:t>
            </a:r>
          </a:p>
          <a:p>
            <a:pPr lvl="4"/>
            <a:r>
              <a:rPr lang="bn-IN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n-I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n-IN" smtClean="0"/>
              <a:t>Click to edit Master text styles</a:t>
            </a:r>
          </a:p>
          <a:p>
            <a:pPr lvl="1"/>
            <a:r>
              <a:rPr lang="bn-IN" smtClean="0"/>
              <a:t>Second level</a:t>
            </a:r>
          </a:p>
          <a:p>
            <a:pPr lvl="2"/>
            <a:r>
              <a:rPr lang="bn-IN" smtClean="0"/>
              <a:t>Third level</a:t>
            </a:r>
          </a:p>
          <a:p>
            <a:pPr lvl="3"/>
            <a:r>
              <a:rPr lang="bn-IN" smtClean="0"/>
              <a:t>Fourth level</a:t>
            </a:r>
          </a:p>
          <a:p>
            <a:pPr lvl="4"/>
            <a:r>
              <a:rPr lang="bn-IN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1322-2E24-AC4C-A112-DED86E40D0F8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68B5E-3D7F-7B4A-9156-9A478C2D37EE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51473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n-IN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1322-2E24-AC4C-A112-DED86E40D0F8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68B5E-3D7F-7B4A-9156-9A478C2D37EE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05057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1322-2E24-AC4C-A112-DED86E40D0F8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68B5E-3D7F-7B4A-9156-9A478C2D37EE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50730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n-I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n-IN" smtClean="0"/>
              <a:t>Click to edit Master text styles</a:t>
            </a:r>
          </a:p>
          <a:p>
            <a:pPr lvl="1"/>
            <a:r>
              <a:rPr lang="bn-IN" smtClean="0"/>
              <a:t>Second level</a:t>
            </a:r>
          </a:p>
          <a:p>
            <a:pPr lvl="2"/>
            <a:r>
              <a:rPr lang="bn-IN" smtClean="0"/>
              <a:t>Third level</a:t>
            </a:r>
          </a:p>
          <a:p>
            <a:pPr lvl="3"/>
            <a:r>
              <a:rPr lang="bn-IN" smtClean="0"/>
              <a:t>Fourth level</a:t>
            </a:r>
          </a:p>
          <a:p>
            <a:pPr lvl="4"/>
            <a:r>
              <a:rPr lang="bn-IN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n-I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1322-2E24-AC4C-A112-DED86E40D0F8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68B5E-3D7F-7B4A-9156-9A478C2D37EE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29374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n-IN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n-I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1322-2E24-AC4C-A112-DED86E40D0F8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68B5E-3D7F-7B4A-9156-9A478C2D37EE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32816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n-I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n-IN" smtClean="0"/>
              <a:t>Click to edit Master text styles</a:t>
            </a:r>
          </a:p>
          <a:p>
            <a:pPr lvl="1"/>
            <a:r>
              <a:rPr lang="bn-IN" smtClean="0"/>
              <a:t>Second level</a:t>
            </a:r>
          </a:p>
          <a:p>
            <a:pPr lvl="2"/>
            <a:r>
              <a:rPr lang="bn-IN" smtClean="0"/>
              <a:t>Third level</a:t>
            </a:r>
          </a:p>
          <a:p>
            <a:pPr lvl="3"/>
            <a:r>
              <a:rPr lang="bn-IN" smtClean="0"/>
              <a:t>Fourth level</a:t>
            </a:r>
          </a:p>
          <a:p>
            <a:pPr lvl="4"/>
            <a:r>
              <a:rPr lang="bn-I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1322-2E24-AC4C-A112-DED86E40D0F8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68B5E-3D7F-7B4A-9156-9A478C2D37EE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31128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bn-I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bn-IN" smtClean="0"/>
              <a:t>Click to edit Master text styles</a:t>
            </a:r>
          </a:p>
          <a:p>
            <a:pPr lvl="1"/>
            <a:r>
              <a:rPr lang="bn-IN" smtClean="0"/>
              <a:t>Second level</a:t>
            </a:r>
          </a:p>
          <a:p>
            <a:pPr lvl="2"/>
            <a:r>
              <a:rPr lang="bn-IN" smtClean="0"/>
              <a:t>Third level</a:t>
            </a:r>
          </a:p>
          <a:p>
            <a:pPr lvl="3"/>
            <a:r>
              <a:rPr lang="bn-IN" smtClean="0"/>
              <a:t>Fourth level</a:t>
            </a:r>
          </a:p>
          <a:p>
            <a:pPr lvl="4"/>
            <a:r>
              <a:rPr lang="bn-I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81322-2E24-AC4C-A112-DED86E40D0F8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68B5E-3D7F-7B4A-9156-9A478C2D37EE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8662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3DCEFF"/>
          </a:fgClr>
          <a:bgClr>
            <a:srgbClr val="3DCEF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n-I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n-IN" smtClean="0"/>
              <a:t>Click to edit Master text styles</a:t>
            </a:r>
          </a:p>
          <a:p>
            <a:pPr lvl="1"/>
            <a:r>
              <a:rPr lang="bn-IN" smtClean="0"/>
              <a:t>Second level</a:t>
            </a:r>
          </a:p>
          <a:p>
            <a:pPr lvl="2"/>
            <a:r>
              <a:rPr lang="bn-IN" smtClean="0"/>
              <a:t>Third level</a:t>
            </a:r>
          </a:p>
          <a:p>
            <a:pPr lvl="3"/>
            <a:r>
              <a:rPr lang="bn-IN" smtClean="0"/>
              <a:t>Fourth level</a:t>
            </a:r>
          </a:p>
          <a:p>
            <a:pPr lvl="4"/>
            <a:r>
              <a:rPr lang="bn-I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81322-2E24-AC4C-A112-DED86E40D0F8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68B5E-3D7F-7B4A-9156-9A478C2D37EE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83467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93810"/>
            <a:ext cx="7772400" cy="1470025"/>
          </a:xfrm>
        </p:spPr>
        <p:txBody>
          <a:bodyPr/>
          <a:lstStyle/>
          <a:p>
            <a:r>
              <a:rPr lang="bn-IN" dirty="0" smtClean="0">
                <a:latin typeface="Times New Roman"/>
                <a:cs typeface="Times New Roman"/>
              </a:rPr>
              <a:t>Les sports nationaux russes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529990"/>
            <a:ext cx="6400800" cy="1752600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bn-IN" dirty="0" smtClean="0">
                <a:solidFill>
                  <a:srgbClr val="000000"/>
                </a:solidFill>
                <a:latin typeface="Times New Roman"/>
                <a:cs typeface="Times New Roman"/>
              </a:rPr>
              <a:t>Sports d’été</a:t>
            </a:r>
          </a:p>
          <a:p>
            <a:pPr marL="514350" indent="-514350">
              <a:buAutoNum type="arabicParenR"/>
            </a:pPr>
            <a:r>
              <a:rPr lang="bn-IN" dirty="0" smtClean="0">
                <a:solidFill>
                  <a:srgbClr val="000000"/>
                </a:solidFill>
                <a:latin typeface="Times New Roman"/>
                <a:cs typeface="Times New Roman"/>
              </a:rPr>
              <a:t>Sports d’hiver</a:t>
            </a:r>
            <a:endParaRPr lang="en-US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5775569"/>
            <a:ext cx="11019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n-IN" dirty="0" smtClean="0">
                <a:solidFill>
                  <a:schemeClr val="bg1"/>
                </a:solidFill>
              </a:rPr>
              <a:t>Ava</a:t>
            </a:r>
          </a:p>
          <a:p>
            <a:r>
              <a:rPr lang="bn-IN" dirty="0" smtClean="0">
                <a:solidFill>
                  <a:schemeClr val="bg1"/>
                </a:solidFill>
              </a:rPr>
              <a:t>Thibaud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7075" y="1464839"/>
            <a:ext cx="5548925" cy="308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6924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n-IN" sz="5400" dirty="0" smtClean="0">
                <a:latin typeface="Times New Roman"/>
                <a:cs typeface="Times New Roman"/>
              </a:rPr>
              <a:t>Boxe</a:t>
            </a:r>
            <a:endParaRPr lang="en-US" sz="5400" dirty="0"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462" y="89972"/>
            <a:ext cx="1865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0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Sports d’été</a:t>
            </a:r>
            <a:endParaRPr lang="en-US" sz="2000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0" y="4611733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bn-IN" sz="3200" dirty="0" smtClean="0">
                <a:latin typeface="Times New Roman"/>
                <a:cs typeface="Times New Roman"/>
              </a:rPr>
              <a:t>Taille</a:t>
            </a:r>
            <a:r>
              <a:rPr lang="fr-FR" sz="3200" dirty="0" smtClean="0">
                <a:latin typeface="Times New Roman"/>
                <a:cs typeface="Times New Roman"/>
              </a:rPr>
              <a:t> </a:t>
            </a:r>
            <a:r>
              <a:rPr lang="fr-FR" sz="3200" dirty="0">
                <a:latin typeface="Times New Roman"/>
                <a:cs typeface="Times New Roman"/>
              </a:rPr>
              <a:t>: 2,16m</a:t>
            </a:r>
          </a:p>
          <a:p>
            <a:pPr algn="ctr"/>
            <a:r>
              <a:rPr lang="bn-IN" sz="3200" dirty="0" smtClean="0">
                <a:latin typeface="Times New Roman"/>
                <a:cs typeface="Times New Roman"/>
              </a:rPr>
              <a:t>Poids</a:t>
            </a:r>
            <a:r>
              <a:rPr lang="fr-FR" sz="3200" dirty="0" smtClean="0">
                <a:latin typeface="Times New Roman"/>
                <a:cs typeface="Times New Roman"/>
              </a:rPr>
              <a:t> </a:t>
            </a:r>
            <a:r>
              <a:rPr lang="fr-FR" sz="3200" dirty="0">
                <a:latin typeface="Times New Roman"/>
                <a:cs typeface="Times New Roman"/>
              </a:rPr>
              <a:t>: 150 </a:t>
            </a:r>
            <a:r>
              <a:rPr lang="fr-FR" sz="3200" dirty="0" err="1">
                <a:latin typeface="Times New Roman"/>
                <a:cs typeface="Times New Roman"/>
              </a:rPr>
              <a:t>кг</a:t>
            </a:r>
            <a:endParaRPr lang="fr-FR" sz="3200" dirty="0">
              <a:latin typeface="Times New Roman"/>
              <a:cs typeface="Times New Roman"/>
            </a:endParaRPr>
          </a:p>
          <a:p>
            <a:pPr algn="ctr"/>
            <a:r>
              <a:rPr lang="is-IS" sz="3200" dirty="0">
                <a:latin typeface="Times New Roman"/>
                <a:cs typeface="Times New Roman"/>
              </a:rPr>
              <a:t>42 </a:t>
            </a:r>
            <a:r>
              <a:rPr lang="bn-IN" sz="3200" dirty="0" smtClean="0">
                <a:latin typeface="Times New Roman"/>
                <a:cs typeface="Times New Roman"/>
              </a:rPr>
              <a:t>ans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62" y="3190939"/>
            <a:ext cx="4776420" cy="29904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3737" y="2229266"/>
            <a:ext cx="3467600" cy="231173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014439" y="1290621"/>
            <a:ext cx="51295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IN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Nicolaï Valuev</a:t>
            </a:r>
            <a:endParaRPr lang="bn-IN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802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72330" y="265968"/>
            <a:ext cx="9897330" cy="1143000"/>
          </a:xfrm>
        </p:spPr>
        <p:txBody>
          <a:bodyPr>
            <a:normAutofit/>
          </a:bodyPr>
          <a:lstStyle/>
          <a:p>
            <a:r>
              <a:rPr lang="bn-IN" sz="5400" dirty="0" smtClean="0">
                <a:latin typeface="Times New Roman"/>
                <a:cs typeface="Times New Roman"/>
              </a:rPr>
              <a:t>Football</a:t>
            </a:r>
            <a:endParaRPr lang="en-US" sz="5400" dirty="0">
              <a:latin typeface="Times New Roman"/>
              <a:cs typeface="Times New Roman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768" y="3215973"/>
            <a:ext cx="1914770" cy="19147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616" y="1398894"/>
            <a:ext cx="1817079" cy="18170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975029" y="4895946"/>
            <a:ext cx="1662666" cy="166266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846386" y="1408968"/>
            <a:ext cx="894861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n-IN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Alexandr Kerjakov</a:t>
            </a:r>
            <a:endParaRPr lang="bn-IN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7385" y="2242492"/>
            <a:ext cx="3194538" cy="40274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7462" y="89972"/>
            <a:ext cx="1865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0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Sports d’été</a:t>
            </a:r>
            <a:endParaRPr lang="en-US" sz="2000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917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n-IN" sz="5400" dirty="0" smtClean="0">
                <a:latin typeface="Times New Roman"/>
                <a:cs typeface="Times New Roman"/>
              </a:rPr>
              <a:t>Lutte</a:t>
            </a:r>
            <a:endParaRPr lang="en-US" sz="5400" dirty="0"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462" y="89972"/>
            <a:ext cx="1865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0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Sports d’été</a:t>
            </a:r>
            <a:endParaRPr lang="en-US" sz="2000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4374" y="2389515"/>
            <a:ext cx="3556000" cy="2463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594" y="3132469"/>
            <a:ext cx="4673901" cy="344169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045355" y="1613839"/>
            <a:ext cx="512800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IN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Alexandr</a:t>
            </a:r>
            <a:r>
              <a:rPr lang="ru-RU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bn-IN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Karelin</a:t>
            </a:r>
            <a:endParaRPr lang="bn-IN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85495" y="4857455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3200" dirty="0" err="1">
                <a:latin typeface="Times New Roman"/>
                <a:cs typeface="Times New Roman"/>
              </a:rPr>
              <a:t>Размер</a:t>
            </a:r>
            <a:r>
              <a:rPr lang="fr-FR" sz="3200" dirty="0">
                <a:latin typeface="Times New Roman"/>
                <a:cs typeface="Times New Roman"/>
              </a:rPr>
              <a:t> : 1,93m</a:t>
            </a:r>
          </a:p>
          <a:p>
            <a:pPr algn="ctr"/>
            <a:r>
              <a:rPr lang="fr-FR" sz="3200" dirty="0">
                <a:latin typeface="Times New Roman"/>
                <a:cs typeface="Times New Roman"/>
              </a:rPr>
              <a:t>Bec : 129 </a:t>
            </a:r>
            <a:r>
              <a:rPr lang="fr-FR" sz="3200" dirty="0" err="1">
                <a:latin typeface="Times New Roman"/>
                <a:cs typeface="Times New Roman"/>
              </a:rPr>
              <a:t>кг</a:t>
            </a:r>
            <a:endParaRPr lang="fr-FR" sz="3200" dirty="0">
              <a:latin typeface="Times New Roman"/>
              <a:cs typeface="Times New Roman"/>
            </a:endParaRPr>
          </a:p>
          <a:p>
            <a:pPr algn="ctr"/>
            <a:r>
              <a:rPr lang="is-IS" sz="3200" dirty="0">
                <a:latin typeface="Times New Roman"/>
                <a:cs typeface="Times New Roman"/>
              </a:rPr>
              <a:t>48 лет</a:t>
            </a:r>
            <a:endParaRPr lang="en-US" sz="32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4489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6430"/>
            <a:ext cx="8229600" cy="1143000"/>
          </a:xfrm>
        </p:spPr>
        <p:txBody>
          <a:bodyPr>
            <a:normAutofit/>
          </a:bodyPr>
          <a:lstStyle/>
          <a:p>
            <a:r>
              <a:rPr lang="bn-IN" sz="5400" dirty="0" smtClean="0">
                <a:latin typeface="Times New Roman"/>
                <a:cs typeface="Times New Roman"/>
              </a:rPr>
              <a:t>Danse classique</a:t>
            </a:r>
            <a:endParaRPr lang="en-US" sz="5400" dirty="0">
              <a:latin typeface="Times New Roman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35232" y="1170943"/>
            <a:ext cx="485530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n-IN" sz="4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Olga</a:t>
            </a:r>
            <a:r>
              <a:rPr lang="bg-BG" sz="4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bn-IN" sz="4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Smirnova</a:t>
            </a:r>
            <a:endParaRPr lang="bn-IN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screen"/>
          <a:srcRect b="-1378"/>
          <a:stretch/>
        </p:blipFill>
        <p:spPr>
          <a:xfrm>
            <a:off x="457200" y="1093816"/>
            <a:ext cx="3701273" cy="29897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5232" y="2001940"/>
            <a:ext cx="3272693" cy="47316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7423351" y="4473041"/>
            <a:ext cx="1515496" cy="151549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105904" y="4259385"/>
            <a:ext cx="4202764" cy="238623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7462" y="89972"/>
            <a:ext cx="1865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0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Sports d’été</a:t>
            </a:r>
            <a:endParaRPr lang="en-US" sz="2000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3021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n-IN" sz="5400" dirty="0" smtClean="0">
                <a:latin typeface="Times New Roman"/>
                <a:cs typeface="Times New Roman"/>
              </a:rPr>
              <a:t>Skeleton</a:t>
            </a:r>
            <a:endParaRPr lang="en-US" sz="5400" dirty="0">
              <a:latin typeface="Times New Roman"/>
              <a:cs typeface="Times New Roman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896" b="896"/>
          <a:stretch>
            <a:fillRect/>
          </a:stretch>
        </p:blipFill>
        <p:spPr>
          <a:xfrm>
            <a:off x="217193" y="3971191"/>
            <a:ext cx="4891609" cy="2690197"/>
          </a:xfrm>
        </p:spPr>
      </p:pic>
      <p:sp>
        <p:nvSpPr>
          <p:cNvPr id="5" name="Rectangle 4"/>
          <p:cNvSpPr/>
          <p:nvPr/>
        </p:nvSpPr>
        <p:spPr>
          <a:xfrm>
            <a:off x="4410303" y="1417638"/>
            <a:ext cx="478352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I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Alexandr Tretyakov</a:t>
            </a:r>
            <a:endParaRPr lang="bn-IN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160" y="2203563"/>
            <a:ext cx="2971883" cy="4457825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41266306"/>
              </p:ext>
            </p:extLst>
          </p:nvPr>
        </p:nvGraphicFramePr>
        <p:xfrm>
          <a:off x="113962" y="2973167"/>
          <a:ext cx="5196184" cy="762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9046"/>
                <a:gridCol w="1299046"/>
                <a:gridCol w="1299046"/>
                <a:gridCol w="1299046"/>
              </a:tblGrid>
              <a:tr h="337812">
                <a:tc>
                  <a:txBody>
                    <a:bodyPr/>
                    <a:lstStyle/>
                    <a:p>
                      <a:pPr algn="ctr"/>
                      <a:r>
                        <a:rPr lang="bn-IN" dirty="0" smtClean="0">
                          <a:latin typeface="Times New Roman"/>
                          <a:cs typeface="Times New Roman"/>
                        </a:rPr>
                        <a:t>Classement</a:t>
                      </a:r>
                      <a:endParaRPr lang="en-US" dirty="0">
                        <a:latin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sz="2000" dirty="0" smtClean="0">
                          <a:latin typeface="Times New Roman"/>
                          <a:cs typeface="Times New Roman"/>
                        </a:rPr>
                        <a:t>Or</a:t>
                      </a:r>
                      <a:endParaRPr lang="en-US" sz="2000" dirty="0">
                        <a:latin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sz="2000" dirty="0" smtClean="0">
                          <a:latin typeface="Times New Roman"/>
                          <a:cs typeface="Times New Roman"/>
                        </a:rPr>
                        <a:t>Argent</a:t>
                      </a:r>
                      <a:endParaRPr lang="en-US" sz="20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sz="2000" dirty="0" smtClean="0">
                          <a:latin typeface="Times New Roman"/>
                          <a:cs typeface="Times New Roman"/>
                        </a:rPr>
                        <a:t>Bronze</a:t>
                      </a:r>
                      <a:endParaRPr lang="en-US" sz="2000" dirty="0">
                        <a:latin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1615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lang="ru-RU" baseline="30000" dirty="0" smtClean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lang="bn-IN" baseline="30000" dirty="0" smtClean="0">
                          <a:latin typeface="Times New Roman"/>
                          <a:cs typeface="Times New Roman"/>
                        </a:rPr>
                        <a:t>er</a:t>
                      </a:r>
                      <a:endParaRPr lang="en-US" baseline="30000" dirty="0">
                        <a:latin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dirty="0" smtClean="0"/>
                        <a:t>1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dirty="0" smtClean="0"/>
                        <a:t>1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851184" y="2568937"/>
            <a:ext cx="44993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n-IN" dirty="0" smtClean="0">
                <a:latin typeface="Times New Roman"/>
                <a:cs typeface="Times New Roman"/>
              </a:rPr>
              <a:t>Russie aux Jeux Olympiques d’hiver</a:t>
            </a:r>
            <a:r>
              <a:rPr lang="ru-RU" dirty="0" smtClean="0">
                <a:latin typeface="Times New Roman"/>
                <a:cs typeface="Times New Roman"/>
              </a:rPr>
              <a:t> </a:t>
            </a:r>
            <a:r>
              <a:rPr lang="bn-IN" dirty="0" smtClean="0">
                <a:latin typeface="Times New Roman"/>
                <a:cs typeface="Times New Roman"/>
              </a:rPr>
              <a:t>en </a:t>
            </a:r>
            <a:r>
              <a:rPr lang="ru-RU" dirty="0" smtClean="0">
                <a:latin typeface="Times New Roman"/>
                <a:cs typeface="Times New Roman"/>
              </a:rPr>
              <a:t>2014</a:t>
            </a:r>
            <a:r>
              <a:rPr lang="bn-IN" dirty="0" smtClean="0">
                <a:latin typeface="Times New Roman"/>
                <a:cs typeface="Times New Roman"/>
              </a:rPr>
              <a:t> </a:t>
            </a:r>
            <a:r>
              <a:rPr lang="bn-IN" dirty="0">
                <a:latin typeface="Times New Roman"/>
                <a:cs typeface="Times New Roman"/>
              </a:rPr>
              <a:t>:</a:t>
            </a:r>
            <a:r>
              <a:rPr lang="ru-RU" dirty="0">
                <a:latin typeface="Times New Roman"/>
                <a:cs typeface="Times New Roman"/>
              </a:rPr>
              <a:t> 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462" y="89972"/>
            <a:ext cx="1865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0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Sports d’hiver</a:t>
            </a:r>
            <a:endParaRPr lang="en-US" sz="2000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1038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n-IN" sz="5400" dirty="0" smtClean="0">
                <a:latin typeface="Times New Roman"/>
                <a:cs typeface="Times New Roman"/>
              </a:rPr>
              <a:t>Biathlon</a:t>
            </a:r>
            <a:endParaRPr lang="en-US" sz="5400" dirty="0">
              <a:latin typeface="Times New Roman"/>
              <a:cs typeface="Times New Roman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32410" y="1529906"/>
            <a:ext cx="493957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n-IN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Sergeï Tarasov</a:t>
            </a:r>
            <a:endParaRPr lang="bn-IN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1200" y="2248914"/>
            <a:ext cx="4395340" cy="31339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88897" y="5399212"/>
            <a:ext cx="49787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n-IN" sz="2000" dirty="0" smtClean="0">
                <a:latin typeface="Times New Roman"/>
                <a:cs typeface="Times New Roman"/>
              </a:rPr>
              <a:t>Russie aux Jeux Olympiques d’hiver en </a:t>
            </a:r>
            <a:r>
              <a:rPr lang="ru-RU" sz="2000" dirty="0" smtClean="0">
                <a:latin typeface="Times New Roman"/>
                <a:cs typeface="Times New Roman"/>
              </a:rPr>
              <a:t>2014</a:t>
            </a:r>
            <a:r>
              <a:rPr lang="bn-IN" sz="2000" dirty="0" smtClean="0">
                <a:latin typeface="Times New Roman"/>
                <a:cs typeface="Times New Roman"/>
              </a:rPr>
              <a:t> :</a:t>
            </a:r>
            <a:r>
              <a:rPr lang="ru-RU" sz="2000" dirty="0" smtClean="0">
                <a:latin typeface="Times New Roman"/>
                <a:cs typeface="Times New Roman"/>
              </a:rPr>
              <a:t> </a:t>
            </a:r>
            <a:endParaRPr lang="en-US" sz="2000" dirty="0"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462" y="89972"/>
            <a:ext cx="1865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0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Sports d’hiver</a:t>
            </a:r>
            <a:endParaRPr lang="en-US" sz="2000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0535982"/>
              </p:ext>
            </p:extLst>
          </p:nvPr>
        </p:nvGraphicFramePr>
        <p:xfrm>
          <a:off x="1806013" y="6006206"/>
          <a:ext cx="5196184" cy="762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9046"/>
                <a:gridCol w="1299046"/>
                <a:gridCol w="1299046"/>
                <a:gridCol w="1299046"/>
              </a:tblGrid>
              <a:tr h="337812">
                <a:tc>
                  <a:txBody>
                    <a:bodyPr/>
                    <a:lstStyle/>
                    <a:p>
                      <a:pPr algn="ctr"/>
                      <a:r>
                        <a:rPr lang="bn-IN" dirty="0" smtClean="0">
                          <a:latin typeface="Times New Roman"/>
                          <a:cs typeface="Times New Roman"/>
                        </a:rPr>
                        <a:t>Classement</a:t>
                      </a:r>
                      <a:endParaRPr lang="en-US" dirty="0">
                        <a:latin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sz="2000" dirty="0" smtClean="0">
                          <a:latin typeface="Times New Roman"/>
                          <a:cs typeface="Times New Roman"/>
                        </a:rPr>
                        <a:t>Or</a:t>
                      </a:r>
                      <a:endParaRPr lang="en-US" sz="2000" dirty="0">
                        <a:latin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sz="2000" dirty="0" smtClean="0">
                          <a:latin typeface="Times New Roman"/>
                          <a:cs typeface="Times New Roman"/>
                        </a:rPr>
                        <a:t>Argent</a:t>
                      </a:r>
                      <a:endParaRPr lang="en-US" sz="20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sz="2000" dirty="0" smtClean="0">
                          <a:latin typeface="Times New Roman"/>
                          <a:cs typeface="Times New Roman"/>
                        </a:rPr>
                        <a:t>Bronze</a:t>
                      </a:r>
                      <a:endParaRPr lang="en-US" sz="2000" dirty="0">
                        <a:latin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16158">
                <a:tc>
                  <a:txBody>
                    <a:bodyPr/>
                    <a:lstStyle/>
                    <a:p>
                      <a:pPr algn="ctr"/>
                      <a:r>
                        <a:rPr lang="bn-IN" baseline="0" dirty="0" smtClean="0"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lang="ru-RU" baseline="30000" dirty="0" smtClean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lang="bn-IN" baseline="30000" dirty="0" smtClean="0">
                          <a:latin typeface="Times New Roman"/>
                          <a:cs typeface="Times New Roman"/>
                        </a:rPr>
                        <a:t>ème</a:t>
                      </a:r>
                      <a:endParaRPr lang="en-US" baseline="30000" dirty="0">
                        <a:latin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dirty="0" smtClean="0"/>
                        <a:t>1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dirty="0" smtClean="0"/>
                        <a:t>1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07462" y="2436549"/>
            <a:ext cx="4406701" cy="279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026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n-IN" sz="5400" dirty="0" smtClean="0">
                <a:latin typeface="Times New Roman"/>
                <a:cs typeface="Times New Roman"/>
              </a:rPr>
              <a:t>Hockey</a:t>
            </a:r>
            <a:endParaRPr lang="en-US" sz="5400" dirty="0"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462" y="89972"/>
            <a:ext cx="1865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0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Sports d’hiver</a:t>
            </a:r>
            <a:endParaRPr lang="en-US" sz="2000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39409" y="1417638"/>
            <a:ext cx="5813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n-IN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Alexandr Ovetchkin</a:t>
            </a:r>
            <a:endParaRPr lang="bn-IN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132383" y="2315306"/>
            <a:ext cx="4645271" cy="30968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862" y="1417638"/>
            <a:ext cx="2379785" cy="23797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385" y="3890375"/>
            <a:ext cx="1727200" cy="2493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0237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n-IN" sz="5400" dirty="0" smtClean="0">
                <a:latin typeface="Times New Roman"/>
                <a:cs typeface="Times New Roman"/>
              </a:rPr>
              <a:t>Patinage artistique</a:t>
            </a:r>
            <a:endParaRPr lang="en-US" sz="5400" dirty="0">
              <a:latin typeface="Times New Roman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84621" y="1767248"/>
            <a:ext cx="439489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n-I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Adelina Sotnikova</a:t>
            </a:r>
            <a:endParaRPr lang="bn-IN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0156" y="2553589"/>
            <a:ext cx="2697886" cy="4046829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5758854"/>
              </p:ext>
            </p:extLst>
          </p:nvPr>
        </p:nvGraphicFramePr>
        <p:xfrm>
          <a:off x="216596" y="2553589"/>
          <a:ext cx="5299952" cy="762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24988"/>
                <a:gridCol w="1324988"/>
                <a:gridCol w="1324988"/>
                <a:gridCol w="1324988"/>
              </a:tblGrid>
              <a:tr h="337812">
                <a:tc>
                  <a:txBody>
                    <a:bodyPr/>
                    <a:lstStyle/>
                    <a:p>
                      <a:pPr algn="ctr"/>
                      <a:r>
                        <a:rPr lang="bn-IN" dirty="0" smtClean="0">
                          <a:latin typeface="Times New Roman"/>
                          <a:cs typeface="Times New Roman"/>
                        </a:rPr>
                        <a:t>Classement</a:t>
                      </a:r>
                      <a:endParaRPr lang="en-US" dirty="0">
                        <a:latin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sz="2000" dirty="0" smtClean="0">
                          <a:latin typeface="Times New Roman"/>
                          <a:cs typeface="Times New Roman"/>
                        </a:rPr>
                        <a:t>Or</a:t>
                      </a:r>
                      <a:endParaRPr lang="en-US" sz="2000" dirty="0">
                        <a:latin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sz="2000" dirty="0" smtClean="0">
                          <a:latin typeface="Times New Roman"/>
                          <a:cs typeface="Times New Roman"/>
                        </a:rPr>
                        <a:t>Argent</a:t>
                      </a:r>
                      <a:endParaRPr lang="en-US" sz="2000" dirty="0">
                        <a:latin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sz="2000" dirty="0" smtClean="0">
                          <a:latin typeface="Times New Roman"/>
                          <a:cs typeface="Times New Roman"/>
                        </a:rPr>
                        <a:t>Bronze</a:t>
                      </a:r>
                      <a:endParaRPr lang="en-US" sz="2000" dirty="0">
                        <a:latin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1615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lang="ru-RU" baseline="30000" dirty="0" smtClean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lang="bn-IN" baseline="30000" dirty="0" smtClean="0">
                          <a:latin typeface="Times New Roman"/>
                          <a:cs typeface="Times New Roman"/>
                        </a:rPr>
                        <a:t>er</a:t>
                      </a:r>
                      <a:endParaRPr lang="en-US" baseline="30000" dirty="0" smtClean="0">
                        <a:latin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dirty="0" smtClean="0"/>
                        <a:t>3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dirty="0" smtClean="0"/>
                        <a:t>1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7462" y="89972"/>
            <a:ext cx="1865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0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Sports d’hiver</a:t>
            </a:r>
            <a:endParaRPr lang="en-US" sz="2000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5917" y="2162002"/>
            <a:ext cx="44993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n-IN" dirty="0">
                <a:latin typeface="Times New Roman"/>
                <a:cs typeface="Times New Roman"/>
              </a:rPr>
              <a:t>Russie aux Jeux Olympiques d’hiver</a:t>
            </a:r>
            <a:r>
              <a:rPr lang="ru-RU" dirty="0">
                <a:latin typeface="Times New Roman"/>
                <a:cs typeface="Times New Roman"/>
              </a:rPr>
              <a:t> </a:t>
            </a:r>
            <a:r>
              <a:rPr lang="bn-IN" dirty="0">
                <a:latin typeface="Times New Roman"/>
                <a:cs typeface="Times New Roman"/>
              </a:rPr>
              <a:t>en </a:t>
            </a:r>
            <a:r>
              <a:rPr lang="ru-RU" dirty="0">
                <a:latin typeface="Times New Roman"/>
                <a:cs typeface="Times New Roman"/>
              </a:rPr>
              <a:t>2014</a:t>
            </a:r>
            <a:r>
              <a:rPr lang="bn-IN" dirty="0">
                <a:latin typeface="Times New Roman"/>
                <a:cs typeface="Times New Roman"/>
              </a:rPr>
              <a:t> :</a:t>
            </a:r>
            <a:r>
              <a:rPr lang="ru-RU" dirty="0">
                <a:latin typeface="Times New Roman"/>
                <a:cs typeface="Times New Roman"/>
              </a:rPr>
              <a:t> </a:t>
            </a:r>
            <a:endParaRPr lang="en-US" dirty="0">
              <a:latin typeface="Times New Roman"/>
              <a:cs typeface="Times New Roman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595" y="3508779"/>
            <a:ext cx="5299953" cy="309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5592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n-IN" sz="5400" dirty="0" smtClean="0">
                <a:latin typeface="Times New Roman"/>
                <a:cs typeface="Times New Roman"/>
              </a:rPr>
              <a:t>Quizz</a:t>
            </a:r>
            <a:endParaRPr lang="en-US" sz="5400" dirty="0">
              <a:latin typeface="Times New Roman"/>
              <a:cs typeface="Times New Roma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7205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endParaRPr lang="bn-IN" dirty="0" smtClean="0">
              <a:latin typeface="Times New Roman"/>
              <a:cs typeface="Times New Roman"/>
            </a:endParaRPr>
          </a:p>
          <a:p>
            <a:pPr marL="0" indent="0" algn="ctr">
              <a:buNone/>
            </a:pPr>
            <a:r>
              <a:rPr lang="bn-IN" dirty="0" smtClean="0">
                <a:latin typeface="Times New Roman"/>
                <a:cs typeface="Times New Roman"/>
              </a:rPr>
              <a:t>1) Quel est le sport national russe ?</a:t>
            </a:r>
          </a:p>
          <a:p>
            <a:pPr marL="0" indent="0" algn="ctr">
              <a:buNone/>
            </a:pPr>
            <a:r>
              <a:rPr lang="bn-IN" dirty="0" smtClean="0">
                <a:latin typeface="Times New Roman"/>
                <a:cs typeface="Times New Roman"/>
              </a:rPr>
              <a:t>2) Parmi tous les sports représentés sur cette page, lequel manque ?</a:t>
            </a:r>
          </a:p>
          <a:p>
            <a:pPr marL="0" indent="0" algn="ctr">
              <a:buNone/>
            </a:pPr>
            <a:r>
              <a:rPr lang="bn-IN" dirty="0" smtClean="0">
                <a:latin typeface="Times New Roman"/>
                <a:cs typeface="Times New Roman"/>
              </a:rPr>
              <a:t>3) Quel est le sport dans lequel la Russie a remporté, </a:t>
            </a:r>
            <a:r>
              <a:rPr lang="bn-IN" dirty="0">
                <a:latin typeface="Times New Roman"/>
                <a:cs typeface="Times New Roman"/>
              </a:rPr>
              <a:t>à chaque </a:t>
            </a:r>
            <a:r>
              <a:rPr lang="bn-IN" dirty="0" smtClean="0">
                <a:latin typeface="Times New Roman"/>
                <a:cs typeface="Times New Roman"/>
              </a:rPr>
              <a:t>J.O., au moins une médaille d’or ?</a:t>
            </a:r>
            <a:endParaRPr lang="en-US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3379" y="274638"/>
            <a:ext cx="1526179" cy="16028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20006" y="274638"/>
            <a:ext cx="1602836" cy="16028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620153" y="267430"/>
            <a:ext cx="1610044" cy="16100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1160" y="267430"/>
            <a:ext cx="1602835" cy="16028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005" y="5332575"/>
            <a:ext cx="3289553" cy="14186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screen"/>
          <a:stretch>
            <a:fillRect/>
          </a:stretch>
        </p:blipFill>
        <p:spPr>
          <a:xfrm>
            <a:off x="3970109" y="5332575"/>
            <a:ext cx="2221809" cy="14186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8" cstate="screen"/>
          <a:srcRect/>
          <a:stretch/>
        </p:blipFill>
        <p:spPr>
          <a:xfrm>
            <a:off x="6620181" y="5131077"/>
            <a:ext cx="1873801" cy="1620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8261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592</TotalTime>
  <Words>169</Words>
  <Application>Microsoft Macintosh PowerPoint</Application>
  <PresentationFormat>Affichage à l'écran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Office Theme</vt:lpstr>
      <vt:lpstr>Les sports nationaux russes</vt:lpstr>
      <vt:lpstr>Boxe</vt:lpstr>
      <vt:lpstr>Football</vt:lpstr>
      <vt:lpstr>Lutte</vt:lpstr>
      <vt:lpstr>Danse classique</vt:lpstr>
      <vt:lpstr>Skeleton</vt:lpstr>
      <vt:lpstr>Biathlon</vt:lpstr>
      <vt:lpstr>Hockey</vt:lpstr>
      <vt:lpstr>Patinage artistique</vt:lpstr>
      <vt:lpstr>Quizz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Национальные спорты</dc:title>
  <dc:creator>Sceaux</dc:creator>
  <cp:lastModifiedBy>absence</cp:lastModifiedBy>
  <cp:revision>30</cp:revision>
  <dcterms:created xsi:type="dcterms:W3CDTF">2016-03-15T15:56:13Z</dcterms:created>
  <dcterms:modified xsi:type="dcterms:W3CDTF">2016-03-17T15:23:09Z</dcterms:modified>
</cp:coreProperties>
</file>