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7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ru"/>
              <a:pPr>
                <a:spcBef>
                  <a:spcPts val="0"/>
                </a:spcBef>
                <a:buNone/>
              </a:pPr>
              <a:t>‹N°›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‹N°›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911050" y="369000"/>
            <a:ext cx="3321900" cy="964199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" sz="6000"/>
              <a:t>       </a:t>
            </a:r>
            <a:r>
              <a:rPr lang="ru" sz="7200"/>
              <a:t> </a:t>
            </a:r>
            <a:r>
              <a:rPr lang="ru" sz="7200">
                <a:solidFill>
                  <a:schemeClr val="lt1"/>
                </a:solidFill>
              </a:rPr>
              <a:t>космос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075" y="1716650"/>
            <a:ext cx="3932075" cy="294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807" y="1716657"/>
            <a:ext cx="4112224" cy="27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330625" y="202000"/>
            <a:ext cx="3909900" cy="95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3000">
              <a:solidFill>
                <a:schemeClr val="lt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chemeClr val="lt1"/>
              </a:solidFill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00" y="202000"/>
            <a:ext cx="10287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4550" y="257400"/>
            <a:ext cx="10287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768475" y="311350"/>
            <a:ext cx="5694300" cy="107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ru" sz="3600">
                <a:solidFill>
                  <a:schemeClr val="lt1"/>
                </a:solidFill>
              </a:rPr>
              <a:t>QUESTIONS :</a:t>
            </a:r>
          </a:p>
          <a:p>
            <a:pPr algn="ctr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46000" y="2254175"/>
            <a:ext cx="8520599" cy="26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ru" sz="2400" dirty="0" smtClean="0">
                <a:solidFill>
                  <a:schemeClr val="lt1"/>
                </a:solidFill>
              </a:rPr>
              <a:t>Qu’</a:t>
            </a:r>
            <a:r>
              <a:rPr lang="fr-FR" sz="2400" smtClean="0">
                <a:solidFill>
                  <a:schemeClr val="lt1"/>
                </a:solidFill>
              </a:rPr>
              <a:t>a</a:t>
            </a:r>
            <a:r>
              <a:rPr lang="ru" sz="2400" smtClean="0">
                <a:solidFill>
                  <a:schemeClr val="lt1"/>
                </a:solidFill>
              </a:rPr>
              <a:t> </a:t>
            </a:r>
            <a:r>
              <a:rPr lang="ru" sz="2400" dirty="0">
                <a:solidFill>
                  <a:schemeClr val="lt1"/>
                </a:solidFill>
              </a:rPr>
              <a:t>dit </a:t>
            </a:r>
            <a:r>
              <a:rPr lang="ru" sz="2400" dirty="0" smtClean="0">
                <a:solidFill>
                  <a:schemeClr val="lt1"/>
                </a:solidFill>
              </a:rPr>
              <a:t>Gagarin</a:t>
            </a:r>
            <a:r>
              <a:rPr lang="fr-FR" sz="2400" dirty="0" smtClean="0">
                <a:solidFill>
                  <a:schemeClr val="lt1"/>
                </a:solidFill>
              </a:rPr>
              <a:t>e</a:t>
            </a:r>
            <a:r>
              <a:rPr lang="ru" sz="2400" dirty="0" smtClean="0">
                <a:solidFill>
                  <a:schemeClr val="lt1"/>
                </a:solidFill>
              </a:rPr>
              <a:t> </a:t>
            </a:r>
            <a:r>
              <a:rPr lang="ru" sz="2400" dirty="0">
                <a:solidFill>
                  <a:schemeClr val="lt1"/>
                </a:solidFill>
              </a:rPr>
              <a:t>lors de son décollage?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ru" sz="2400" dirty="0">
                <a:solidFill>
                  <a:schemeClr val="lt1"/>
                </a:solidFill>
              </a:rPr>
              <a:t>Comment s’appelait le premier chien à être allé dans l’espace ?</a:t>
            </a:r>
          </a:p>
          <a:p>
            <a:pPr rtl="0">
              <a:spcBef>
                <a:spcPts val="0"/>
              </a:spcBef>
              <a:buNone/>
            </a:pPr>
            <a:endParaRPr sz="2400" dirty="0">
              <a:solidFill>
                <a:schemeClr val="lt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ru" sz="2400" dirty="0">
                <a:solidFill>
                  <a:schemeClr val="lt1"/>
                </a:solidFill>
              </a:rPr>
              <a:t>Quel âge a Valentina Terechkova aujourd’hui? 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3550" y="1142575"/>
            <a:ext cx="4586725" cy="397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3007650" y="0"/>
            <a:ext cx="3128699" cy="88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600">
                <a:solidFill>
                  <a:schemeClr val="lt1"/>
                </a:solidFill>
              </a:rPr>
              <a:t>Спутник 1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42574"/>
            <a:ext cx="2904174" cy="39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50" y="1605537"/>
            <a:ext cx="42862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0251" y="1605550"/>
            <a:ext cx="385391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2788950" y="278400"/>
            <a:ext cx="3566099" cy="89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C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412050" y="278400"/>
            <a:ext cx="2319899" cy="81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600">
                <a:solidFill>
                  <a:schemeClr val="lt1"/>
                </a:solidFill>
              </a:rPr>
              <a:t>Спутник 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0" y="86075"/>
            <a:ext cx="9144000" cy="476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ru" sz="3600">
                <a:solidFill>
                  <a:schemeClr val="lt1"/>
                </a:solidFill>
              </a:rPr>
              <a:t>Юрий Гагарин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66250"/>
            <a:ext cx="37504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928825" y="1202525"/>
            <a:ext cx="2774100" cy="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4421000" y="1026725"/>
            <a:ext cx="4578000" cy="39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ru"/>
              <a:t>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Char char="●"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0475" y="766250"/>
            <a:ext cx="5393524" cy="493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956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5700" y="0"/>
            <a:ext cx="5548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3679025" y="4107650"/>
            <a:ext cx="5131500" cy="79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4800"/>
          </a:p>
        </p:txBody>
      </p:sp>
      <p:sp>
        <p:nvSpPr>
          <p:cNvPr id="84" name="Shape 84"/>
          <p:cNvSpPr txBox="1"/>
          <p:nvPr/>
        </p:nvSpPr>
        <p:spPr>
          <a:xfrm>
            <a:off x="2886875" y="214825"/>
            <a:ext cx="2027400" cy="7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sz="3600">
                <a:solidFill>
                  <a:schemeClr val="lt1"/>
                </a:solidFill>
              </a:rPr>
              <a:t>Восток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>
            <a:hlinkClick r:id=""/>
          </p:cNvPr>
          <p:cNvSpPr/>
          <p:nvPr/>
        </p:nvSpPr>
        <p:spPr>
          <a:xfrm>
            <a:off x="1843000" y="0"/>
            <a:ext cx="5457999" cy="40934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Shape 90"/>
          <p:cNvSpPr txBox="1"/>
          <p:nvPr/>
        </p:nvSpPr>
        <p:spPr>
          <a:xfrm>
            <a:off x="631525" y="4205400"/>
            <a:ext cx="7688700" cy="9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600">
                <a:solidFill>
                  <a:srgbClr val="FFFFFF"/>
                </a:solidFill>
              </a:rPr>
              <a:t>Поехали!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046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650" y="0"/>
            <a:ext cx="4939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846650" y="123575"/>
            <a:ext cx="5450700" cy="82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600" b="1">
                <a:solidFill>
                  <a:schemeClr val="lt1"/>
                </a:solidFill>
              </a:rPr>
              <a:t>Валентина Терешкова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083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350" y="0"/>
            <a:ext cx="48356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575100" y="110425"/>
            <a:ext cx="19938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" sz="3600">
                <a:solidFill>
                  <a:schemeClr val="lt1"/>
                </a:solidFill>
              </a:rPr>
              <a:t>МИР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Affichage à l'écran (16:9)</PresentationFormat>
  <Paragraphs>19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simple-light-2</vt:lpstr>
      <vt:lpstr>        космос</vt:lpstr>
      <vt:lpstr>Diapositive 2</vt:lpstr>
      <vt:lpstr>Diapositive 3</vt:lpstr>
      <vt:lpstr>Юрий Гагарин 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космос</dc:title>
  <dc:creator>prof</dc:creator>
  <cp:lastModifiedBy>prof</cp:lastModifiedBy>
  <cp:revision>1</cp:revision>
  <dcterms:modified xsi:type="dcterms:W3CDTF">2015-11-27T16:29:29Z</dcterms:modified>
</cp:coreProperties>
</file>