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7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DD132A-B429-4E31-AA1B-C94CA267285B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C3A14C-B345-4932-9193-2C5A440E2BD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7A6D74-A8A5-4E88-8C51-BB4F14484641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AEE873-9A3C-4A99-9E22-9E11BA41328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86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D22E5F-113A-458C-BC6B-A50D630A46BB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674E4F-EF9F-4E8E-9C55-4722A2BE19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81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A2637A-0EF3-44C7-816C-2AF3F52C6226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9C25DF-5E49-42D4-A577-91B0B3FC15E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5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8BA4DE-8E22-4DEC-B01C-984825D65EB9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88FF10-03C2-4A09-AF4D-E531BD515F9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86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8B7F65-A904-4D76-B13F-30B37E1A0396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8793D9-A28F-49C3-8164-CE9C6CA5A41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90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A9FDE-151B-4D37-B33B-33900E862997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200BBE-80EB-4F1B-BE16-82D9CDC142C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44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CE0F2F-4AE5-4533-A685-FE20FE21FBF0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01CB5-DDF8-40B9-A221-6B43AC0445B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91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4FCCC-E7F9-451E-ADA0-7073C9E69375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0397F7-56E0-45A2-AA31-EF37599AB96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0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0E8400-BDD2-4692-AF35-B2C65E6AF5EF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6F1470-FB6B-47CC-8F41-E23E08D5C50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58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87CBC4-423D-45AB-9F71-B84505BB6114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4D88D2-5EBB-4F8E-8EA7-A42DB0AD459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17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5E4B5FF-0E02-40B8-BCB3-B462F63AB67D}" type="datetime1">
              <a:rPr lang="fr-FR"/>
              <a:pPr lvl="0"/>
              <a:t>02/10/2018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DB928C7-56E1-40A0-8024-84549953013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ensées 15"/>
          <p:cNvSpPr/>
          <p:nvPr/>
        </p:nvSpPr>
        <p:spPr>
          <a:xfrm>
            <a:off x="1903136" y="4149080"/>
            <a:ext cx="3816424" cy="2088232"/>
          </a:xfrm>
          <a:prstGeom prst="cloudCallout">
            <a:avLst>
              <a:gd name="adj1" fmla="val -62192"/>
              <a:gd name="adj2" fmla="val 6093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5"/>
          <p:cNvSpPr txBox="1"/>
          <p:nvPr/>
        </p:nvSpPr>
        <p:spPr>
          <a:xfrm>
            <a:off x="3059832" y="4685364"/>
            <a:ext cx="1566454" cy="101566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6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(б</a:t>
            </a:r>
            <a:r>
              <a:rPr lang="ru-RU" sz="60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60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185802"/>
            <a:ext cx="5923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prépositions suivies du Prépositionnel</a:t>
            </a:r>
            <a:endPara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827584" y="1124744"/>
            <a:ext cx="2151105" cy="2047579"/>
            <a:chOff x="1403649" y="1340766"/>
            <a:chExt cx="3096341" cy="3312368"/>
          </a:xfrm>
        </p:grpSpPr>
        <p:sp>
          <p:nvSpPr>
            <p:cNvPr id="11" name="Rectangle 3"/>
            <p:cNvSpPr/>
            <p:nvPr/>
          </p:nvSpPr>
          <p:spPr>
            <a:xfrm>
              <a:off x="1403649" y="1340766"/>
              <a:ext cx="3096341" cy="3312368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2" name="ZoneTexte 1"/>
            <p:cNvSpPr txBox="1"/>
            <p:nvPr/>
          </p:nvSpPr>
          <p:spPr>
            <a:xfrm>
              <a:off x="2543795" y="2060363"/>
              <a:ext cx="854197" cy="164303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6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в</a:t>
              </a:r>
              <a:endParaRPr lang="fr-FR" sz="60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6660232" y="301300"/>
            <a:ext cx="1872206" cy="4464494"/>
            <a:chOff x="6228179" y="188640"/>
            <a:chExt cx="1872206" cy="4464494"/>
          </a:xfrm>
        </p:grpSpPr>
        <p:sp>
          <p:nvSpPr>
            <p:cNvPr id="14" name="Rectangle 4"/>
            <p:cNvSpPr/>
            <p:nvPr/>
          </p:nvSpPr>
          <p:spPr>
            <a:xfrm>
              <a:off x="6228179" y="980730"/>
              <a:ext cx="1872206" cy="3672404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5" name="ZoneTexte 2"/>
            <p:cNvSpPr txBox="1"/>
            <p:nvPr/>
          </p:nvSpPr>
          <p:spPr>
            <a:xfrm>
              <a:off x="6681621" y="188640"/>
              <a:ext cx="1037463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6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на</a:t>
              </a:r>
              <a:endParaRPr lang="fr-FR" sz="60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7505" y="404664"/>
            <a:ext cx="4741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Trouve des verbes pouvant être suivis de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08771" y="4725144"/>
            <a:ext cx="44582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ить (я жив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ты живёшь, он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жив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ть (1)/ сид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ть (1)/ леж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ть 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аб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тать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ть (2), гул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ть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68511" y="404664"/>
            <a:ext cx="4101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Trouve des verbes pouvant être suivis de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о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60924" y="5013176"/>
            <a:ext cx="1773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мать (2)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овор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11560" y="1607587"/>
            <a:ext cx="1656184" cy="1685798"/>
            <a:chOff x="1403649" y="1340766"/>
            <a:chExt cx="3096341" cy="3312368"/>
          </a:xfrm>
        </p:grpSpPr>
        <p:sp>
          <p:nvSpPr>
            <p:cNvPr id="7" name="Rectangle 3"/>
            <p:cNvSpPr/>
            <p:nvPr/>
          </p:nvSpPr>
          <p:spPr>
            <a:xfrm>
              <a:off x="1403649" y="1340766"/>
              <a:ext cx="3096341" cy="3312368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ZoneTexte 1"/>
            <p:cNvSpPr txBox="1"/>
            <p:nvPr/>
          </p:nvSpPr>
          <p:spPr>
            <a:xfrm>
              <a:off x="2490955" y="1740143"/>
              <a:ext cx="854198" cy="164303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6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в</a:t>
              </a:r>
              <a:endParaRPr lang="fr-FR" sz="60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915816" y="1294722"/>
            <a:ext cx="1202740" cy="3024193"/>
            <a:chOff x="6228179" y="-255641"/>
            <a:chExt cx="1872206" cy="4908775"/>
          </a:xfrm>
        </p:grpSpPr>
        <p:sp>
          <p:nvSpPr>
            <p:cNvPr id="10" name="Rectangle 4"/>
            <p:cNvSpPr/>
            <p:nvPr/>
          </p:nvSpPr>
          <p:spPr>
            <a:xfrm>
              <a:off x="6228179" y="980730"/>
              <a:ext cx="1872206" cy="3672404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1" name="ZoneTexte 2"/>
            <p:cNvSpPr txBox="1"/>
            <p:nvPr/>
          </p:nvSpPr>
          <p:spPr>
            <a:xfrm>
              <a:off x="6529398" y="-255641"/>
              <a:ext cx="1037464" cy="101566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6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на</a:t>
              </a:r>
              <a:endParaRPr lang="fr-FR" sz="60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e 12"/>
          <p:cNvGrpSpPr/>
          <p:nvPr/>
        </p:nvGrpSpPr>
        <p:grpSpPr>
          <a:xfrm>
            <a:off x="5580113" y="1644435"/>
            <a:ext cx="2861896" cy="1784565"/>
            <a:chOff x="5580113" y="1644435"/>
            <a:chExt cx="2861896" cy="1784565"/>
          </a:xfrm>
        </p:grpSpPr>
        <p:sp>
          <p:nvSpPr>
            <p:cNvPr id="12" name="Pensées 11"/>
            <p:cNvSpPr/>
            <p:nvPr/>
          </p:nvSpPr>
          <p:spPr>
            <a:xfrm>
              <a:off x="5580113" y="1644435"/>
              <a:ext cx="2861896" cy="1784565"/>
            </a:xfrm>
            <a:prstGeom prst="cloudCallout">
              <a:avLst>
                <a:gd name="adj1" fmla="val -12276"/>
                <a:gd name="adj2" fmla="val 102118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5"/>
            <p:cNvSpPr txBox="1"/>
            <p:nvPr/>
          </p:nvSpPr>
          <p:spPr>
            <a:xfrm>
              <a:off x="6223812" y="2028885"/>
              <a:ext cx="156645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ru-RU" sz="6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</a:t>
              </a:r>
              <a:r>
                <a:rPr lang="ru-RU" sz="6000" b="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(б</a:t>
              </a:r>
              <a:r>
                <a:rPr lang="ru-RU" sz="6000" b="0" i="0" u="none" strike="noStrike" kern="1200" cap="none" spc="0" baseline="0" dirty="0">
                  <a:solidFill>
                    <a:srgbClr val="000000"/>
                  </a:solidFill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fr-FR" sz="60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6" name="Connecteur droit 15"/>
          <p:cNvCxnSpPr/>
          <p:nvPr/>
        </p:nvCxnSpPr>
        <p:spPr>
          <a:xfrm>
            <a:off x="4849315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48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1"/>
          <p:cNvSpPr txBox="1"/>
          <p:nvPr/>
        </p:nvSpPr>
        <p:spPr>
          <a:xfrm>
            <a:off x="660043" y="6488668"/>
            <a:ext cx="2559675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в</a:t>
            </a:r>
            <a:r>
              <a:rPr lang="ru-RU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м</a:t>
            </a:r>
            <a:r>
              <a:rPr lang="ru-RU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леньк</a:t>
            </a:r>
            <a:r>
              <a:rPr lang="ru-RU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ru-RU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д</a:t>
            </a:r>
            <a:r>
              <a:rPr lang="ru-RU" b="1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fr-FR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38866" y="5688543"/>
            <a:ext cx="136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Он живёт...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Résultat de recherche d'images pour &quot;маленький дом рисунок&quot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3" r="20283"/>
          <a:stretch/>
        </p:blipFill>
        <p:spPr bwMode="auto">
          <a:xfrm>
            <a:off x="131972" y="1410966"/>
            <a:ext cx="3376723" cy="390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chat dans un sac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4" t="4526" b="4503"/>
          <a:stretch/>
        </p:blipFill>
        <p:spPr bwMode="auto">
          <a:xfrm>
            <a:off x="4360033" y="1410966"/>
            <a:ext cx="4569938" cy="433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6268016" y="5688543"/>
            <a:ext cx="170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шка сто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т...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"/>
          <p:cNvSpPr txBox="1"/>
          <p:nvPr/>
        </p:nvSpPr>
        <p:spPr>
          <a:xfrm>
            <a:off x="5979231" y="6473097"/>
            <a:ext cx="2358338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в больш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15816" y="183742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Quelle préposition vas-tu utiliser?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991165" y="724054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Peux-tu terminer les phrases?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56983" y="1556792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fr-F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11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077551"/>
            <a:ext cx="3384376" cy="338437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490929" y="3284984"/>
            <a:ext cx="160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шка леж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1"/>
          <p:cNvSpPr txBox="1"/>
          <p:nvPr/>
        </p:nvSpPr>
        <p:spPr>
          <a:xfrm>
            <a:off x="6516216" y="6487007"/>
            <a:ext cx="187423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ст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кн</a:t>
            </a: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lang="fr-FR" b="0" i="0" u="none" strike="noStrike" kern="1200" cap="none" spc="0" baseline="0" dirty="0">
              <a:solidFill>
                <a:srgbClr val="FF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Résultat de recherche d'images pour &quot;chat qui dort sur un livre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588" y="3763728"/>
            <a:ext cx="3989412" cy="266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868244" y="5021329"/>
            <a:ext cx="2362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 м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леньк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стол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085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Recommence avec ces images!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27784" y="430881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Quelle préposition vas-tu utiliser?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43032" y="876722"/>
            <a:ext cx="3300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 toi de terminer les phrases...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81564" y="2324447"/>
            <a:ext cx="212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Компь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тер леж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79912" y="1412776"/>
            <a:ext cx="10374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endParaRPr lang="fr-F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7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vladimir poutine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174" y="1124744"/>
            <a:ext cx="2718788" cy="181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ésultat de recherche d'images pour &quot;marion cotillard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34290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nsées 2"/>
          <p:cNvSpPr/>
          <p:nvPr/>
        </p:nvSpPr>
        <p:spPr>
          <a:xfrm>
            <a:off x="827584" y="188640"/>
            <a:ext cx="3816424" cy="2088232"/>
          </a:xfrm>
          <a:prstGeom prst="cloudCallout">
            <a:avLst>
              <a:gd name="adj1" fmla="val -49796"/>
              <a:gd name="adj2" fmla="val 7019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5083376" y="3547529"/>
            <a:ext cx="3456384" cy="2088232"/>
          </a:xfrm>
          <a:prstGeom prst="wedgeRoundRectCallout">
            <a:avLst>
              <a:gd name="adj1" fmla="val 49765"/>
              <a:gd name="adj2" fmla="val 90878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 говор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39752" y="476672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 д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маю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69867" y="1412776"/>
            <a:ext cx="2705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 франц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зск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актр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636870" y="4993244"/>
            <a:ext cx="253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сск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презид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нт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lang="fr-F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27584" y="6165304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Peux-tu deviner la fin de ces phrases?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70082" y="476672"/>
            <a:ext cx="3942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Quelle préposition dois-tu utiliser ici?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707904" y="2204864"/>
            <a:ext cx="15440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(б</a:t>
            </a:r>
            <a:r>
              <a:rPr lang="ru-RU" sz="6000" dirty="0" smtClean="0"/>
              <a:t>)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46952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/>
        </p:nvSpPr>
        <p:spPr>
          <a:xfrm>
            <a:off x="88923" y="496697"/>
            <a:ext cx="2088232" cy="2109445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4"/>
          <p:cNvSpPr/>
          <p:nvPr/>
        </p:nvSpPr>
        <p:spPr>
          <a:xfrm>
            <a:off x="3442228" y="913214"/>
            <a:ext cx="1944216" cy="2566403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Pensées 11"/>
          <p:cNvSpPr/>
          <p:nvPr/>
        </p:nvSpPr>
        <p:spPr>
          <a:xfrm>
            <a:off x="5867078" y="558591"/>
            <a:ext cx="3240359" cy="2000589"/>
          </a:xfrm>
          <a:prstGeom prst="cloudCallout">
            <a:avLst>
              <a:gd name="adj1" fmla="val 28709"/>
              <a:gd name="adj2" fmla="val 8633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195220" y="0"/>
            <a:ext cx="319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Je retrouve les prépositions...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23573" y="3645024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Je fabrique une phrase avec cette préposition.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3"/>
          <p:cNvSpPr/>
          <p:nvPr/>
        </p:nvSpPr>
        <p:spPr>
          <a:xfrm>
            <a:off x="256510" y="4063410"/>
            <a:ext cx="701499" cy="597277"/>
          </a:xfrm>
          <a:prstGeom prst="rect">
            <a:avLst/>
          </a:pr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4" name="Rectangle 4"/>
          <p:cNvSpPr/>
          <p:nvPr/>
        </p:nvSpPr>
        <p:spPr>
          <a:xfrm>
            <a:off x="343189" y="5041683"/>
            <a:ext cx="528140" cy="788905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8" name="Pensées 47"/>
          <p:cNvSpPr/>
          <p:nvPr/>
        </p:nvSpPr>
        <p:spPr>
          <a:xfrm>
            <a:off x="115245" y="6012986"/>
            <a:ext cx="1032815" cy="723177"/>
          </a:xfrm>
          <a:prstGeom prst="cloudCallout">
            <a:avLst>
              <a:gd name="adj1" fmla="val 68760"/>
              <a:gd name="adj2" fmla="val 4268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>
            <a:off x="1247927" y="4362048"/>
            <a:ext cx="75005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1531282" y="6525344"/>
            <a:ext cx="75005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1247926" y="5443897"/>
            <a:ext cx="75005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31652" y="1124744"/>
            <a:ext cx="89963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3946284" y="343515"/>
            <a:ext cx="936104" cy="5438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875189" y="1119875"/>
            <a:ext cx="122413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467544" y="4869160"/>
            <a:ext cx="288032" cy="1725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4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169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</dc:creator>
  <cp:lastModifiedBy>Claire</cp:lastModifiedBy>
  <cp:revision>40</cp:revision>
  <dcterms:created xsi:type="dcterms:W3CDTF">2017-06-18T15:19:47Z</dcterms:created>
  <dcterms:modified xsi:type="dcterms:W3CDTF">2018-10-02T15:43:10Z</dcterms:modified>
</cp:coreProperties>
</file>