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37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Sous-titre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B09DE7-F4A9-4905-82F9-5D63CD3E35CC}" type="datetime1">
              <a:rPr lang="fr-FR"/>
              <a:pPr lvl="0"/>
              <a:t>27/09/2018</a:t>
            </a:fld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F8CCB2-D7E7-4964-AFAD-C992BD5840D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331307"/>
      </p:ext>
    </p:extLst>
  </p:cSld>
  <p:clrMapOvr>
    <a:masterClrMapping/>
  </p:clrMapOvr>
  <p:transition spd="slow">
    <p:dissolve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691DA3-C9AA-4FC5-AE11-E3457FC7EE26}" type="datetime1">
              <a:rPr lang="fr-FR"/>
              <a:pPr lvl="0"/>
              <a:t>27/09/2018</a:t>
            </a:fld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AA34A0-DD72-48A3-BF9A-1B22C39F2A6B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704303"/>
      </p:ext>
    </p:extLst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13E672-7BB3-45B7-B487-E9A9C38D49BD}" type="datetime1">
              <a:rPr lang="fr-FR"/>
              <a:pPr lvl="0"/>
              <a:t>27/09/2018</a:t>
            </a:fld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AF5E7B-4970-4E18-9A27-688DE53F259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776293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6A6C5D-C078-4D82-BCD8-347862346868}" type="datetime1">
              <a:rPr lang="fr-FR"/>
              <a:pPr lvl="0"/>
              <a:t>27/09/2018</a:t>
            </a:fld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DC9BBE-512F-4435-81F3-C604C6E1053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3251942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F8C74A-4EE0-4121-BCF1-E0213C958C60}" type="datetime1">
              <a:rPr lang="fr-FR"/>
              <a:pPr lvl="0"/>
              <a:t>27/09/2018</a:t>
            </a:fld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D739E1-9589-455F-B7EE-12617201598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000509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A7E423-4A35-4565-8C82-AF8B2E12E48A}" type="datetime1">
              <a:rPr lang="fr-FR"/>
              <a:pPr lvl="0"/>
              <a:t>27/09/2018</a:t>
            </a:fld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FC568F-9594-4C01-BC52-BE0B11BBB58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060146"/>
      </p:ext>
    </p:extLst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478AB4-9530-4683-A77C-98A534523C28}" type="datetime1">
              <a:rPr lang="fr-FR"/>
              <a:pPr lvl="0"/>
              <a:t>27/09/2018</a:t>
            </a:fld>
            <a:endParaRPr lang="fr-FR"/>
          </a:p>
        </p:txBody>
      </p:sp>
      <p:sp>
        <p:nvSpPr>
          <p:cNvPr id="8" name="Espace réservé du pied de pag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6485F9-937B-4A79-8A4A-48204CFE4FA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890001"/>
      </p:ext>
    </p:extLst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6FD1A7-E931-4625-8365-427673949997}" type="datetime1">
              <a:rPr lang="fr-FR"/>
              <a:pPr lvl="0"/>
              <a:t>27/09/2018</a:t>
            </a:fld>
            <a:endParaRPr lang="fr-FR"/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BD435A-BB5D-4060-B150-D883B376074D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738289"/>
      </p:ext>
    </p:extLst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917F8B-DAD9-472F-A819-5B5A03FBA97A}" type="datetime1">
              <a:rPr lang="fr-FR"/>
              <a:pPr lvl="0"/>
              <a:t>27/09/2018</a:t>
            </a:fld>
            <a:endParaRPr lang="fr-FR"/>
          </a:p>
        </p:txBody>
      </p:sp>
      <p:sp>
        <p:nvSpPr>
          <p:cNvPr id="3" name="Espace réservé du pied de page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Espace réservé du numéro de diapositive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F0BC58-CC80-417E-A30C-351FD8858D1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969124"/>
      </p:ext>
    </p:extLst>
  </p:cSld>
  <p:clrMapOvr>
    <a:masterClrMapping/>
  </p:clrMapOvr>
  <p:transition spd="slow">
    <p:dissolve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FDF93C-C13A-4DE7-B566-7603E2719A17}" type="datetime1">
              <a:rPr lang="fr-FR"/>
              <a:pPr lvl="0"/>
              <a:t>27/09/2018</a:t>
            </a:fld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9C325B-AB74-40C8-B27A-AFC38D5E7AE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789052"/>
      </p:ext>
    </p:extLst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/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801D2E-D89F-40DC-A89D-B03A7B5D35C9}" type="datetime1">
              <a:rPr lang="fr-FR"/>
              <a:pPr lvl="0"/>
              <a:t>27/09/2018</a:t>
            </a:fld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72D7B0-F339-4560-ACE9-E263278E310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32048"/>
      </p:ext>
    </p:extLst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78A490B3-E8CF-49A2-A6D7-7A19AF1EEB91}" type="datetime1">
              <a:rPr lang="fr-FR"/>
              <a:pPr lvl="0"/>
              <a:t>27/09/2018</a:t>
            </a:fld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6B21ABF0-527E-4F1C-A180-E8B3C0E12B0D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ssolve/>
  </p:transition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fr-FR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fr-FR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fr-FR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fr-FR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fr-F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fr-F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année 2018-19\classe de cinquième LV1\20180918_142511.jpg"/>
          <p:cNvPicPr>
            <a:picLocks noChangeAspect="1"/>
          </p:cNvPicPr>
          <p:nvPr/>
        </p:nvPicPr>
        <p:blipFill>
          <a:blip r:embed="rId2"/>
          <a:srcRect l="9286" r="5715"/>
          <a:stretch>
            <a:fillRect/>
          </a:stretch>
        </p:blipFill>
        <p:spPr>
          <a:xfrm>
            <a:off x="849084" y="857250"/>
            <a:ext cx="77724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nnée 2018-19\classe de cinquième LV1\20180918_142954.jpg"/>
          <p:cNvPicPr>
            <a:picLocks noChangeAspect="1"/>
          </p:cNvPicPr>
          <p:nvPr/>
        </p:nvPicPr>
        <p:blipFill>
          <a:blip r:embed="rId2"/>
          <a:srcRect l="4881" r="4762"/>
          <a:stretch>
            <a:fillRect/>
          </a:stretch>
        </p:blipFill>
        <p:spPr>
          <a:xfrm>
            <a:off x="446309" y="857250"/>
            <a:ext cx="826225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nnée 2018-19\classe de cinquième LV1\20180918_143007.jpg"/>
          <p:cNvPicPr>
            <a:picLocks noChangeAspect="1"/>
          </p:cNvPicPr>
          <p:nvPr/>
        </p:nvPicPr>
        <p:blipFill>
          <a:blip r:embed="rId2"/>
          <a:srcRect t="16984" b="15873"/>
          <a:stretch>
            <a:fillRect/>
          </a:stretch>
        </p:blipFill>
        <p:spPr>
          <a:xfrm>
            <a:off x="0" y="1164771"/>
            <a:ext cx="3857625" cy="4604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F:\année 2018-19\classe de cinquième LV1\20180918_143121.jpg"/>
          <p:cNvPicPr>
            <a:picLocks noChangeAspect="1"/>
          </p:cNvPicPr>
          <p:nvPr/>
        </p:nvPicPr>
        <p:blipFill>
          <a:blip r:embed="rId3"/>
          <a:srcRect t="15556" b="19683"/>
          <a:stretch>
            <a:fillRect/>
          </a:stretch>
        </p:blipFill>
        <p:spPr>
          <a:xfrm>
            <a:off x="5286375" y="1246409"/>
            <a:ext cx="3857625" cy="4441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nnée 2018-19\classe de cinquième LV1\20180918_143040.jpg"/>
          <p:cNvPicPr>
            <a:picLocks noChangeAspect="1"/>
          </p:cNvPicPr>
          <p:nvPr/>
        </p:nvPicPr>
        <p:blipFill>
          <a:blip r:embed="rId2"/>
          <a:srcRect l="9524" r="7262"/>
          <a:stretch>
            <a:fillRect/>
          </a:stretch>
        </p:blipFill>
        <p:spPr>
          <a:xfrm>
            <a:off x="870856" y="857250"/>
            <a:ext cx="760911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nnée 2018-19\classe de cinquième LV1\20180918_143051.jpg"/>
          <p:cNvPicPr>
            <a:picLocks noChangeAspect="1"/>
          </p:cNvPicPr>
          <p:nvPr/>
        </p:nvPicPr>
        <p:blipFill>
          <a:blip r:embed="rId2"/>
          <a:srcRect l="6072" r="8215"/>
          <a:stretch>
            <a:fillRect/>
          </a:stretch>
        </p:blipFill>
        <p:spPr>
          <a:xfrm>
            <a:off x="555168" y="857250"/>
            <a:ext cx="783771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nnée 2018-19\classe de cinquième LV1\20180918_14313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662" y="108996"/>
            <a:ext cx="3768022" cy="669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F:\année 2018-19\classe de cinquième LV1\20180918_143205.jpg"/>
          <p:cNvPicPr>
            <a:picLocks noChangeAspect="1"/>
          </p:cNvPicPr>
          <p:nvPr/>
        </p:nvPicPr>
        <p:blipFill>
          <a:blip r:embed="rId3"/>
          <a:srcRect l="23810" r="16785"/>
          <a:stretch>
            <a:fillRect/>
          </a:stretch>
        </p:blipFill>
        <p:spPr>
          <a:xfrm>
            <a:off x="3712025" y="886593"/>
            <a:ext cx="543197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nnée 2018-19\classe de cinquième LV1\20180918_143147.jpg"/>
          <p:cNvPicPr>
            <a:picLocks noChangeAspect="1"/>
          </p:cNvPicPr>
          <p:nvPr/>
        </p:nvPicPr>
        <p:blipFill>
          <a:blip r:embed="rId2"/>
          <a:srcRect l="5833" r="11548"/>
          <a:stretch>
            <a:fillRect/>
          </a:stretch>
        </p:blipFill>
        <p:spPr>
          <a:xfrm>
            <a:off x="533396" y="857250"/>
            <a:ext cx="755469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nnée 2018-19\classe de cinquième LV1\20180918_143217.jpg"/>
          <p:cNvPicPr>
            <a:picLocks noChangeAspect="1"/>
          </p:cNvPicPr>
          <p:nvPr/>
        </p:nvPicPr>
        <p:blipFill>
          <a:blip r:embed="rId2"/>
          <a:srcRect l="49048" t="9365" r="5953" b="16773"/>
          <a:stretch>
            <a:fillRect/>
          </a:stretch>
        </p:blipFill>
        <p:spPr>
          <a:xfrm>
            <a:off x="4716017" y="1369972"/>
            <a:ext cx="4114800" cy="379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F:\année 2018-19\classe de cinquième LV1\20180918_143217.jpg"/>
          <p:cNvPicPr>
            <a:picLocks noChangeAspect="1"/>
          </p:cNvPicPr>
          <p:nvPr/>
        </p:nvPicPr>
        <p:blipFill>
          <a:blip r:embed="rId2"/>
          <a:srcRect l="4810" t="131" r="59288" b="21477"/>
          <a:stretch>
            <a:fillRect/>
          </a:stretch>
        </p:blipFill>
        <p:spPr>
          <a:xfrm rot="16200004">
            <a:off x="698098" y="1233370"/>
            <a:ext cx="3283025" cy="403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nnée 2018-19\classe de cinquième LV1\20180918_14252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F:\année 2018-19\classe de cinquième LV1\20180918_142553.jpg"/>
          <p:cNvPicPr>
            <a:picLocks noChangeAspect="1"/>
          </p:cNvPicPr>
          <p:nvPr/>
        </p:nvPicPr>
        <p:blipFill>
          <a:blip r:embed="rId3"/>
          <a:srcRect l="5357" r="52738"/>
          <a:stretch>
            <a:fillRect/>
          </a:stretch>
        </p:blipFill>
        <p:spPr>
          <a:xfrm>
            <a:off x="4572000" y="980730"/>
            <a:ext cx="383177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nnée 2018-19\classe de cinquième LV1\20180918_142536.jpg"/>
          <p:cNvPicPr>
            <a:picLocks noChangeAspect="1"/>
          </p:cNvPicPr>
          <p:nvPr/>
        </p:nvPicPr>
        <p:blipFill>
          <a:blip r:embed="rId2"/>
          <a:srcRect l="6904" r="8095"/>
          <a:stretch>
            <a:fillRect/>
          </a:stretch>
        </p:blipFill>
        <p:spPr>
          <a:xfrm>
            <a:off x="631365" y="857250"/>
            <a:ext cx="77724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nnée 2018-19\classe de cinquième LV1\20180918_142553.jpg"/>
          <p:cNvPicPr>
            <a:picLocks noChangeAspect="1"/>
          </p:cNvPicPr>
          <p:nvPr/>
        </p:nvPicPr>
        <p:blipFill>
          <a:blip r:embed="rId2"/>
          <a:srcRect l="51666" r="1"/>
          <a:stretch>
            <a:fillRect/>
          </a:stretch>
        </p:blipFill>
        <p:spPr>
          <a:xfrm rot="16200004">
            <a:off x="361951" y="690778"/>
            <a:ext cx="441959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F:\année 2018-19\classe de cinquième LV1\20180918_142620.jpg"/>
          <p:cNvPicPr>
            <a:picLocks noChangeAspect="1"/>
          </p:cNvPicPr>
          <p:nvPr/>
        </p:nvPicPr>
        <p:blipFill>
          <a:blip r:embed="rId3"/>
          <a:srcRect t="19048" b="8095"/>
          <a:stretch>
            <a:fillRect/>
          </a:stretch>
        </p:blipFill>
        <p:spPr>
          <a:xfrm>
            <a:off x="5277788" y="764264"/>
            <a:ext cx="3857625" cy="4996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"/>
          <p:cNvGrpSpPr/>
          <p:nvPr/>
        </p:nvGrpSpPr>
        <p:grpSpPr>
          <a:xfrm>
            <a:off x="-28401" y="-23390"/>
            <a:ext cx="3857625" cy="6858000"/>
            <a:chOff x="-28401" y="-23390"/>
            <a:chExt cx="3857625" cy="6858000"/>
          </a:xfrm>
        </p:grpSpPr>
        <p:pic>
          <p:nvPicPr>
            <p:cNvPr id="3" name="Picture 2" descr="F:\année 2018-19\classe de cinquième LV1\20180918_142749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28401" y="-23390"/>
              <a:ext cx="3857625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1"/>
            <p:cNvSpPr/>
            <p:nvPr/>
          </p:nvSpPr>
          <p:spPr>
            <a:xfrm>
              <a:off x="1475658" y="1484784"/>
              <a:ext cx="1728188" cy="720080"/>
            </a:xfrm>
            <a:prstGeom prst="rect">
              <a:avLst/>
            </a:prstGeom>
            <a:solidFill>
              <a:srgbClr val="FFFFFF"/>
            </a:solidFill>
            <a:ln w="25402">
              <a:solidFill>
                <a:srgbClr val="385D8A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5271296" y="1017370"/>
            <a:ext cx="3857625" cy="4974774"/>
            <a:chOff x="5271296" y="1017370"/>
            <a:chExt cx="3857625" cy="4974774"/>
          </a:xfrm>
        </p:grpSpPr>
        <p:pic>
          <p:nvPicPr>
            <p:cNvPr id="6" name="Picture 3" descr="F:\année 2018-19\classe de cinquième LV1\20180918_142816.jpg"/>
            <p:cNvPicPr>
              <a:picLocks noChangeAspect="1"/>
            </p:cNvPicPr>
            <p:nvPr/>
          </p:nvPicPr>
          <p:blipFill>
            <a:blip r:embed="rId3"/>
            <a:srcRect t="14603" b="12857"/>
            <a:stretch>
              <a:fillRect/>
            </a:stretch>
          </p:blipFill>
          <p:spPr>
            <a:xfrm>
              <a:off x="5271296" y="1017370"/>
              <a:ext cx="3857625" cy="4974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3"/>
            <p:cNvSpPr/>
            <p:nvPr/>
          </p:nvSpPr>
          <p:spPr>
            <a:xfrm>
              <a:off x="7020269" y="3068964"/>
              <a:ext cx="936107" cy="435803"/>
            </a:xfrm>
            <a:prstGeom prst="rect">
              <a:avLst/>
            </a:prstGeom>
            <a:solidFill>
              <a:srgbClr val="868686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nnée 2018-19\classe de cinquième LV1\20180918_1428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85725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nnée 2018-19\classe de cinquième LV1\20180918_142839.jpg"/>
          <p:cNvPicPr>
            <a:picLocks noChangeAspect="1"/>
          </p:cNvPicPr>
          <p:nvPr/>
        </p:nvPicPr>
        <p:blipFill>
          <a:blip r:embed="rId2"/>
          <a:srcRect l="44762" t="56349" r="9643"/>
          <a:stretch>
            <a:fillRect/>
          </a:stretch>
        </p:blipFill>
        <p:spPr>
          <a:xfrm>
            <a:off x="0" y="3356990"/>
            <a:ext cx="4169225" cy="2245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F:\année 2018-19\classe de cinquième LV1\20180918_142839.jpg"/>
          <p:cNvPicPr>
            <a:picLocks noChangeAspect="1"/>
          </p:cNvPicPr>
          <p:nvPr/>
        </p:nvPicPr>
        <p:blipFill>
          <a:blip r:embed="rId2"/>
          <a:srcRect l="7461" t="6880" r="61667" b="10792"/>
          <a:stretch>
            <a:fillRect/>
          </a:stretch>
        </p:blipFill>
        <p:spPr>
          <a:xfrm rot="16200004">
            <a:off x="705779" y="-705770"/>
            <a:ext cx="2822981" cy="42345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e 3"/>
          <p:cNvGrpSpPr/>
          <p:nvPr/>
        </p:nvGrpSpPr>
        <p:grpSpPr>
          <a:xfrm>
            <a:off x="4669968" y="1143000"/>
            <a:ext cx="4180115" cy="4582890"/>
            <a:chOff x="4669968" y="1143000"/>
            <a:chExt cx="4180115" cy="4582890"/>
          </a:xfrm>
        </p:grpSpPr>
        <p:pic>
          <p:nvPicPr>
            <p:cNvPr id="5" name="Picture 3" descr="F:\année 2018-19\classe de cinquième LV1\20180918_142846.jpg"/>
            <p:cNvPicPr>
              <a:picLocks noChangeAspect="1"/>
            </p:cNvPicPr>
            <p:nvPr/>
          </p:nvPicPr>
          <p:blipFill>
            <a:blip r:embed="rId3"/>
            <a:srcRect l="51072" t="5555" r="3215" b="5343"/>
            <a:stretch>
              <a:fillRect/>
            </a:stretch>
          </p:blipFill>
          <p:spPr>
            <a:xfrm>
              <a:off x="4669968" y="1143000"/>
              <a:ext cx="4180115" cy="45828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Ellipse 1"/>
            <p:cNvSpPr/>
            <p:nvPr/>
          </p:nvSpPr>
          <p:spPr>
            <a:xfrm>
              <a:off x="4669968" y="1143000"/>
              <a:ext cx="550103" cy="557811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868686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nnée 2018-19\classe de cinquième LV1\20180918_142859.jpg"/>
          <p:cNvPicPr>
            <a:picLocks noChangeAspect="1"/>
          </p:cNvPicPr>
          <p:nvPr/>
        </p:nvPicPr>
        <p:blipFill>
          <a:blip r:embed="rId2"/>
          <a:srcRect l="7142" r="3810"/>
          <a:stretch>
            <a:fillRect/>
          </a:stretch>
        </p:blipFill>
        <p:spPr>
          <a:xfrm>
            <a:off x="653137" y="857250"/>
            <a:ext cx="814251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nnée 2018-19\classe de cinquième LV1\20180918_142941.jpg"/>
          <p:cNvPicPr>
            <a:picLocks noChangeAspect="1"/>
          </p:cNvPicPr>
          <p:nvPr/>
        </p:nvPicPr>
        <p:blipFill>
          <a:blip r:embed="rId2"/>
          <a:srcRect l="6548" r="5476"/>
          <a:stretch>
            <a:fillRect/>
          </a:stretch>
        </p:blipFill>
        <p:spPr>
          <a:xfrm>
            <a:off x="598712" y="857250"/>
            <a:ext cx="804454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Affichage à l'écran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Claire</dc:creator>
  <cp:lastModifiedBy>Claire</cp:lastModifiedBy>
  <cp:revision>1</cp:revision>
  <dcterms:created xsi:type="dcterms:W3CDTF">2018-09-27T16:35:31Z</dcterms:created>
  <dcterms:modified xsi:type="dcterms:W3CDTF">2018-09-27T17:57:09Z</dcterms:modified>
</cp:coreProperties>
</file>