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Default Extension="svg" ContentType="image/svg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71" r:id="rId2"/>
    <p:sldId id="270" r:id="rId3"/>
    <p:sldId id="268" r:id="rId4"/>
    <p:sldId id="26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6947E"/>
    <a:srgbClr val="5B0000"/>
    <a:srgbClr val="B20000"/>
    <a:srgbClr val="A50000"/>
    <a:srgbClr val="FF7743"/>
    <a:srgbClr val="CB5F35"/>
    <a:srgbClr val="9C4A2A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napVertSplitter="1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120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A8FBCB7-2F42-40B3-BBD3-49D00B5A0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BB637CE-3E96-44D6-AC17-627DB1FB72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A61807-8663-4454-B188-AC74488C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6B2F-F180-455B-B861-4BA45A08D676}" type="datetimeFigureOut">
              <a:rPr lang="fr-FR" smtClean="0"/>
              <a:pPr/>
              <a:t>2/02/20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A229801-2319-42EF-9D2F-F5CBC0DBB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9A0FF0-D573-4BB8-8CC7-EF8AAD513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2D5A-1788-4496-B35A-9CC1F40DEB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64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057F92-75D8-4402-AD81-55901195E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884E0CD-5E5E-4DDA-87F4-0B8E4FB6A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A33E8DC-604F-4C29-BF47-1251BBC3A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6B2F-F180-455B-B861-4BA45A08D676}" type="datetimeFigureOut">
              <a:rPr lang="fr-FR" smtClean="0"/>
              <a:pPr/>
              <a:t>2/02/20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E2C70A0-E768-40E6-BA4E-1D9B53B86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9AC2E6-528A-4E6B-9205-C6064646C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2D5A-1788-4496-B35A-9CC1F40DEB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102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0180D4-77F9-410A-B906-67B3457977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ECDEE56-7B1D-42C2-8638-289D9744FD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FE21CD-2801-4397-99D9-6BBBBDDC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6B2F-F180-455B-B861-4BA45A08D676}" type="datetimeFigureOut">
              <a:rPr lang="fr-FR" smtClean="0"/>
              <a:pPr/>
              <a:t>2/02/20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387EE68-4FAA-47D9-9DDC-BDCE94D3B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78CC45-4639-4AD7-8CF3-97119E56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2D5A-1788-4496-B35A-9CC1F40DEB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353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E1C359B-0314-4F3A-8884-C6D96126F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A5AE37-2F3F-49EC-87DA-8303270F7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BD681F0-E540-43C0-9D36-34AC310D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6B2F-F180-455B-B861-4BA45A08D676}" type="datetimeFigureOut">
              <a:rPr lang="fr-FR" smtClean="0"/>
              <a:pPr/>
              <a:t>2/02/20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AB2AC57-E02A-4761-9922-7BD8C05E8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2EDD7DE-DAE5-4EAB-9B14-46043F10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2D5A-1788-4496-B35A-9CC1F40DEB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6572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CBEDA2-596A-4E81-A643-F93CC4562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42A0CD-3C1A-46DE-9506-A1CEC1354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7840962-9700-464E-9D43-AB9E13C2C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6B2F-F180-455B-B861-4BA45A08D676}" type="datetimeFigureOut">
              <a:rPr lang="fr-FR" smtClean="0"/>
              <a:pPr/>
              <a:t>2/02/20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D9B8986-266B-4925-9936-DC9E5691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1EB1E7-4990-43F5-A514-D5DF4D88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2D5A-1788-4496-B35A-9CC1F40DEB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122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6B41ED4-DAA2-4BB3-9B9D-18B5F4E5D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EB1C9D-EB9E-4129-AA2F-52A4AAC74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56A1761-918E-4EA8-AF5E-476A95C1E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A418754-1120-4EAA-AB30-67BCB74D7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6B2F-F180-455B-B861-4BA45A08D676}" type="datetimeFigureOut">
              <a:rPr lang="fr-FR" smtClean="0"/>
              <a:pPr/>
              <a:t>2/02/20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F303CC9-04F2-4EDE-B69E-1ECB81F6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D033A9-7C2B-46A8-A3D6-D2B3E2DE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2D5A-1788-4496-B35A-9CC1F40DEB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441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584EB0A-A2C9-4B5B-B550-7C0BD3D39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BB67846-8999-4DF2-8E5A-337A2C8C0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6D5CE2-0070-4357-B3D5-B5FD62326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1ABA01-7532-4376-9B51-998A97BF57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33998E8-6BF3-4530-A492-2DA24077A9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4C064B4-C128-4E94-ADF2-46C82F665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6B2F-F180-455B-B861-4BA45A08D676}" type="datetimeFigureOut">
              <a:rPr lang="fr-FR" smtClean="0"/>
              <a:pPr/>
              <a:t>2/02/20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585886-C656-47AE-867E-6D7B2ED6E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F33F41F-0070-4605-B7CD-76B591A2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2D5A-1788-4496-B35A-9CC1F40DEB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2739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930778-4CCA-4C86-B491-11237E222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3B8BFE-CD60-4324-8001-CBDAA199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6B2F-F180-455B-B861-4BA45A08D676}" type="datetimeFigureOut">
              <a:rPr lang="fr-FR" smtClean="0"/>
              <a:pPr/>
              <a:t>2/02/20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E5BF18-7612-41A5-BF4C-AA8DA900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12E0814-9024-40A3-BFE5-179FE6CF4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2D5A-1788-4496-B35A-9CC1F40DEB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895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50DC9C-D5E1-41BB-905A-D4931EF24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6B2F-F180-455B-B861-4BA45A08D676}" type="datetimeFigureOut">
              <a:rPr lang="fr-FR" smtClean="0"/>
              <a:pPr/>
              <a:t>2/02/20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3997286-75FF-4FC1-BACC-5FBCB317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01A517D-4D67-46B2-86CA-3D8B1F7A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2D5A-1788-4496-B35A-9CC1F40DEB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4976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8EB68EA-11AD-4A75-ADAB-FE17A135D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6714302-C706-4332-A1BC-A8B23558C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CAF0DA1-E34C-4BB0-9806-766CF171E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D85DF0-3AA9-4BE9-BCC4-41E3AA567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6B2F-F180-455B-B861-4BA45A08D676}" type="datetimeFigureOut">
              <a:rPr lang="fr-FR" smtClean="0"/>
              <a:pPr/>
              <a:t>2/02/20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9030E1B-9BD6-4BA9-BEA7-B6C335075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C209A32-0600-4FD9-A1BF-4C5E0E458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2D5A-1788-4496-B35A-9CC1F40DEB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4455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C84803-97E1-4C6F-A58D-82853F69B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E78A93-B595-4208-B1AB-ADDEECC270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40D38B1-98BD-4F85-8054-DC571E21F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70D374E-BF28-4C77-AFF3-4DA799EB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6B2F-F180-455B-B861-4BA45A08D676}" type="datetimeFigureOut">
              <a:rPr lang="fr-FR" smtClean="0"/>
              <a:pPr/>
              <a:t>2/02/20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CEBC5CF-2D5B-466B-96BE-FCA076029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08CF30C-F5DE-44AB-907B-91591596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42D5A-1788-4496-B35A-9CC1F40DEB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8115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FEE24C-2EB5-4D06-8CFE-1B5FBBCC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98CCA0D-93FF-4B61-8896-7DC76F1BB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BCB7DBC-6BA9-4DAF-BF47-18F7DF2072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46B2F-F180-455B-B861-4BA45A08D676}" type="datetimeFigureOut">
              <a:rPr lang="fr-FR" smtClean="0"/>
              <a:pPr/>
              <a:t>2/02/20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2D65BAB-5AA4-4586-B5E9-DEC56ED5F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B366C6-FA02-477D-B865-6AF310D4E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42D5A-1788-4496-B35A-9CC1F40DEB4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6100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hyperlink" Target="https://www.meteoprog.ua/ru/weather/Moscow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5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3"/>
            <a:ext cx="12191999" cy="5930602"/>
          </a:xfrm>
          <a:prstGeom prst="rect">
            <a:avLst/>
          </a:prstGeom>
        </p:spPr>
      </p:pic>
      <p:pic>
        <p:nvPicPr>
          <p:cNvPr id="7" name="Picture 4" descr="Календарь на февраль 20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F57464-16BC-4C4B-807B-92A68350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15" y="1015466"/>
            <a:ext cx="42005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0 Год Белой Крысы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471190-0EDD-423C-8B5D-5DB5DF3A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0274" y="12109"/>
            <a:ext cx="28575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solidFill>
            <a:srgbClr val="5B0000">
              <a:alpha val="47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</a:rPr>
              <a:t>              </a:t>
            </a:r>
            <a:r>
              <a:rPr lang="fr-FR" sz="4800" dirty="0" err="1" smtClean="0">
                <a:solidFill>
                  <a:schemeClr val="accent1">
                    <a:lumMod val="75000"/>
                  </a:schemeClr>
                </a:solidFill>
              </a:rPr>
              <a:t>Календарь</a:t>
            </a:r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800" dirty="0" err="1" smtClean="0">
                <a:solidFill>
                  <a:schemeClr val="accent1">
                    <a:lumMod val="75000"/>
                  </a:schemeClr>
                </a:solidFill>
              </a:rPr>
              <a:t>февраль</a:t>
            </a:r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</a:rPr>
              <a:t> 2020 </a:t>
            </a:r>
            <a:r>
              <a:rPr lang="fr-FR" sz="4800" dirty="0" err="1" smtClean="0">
                <a:solidFill>
                  <a:schemeClr val="accent1">
                    <a:lumMod val="75000"/>
                  </a:schemeClr>
                </a:solidFill>
              </a:rPr>
              <a:t>года</a:t>
            </a:r>
            <a:endParaRPr lang="fr-FR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4" descr="Погода в Киеве на среду, 15 января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F1DD24-DD97-4B7E-969C-CEF2068A0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90456" y="4562871"/>
            <a:ext cx="3501492" cy="143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90224FA-2999-4F54-B6BB-E8390072311A}"/>
              </a:ext>
            </a:extLst>
          </p:cNvPr>
          <p:cNvSpPr/>
          <p:nvPr/>
        </p:nvSpPr>
        <p:spPr>
          <a:xfrm>
            <a:off x="3614457" y="5528068"/>
            <a:ext cx="4980915" cy="373757"/>
          </a:xfrm>
          <a:prstGeom prst="rect">
            <a:avLst/>
          </a:prstGeom>
          <a:solidFill>
            <a:srgbClr val="B6947E"/>
          </a:solidFill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https://www.meteoprog.ua/ru/weather/Moscow/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59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971720"/>
          </a:xfrm>
          <a:prstGeom prst="rect">
            <a:avLst/>
          </a:prstGeom>
        </p:spPr>
      </p:pic>
      <p:pic>
        <p:nvPicPr>
          <p:cNvPr id="7" name="Picture 4" descr="Календарь на февраль 20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F57464-16BC-4C4B-807B-92A68350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7193" y="1754823"/>
            <a:ext cx="42005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0 Год Белой Крысы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471190-0EDD-423C-8B5D-5DB5DF3A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703" y="0"/>
            <a:ext cx="28575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solidFill>
            <a:srgbClr val="5B0000">
              <a:alpha val="47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Святого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Валентина</a:t>
            </a:r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Graphique 10" descr="Flèche : courbe légèr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5B614D-F610-4151-AB6C-AF93212D2D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6"/>
              </a:ext>
            </a:extLst>
          </a:blip>
          <a:stretch>
            <a:fillRect/>
          </a:stretch>
        </p:blipFill>
        <p:spPr>
          <a:xfrm rot="2169800">
            <a:off x="7660970" y="2835188"/>
            <a:ext cx="290873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59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1"/>
            <a:ext cx="12191998" cy="5325254"/>
          </a:xfrm>
          <a:prstGeom prst="rect">
            <a:avLst/>
          </a:prstGeom>
        </p:spPr>
      </p:pic>
      <p:pic>
        <p:nvPicPr>
          <p:cNvPr id="7" name="Picture 4" descr="Календарь на февраль 20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F57464-16BC-4C4B-807B-92A68350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415" y="1015466"/>
            <a:ext cx="42005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0 Год Белой Крысы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471190-0EDD-423C-8B5D-5DB5DF3A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0274" y="12109"/>
            <a:ext cx="28575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0" y="5288340"/>
            <a:ext cx="12192000" cy="1569660"/>
          </a:xfrm>
          <a:prstGeom prst="rect">
            <a:avLst/>
          </a:prstGeom>
          <a:solidFill>
            <a:srgbClr val="5B0000">
              <a:alpha val="47000"/>
            </a:srgbClr>
          </a:solidFill>
        </p:spPr>
        <p:txBody>
          <a:bodyPr wrap="square" rtlCol="0">
            <a:spAutoFit/>
          </a:bodyPr>
          <a:lstStyle/>
          <a:p>
            <a:pPr algn="ctr">
              <a:tabLst>
                <a:tab pos="4749800" algn="l"/>
              </a:tabLst>
            </a:pP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праздник</a:t>
            </a:r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Защитника Отечеств</a:t>
            </a:r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fr-FR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" name="Graphique 10" descr="Flèche : courbe légèr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5B614D-F610-4151-AB6C-AF93212D2D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  <a:ext uri="{96DAC541-7B7A-43D3-8B79-37D633B846F1}">
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6"/>
              </a:ext>
            </a:extLst>
          </a:blip>
          <a:stretch>
            <a:fillRect/>
          </a:stretch>
        </p:blipFill>
        <p:spPr>
          <a:xfrm rot="8874377">
            <a:off x="3850884" y="2493689"/>
            <a:ext cx="290873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59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784145"/>
          </a:xfrm>
          <a:prstGeom prst="rect">
            <a:avLst/>
          </a:prstGeom>
        </p:spPr>
      </p:pic>
      <p:pic>
        <p:nvPicPr>
          <p:cNvPr id="7" name="Picture 4" descr="Календарь на февраль 20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F57464-16BC-4C4B-807B-92A683502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463" y="983450"/>
            <a:ext cx="42005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2020 Год Белой Крысы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F471190-0EDD-423C-8B5D-5DB5DF3A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0274" y="12109"/>
            <a:ext cx="28575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0" y="5763186"/>
            <a:ext cx="12192000" cy="830997"/>
          </a:xfrm>
          <a:prstGeom prst="rect">
            <a:avLst/>
          </a:prstGeom>
          <a:solidFill>
            <a:srgbClr val="5B0000">
              <a:alpha val="47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</a:rPr>
              <a:t>              </a:t>
            </a:r>
            <a:r>
              <a:rPr lang="fr-FR" sz="4800" dirty="0" err="1" smtClean="0">
                <a:solidFill>
                  <a:schemeClr val="accent1">
                    <a:lumMod val="75000"/>
                  </a:schemeClr>
                </a:solidFill>
              </a:rPr>
              <a:t>Календарь</a:t>
            </a:r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800" dirty="0" err="1" smtClean="0">
                <a:solidFill>
                  <a:schemeClr val="accent1">
                    <a:lumMod val="75000"/>
                  </a:schemeClr>
                </a:solidFill>
              </a:rPr>
              <a:t>февраль</a:t>
            </a:r>
            <a:r>
              <a:rPr lang="fr-FR" sz="4800" dirty="0" smtClean="0">
                <a:solidFill>
                  <a:schemeClr val="accent1">
                    <a:lumMod val="75000"/>
                  </a:schemeClr>
                </a:solidFill>
              </a:rPr>
              <a:t> 2020 </a:t>
            </a:r>
            <a:r>
              <a:rPr lang="fr-FR" sz="4800" dirty="0" err="1" smtClean="0">
                <a:solidFill>
                  <a:schemeClr val="accent1">
                    <a:lumMod val="75000"/>
                  </a:schemeClr>
                </a:solidFill>
              </a:rPr>
              <a:t>года</a:t>
            </a:r>
            <a:endParaRPr lang="fr-FR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2" name="Grouper 21"/>
          <p:cNvGrpSpPr/>
          <p:nvPr/>
        </p:nvGrpSpPr>
        <p:grpSpPr>
          <a:xfrm>
            <a:off x="373909" y="755481"/>
            <a:ext cx="6901038" cy="4523175"/>
            <a:chOff x="373909" y="755481"/>
            <a:chExt cx="6901038" cy="4523175"/>
          </a:xfrm>
        </p:grpSpPr>
        <p:pic>
          <p:nvPicPr>
            <p:cNvPr id="8" name="Graphique 10" descr="Flèche : courbe légère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5B614D-F610-4151-AB6C-AF93212D2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  <a:ext uri="{96DAC541-7B7A-43D3-8B79-37D633B846F1}">
  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6"/>
                </a:ext>
              </a:extLst>
            </a:blip>
            <a:stretch>
              <a:fillRect/>
            </a:stretch>
          </p:blipFill>
          <p:spPr>
            <a:xfrm rot="3249322">
              <a:off x="-365343" y="1768001"/>
              <a:ext cx="2908737" cy="914400"/>
            </a:xfrm>
            <a:prstGeom prst="rect">
              <a:avLst/>
            </a:prstGeom>
          </p:spPr>
        </p:pic>
        <p:pic>
          <p:nvPicPr>
            <p:cNvPr id="9" name="Graphique 10" descr="Flèche : courbe légère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5B614D-F610-4151-AB6C-AF93212D2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  <a:ext uri="{96DAC541-7B7A-43D3-8B79-37D633B846F1}">
  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6"/>
                </a:ext>
              </a:extLst>
            </a:blip>
            <a:stretch>
              <a:fillRect/>
            </a:stretch>
          </p:blipFill>
          <p:spPr>
            <a:xfrm rot="8414986">
              <a:off x="4366210" y="1642936"/>
              <a:ext cx="2908737" cy="914400"/>
            </a:xfrm>
            <a:prstGeom prst="rect">
              <a:avLst/>
            </a:prstGeom>
          </p:spPr>
        </p:pic>
        <p:pic>
          <p:nvPicPr>
            <p:cNvPr id="11" name="Graphique 10" descr="Flèche : courbe légère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5B614D-F610-4151-AB6C-AF93212D2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  <a:ext uri="{96DAC541-7B7A-43D3-8B79-37D633B846F1}">
  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6"/>
                </a:ext>
              </a:extLst>
            </a:blip>
            <a:stretch>
              <a:fillRect/>
            </a:stretch>
          </p:blipFill>
          <p:spPr>
            <a:xfrm rot="7352087">
              <a:off x="1914512" y="1752650"/>
              <a:ext cx="2908737" cy="914400"/>
            </a:xfrm>
            <a:prstGeom prst="rect">
              <a:avLst/>
            </a:prstGeom>
          </p:spPr>
        </p:pic>
        <p:pic>
          <p:nvPicPr>
            <p:cNvPr id="12" name="Graphique 10" descr="Flèche : courbe légère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5B614D-F610-4151-AB6C-AF93212D2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  <a:ext uri="{96DAC541-7B7A-43D3-8B79-37D633B846F1}">
  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6"/>
                </a:ext>
              </a:extLst>
            </a:blip>
            <a:stretch>
              <a:fillRect/>
            </a:stretch>
          </p:blipFill>
          <p:spPr>
            <a:xfrm rot="9044248">
              <a:off x="3434712" y="3037955"/>
              <a:ext cx="2908737" cy="914400"/>
            </a:xfrm>
            <a:prstGeom prst="rect">
              <a:avLst/>
            </a:prstGeom>
          </p:spPr>
        </p:pic>
        <p:pic>
          <p:nvPicPr>
            <p:cNvPr id="13" name="Graphique 10" descr="Flèche : courbe légère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5B614D-F610-4151-AB6C-AF93212D2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  <a:ext uri="{96DAC541-7B7A-43D3-8B79-37D633B846F1}">
  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6"/>
                </a:ext>
              </a:extLst>
            </a:blip>
            <a:stretch>
              <a:fillRect/>
            </a:stretch>
          </p:blipFill>
          <p:spPr>
            <a:xfrm rot="19713660">
              <a:off x="373909" y="4158497"/>
              <a:ext cx="2908737" cy="914400"/>
            </a:xfrm>
            <a:prstGeom prst="rect">
              <a:avLst/>
            </a:prstGeom>
          </p:spPr>
        </p:pic>
        <p:pic>
          <p:nvPicPr>
            <p:cNvPr id="14" name="Graphique 10" descr="Flèche : courbe légère">
              <a:extLst>
                <a:ext uri="{FF2B5EF4-FFF2-40B4-BE49-F238E27FC236}">
  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25B614D-F610-4151-AB6C-AF93212D2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  <a:ext uri="{96DAC541-7B7A-43D3-8B79-37D633B846F1}">
                  <asvg:svgBlip xmlns:asvg="http://schemas.microsoft.com/office/drawing/2016/SVG/main" xmlns:p="http://schemas.openxmlformats.org/presentationml/2006/main" xmlns:r="http://schemas.openxmlformats.org/officeDocument/2006/relationships" xmlns:a="http://schemas.openxmlformats.org/drawingml/2006/main" xmlns="" r:embed="rId6"/>
                </a:ext>
              </a:extLst>
            </a:blip>
            <a:stretch>
              <a:fillRect/>
            </a:stretch>
          </p:blipFill>
          <p:spPr>
            <a:xfrm rot="12188781">
              <a:off x="3981991" y="4364256"/>
              <a:ext cx="2908737" cy="914400"/>
            </a:xfrm>
            <a:prstGeom prst="rect">
              <a:avLst/>
            </a:prstGeom>
          </p:spPr>
        </p:pic>
      </p:grpSp>
      <p:grpSp>
        <p:nvGrpSpPr>
          <p:cNvPr id="23" name="Grouper 22"/>
          <p:cNvGrpSpPr/>
          <p:nvPr/>
        </p:nvGrpSpPr>
        <p:grpSpPr>
          <a:xfrm>
            <a:off x="195112" y="742344"/>
            <a:ext cx="9666280" cy="5145170"/>
            <a:chOff x="195112" y="742344"/>
            <a:chExt cx="9666280" cy="5145170"/>
          </a:xfrm>
        </p:grpSpPr>
        <p:sp>
          <p:nvSpPr>
            <p:cNvPr id="16" name="ZoneTexte 15"/>
            <p:cNvSpPr txBox="1"/>
            <p:nvPr/>
          </p:nvSpPr>
          <p:spPr>
            <a:xfrm>
              <a:off x="6072675" y="2561243"/>
              <a:ext cx="16101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Нил</a:t>
              </a:r>
              <a:r>
                <a:rPr lang="ru-RU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dirty="0" smtClean="0">
                  <a:solidFill>
                    <a:srgbClr val="660066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 класс </a:t>
              </a:r>
              <a:endParaRPr lang="fr-FR" dirty="0">
                <a:solidFill>
                  <a:srgbClr val="660066"/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758702" y="5328249"/>
              <a:ext cx="310269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Жереми и Тимоти</a:t>
              </a:r>
              <a:r>
                <a:rPr lang="ru-RU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 класс</a:t>
              </a:r>
              <a:endParaRPr lang="fr-F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95112" y="782037"/>
              <a:ext cx="182979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00009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Титем</a:t>
              </a:r>
              <a:r>
                <a:rPr lang="ru-RU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класс </a:t>
              </a:r>
              <a:endParaRPr lang="fr-FR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146923" y="742344"/>
              <a:ext cx="201811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B2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Аксель</a:t>
              </a:r>
              <a:r>
                <a:rPr lang="fr-FR" dirty="0" smtClean="0">
                  <a:solidFill>
                    <a:srgbClr val="B2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dirty="0" smtClean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 класс </a:t>
              </a:r>
              <a:endParaRPr lang="fr-FR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914082" y="958776"/>
              <a:ext cx="20572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Полинь</a:t>
              </a:r>
              <a:r>
                <a:rPr lang="ru-RU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класс</a:t>
              </a:r>
              <a:r>
                <a:rPr lang="ru-RU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fr-FR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204062" y="5241183"/>
              <a:ext cx="248541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Энди</a:t>
              </a:r>
              <a:r>
                <a:rPr lang="ru-RU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 класс</a:t>
              </a:r>
              <a:endParaRPr lang="fr-FR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r>
                <a:rPr lang="ru-RU" dirty="0" smtClean="0">
                  <a:solidFill>
                    <a:srgbClr val="660066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Мари</a:t>
              </a:r>
              <a:r>
                <a:rPr lang="ru-RU" dirty="0" smtClean="0">
                  <a:solidFill>
                    <a:srgbClr val="660066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-Сара</a:t>
              </a:r>
              <a:r>
                <a:rPr lang="ru-RU" dirty="0" smtClean="0">
                  <a:solidFill>
                    <a:srgbClr val="660066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fr-FR" dirty="0" smtClean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ru-RU" dirty="0" smtClean="0">
                  <a:solidFill>
                    <a:schemeClr val="accent4">
                      <a:lumMod val="75000"/>
                    </a:schemeClr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 класс </a:t>
              </a:r>
              <a:endParaRPr lang="fr-FR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59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62</Words>
  <Application>Microsoft Macintosh PowerPoint</Application>
  <PresentationFormat>Personnalisé</PresentationFormat>
  <Paragraphs>12</Paragraphs>
  <Slides>4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claire de sacy</dc:creator>
  <cp:lastModifiedBy>Naziha Khen-Dunlop</cp:lastModifiedBy>
  <cp:revision>37</cp:revision>
  <dcterms:created xsi:type="dcterms:W3CDTF">2020-02-02T17:30:28Z</dcterms:created>
  <dcterms:modified xsi:type="dcterms:W3CDTF">2020-02-02T20:03:25Z</dcterms:modified>
</cp:coreProperties>
</file>