
<file path=[Content_Types].xml><?xml version="1.0" encoding="utf-8"?>
<Types xmlns="http://schemas.openxmlformats.org/package/2006/content-types">
  <Default Extension="tmp" ContentType="image/png"/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6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B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A8FBCB7-2F42-40B3-BBD3-49D00B5A0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FBB637CE-3E96-44D6-AC17-627DB1FB7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D3A61807-8663-4454-B188-AC74488C4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6B2F-F180-455B-B861-4BA45A08D676}" type="datetimeFigureOut">
              <a:rPr lang="fr-FR" smtClean="0"/>
              <a:t>08/01/2020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CA229801-2319-42EF-9D2F-F5CBC0DBB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D19A0FF0-D573-4BB8-8CC7-EF8AAD513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2D5A-1788-4496-B35A-9CC1F40DE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4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A057F92-75D8-4402-AD81-55901195E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5884E0CD-5E5E-4DDA-87F4-0B8E4FB6A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A33E8DC-604F-4C29-BF47-1251BBC3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6B2F-F180-455B-B861-4BA45A08D676}" type="datetimeFigureOut">
              <a:rPr lang="fr-FR" smtClean="0"/>
              <a:t>08/01/2020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E2C70A0-E768-40E6-BA4E-1D9B53B86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459AC2E6-528A-4E6B-9205-C6064646C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2D5A-1788-4496-B35A-9CC1F40DE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02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F30180D4-77F9-410A-B906-67B345797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3ECDEE56-7B1D-42C2-8638-289D9744F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EFE21CD-2801-4397-99D9-6BBBBDDC2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6B2F-F180-455B-B861-4BA45A08D676}" type="datetimeFigureOut">
              <a:rPr lang="fr-FR" smtClean="0"/>
              <a:t>08/01/2020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2387EE68-4FAA-47D9-9DDC-BDCE94D3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A478CC45-4639-4AD7-8CF3-97119E56D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2D5A-1788-4496-B35A-9CC1F40DE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53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E1C359B-0314-4F3A-8884-C6D96126F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3A5AE37-2F3F-49EC-87DA-8303270F7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BD681F0-E540-43C0-9D36-34AC310D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6B2F-F180-455B-B861-4BA45A08D676}" type="datetimeFigureOut">
              <a:rPr lang="fr-FR" smtClean="0"/>
              <a:t>08/01/2020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5AB2AC57-E02A-4761-9922-7BD8C05E8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2EDD7DE-DAE5-4EAB-9B14-46043F10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2D5A-1788-4496-B35A-9CC1F40DE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57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ACBEDA2-596A-4E81-A643-F93CC4562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B242A0CD-3C1A-46DE-9506-A1CEC1354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7840962-9700-464E-9D43-AB9E13C2C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6B2F-F180-455B-B861-4BA45A08D676}" type="datetimeFigureOut">
              <a:rPr lang="fr-FR" smtClean="0"/>
              <a:t>08/01/2020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2D9B8986-266B-4925-9936-DC9E5691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B21EB1E7-4990-43F5-A514-D5DF4D88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2D5A-1788-4496-B35A-9CC1F40DE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22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6B41ED4-DAA2-4BB3-9B9D-18B5F4E5D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FEB1C9D-EB9E-4129-AA2F-52A4AAC744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356A1761-918E-4EA8-AF5E-476A95C1E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5A418754-1120-4EAA-AB30-67BCB74D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6B2F-F180-455B-B861-4BA45A08D676}" type="datetimeFigureOut">
              <a:rPr lang="fr-FR" smtClean="0"/>
              <a:t>08/01/2020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4F303CC9-04F2-4EDE-B69E-1ECB81F6D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16D033A9-7C2B-46A8-A3D6-D2B3E2DE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2D5A-1788-4496-B35A-9CC1F40DE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41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584EB0A-A2C9-4B5B-B550-7C0BD3D39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3BB67846-8999-4DF2-8E5A-337A2C8C0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F26D5CE2-0070-4357-B3D5-B5FD62326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8F1ABA01-7532-4376-9B51-998A97BF57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633998E8-6BF3-4530-A492-2DA24077A9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14C064B4-C128-4E94-ADF2-46C82F665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6B2F-F180-455B-B861-4BA45A08D676}" type="datetimeFigureOut">
              <a:rPr lang="fr-FR" smtClean="0"/>
              <a:t>08/01/2020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E9585886-C656-47AE-867E-6D7B2ED6E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FF33F41F-0070-4605-B7CD-76B591A2F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2D5A-1788-4496-B35A-9CC1F40DE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39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1930778-4CCA-4C86-B491-11237E222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F33B8BFE-CD60-4324-8001-CBDAA1999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6B2F-F180-455B-B861-4BA45A08D676}" type="datetimeFigureOut">
              <a:rPr lang="fr-FR" smtClean="0"/>
              <a:t>08/01/2020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8CE5BF18-7612-41A5-BF4C-AA8DA9005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12E0814-9024-40A3-BFE5-179FE6CF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2D5A-1788-4496-B35A-9CC1F40DE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95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A150DC9C-D5E1-41BB-905A-D4931EF24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6B2F-F180-455B-B861-4BA45A08D676}" type="datetimeFigureOut">
              <a:rPr lang="fr-FR" smtClean="0"/>
              <a:t>08/01/2020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F3997286-75FF-4FC1-BACC-5FBCB3174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901A517D-4D67-46B2-86CA-3D8B1F7A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2D5A-1788-4496-B35A-9CC1F40DE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97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8EB68EA-11AD-4A75-ADAB-FE17A135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6714302-C706-4332-A1BC-A8B23558C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6CAF0DA1-E34C-4BB0-9806-766CF171E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65D85DF0-3AA9-4BE9-BCC4-41E3AA567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6B2F-F180-455B-B861-4BA45A08D676}" type="datetimeFigureOut">
              <a:rPr lang="fr-FR" smtClean="0"/>
              <a:t>08/01/2020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C9030E1B-9BD6-4BA9-BEA7-B6C335075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3C209A32-0600-4FD9-A1BF-4C5E0E458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2D5A-1788-4496-B35A-9CC1F40DE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5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9C84803-97E1-4C6F-A58D-82853F69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ACE78A93-B595-4208-B1AB-ADDEECC27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040D38B1-98BD-4F85-8054-DC571E21F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470D374E-BF28-4C77-AFF3-4DA799EBA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6B2F-F180-455B-B861-4BA45A08D676}" type="datetimeFigureOut">
              <a:rPr lang="fr-FR" smtClean="0"/>
              <a:t>08/01/2020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3CEBC5CF-2D5B-466B-96BE-FCA076029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D08CF30C-F5DE-44AB-907B-91591596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2D5A-1788-4496-B35A-9CC1F40DE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15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83FEE24C-2EB5-4D06-8CFE-1B5FBBCCE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E98CCA0D-93FF-4B61-8896-7DC76F1BB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EBCB7DBC-6BA9-4DAF-BF47-18F7DF2072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46B2F-F180-455B-B861-4BA45A08D676}" type="datetimeFigureOut">
              <a:rPr lang="fr-FR" smtClean="0"/>
              <a:t>08/01/2020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62D65BAB-5AA4-4586-B5E9-DEC56ED5F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D3B366C6-FA02-477D-B865-6AF310D4E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42D5A-1788-4496-B35A-9CC1F40DE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00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hyperlink" Target="https://www.meteoprog.ua/ru/weather/Moscow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38D0857D-1DED-4069-AB6C-6AD63D9FC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87" y="179827"/>
            <a:ext cx="11099742" cy="6858000"/>
          </a:xfrm>
          <a:prstGeom prst="rect">
            <a:avLst/>
          </a:prstGeom>
        </p:spPr>
      </p:pic>
      <p:pic>
        <p:nvPicPr>
          <p:cNvPr id="4" name="Graphique 3" descr="Flèche : courbe légère">
            <a:extLst>
              <a:ext uri="{FF2B5EF4-FFF2-40B4-BE49-F238E27FC236}">
                <a16:creationId xmlns="" xmlns:a16="http://schemas.microsoft.com/office/drawing/2014/main" id="{BB42E870-E147-4877-AE1A-B0EC1552DC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1162510">
            <a:off x="2563213" y="5683406"/>
            <a:ext cx="2908737" cy="9144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0DF66C2-082E-4A7E-9B05-0B06E4CF6BA6}"/>
              </a:ext>
            </a:extLst>
          </p:cNvPr>
          <p:cNvSpPr/>
          <p:nvPr/>
        </p:nvSpPr>
        <p:spPr>
          <a:xfrm>
            <a:off x="5248772" y="6006027"/>
            <a:ext cx="4396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Последний день 2019 года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980548" y="4048802"/>
            <a:ext cx="933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Нора</a:t>
            </a:r>
            <a:endParaRPr lang="fr-FR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6" name="Graphique 3" descr="Flèche : courbe légère">
            <a:extLst>
              <a:ext uri="{FF2B5EF4-FFF2-40B4-BE49-F238E27FC236}">
                <a16:creationId xmlns="" xmlns:a16="http://schemas.microsoft.com/office/drawing/2014/main" id="{BB42E870-E147-4877-AE1A-B0EC1552DC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1271851">
            <a:off x="5022179" y="3740230"/>
            <a:ext cx="1963159" cy="617145"/>
          </a:xfrm>
          <a:prstGeom prst="rect">
            <a:avLst/>
          </a:prstGeom>
        </p:spPr>
      </p:pic>
      <p:pic>
        <p:nvPicPr>
          <p:cNvPr id="7" name="Graphique 3" descr="Flèche : courbe légère">
            <a:extLst>
              <a:ext uri="{FF2B5EF4-FFF2-40B4-BE49-F238E27FC236}">
                <a16:creationId xmlns="" xmlns:a16="http://schemas.microsoft.com/office/drawing/2014/main" id="{BB42E870-E147-4877-AE1A-B0EC1552DC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1839161">
            <a:off x="4361700" y="4545835"/>
            <a:ext cx="2356734" cy="32144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599770" y="4873132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41B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</a:t>
            </a:r>
            <a:r>
              <a:rPr lang="ru-RU" sz="2800" dirty="0" smtClean="0">
                <a:solidFill>
                  <a:srgbClr val="41B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етя</a:t>
            </a:r>
            <a:endParaRPr lang="fr-FR" sz="2800" dirty="0">
              <a:solidFill>
                <a:srgbClr val="41B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9" name="Graphique 3" descr="Flèche : courbe légère">
            <a:extLst>
              <a:ext uri="{FF2B5EF4-FFF2-40B4-BE49-F238E27FC236}">
                <a16:creationId xmlns="" xmlns:a16="http://schemas.microsoft.com/office/drawing/2014/main" id="{BB42E870-E147-4877-AE1A-B0EC1552DC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7844454">
            <a:off x="2865504" y="3571673"/>
            <a:ext cx="1963159" cy="61714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4337945" y="2813588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Килиан</a:t>
            </a:r>
            <a:endParaRPr lang="fr-F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0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51 -0.0081 C 0.07552 -0.0081 0.13151 0.04791 0.13151 0.1169 C 0.13151 0.18588 0.07552 0.2419 0.00651 0.2419 C -0.0625 0.2419 -0.11849 0.18588 -0.11849 0.1169 C -0.11849 0.04791 -0.0625 -0.0081 0.00651 -0.0081 Z " pathEditMode="relative" rAng="0" ptsTypes="AAA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5E-6 0 L 0.00611 -0.30694 " pathEditMode="relative" rAng="0" ptsTypes="AA">
                                      <p:cBhvr>
                                        <p:cTn id="66" dur="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-15347"/>
                                    </p:animMotion>
                                    <p:animRot by="1500000">
                                      <p:cBhvr>
                                        <p:cTn id="67" dur="3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8" dur="37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9" dur="375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0" dur="375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81" y="45921"/>
            <a:ext cx="10280027" cy="701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01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hlinkClick r:id="rId2"/>
            <a:extLst>
              <a:ext uri="{FF2B5EF4-FFF2-40B4-BE49-F238E27FC236}">
                <a16:creationId xmlns="" xmlns:a16="http://schemas.microsoft.com/office/drawing/2014/main" id="{2ED7A5DC-46DB-4F9D-8C2C-B62AF9719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411" y="546925"/>
            <a:ext cx="6439799" cy="2638793"/>
          </a:xfrm>
          <a:prstGeom prst="rect">
            <a:avLst/>
          </a:prstGeom>
        </p:spPr>
      </p:pic>
      <p:pic>
        <p:nvPicPr>
          <p:cNvPr id="2" name="Image 1" descr="Capture d’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673" y="3858939"/>
            <a:ext cx="9145277" cy="19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0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7</Words>
  <Application>Microsoft Office PowerPoint</Application>
  <PresentationFormat>Personnalisé</PresentationFormat>
  <Paragraphs>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de sacy</dc:creator>
  <cp:lastModifiedBy>Cdesacy</cp:lastModifiedBy>
  <cp:revision>34</cp:revision>
  <dcterms:created xsi:type="dcterms:W3CDTF">2019-11-15T13:31:39Z</dcterms:created>
  <dcterms:modified xsi:type="dcterms:W3CDTF">2020-01-08T08:59:30Z</dcterms:modified>
</cp:coreProperties>
</file>