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04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0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9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0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30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9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62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46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6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48A4-6981-4F78-9429-BED0CE94533C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028C-607E-4934-B2ED-E145B70C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renard, animal, mammifère, extérieur&#10;&#10;Description générée automatiquement">
            <a:extLst>
              <a:ext uri="{FF2B5EF4-FFF2-40B4-BE49-F238E27FC236}">
                <a16:creationId xmlns:a16="http://schemas.microsoft.com/office/drawing/2014/main" xmlns="" id="{BC0BB6ED-AF38-4A2A-AD50-694760D2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2" b="4518"/>
          <a:stretch/>
        </p:blipFill>
        <p:spPr>
          <a:xfrm>
            <a:off x="-36292" y="764704"/>
            <a:ext cx="9216583" cy="5335735"/>
          </a:xfrm>
          <a:prstGeom prst="rect">
            <a:avLst/>
          </a:prstGeom>
        </p:spPr>
      </p:pic>
      <p:pic>
        <p:nvPicPr>
          <p:cNvPr id="5" name="Image 4" descr="Une image contenant écran, lumière, téléphone&#10;&#10;Description générée automatiquement">
            <a:extLst>
              <a:ext uri="{FF2B5EF4-FFF2-40B4-BE49-F238E27FC236}">
                <a16:creationId xmlns:a16="http://schemas.microsoft.com/office/drawing/2014/main" xmlns="" id="{19BAA5A3-E742-410F-B8FD-1960207D2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8" y="1672582"/>
            <a:ext cx="4434842" cy="31285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8C645BA-57AA-409D-AF49-AE84368B0E44}"/>
              </a:ext>
            </a:extLst>
          </p:cNvPr>
          <p:cNvSpPr txBox="1"/>
          <p:nvPr/>
        </p:nvSpPr>
        <p:spPr>
          <a:xfrm>
            <a:off x="2730915" y="-66293"/>
            <a:ext cx="241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prstClr val="white"/>
                </a:solidFill>
              </a:rPr>
              <a:t> </a:t>
            </a:r>
            <a:r>
              <a:rPr lang="az-Cyrl-AZ" sz="4400" dirty="0">
                <a:solidFill>
                  <a:srgbClr val="00CCFF"/>
                </a:solidFill>
                <a:highlight>
                  <a:srgbClr val="00FFFF"/>
                </a:highlight>
              </a:rPr>
              <a:t>январь</a:t>
            </a:r>
            <a:endParaRPr lang="fr-FR" sz="4400" dirty="0">
              <a:solidFill>
                <a:srgbClr val="00CCFF"/>
              </a:solidFill>
              <a:highlight>
                <a:srgbClr val="00FFFF"/>
              </a:highlight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DB01E8E6-B918-42FB-BF23-4A1A2B59BC0A}"/>
              </a:ext>
            </a:extLst>
          </p:cNvPr>
          <p:cNvCxnSpPr>
            <a:cxnSpLocks/>
          </p:cNvCxnSpPr>
          <p:nvPr/>
        </p:nvCxnSpPr>
        <p:spPr>
          <a:xfrm flipH="1">
            <a:off x="2195736" y="1344760"/>
            <a:ext cx="1852113" cy="745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67D1ED8-9B16-49CE-9C07-95B7A7B65711}"/>
              </a:ext>
            </a:extLst>
          </p:cNvPr>
          <p:cNvSpPr txBox="1"/>
          <p:nvPr/>
        </p:nvSpPr>
        <p:spPr>
          <a:xfrm flipH="1">
            <a:off x="4412167" y="192506"/>
            <a:ext cx="6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432F8CA4-FAD6-4017-A2C4-C9BA973CB02F}"/>
              </a:ext>
            </a:extLst>
          </p:cNvPr>
          <p:cNvCxnSpPr>
            <a:cxnSpLocks/>
          </p:cNvCxnSpPr>
          <p:nvPr/>
        </p:nvCxnSpPr>
        <p:spPr>
          <a:xfrm>
            <a:off x="832400" y="1169769"/>
            <a:ext cx="857834" cy="12585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3025DCD-8774-4E79-9B8E-D28B2AE972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6935429" y="5673389"/>
            <a:ext cx="2291972" cy="120688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75E5D51-71D1-4DAF-9E46-ED9948A44170}"/>
              </a:ext>
            </a:extLst>
          </p:cNvPr>
          <p:cNvCxnSpPr>
            <a:cxnSpLocks/>
          </p:cNvCxnSpPr>
          <p:nvPr/>
        </p:nvCxnSpPr>
        <p:spPr>
          <a:xfrm flipH="1">
            <a:off x="1741905" y="3281031"/>
            <a:ext cx="3064645" cy="288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30AEE64-E89B-41BD-8203-607EBE21961E}"/>
              </a:ext>
            </a:extLst>
          </p:cNvPr>
          <p:cNvSpPr txBox="1"/>
          <p:nvPr/>
        </p:nvSpPr>
        <p:spPr>
          <a:xfrm>
            <a:off x="-72986" y="282854"/>
            <a:ext cx="2306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z-Cyrl-AZ" dirty="0"/>
          </a:p>
          <a:p>
            <a:r>
              <a:rPr lang="az-Cyrl-AZ" sz="3600" dirty="0">
                <a:solidFill>
                  <a:schemeClr val="bg1"/>
                </a:solidFill>
              </a:rPr>
              <a:t>рождество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DFC1A33-8DB9-4AD8-AC3D-584C04ECD44B}"/>
              </a:ext>
            </a:extLst>
          </p:cNvPr>
          <p:cNvSpPr txBox="1"/>
          <p:nvPr/>
        </p:nvSpPr>
        <p:spPr>
          <a:xfrm>
            <a:off x="4027700" y="749252"/>
            <a:ext cx="2226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z-Cyrl-AZ" dirty="0"/>
          </a:p>
          <a:p>
            <a:r>
              <a:rPr lang="az-Cyrl-AZ" sz="3600" dirty="0">
                <a:solidFill>
                  <a:schemeClr val="bg1"/>
                </a:solidFill>
              </a:rPr>
              <a:t>новый год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91CE8EC-8A49-476A-9540-DE12D4CC457C}"/>
              </a:ext>
            </a:extLst>
          </p:cNvPr>
          <p:cNvSpPr txBox="1"/>
          <p:nvPr/>
        </p:nvSpPr>
        <p:spPr>
          <a:xfrm>
            <a:off x="4934625" y="2913675"/>
            <a:ext cx="400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600" dirty="0" smtClean="0">
                <a:solidFill>
                  <a:schemeClr val="bg1"/>
                </a:solidFill>
              </a:rPr>
              <a:t>старый </a:t>
            </a:r>
            <a:r>
              <a:rPr lang="az-Cyrl-AZ" sz="3600" dirty="0">
                <a:solidFill>
                  <a:schemeClr val="bg1"/>
                </a:solidFill>
              </a:rPr>
              <a:t>новый год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9D8D304-E9A8-4151-B4A0-3EB89C7F870C}"/>
              </a:ext>
            </a:extLst>
          </p:cNvPr>
          <p:cNvSpPr txBox="1"/>
          <p:nvPr/>
        </p:nvSpPr>
        <p:spPr>
          <a:xfrm>
            <a:off x="264546" y="5052458"/>
            <a:ext cx="163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dirty="0">
                <a:solidFill>
                  <a:schemeClr val="bg1"/>
                </a:solidFill>
              </a:rPr>
              <a:t>Леа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335AD07F-A9FD-49FB-AF40-E29EC1F34156}"/>
              </a:ext>
            </a:extLst>
          </p:cNvPr>
          <p:cNvCxnSpPr>
            <a:cxnSpLocks/>
          </p:cNvCxnSpPr>
          <p:nvPr/>
        </p:nvCxnSpPr>
        <p:spPr>
          <a:xfrm flipH="1" flipV="1">
            <a:off x="528522" y="2467774"/>
            <a:ext cx="324918" cy="25846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4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2">
            <a:extLst>
              <a:ext uri="{FF2B5EF4-FFF2-40B4-BE49-F238E27FC236}">
                <a16:creationId xmlns:a16="http://schemas.microsoft.com/office/drawing/2014/main" xmlns="" id="{56651B3B-2F8A-4E48-BEA0-5D35421CE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CAC4363-E580-4D32-883F-91742244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54" y="290307"/>
            <a:ext cx="4163915" cy="2236177"/>
          </a:xfrm>
          <a:prstGeom prst="rect">
            <a:avLst/>
          </a:prstGeom>
        </p:spPr>
      </p:pic>
      <p:sp>
        <p:nvSpPr>
          <p:cNvPr id="61" name="Rectangle 54">
            <a:extLst>
              <a:ext uri="{FF2B5EF4-FFF2-40B4-BE49-F238E27FC236}">
                <a16:creationId xmlns:a16="http://schemas.microsoft.com/office/drawing/2014/main" xmlns="" id="{112839B5-6527-4FE1-B5CA-71D5FFC47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752927"/>
            <a:ext cx="5674724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F6F4479-8D50-41F9-8801-0B4A3113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9" y="3079732"/>
            <a:ext cx="4709139" cy="3327144"/>
          </a:xfrm>
          <a:prstGeom prst="rect">
            <a:avLst/>
          </a:prstGeom>
        </p:spPr>
      </p:pic>
      <p:sp>
        <p:nvSpPr>
          <p:cNvPr id="62" name="Rectangle 56">
            <a:extLst>
              <a:ext uri="{FF2B5EF4-FFF2-40B4-BE49-F238E27FC236}">
                <a16:creationId xmlns:a16="http://schemas.microsoft.com/office/drawing/2014/main" xmlns="" id="{BE12D8E2-6088-4997-A8C6-1794DA9E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5110" y="0"/>
            <a:ext cx="61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able, assis, tasse, alimentation&#10;&#10;Description générée automatiquement">
            <a:extLst>
              <a:ext uri="{FF2B5EF4-FFF2-40B4-BE49-F238E27FC236}">
                <a16:creationId xmlns:a16="http://schemas.microsoft.com/office/drawing/2014/main" xmlns="" id="{AD5F95DE-5C2E-485E-BDD1-37CB56AC7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16" y="321736"/>
            <a:ext cx="1605430" cy="321890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AF10F47-1605-47C5-AE58-9062909AD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4724" y="3862990"/>
            <a:ext cx="3469277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mammifère, chat, fleur, rose&#10;&#10;Description générée automatiquement">
            <a:extLst>
              <a:ext uri="{FF2B5EF4-FFF2-40B4-BE49-F238E27FC236}">
                <a16:creationId xmlns:a16="http://schemas.microsoft.com/office/drawing/2014/main" xmlns="" id="{D3F8BEF5-7B0A-48EB-8D2C-7F14D7F31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82" y="4267009"/>
            <a:ext cx="2133300" cy="2133300"/>
          </a:xfrm>
          <a:prstGeom prst="rect">
            <a:avLst/>
          </a:prstGeom>
        </p:spPr>
      </p:pic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xmlns="" id="{CCC61374-5E8C-4033-B785-98C5C12DEAE9}"/>
              </a:ext>
            </a:extLst>
          </p:cNvPr>
          <p:cNvSpPr/>
          <p:nvPr/>
        </p:nvSpPr>
        <p:spPr>
          <a:xfrm flipV="1">
            <a:off x="2533851" y="413887"/>
            <a:ext cx="238226" cy="276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xmlns="" id="{7BF358D1-9A91-4CA3-BAFB-71F15592E695}"/>
              </a:ext>
            </a:extLst>
          </p:cNvPr>
          <p:cNvSpPr/>
          <p:nvPr/>
        </p:nvSpPr>
        <p:spPr>
          <a:xfrm>
            <a:off x="739065" y="3780351"/>
            <a:ext cx="379872" cy="486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xmlns="" id="{CBC93CF2-5267-4B43-8C4C-3CCA53D7321D}"/>
              </a:ext>
            </a:extLst>
          </p:cNvPr>
          <p:cNvSpPr/>
          <p:nvPr/>
        </p:nvSpPr>
        <p:spPr>
          <a:xfrm>
            <a:off x="3255447" y="689997"/>
            <a:ext cx="238226" cy="2761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xmlns="" id="{8D3A1DB8-33B2-49F8-8BC1-B72674147D01}"/>
              </a:ext>
            </a:extLst>
          </p:cNvPr>
          <p:cNvSpPr/>
          <p:nvPr/>
        </p:nvSpPr>
        <p:spPr>
          <a:xfrm>
            <a:off x="4122019" y="3839311"/>
            <a:ext cx="379872" cy="4866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xmlns="" id="{52CBE5B5-540E-43D2-A190-13E125133278}"/>
              </a:ext>
            </a:extLst>
          </p:cNvPr>
          <p:cNvSpPr/>
          <p:nvPr/>
        </p:nvSpPr>
        <p:spPr>
          <a:xfrm>
            <a:off x="2772077" y="1060336"/>
            <a:ext cx="252663" cy="31612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xmlns="" id="{78FCE9A9-A78B-448C-9EE2-1F22B63C6EEC}"/>
              </a:ext>
            </a:extLst>
          </p:cNvPr>
          <p:cNvSpPr/>
          <p:nvPr/>
        </p:nvSpPr>
        <p:spPr>
          <a:xfrm flipV="1">
            <a:off x="2772077" y="4455746"/>
            <a:ext cx="379872" cy="48665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xmlns="" id="{BDD33328-A4C5-43E9-BC91-3962892B32BE}"/>
              </a:ext>
            </a:extLst>
          </p:cNvPr>
          <p:cNvSpPr/>
          <p:nvPr/>
        </p:nvSpPr>
        <p:spPr>
          <a:xfrm>
            <a:off x="2837169" y="1439821"/>
            <a:ext cx="314779" cy="316128"/>
          </a:xfrm>
          <a:prstGeom prst="star5">
            <a:avLst>
              <a:gd name="adj" fmla="val 1594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xmlns="" id="{8C5A3FBC-84B2-4FDA-8760-4468D03B76D2}"/>
              </a:ext>
            </a:extLst>
          </p:cNvPr>
          <p:cNvSpPr/>
          <p:nvPr/>
        </p:nvSpPr>
        <p:spPr>
          <a:xfrm>
            <a:off x="4064267" y="4496097"/>
            <a:ext cx="379872" cy="486658"/>
          </a:xfrm>
          <a:prstGeom prst="star5">
            <a:avLst>
              <a:gd name="adj" fmla="val 2088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5 branches 20">
            <a:extLst>
              <a:ext uri="{FF2B5EF4-FFF2-40B4-BE49-F238E27FC236}">
                <a16:creationId xmlns:a16="http://schemas.microsoft.com/office/drawing/2014/main" xmlns="" id="{DEFE98F0-25EE-43F2-B121-BF0E57B94036}"/>
              </a:ext>
            </a:extLst>
          </p:cNvPr>
          <p:cNvSpPr/>
          <p:nvPr/>
        </p:nvSpPr>
        <p:spPr>
          <a:xfrm>
            <a:off x="3071112" y="1768069"/>
            <a:ext cx="314779" cy="3161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xmlns="" id="{C876224A-2DDF-43AB-983D-DD87EA2E8830}"/>
              </a:ext>
            </a:extLst>
          </p:cNvPr>
          <p:cNvSpPr/>
          <p:nvPr/>
        </p:nvSpPr>
        <p:spPr>
          <a:xfrm>
            <a:off x="1479885" y="5133454"/>
            <a:ext cx="404261" cy="4546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xmlns="" id="{58A2D610-FA99-4055-BC71-5D515BC184AA}"/>
              </a:ext>
            </a:extLst>
          </p:cNvPr>
          <p:cNvSpPr/>
          <p:nvPr/>
        </p:nvSpPr>
        <p:spPr>
          <a:xfrm>
            <a:off x="3573259" y="2086091"/>
            <a:ext cx="360947" cy="326805"/>
          </a:xfrm>
          <a:prstGeom prst="star5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xmlns="" id="{B8DC74C7-606E-4BEE-98AA-E4C25C69DEC0}"/>
              </a:ext>
            </a:extLst>
          </p:cNvPr>
          <p:cNvSpPr/>
          <p:nvPr/>
        </p:nvSpPr>
        <p:spPr>
          <a:xfrm>
            <a:off x="3466438" y="5165822"/>
            <a:ext cx="404261" cy="454696"/>
          </a:xfrm>
          <a:prstGeom prst="star5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3D4BA9C-0CA9-4341-9816-E2C5BD91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262539" cy="60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90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Affichage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DeSacy</dc:creator>
  <cp:lastModifiedBy>Claire DeSacy</cp:lastModifiedBy>
  <cp:revision>2</cp:revision>
  <dcterms:created xsi:type="dcterms:W3CDTF">2020-01-16T09:45:29Z</dcterms:created>
  <dcterms:modified xsi:type="dcterms:W3CDTF">2020-01-16T09:54:36Z</dcterms:modified>
</cp:coreProperties>
</file>