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BAC49-1730-4464-A68E-08A921153F02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0C3C24-8DB6-41F2-883E-027E3C8223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5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331FB-C7A8-42A9-9132-311F78AE6C5A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6DB51-8460-45C4-A969-3276FF40A1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58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D2241A-0E1F-4314-8CE2-57B78222F3D5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6018E2-04A5-48C2-95FF-E56CC81F5F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7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59B325-3C02-436F-ABE6-5BDF9D236A4A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86D3C-5D17-4EEF-8D45-AD91843D13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39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9E753-4E79-4A2F-9AF8-6B3DA0E28B37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0AA10F-5439-47EA-8935-3470FC9FD8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2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2E2FA-8223-4AC5-82FA-BBA78C34F77D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861776-E8A9-4596-892A-B4B41AB62C3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64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8D480-21C5-4A55-B1AB-069B1B6C7B39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F72269-5D1D-4D7A-8A17-A093670BBA3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74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FCCC2-88CD-44EF-914F-4C5EF79CBE55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A8492-056A-44A6-A65B-69D3DB27E4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CBDC7-A734-4BBD-B514-FC2199969294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77EEB2-A236-4575-8CF1-E8A0CECD0F1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8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BCF5DC-A014-4100-9C90-5B2AE349655E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8E68E6-CA58-4460-8654-960F97419BC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6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B3725-184C-478C-8E81-02AD9B0EF7F0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F38A20-0CF1-4D19-92F8-BDB7FAAD135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8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76FE647-EEC0-4187-B9EB-0AC1663B917D}" type="datetime1">
              <a:rPr lang="fr-FR"/>
              <a:pPr lvl="0"/>
              <a:t>19/11/2020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A97EC3-4502-4599-A07E-82CC3370ACB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/>
          <p:nvPr/>
        </p:nvSpPr>
        <p:spPr>
          <a:xfrm>
            <a:off x="827586" y="692694"/>
            <a:ext cx="7742956" cy="10156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Кем </a:t>
            </a:r>
            <a:r>
              <a:rPr lang="ru-RU" sz="60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они</a:t>
            </a:r>
            <a:r>
              <a:rPr lang="ru-RU" sz="60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 хотят стать?</a:t>
            </a:r>
            <a:endParaRPr lang="fr-FR" sz="60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ZoneTexte 4"/>
          <p:cNvSpPr txBox="1"/>
          <p:nvPr/>
        </p:nvSpPr>
        <p:spPr>
          <a:xfrm>
            <a:off x="3779910" y="1917780"/>
            <a:ext cx="1733748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хот</a:t>
            </a: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ть</a:t>
            </a:r>
            <a:endParaRPr lang="fr-FR" sz="4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ZoneTexte 5"/>
          <p:cNvSpPr txBox="1"/>
          <p:nvPr/>
        </p:nvSpPr>
        <p:spPr>
          <a:xfrm>
            <a:off x="1907703" y="3068964"/>
            <a:ext cx="2865464" cy="193899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я хо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ч</a:t>
            </a: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у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ты х</a:t>
            </a: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ч</a:t>
            </a: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ешь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он(а) х</a:t>
            </a:r>
            <a:r>
              <a:rPr lang="ru-RU" sz="4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ч</a:t>
            </a: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ет</a:t>
            </a:r>
            <a:endParaRPr lang="fr-FR" sz="4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ZoneTexte 6"/>
          <p:cNvSpPr txBox="1"/>
          <p:nvPr/>
        </p:nvSpPr>
        <p:spPr>
          <a:xfrm>
            <a:off x="5205606" y="3068964"/>
            <a:ext cx="2559935" cy="193899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мы хо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т</a:t>
            </a:r>
            <a:r>
              <a:rPr lang="ru-RU" sz="40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м</a:t>
            </a:r>
            <a:endParaRPr lang="ru-RU" sz="4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вы хо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т</a:t>
            </a:r>
            <a:r>
              <a:rPr lang="ru-RU" sz="40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те</a:t>
            </a:r>
            <a:endParaRPr lang="ru-RU" sz="4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они хо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т</a:t>
            </a:r>
            <a:r>
              <a:rPr lang="ru-RU" sz="40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я</a:t>
            </a:r>
            <a:r>
              <a:rPr lang="ru-RU" sz="4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т</a:t>
            </a:r>
            <a:endParaRPr lang="fr-FR" sz="4000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 l="71124" t="8715" r="14438" b="21749"/>
          <a:stretch>
            <a:fillRect/>
          </a:stretch>
        </p:blipFill>
        <p:spPr>
          <a:xfrm>
            <a:off x="8192521" y="0"/>
            <a:ext cx="938631" cy="254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ésultat de recherche d'images pour &quot;актриса рисунок&quot;"/>
          <p:cNvPicPr>
            <a:picLocks noChangeAspect="1"/>
          </p:cNvPicPr>
          <p:nvPr/>
        </p:nvPicPr>
        <p:blipFill>
          <a:blip r:embed="rId3"/>
          <a:srcRect l="13230" t="14141" r="8028" b="13179"/>
          <a:stretch>
            <a:fillRect/>
          </a:stretch>
        </p:blipFill>
        <p:spPr>
          <a:xfrm>
            <a:off x="43214" y="4795214"/>
            <a:ext cx="2216377" cy="20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Résultat de recherche d'images pour &quot;учительница рисунок&quot;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0" y="2182846"/>
            <a:ext cx="2566199" cy="2571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3"/>
          <p:cNvSpPr txBox="1"/>
          <p:nvPr/>
        </p:nvSpPr>
        <p:spPr>
          <a:xfrm>
            <a:off x="461945" y="3748436"/>
            <a:ext cx="33253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м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олод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я уч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тельница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ZoneTexte 2"/>
          <p:cNvSpPr txBox="1"/>
          <p:nvPr/>
        </p:nvSpPr>
        <p:spPr>
          <a:xfrm>
            <a:off x="2259582" y="5356427"/>
            <a:ext cx="283602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зв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стная актр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са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Picture 6" descr="Résultat de recherche d'images pour &quot;секретарша рисунок&quot;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6532180" y="4293098"/>
            <a:ext cx="2582201" cy="25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6"/>
          <p:cNvSpPr txBox="1"/>
          <p:nvPr/>
        </p:nvSpPr>
        <p:spPr>
          <a:xfrm>
            <a:off x="6328050" y="6093296"/>
            <a:ext cx="2786341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делов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я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ж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нщина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8" descr="Résultat de recherche d'images pour &quot;балерина рисунок&quot;"/>
          <p:cNvPicPr>
            <a:picLocks noChangeAspect="1"/>
          </p:cNvPicPr>
          <p:nvPr/>
        </p:nvPicPr>
        <p:blipFill>
          <a:blip r:embed="rId6"/>
          <a:srcRect l="7895" t="11257" r="7257" b="12179"/>
          <a:stretch>
            <a:fillRect/>
          </a:stretch>
        </p:blipFill>
        <p:spPr>
          <a:xfrm flipH="1">
            <a:off x="45034" y="16331"/>
            <a:ext cx="2214548" cy="2098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8"/>
          <p:cNvSpPr txBox="1"/>
          <p:nvPr/>
        </p:nvSpPr>
        <p:spPr>
          <a:xfrm>
            <a:off x="1619667" y="604043"/>
            <a:ext cx="2982608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к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рас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вая балер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на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ZoneTexte 1"/>
          <p:cNvSpPr txBox="1"/>
          <p:nvPr/>
        </p:nvSpPr>
        <p:spPr>
          <a:xfrm>
            <a:off x="5516355" y="604683"/>
            <a:ext cx="3042501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хор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ш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ая медсестр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2" name="Picture 10" descr="Résultat de recherche d'images pour &quot;няня рисунок&quot;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83964" y="2182846"/>
            <a:ext cx="3283985" cy="23462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7"/>
          <p:cNvSpPr txBox="1"/>
          <p:nvPr/>
        </p:nvSpPr>
        <p:spPr>
          <a:xfrm>
            <a:off x="7065395" y="2742221"/>
            <a:ext cx="1992852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д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бр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ая н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я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ня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4" name="ZoneTexte 14"/>
          <p:cNvSpPr txBox="1"/>
          <p:nvPr/>
        </p:nvSpPr>
        <p:spPr>
          <a:xfrm>
            <a:off x="2048640" y="-12792"/>
            <a:ext cx="4470647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Она х</a:t>
            </a:r>
            <a:r>
              <a:rPr lang="ru-RU" sz="40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40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чет стать...</a:t>
            </a:r>
            <a:endParaRPr lang="fr-FR" sz="40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5" name="ZoneTexte 8"/>
          <p:cNvSpPr txBox="1"/>
          <p:nvPr/>
        </p:nvSpPr>
        <p:spPr>
          <a:xfrm>
            <a:off x="2037895" y="1271427"/>
            <a:ext cx="3498777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к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рас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ой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балер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ой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6" name="ZoneTexte 16"/>
          <p:cNvSpPr txBox="1"/>
          <p:nvPr/>
        </p:nvSpPr>
        <p:spPr>
          <a:xfrm>
            <a:off x="461945" y="4093302"/>
            <a:ext cx="3889336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м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олод</a:t>
            </a:r>
            <a:r>
              <a:rPr lang="ru-RU" sz="24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й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уч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тельниц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ей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7" name="ZoneTexte 17"/>
          <p:cNvSpPr txBox="1"/>
          <p:nvPr/>
        </p:nvSpPr>
        <p:spPr>
          <a:xfrm>
            <a:off x="2369265" y="5816800"/>
            <a:ext cx="3376760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зв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стн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ой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актр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ой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ZoneTexte 18"/>
          <p:cNvSpPr txBox="1"/>
          <p:nvPr/>
        </p:nvSpPr>
        <p:spPr>
          <a:xfrm>
            <a:off x="4898614" y="837288"/>
            <a:ext cx="3608359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хор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ш</a:t>
            </a:r>
            <a:r>
              <a:rPr lang="ru-RU" sz="2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ей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медсестр</a:t>
            </a:r>
            <a:r>
              <a:rPr lang="ru-RU" sz="2400" b="1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й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9" name="ZoneTexte 7"/>
          <p:cNvSpPr txBox="1"/>
          <p:nvPr/>
        </p:nvSpPr>
        <p:spPr>
          <a:xfrm>
            <a:off x="6702789" y="3219684"/>
            <a:ext cx="2529861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д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бр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ой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н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я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ей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0" name="ZoneTexte 6"/>
          <p:cNvSpPr txBox="1"/>
          <p:nvPr/>
        </p:nvSpPr>
        <p:spPr>
          <a:xfrm>
            <a:off x="5950311" y="6379311"/>
            <a:ext cx="3318540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делов</a:t>
            </a:r>
            <a:r>
              <a:rPr lang="ru-RU" sz="2400" b="1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й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ж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нщин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ой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 l="56652" t="21181" r="4521" b="27156"/>
          <a:stretch>
            <a:fillRect/>
          </a:stretch>
        </p:blipFill>
        <p:spPr>
          <a:xfrm>
            <a:off x="6228179" y="1828086"/>
            <a:ext cx="2935882" cy="219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rcRect l="58458" t="9101" r="10121" b="17261"/>
          <a:stretch>
            <a:fillRect/>
          </a:stretch>
        </p:blipFill>
        <p:spPr>
          <a:xfrm>
            <a:off x="-10067" y="2593284"/>
            <a:ext cx="1773753" cy="233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 l="68434" t="8154" r="10530" b="21717"/>
          <a:stretch>
            <a:fillRect/>
          </a:stretch>
        </p:blipFill>
        <p:spPr>
          <a:xfrm>
            <a:off x="54223" y="4980636"/>
            <a:ext cx="1005035" cy="1882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24"/>
          <p:cNvSpPr txBox="1"/>
          <p:nvPr/>
        </p:nvSpPr>
        <p:spPr>
          <a:xfrm>
            <a:off x="916923" y="5609112"/>
            <a:ext cx="2981072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льны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й стро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тель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rcRect l="64887" t="8715" r="12410" b="12506"/>
          <a:stretch>
            <a:fillRect/>
          </a:stretch>
        </p:blipFill>
        <p:spPr>
          <a:xfrm>
            <a:off x="7601160" y="3872529"/>
            <a:ext cx="1529571" cy="29854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26"/>
          <p:cNvSpPr txBox="1"/>
          <p:nvPr/>
        </p:nvSpPr>
        <p:spPr>
          <a:xfrm>
            <a:off x="5148062" y="4181834"/>
            <a:ext cx="369376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тлет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ческий спортсм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 l="70703" t="11542" r="11181" b="19537"/>
          <a:stretch>
            <a:fillRect/>
          </a:stretch>
        </p:blipFill>
        <p:spPr>
          <a:xfrm>
            <a:off x="0" y="804"/>
            <a:ext cx="1206605" cy="258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4"/>
          <p:cNvSpPr txBox="1"/>
          <p:nvPr/>
        </p:nvSpPr>
        <p:spPr>
          <a:xfrm>
            <a:off x="741048" y="1067461"/>
            <a:ext cx="2788517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вел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ки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й музык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нт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ZoneTexte 21"/>
          <p:cNvSpPr txBox="1"/>
          <p:nvPr/>
        </p:nvSpPr>
        <p:spPr>
          <a:xfrm>
            <a:off x="2468367" y="8668"/>
            <a:ext cx="4185309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Он х</a:t>
            </a:r>
            <a:r>
              <a:rPr lang="ru-RU" sz="40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40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чет стать...</a:t>
            </a:r>
            <a:endParaRPr lang="fr-FR" sz="40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ZoneTexte 4"/>
          <p:cNvSpPr txBox="1"/>
          <p:nvPr/>
        </p:nvSpPr>
        <p:spPr>
          <a:xfrm>
            <a:off x="893451" y="1828086"/>
            <a:ext cx="3558991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вел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к</a:t>
            </a:r>
            <a:r>
              <a:rPr lang="ru-RU" sz="2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им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музык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нт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ом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2" name="ZoneTexte 9"/>
          <p:cNvSpPr txBox="1"/>
          <p:nvPr/>
        </p:nvSpPr>
        <p:spPr>
          <a:xfrm>
            <a:off x="656950" y="3717035"/>
            <a:ext cx="2401360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х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ор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ший п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вар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ZoneTexte 9"/>
          <p:cNvSpPr txBox="1"/>
          <p:nvPr/>
        </p:nvSpPr>
        <p:spPr>
          <a:xfrm>
            <a:off x="1302974" y="4340565"/>
            <a:ext cx="3164390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х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ор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ш</a:t>
            </a:r>
            <a:r>
              <a:rPr lang="ru-RU" sz="2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м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п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вар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ом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4" name="ZoneTexte 24"/>
          <p:cNvSpPr txBox="1"/>
          <p:nvPr/>
        </p:nvSpPr>
        <p:spPr>
          <a:xfrm>
            <a:off x="1069326" y="6165305"/>
            <a:ext cx="3583798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с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льн</a:t>
            </a:r>
            <a:r>
              <a:rPr lang="ru-RU" sz="2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ым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стро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тел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ем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5" name="ZoneTexte 26"/>
          <p:cNvSpPr txBox="1"/>
          <p:nvPr/>
        </p:nvSpPr>
        <p:spPr>
          <a:xfrm>
            <a:off x="4757732" y="5589571"/>
            <a:ext cx="4474433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тлет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ческ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им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спортсм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ом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6" name="Picture 2" descr="Résultat de recherche d'images pour &quot;космонавт рисунок&quot;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71970" y="0"/>
            <a:ext cx="1392091" cy="191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4"/>
          <p:cNvSpPr txBox="1"/>
          <p:nvPr/>
        </p:nvSpPr>
        <p:spPr>
          <a:xfrm>
            <a:off x="5999140" y="13789"/>
            <a:ext cx="3257303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зв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стный космон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вт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ZoneTexte 19"/>
          <p:cNvSpPr txBox="1"/>
          <p:nvPr/>
        </p:nvSpPr>
        <p:spPr>
          <a:xfrm>
            <a:off x="3879588" y="2459452"/>
            <a:ext cx="280692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д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брый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пож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рный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9" name="ZoneTexte 19"/>
          <p:cNvSpPr txBox="1"/>
          <p:nvPr/>
        </p:nvSpPr>
        <p:spPr>
          <a:xfrm>
            <a:off x="3203847" y="2771784"/>
            <a:ext cx="3242937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д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бр</a:t>
            </a:r>
            <a:r>
              <a:rPr lang="ru-RU" sz="2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ым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пож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рн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ым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0" name="ZoneTexte 14"/>
          <p:cNvSpPr txBox="1"/>
          <p:nvPr/>
        </p:nvSpPr>
        <p:spPr>
          <a:xfrm>
            <a:off x="4561018" y="1196748"/>
            <a:ext cx="4603043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... и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зв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стн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ым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космон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а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вт</a:t>
            </a:r>
            <a:r>
              <a:rPr lang="ru-RU" sz="2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ом</a:t>
            </a:r>
            <a:endParaRPr lang="fr-FR" sz="2400" b="0" i="0" u="none" strike="noStrike" kern="1200" cap="none" spc="0" baseline="0">
              <a:solidFill>
                <a:srgbClr val="FFC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/>
          <p:nvPr/>
        </p:nvSpPr>
        <p:spPr>
          <a:xfrm>
            <a:off x="0" y="2420892"/>
            <a:ext cx="9144000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0" i="0" u="none" strike="noStrike" kern="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А вы, </a:t>
            </a:r>
            <a:r>
              <a:rPr lang="ru-RU" sz="5400" b="0" i="0" u="none" strike="noStrike" kern="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к</a:t>
            </a:r>
            <a:r>
              <a:rPr lang="ru-RU" sz="5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ем</a:t>
            </a:r>
            <a:r>
              <a:rPr lang="ru-RU" sz="54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5400" b="0" i="0" u="none" strike="noStrike" kern="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вы</a:t>
            </a:r>
            <a:r>
              <a:rPr lang="ru-RU" sz="54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хотите стать?</a:t>
            </a:r>
            <a:endParaRPr lang="fr-FR" sz="5400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ZoneTexte 3"/>
          <p:cNvSpPr txBox="1"/>
          <p:nvPr/>
        </p:nvSpPr>
        <p:spPr>
          <a:xfrm>
            <a:off x="0" y="4221089"/>
            <a:ext cx="9144000" cy="1754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Мы</a:t>
            </a:r>
            <a:r>
              <a:rPr lang="ru-RU" sz="5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хот</a:t>
            </a:r>
            <a:r>
              <a:rPr lang="ru-RU" sz="5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и</a:t>
            </a:r>
            <a:r>
              <a:rPr lang="ru-RU" sz="5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м стать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хор</a:t>
            </a:r>
            <a:r>
              <a:rPr lang="ru-RU" sz="5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</a:t>
            </a:r>
            <a:r>
              <a:rPr lang="ru-RU" sz="5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ш</a:t>
            </a:r>
            <a:r>
              <a:rPr lang="ru-RU" sz="5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ими</a:t>
            </a:r>
            <a:r>
              <a:rPr lang="ru-RU" sz="54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5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студ</a:t>
            </a:r>
            <a:r>
              <a:rPr lang="ru-RU" sz="5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е</a:t>
            </a:r>
            <a:r>
              <a:rPr lang="ru-RU" sz="5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нт</a:t>
            </a:r>
            <a:r>
              <a:rPr lang="ru-RU" sz="5400" b="0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ами</a:t>
            </a:r>
            <a:r>
              <a:rPr lang="ru-RU" sz="54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.</a:t>
            </a:r>
            <a:endParaRPr lang="fr-FR" sz="5400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101</Words>
  <Application>Microsoft Office PowerPoint</Application>
  <PresentationFormat>Affichage à l'écran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</dc:creator>
  <cp:lastModifiedBy>Cdesacy</cp:lastModifiedBy>
  <cp:revision>1</cp:revision>
  <dcterms:created xsi:type="dcterms:W3CDTF">2017-09-28T15:34:04Z</dcterms:created>
  <dcterms:modified xsi:type="dcterms:W3CDTF">2020-11-19T09:41:22Z</dcterms:modified>
</cp:coreProperties>
</file>