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0" r:id="rId2"/>
    <p:sldId id="258" r:id="rId3"/>
    <p:sldId id="259" r:id="rId4"/>
    <p:sldId id="278" r:id="rId5"/>
    <p:sldId id="260" r:id="rId6"/>
    <p:sldId id="263" r:id="rId7"/>
    <p:sldId id="277" r:id="rId8"/>
    <p:sldId id="261" r:id="rId9"/>
    <p:sldId id="265" r:id="rId10"/>
    <p:sldId id="276" r:id="rId11"/>
    <p:sldId id="266" r:id="rId12"/>
    <p:sldId id="268" r:id="rId13"/>
    <p:sldId id="275" r:id="rId14"/>
    <p:sldId id="271" r:id="rId15"/>
    <p:sldId id="272" r:id="rId16"/>
    <p:sldId id="274" r:id="rId17"/>
    <p:sldId id="269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37" autoAdjust="0"/>
    <p:restoredTop sz="94671"/>
  </p:normalViewPr>
  <p:slideViewPr>
    <p:cSldViewPr snapToGrid="0" snapToObjects="1">
      <p:cViewPr>
        <p:scale>
          <a:sx n="93" d="100"/>
          <a:sy n="93" d="100"/>
        </p:scale>
        <p:origin x="-12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8073EFB-7DE8-B247-BE48-C27914F242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95D902C6-6460-1344-8DC0-A9420DDFB2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AA9FF7E1-78BB-9241-A612-3C418C81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506DC-EA2E-6447-8432-13F33F1B28BC}" type="datetimeFigureOut">
              <a:rPr lang="fr-FR" smtClean="0"/>
              <a:t>29/10/2018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53D905BC-853C-9A48-8523-5528988A5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2742BB9F-7ADB-9D4D-8F9C-608589B3A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959A0-2471-5643-B806-2322AC2DF8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4259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A22395DE-07A9-D443-990D-E97838C41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030C4649-BC86-4D49-B2F1-7DD60AEB7A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FF613181-89E9-9A4C-B481-896BE5B99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506DC-EA2E-6447-8432-13F33F1B28BC}" type="datetimeFigureOut">
              <a:rPr lang="fr-FR" smtClean="0"/>
              <a:t>29/10/2018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D805EDF7-FD68-A541-8E08-5BBEB141E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24B107C5-9E56-1A41-9E77-8C2770865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959A0-2471-5643-B806-2322AC2DF8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7680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="" xmlns:a16="http://schemas.microsoft.com/office/drawing/2014/main" id="{BA601AE4-65FA-7E4D-9359-27136CBCE2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CC11A149-C3FB-9745-A9E3-77311FCEE0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F0FD5316-74BE-4442-98D6-CA1DF3736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506DC-EA2E-6447-8432-13F33F1B28BC}" type="datetimeFigureOut">
              <a:rPr lang="fr-FR" smtClean="0"/>
              <a:t>29/10/2018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B4D9AF27-5316-794B-9089-81409B227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A44856ED-FCC1-BA47-BE14-F044540F3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959A0-2471-5643-B806-2322AC2DF8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4506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F202A3C3-B971-3C47-A1EB-BA588D797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0E5E3D38-092E-504B-AD48-D2E4FE5A1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03345248-DA32-EB44-A7D5-5179E8658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506DC-EA2E-6447-8432-13F33F1B28BC}" type="datetimeFigureOut">
              <a:rPr lang="fr-FR" smtClean="0"/>
              <a:t>29/10/2018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6CCDE297-0657-FD4F-B0A4-93BA72FF4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DA2CD098-EB47-5942-80B7-AB3EADA6E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959A0-2471-5643-B806-2322AC2DF8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8911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FD882C4-1D36-294A-85AC-71A6C637F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DF46DD0F-670B-A943-A488-FAD0B74F0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4C277A20-CEB8-B049-BDD0-FE596AA5E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506DC-EA2E-6447-8432-13F33F1B28BC}" type="datetimeFigureOut">
              <a:rPr lang="fr-FR" smtClean="0"/>
              <a:t>29/10/2018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95B8DE1C-5E0F-8144-B6E7-6A709C531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ECFCD321-BE20-FA47-8FDA-A4537BF50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959A0-2471-5643-B806-2322AC2DF8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5485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5F4CEBB-4881-E740-B3CA-B07E0D53D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13995F3F-FA69-584A-B8C9-92D11C2FCB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B0D4D842-C608-1246-B170-9A0520401D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DA72F360-2348-4A42-9C5D-DB4478E61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506DC-EA2E-6447-8432-13F33F1B28BC}" type="datetimeFigureOut">
              <a:rPr lang="fr-FR" smtClean="0"/>
              <a:t>29/10/2018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8E5388E1-9F87-B246-A1CC-7CDA8CDAF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AA29CCD0-CBBE-9A4A-89B3-6F3BBD1CA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959A0-2471-5643-B806-2322AC2DF8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1580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ED643054-C0B8-5D49-8A98-F52132C6D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AAE06152-CE1B-1D4E-8A84-32F2D88EA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963741ED-0FC5-F64C-8FB2-D017C9ADC2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3E334CAD-DB4F-5546-8758-8B3EC0BC34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E25621B9-72AA-3A4E-B387-8AEEE8EA3E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FF9B1A14-2F76-6344-AF33-4111136DD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506DC-EA2E-6447-8432-13F33F1B28BC}" type="datetimeFigureOut">
              <a:rPr lang="fr-FR" smtClean="0"/>
              <a:t>29/10/2018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="" xmlns:a16="http://schemas.microsoft.com/office/drawing/2014/main" id="{86CD83B1-80C3-5146-AE52-6BB032538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E7AF9BF9-B2C4-1345-A48D-6E537F643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959A0-2471-5643-B806-2322AC2DF8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6412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4AF0D80-C217-4C4A-AB89-33E112851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E7126F2B-9134-7148-97E6-CF9C97CAD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506DC-EA2E-6447-8432-13F33F1B28BC}" type="datetimeFigureOut">
              <a:rPr lang="fr-FR" smtClean="0"/>
              <a:t>29/10/2018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BCAD06D1-7626-A14B-85AA-3B512D6F5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0AA201CA-B4BC-6244-B444-8BD44748A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959A0-2471-5643-B806-2322AC2DF8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1827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F5DB3B56-88EF-E647-B9D6-90708BC6E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506DC-EA2E-6447-8432-13F33F1B28BC}" type="datetimeFigureOut">
              <a:rPr lang="fr-FR" smtClean="0"/>
              <a:t>29/10/2018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4814D8E5-A349-624A-A05C-474956CA1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6901F10B-9087-414B-8558-394EC1F5D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959A0-2471-5643-B806-2322AC2DF8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7398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57C3502-EF85-A449-B50F-5C64BB2F2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561EE590-00A5-FE41-B557-CCF00C5B0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A9292A1B-3665-EE4E-8BE7-FBF1856D45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764D40C2-9CA2-F147-8A0D-1B7860816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506DC-EA2E-6447-8432-13F33F1B28BC}" type="datetimeFigureOut">
              <a:rPr lang="fr-FR" smtClean="0"/>
              <a:t>29/10/2018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FBE758EC-4BCD-B146-A5C5-AD907AF7C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FB688AFD-2734-9B4C-ADC7-903611842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959A0-2471-5643-B806-2322AC2DF8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8757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BC46758-E98B-754B-AC2A-918CDA8B8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="" xmlns:a16="http://schemas.microsoft.com/office/drawing/2014/main" id="{49DF9FBC-E045-DC4C-8743-0E53C3AE28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A016A4A6-81BC-284B-A36D-CC10CFF49B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44D05DA5-7BFE-E24B-8088-D792CC97F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506DC-EA2E-6447-8432-13F33F1B28BC}" type="datetimeFigureOut">
              <a:rPr lang="fr-FR" smtClean="0"/>
              <a:t>29/10/2018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99819C0C-28DE-8D46-9690-9FF81D988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3B93033E-AFA7-B84F-AB74-495F6C85C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959A0-2471-5643-B806-2322AC2DF8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5680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C916FAE3-1BD9-8F4D-9CAC-1E6384801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001E0E8E-D6D6-8946-985B-3E766D6119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2B554BEB-2E8F-834C-BE57-AFF7826F1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506DC-EA2E-6447-8432-13F33F1B28BC}" type="datetimeFigureOut">
              <a:rPr lang="fr-FR" smtClean="0"/>
              <a:t>29/10/2018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5FC4B04B-1123-3D41-95DB-C4BB0A391F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B075A0B0-9F95-EB40-9941-FF362AC39D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959A0-2471-5643-B806-2322AC2DF8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563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290E148-A43C-4529-BD15-10B4EF5F73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26059"/>
            <a:ext cx="9144000" cy="1902941"/>
          </a:xfrm>
        </p:spPr>
        <p:txBody>
          <a:bodyPr>
            <a:noAutofit/>
          </a:bodyPr>
          <a:lstStyle/>
          <a:p>
            <a:r>
              <a:rPr lang="az-Cyrl-AZ" sz="6600" b="1" dirty="0">
                <a:solidFill>
                  <a:schemeClr val="bg1"/>
                </a:solidFill>
              </a:rPr>
              <a:t>Викторина</a:t>
            </a:r>
            <a:r>
              <a:rPr lang="fr-FR" sz="6600" b="1" dirty="0">
                <a:solidFill>
                  <a:schemeClr val="bg1"/>
                </a:solidFill>
              </a:rPr>
              <a:t> </a:t>
            </a:r>
            <a:r>
              <a:rPr lang="ru-RU" sz="6600" b="1" dirty="0">
                <a:solidFill>
                  <a:schemeClr val="bg1"/>
                </a:solidFill>
              </a:rPr>
              <a:t>на Чемпионате Мире По Футболу</a:t>
            </a:r>
            <a:endParaRPr lang="fr-FR" sz="6600" b="1" dirty="0">
              <a:solidFill>
                <a:schemeClr val="bg1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08A7ABEB-4A91-44DD-B1AC-000A406F70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46508" y="6186616"/>
            <a:ext cx="3006811" cy="488092"/>
          </a:xfrm>
        </p:spPr>
        <p:txBody>
          <a:bodyPr>
            <a:normAutofit fontScale="47500" lnSpcReduction="20000"/>
          </a:bodyPr>
          <a:lstStyle/>
          <a:p>
            <a:r>
              <a:rPr lang="fr-FR" dirty="0" smtClean="0"/>
              <a:t>Matteo</a:t>
            </a:r>
            <a:endParaRPr lang="fr-FR" dirty="0"/>
          </a:p>
          <a:p>
            <a:r>
              <a:rPr lang="fr-FR"/>
              <a:t>Pierre 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38C53A56-60D7-4DAF-8264-F8347D9E364F}"/>
              </a:ext>
            </a:extLst>
          </p:cNvPr>
          <p:cNvSpPr txBox="1"/>
          <p:nvPr/>
        </p:nvSpPr>
        <p:spPr>
          <a:xfrm>
            <a:off x="3859427" y="2063578"/>
            <a:ext cx="5115697" cy="1517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8F40CFAC-93B0-4CC3-9C86-1E11A4CEA4DA}"/>
              </a:ext>
            </a:extLst>
          </p:cNvPr>
          <p:cNvSpPr txBox="1"/>
          <p:nvPr/>
        </p:nvSpPr>
        <p:spPr>
          <a:xfrm>
            <a:off x="4011827" y="2215978"/>
            <a:ext cx="5115697" cy="1517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12C06B72-9522-41E4-AFD6-2D52ECDA3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7027">
            <a:off x="583670" y="3325789"/>
            <a:ext cx="4915930" cy="267918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E09B16D6-9700-43D8-8417-F57BF9D63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96404">
            <a:off x="6754188" y="3037367"/>
            <a:ext cx="4677398" cy="281159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D5F4E553-04A8-4E2C-90A5-1FBF101E44B3}"/>
              </a:ext>
            </a:extLst>
          </p:cNvPr>
          <p:cNvSpPr txBox="1"/>
          <p:nvPr/>
        </p:nvSpPr>
        <p:spPr>
          <a:xfrm>
            <a:off x="1293341" y="453081"/>
            <a:ext cx="890510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Cyrl-AZ" sz="6600" dirty="0">
                <a:latin typeface="Century" panose="02040604050505020304" pitchFamily="18" charset="0"/>
              </a:rPr>
              <a:t>Викторина</a:t>
            </a:r>
            <a:r>
              <a:rPr lang="fr-FR" sz="6600" dirty="0">
                <a:latin typeface="Century" panose="02040604050505020304" pitchFamily="18" charset="0"/>
              </a:rPr>
              <a:t> </a:t>
            </a:r>
            <a:r>
              <a:rPr lang="ru-RU" sz="6600" dirty="0">
                <a:latin typeface="Century" panose="02040604050505020304" pitchFamily="18" charset="0"/>
              </a:rPr>
              <a:t>про Чемпионат Мира по </a:t>
            </a:r>
            <a:r>
              <a:rPr lang="az-Cyrl-AZ" sz="6600" dirty="0">
                <a:latin typeface="Century" panose="02040604050505020304" pitchFamily="18" charset="0"/>
              </a:rPr>
              <a:t>ф</a:t>
            </a:r>
            <a:r>
              <a:rPr lang="ru-RU" sz="6600" dirty="0" err="1">
                <a:latin typeface="Century" panose="02040604050505020304" pitchFamily="18" charset="0"/>
              </a:rPr>
              <a:t>утболу</a:t>
            </a:r>
            <a:endParaRPr lang="fr-FR" sz="66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821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5868625F-EEAA-6B47-9D87-DF1E7159D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155" y="1399262"/>
            <a:ext cx="8493690" cy="477770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="" xmlns:a16="http://schemas.microsoft.com/office/drawing/2014/main" id="{4C79C91E-480D-4F46-A524-39E55D8BA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z-Cyrl-AZ" dirty="0"/>
              <a:t>Хорошо</a:t>
            </a:r>
            <a:r>
              <a:rPr lang="fr-FR" dirty="0"/>
              <a:t> !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FE1FA1A4-A973-0A4F-8CC7-2DD9A826A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65515" cy="4351338"/>
          </a:xfrm>
        </p:spPr>
        <p:txBody>
          <a:bodyPr/>
          <a:lstStyle/>
          <a:p>
            <a:endParaRPr lang="fr-FR" dirty="0"/>
          </a:p>
          <a:p>
            <a:r>
              <a:rPr lang="az-Cyrl-AZ" dirty="0">
                <a:solidFill>
                  <a:srgbClr val="FF0000"/>
                </a:solidFill>
                <a:hlinkClick r:id="rId3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Кликните здесь</a:t>
            </a:r>
            <a:r>
              <a:rPr lang="fr-FR" dirty="0">
                <a:solidFill>
                  <a:srgbClr val="FF0000"/>
                </a:solidFill>
                <a:hlinkClick r:id="rId3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!</a:t>
            </a:r>
            <a:endParaRPr lang="fr-FR" dirty="0">
              <a:solidFill>
                <a:srgbClr val="FF0000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395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83E827A0-06B9-4265-A82A-FADD2A3CD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164" y="0"/>
            <a:ext cx="10805672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="" xmlns:a16="http://schemas.microsoft.com/office/drawing/2014/main" id="{2D37A42A-7AF0-E746-9FA3-59356A579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dirty="0">
                <a:solidFill>
                  <a:srgbClr val="00B050"/>
                </a:solidFill>
              </a:rPr>
              <a:t>N°4- </a:t>
            </a:r>
            <a:r>
              <a:rPr lang="az-Cyrl-AZ" sz="3600" dirty="0">
                <a:solidFill>
                  <a:srgbClr val="00B050"/>
                </a:solidFill>
              </a:rPr>
              <a:t>Сколько рублей</a:t>
            </a:r>
            <a:r>
              <a:rPr lang="fr-FR" sz="3600" dirty="0">
                <a:solidFill>
                  <a:srgbClr val="00B050"/>
                </a:solidFill>
              </a:rPr>
              <a:t> </a:t>
            </a:r>
            <a:r>
              <a:rPr lang="az-Cyrl-AZ" sz="3600" dirty="0">
                <a:solidFill>
                  <a:srgbClr val="00B050"/>
                </a:solidFill>
              </a:rPr>
              <a:t>было выделено на проведение</a:t>
            </a:r>
            <a:r>
              <a:rPr lang="fr-FR" sz="3600" dirty="0">
                <a:solidFill>
                  <a:srgbClr val="00B050"/>
                </a:solidFill>
              </a:rPr>
              <a:t> </a:t>
            </a:r>
            <a:r>
              <a:rPr lang="az-Cyrl-AZ" sz="3600" dirty="0">
                <a:solidFill>
                  <a:srgbClr val="00B050"/>
                </a:solidFill>
              </a:rPr>
              <a:t>чемпионат</a:t>
            </a:r>
            <a:r>
              <a:rPr lang="fr-FR" sz="3600" dirty="0">
                <a:solidFill>
                  <a:srgbClr val="00B050"/>
                </a:solidFill>
              </a:rPr>
              <a:t>a</a:t>
            </a:r>
            <a:r>
              <a:rPr lang="az-Cyrl-AZ" sz="3600" dirty="0">
                <a:solidFill>
                  <a:srgbClr val="00B050"/>
                </a:solidFill>
              </a:rPr>
              <a:t> мира по футболу ?</a:t>
            </a:r>
            <a:r>
              <a:rPr lang="fr-FR" sz="3600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D58CD045-573C-F34B-B668-FF00D8463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>
                <a:solidFill>
                  <a:srgbClr val="FF0000"/>
                </a:solidFill>
              </a:rPr>
              <a:t>a) </a:t>
            </a:r>
            <a:r>
              <a:rPr lang="fr-FR" dirty="0">
                <a:solidFill>
                  <a:srgbClr val="FF0000"/>
                </a:solidFill>
                <a:hlinkClick r:id="rId3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660 </a:t>
            </a:r>
            <a:r>
              <a:rPr lang="az-Cyrl-AZ" dirty="0">
                <a:solidFill>
                  <a:srgbClr val="FF0000"/>
                </a:solidFill>
                <a:hlinkClick r:id="rId3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миллионов</a:t>
            </a:r>
            <a:endParaRPr lang="fr-FR" dirty="0">
              <a:solidFill>
                <a:srgbClr val="FF0000"/>
              </a:solidFill>
            </a:endParaRPr>
          </a:p>
          <a:p>
            <a:endParaRPr lang="fr-FR" dirty="0"/>
          </a:p>
          <a:p>
            <a:r>
              <a:rPr lang="az-Cyrl-AZ" dirty="0">
                <a:solidFill>
                  <a:srgbClr val="FF0000"/>
                </a:solidFill>
              </a:rPr>
              <a:t>б</a:t>
            </a:r>
            <a:r>
              <a:rPr lang="fr-FR" dirty="0">
                <a:solidFill>
                  <a:srgbClr val="FF0000"/>
                </a:solidFill>
              </a:rPr>
              <a:t>) </a:t>
            </a:r>
            <a:r>
              <a:rPr lang="fr-FR" dirty="0">
                <a:solidFill>
                  <a:srgbClr val="FF0000"/>
                </a:solidFill>
                <a:hlinkClick r:id="rId4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660 </a:t>
            </a:r>
            <a:r>
              <a:rPr lang="az-Cyrl-AZ" dirty="0">
                <a:solidFill>
                  <a:srgbClr val="FF0000"/>
                </a:solidFill>
                <a:hlinkClick r:id="rId4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млрд</a:t>
            </a:r>
            <a:endParaRPr lang="fr-FR" dirty="0">
              <a:solidFill>
                <a:srgbClr val="FF0000"/>
              </a:solidFill>
            </a:endParaRPr>
          </a:p>
          <a:p>
            <a:endParaRPr lang="fr-FR" dirty="0"/>
          </a:p>
          <a:p>
            <a:r>
              <a:rPr lang="az-Cyrl-AZ" dirty="0">
                <a:solidFill>
                  <a:srgbClr val="FF0000"/>
                </a:solidFill>
              </a:rPr>
              <a:t>в</a:t>
            </a:r>
            <a:r>
              <a:rPr lang="fr-FR" dirty="0">
                <a:solidFill>
                  <a:srgbClr val="FF0000"/>
                </a:solidFill>
              </a:rPr>
              <a:t>) </a:t>
            </a:r>
            <a:r>
              <a:rPr lang="fr-FR" dirty="0">
                <a:solidFill>
                  <a:srgbClr val="FF0000"/>
                </a:solidFill>
                <a:hlinkClick r:id="rId3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560 </a:t>
            </a:r>
            <a:r>
              <a:rPr lang="az-Cyrl-AZ" dirty="0">
                <a:solidFill>
                  <a:srgbClr val="FF0000"/>
                </a:solidFill>
                <a:hlinkClick r:id="rId3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миллионов</a:t>
            </a:r>
            <a:endParaRPr lang="fr-FR" dirty="0">
              <a:solidFill>
                <a:srgbClr val="FF0000"/>
              </a:solidFill>
            </a:endParaRP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5461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fficher l’image source">
            <a:extLst>
              <a:ext uri="{FF2B5EF4-FFF2-40B4-BE49-F238E27FC236}">
                <a16:creationId xmlns="" xmlns:a16="http://schemas.microsoft.com/office/drawing/2014/main" id="{536329E6-A483-4575-B5B0-F7AD383B8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8623"/>
            <a:ext cx="10439400" cy="642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="" xmlns:a16="http://schemas.microsoft.com/office/drawing/2014/main" id="{8422C201-1664-DF4A-83B7-943D710CF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z-Cyrl-AZ" dirty="0">
                <a:solidFill>
                  <a:schemeClr val="bg1"/>
                </a:solidFill>
              </a:rPr>
              <a:t>Не повезло</a:t>
            </a:r>
            <a:r>
              <a:rPr lang="fr-FR" dirty="0">
                <a:solidFill>
                  <a:schemeClr val="bg1"/>
                </a:solidFill>
              </a:rPr>
              <a:t>, </a:t>
            </a:r>
            <a:r>
              <a:rPr lang="az-Cyrl-AZ" dirty="0">
                <a:solidFill>
                  <a:schemeClr val="bg1"/>
                </a:solidFill>
              </a:rPr>
              <a:t>еще раз </a:t>
            </a:r>
            <a:r>
              <a:rPr lang="fr-FR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615F1A3F-8553-984B-AA9B-A3B47C292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r>
              <a:rPr lang="az-Cyrl-AZ" dirty="0">
                <a:solidFill>
                  <a:srgbClr val="FF0000"/>
                </a:solidFill>
                <a:hlinkClick r:id="rId3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Кликните здесь</a:t>
            </a:r>
            <a:r>
              <a:rPr lang="fr-FR" dirty="0">
                <a:solidFill>
                  <a:srgbClr val="FF0000"/>
                </a:solidFill>
                <a:hlinkClick r:id="rId3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!</a:t>
            </a:r>
            <a:endParaRPr lang="fr-FR" dirty="0">
              <a:solidFill>
                <a:srgbClr val="FF0000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8939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5868625F-EEAA-6B47-9D87-DF1E7159D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155" y="1399262"/>
            <a:ext cx="8493690" cy="477770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="" xmlns:a16="http://schemas.microsoft.com/office/drawing/2014/main" id="{4C79C91E-480D-4F46-A524-39E55D8BA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z-Cyrl-AZ" dirty="0"/>
              <a:t>Хорошо</a:t>
            </a:r>
            <a:r>
              <a:rPr lang="fr-FR" dirty="0"/>
              <a:t> !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FE1FA1A4-A973-0A4F-8CC7-2DD9A826A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65515" cy="4351338"/>
          </a:xfrm>
        </p:spPr>
        <p:txBody>
          <a:bodyPr/>
          <a:lstStyle/>
          <a:p>
            <a:endParaRPr lang="fr-FR" dirty="0"/>
          </a:p>
          <a:p>
            <a:r>
              <a:rPr lang="az-Cyrl-AZ" dirty="0">
                <a:solidFill>
                  <a:srgbClr val="FF0000"/>
                </a:solidFill>
                <a:hlinkClick r:id="rId3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Кликните здесь</a:t>
            </a:r>
            <a:r>
              <a:rPr lang="fr-FR" dirty="0">
                <a:solidFill>
                  <a:srgbClr val="FF0000"/>
                </a:solidFill>
                <a:hlinkClick r:id="rId3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!</a:t>
            </a:r>
            <a:endParaRPr lang="fr-FR" dirty="0">
              <a:solidFill>
                <a:srgbClr val="FF0000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9056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5EB6D502-79C4-4DD2-A657-027A25A35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235" y="365125"/>
            <a:ext cx="10167458" cy="583088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="" xmlns:a16="http://schemas.microsoft.com/office/drawing/2014/main" id="{BECC02FA-67FC-4115-AFC3-3B506A8D5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chemeClr val="accent2"/>
                </a:solidFill>
              </a:rPr>
              <a:t>N°5-</a:t>
            </a:r>
            <a:r>
              <a:rPr lang="az-Cyrl-AZ" dirty="0">
                <a:solidFill>
                  <a:schemeClr val="accent2"/>
                </a:solidFill>
              </a:rPr>
              <a:t>К</a:t>
            </a:r>
            <a:r>
              <a:rPr lang="ru-RU" dirty="0" err="1">
                <a:solidFill>
                  <a:schemeClr val="accent2"/>
                </a:solidFill>
              </a:rPr>
              <a:t>ак</a:t>
            </a:r>
            <a:r>
              <a:rPr lang="ru-RU" dirty="0">
                <a:solidFill>
                  <a:schemeClr val="accent2"/>
                </a:solidFill>
              </a:rPr>
              <a:t> зовут талисмана Чемпионата м</a:t>
            </a:r>
            <a:r>
              <a:rPr lang="az-Cyrl-AZ" dirty="0">
                <a:solidFill>
                  <a:schemeClr val="accent2"/>
                </a:solidFill>
              </a:rPr>
              <a:t>и</a:t>
            </a:r>
            <a:r>
              <a:rPr lang="ru-RU" dirty="0" err="1">
                <a:solidFill>
                  <a:schemeClr val="accent2"/>
                </a:solidFill>
              </a:rPr>
              <a:t>ра</a:t>
            </a:r>
            <a:r>
              <a:rPr lang="ru-RU" dirty="0">
                <a:solidFill>
                  <a:schemeClr val="accent2"/>
                </a:solidFill>
              </a:rPr>
              <a:t> по футболу </a:t>
            </a:r>
            <a:r>
              <a:rPr lang="fr-FR" dirty="0">
                <a:solidFill>
                  <a:schemeClr val="accent2"/>
                </a:solidFill>
              </a:rPr>
              <a:t>2018</a:t>
            </a:r>
            <a:r>
              <a:rPr lang="ru-RU" dirty="0">
                <a:solidFill>
                  <a:schemeClr val="accent2"/>
                </a:solidFill>
              </a:rPr>
              <a:t>?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056F59C-0659-4B28-895D-D2378C6A4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>
              <a:solidFill>
                <a:srgbClr val="FFC000"/>
              </a:solidFill>
            </a:endParaRPr>
          </a:p>
          <a:p>
            <a:r>
              <a:rPr lang="az-Cyrl-AZ" dirty="0">
                <a:solidFill>
                  <a:srgbClr val="FF0000"/>
                </a:solidFill>
                <a:hlinkClick r:id="rId3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Забивака</a:t>
            </a:r>
            <a:endParaRPr lang="fr-FR" dirty="0">
              <a:solidFill>
                <a:srgbClr val="FF0000"/>
              </a:solidFill>
            </a:endParaRPr>
          </a:p>
          <a:p>
            <a:endParaRPr lang="fr-FR" dirty="0"/>
          </a:p>
          <a:p>
            <a:r>
              <a:rPr lang="az-Cyrl-AZ" dirty="0">
                <a:solidFill>
                  <a:srgbClr val="FF0000"/>
                </a:solidFill>
                <a:hlinkClick r:id="rId4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Максим</a:t>
            </a:r>
            <a:endParaRPr lang="fr-FR" dirty="0">
              <a:solidFill>
                <a:srgbClr val="FF0000"/>
              </a:solidFill>
            </a:endParaRPr>
          </a:p>
          <a:p>
            <a:endParaRPr lang="fr-FR" dirty="0"/>
          </a:p>
          <a:p>
            <a:r>
              <a:rPr lang="az-Cyrl-AZ" dirty="0">
                <a:solidFill>
                  <a:srgbClr val="FF0000"/>
                </a:solidFill>
                <a:hlinkClick r:id="rId4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Владивака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52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fficher l’image source">
            <a:extLst>
              <a:ext uri="{FF2B5EF4-FFF2-40B4-BE49-F238E27FC236}">
                <a16:creationId xmlns="" xmlns:a16="http://schemas.microsoft.com/office/drawing/2014/main" id="{536329E6-A483-4575-B5B0-F7AD383B8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8623"/>
            <a:ext cx="10439400" cy="642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="" xmlns:a16="http://schemas.microsoft.com/office/drawing/2014/main" id="{8422C201-1664-DF4A-83B7-943D710CF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z-Cyrl-AZ" dirty="0">
                <a:solidFill>
                  <a:schemeClr val="bg1"/>
                </a:solidFill>
              </a:rPr>
              <a:t>Не повезло</a:t>
            </a:r>
            <a:r>
              <a:rPr lang="fr-FR" dirty="0">
                <a:solidFill>
                  <a:schemeClr val="bg1"/>
                </a:solidFill>
              </a:rPr>
              <a:t>, </a:t>
            </a:r>
            <a:r>
              <a:rPr lang="az-Cyrl-AZ" dirty="0">
                <a:solidFill>
                  <a:schemeClr val="bg1"/>
                </a:solidFill>
              </a:rPr>
              <a:t>еще раз </a:t>
            </a:r>
            <a:r>
              <a:rPr lang="fr-FR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615F1A3F-8553-984B-AA9B-A3B47C292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r>
              <a:rPr lang="az-Cyrl-AZ" dirty="0">
                <a:solidFill>
                  <a:srgbClr val="FF0000"/>
                </a:solidFill>
                <a:hlinkClick r:id="rId3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Кликните здесь</a:t>
            </a:r>
            <a:r>
              <a:rPr lang="fr-FR" dirty="0">
                <a:solidFill>
                  <a:srgbClr val="FF0000"/>
                </a:solidFill>
                <a:hlinkClick r:id="rId3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!</a:t>
            </a:r>
            <a:endParaRPr lang="fr-FR" dirty="0">
              <a:solidFill>
                <a:srgbClr val="FF0000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6915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5868625F-EEAA-6B47-9D87-DF1E7159D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155" y="1399262"/>
            <a:ext cx="8493690" cy="477770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="" xmlns:a16="http://schemas.microsoft.com/office/drawing/2014/main" id="{4C79C91E-480D-4F46-A524-39E55D8BA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z-Cyrl-AZ" dirty="0"/>
              <a:t>Хорошо</a:t>
            </a:r>
            <a:r>
              <a:rPr lang="fr-FR" dirty="0"/>
              <a:t> !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FE1FA1A4-A973-0A4F-8CC7-2DD9A826A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65515" cy="4351338"/>
          </a:xfrm>
        </p:spPr>
        <p:txBody>
          <a:bodyPr/>
          <a:lstStyle/>
          <a:p>
            <a:endParaRPr lang="fr-FR" dirty="0"/>
          </a:p>
          <a:p>
            <a:r>
              <a:rPr lang="az-Cyrl-AZ" dirty="0">
                <a:solidFill>
                  <a:srgbClr val="FF0000"/>
                </a:solidFill>
                <a:hlinkClick r:id="rId3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Кликните здесь</a:t>
            </a:r>
            <a:r>
              <a:rPr lang="fr-FR" dirty="0">
                <a:solidFill>
                  <a:srgbClr val="FF0000"/>
                </a:solidFill>
                <a:hlinkClick r:id="rId3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!</a:t>
            </a:r>
            <a:endParaRPr lang="fr-FR" dirty="0">
              <a:solidFill>
                <a:srgbClr val="FF0000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9937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E9DA874E-EB02-41CF-AED7-DC9704E1E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49" y="180215"/>
            <a:ext cx="11501305" cy="6499150"/>
          </a:xfrm>
          <a:prstGeom prst="rect">
            <a:avLst/>
          </a:prstGeom>
        </p:spPr>
      </p:pic>
      <p:sp>
        <p:nvSpPr>
          <p:cNvPr id="5" name="Espace réservé du contenu 2">
            <a:extLst>
              <a:ext uri="{FF2B5EF4-FFF2-40B4-BE49-F238E27FC236}">
                <a16:creationId xmlns="" xmlns:a16="http://schemas.microsoft.com/office/drawing/2014/main" id="{7CC6D023-2776-E248-9DD6-1FBB98D0B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531813"/>
            <a:ext cx="10515600" cy="5522912"/>
          </a:xfrm>
        </p:spPr>
        <p:txBody>
          <a:bodyPr>
            <a:normAutofit/>
          </a:bodyPr>
          <a:lstStyle/>
          <a:p>
            <a:pPr algn="ctr"/>
            <a:r>
              <a:rPr lang="az-Cyrl-AZ" sz="8800" b="1" i="1" dirty="0">
                <a:solidFill>
                  <a:srgbClr val="FF0000"/>
                </a:solidFill>
              </a:rPr>
              <a:t>Конец</a:t>
            </a:r>
            <a:r>
              <a:rPr lang="fr-FR" sz="8800" b="1" i="1" dirty="0">
                <a:solidFill>
                  <a:srgbClr val="FF0000"/>
                </a:solidFill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3520761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5CC3A88F-6D78-4823-B5EE-16E03B4D9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65" y="252412"/>
            <a:ext cx="10898659" cy="635317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="" xmlns:a16="http://schemas.microsoft.com/office/drawing/2014/main" id="{9FB8D7D7-1251-6E46-81D4-A24AB9863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N°1- </a:t>
            </a:r>
            <a:r>
              <a:rPr lang="az-Cyrl-AZ" dirty="0">
                <a:solidFill>
                  <a:schemeClr val="bg1"/>
                </a:solidFill>
              </a:rPr>
              <a:t>Когда начался чемпионат мира по футболу ?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62E4DF64-A95A-364F-856D-9F14E0DDE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>
                <a:solidFill>
                  <a:srgbClr val="FF0000"/>
                </a:solidFill>
              </a:rPr>
              <a:t>a) </a:t>
            </a:r>
            <a:r>
              <a:rPr lang="fr-FR" dirty="0">
                <a:solidFill>
                  <a:srgbClr val="FF0000"/>
                </a:solidFill>
                <a:hlinkClick r:id="rId3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15/06</a:t>
            </a:r>
            <a:endParaRPr lang="fr-FR" dirty="0">
              <a:solidFill>
                <a:srgbClr val="FF0000"/>
              </a:solidFill>
            </a:endParaRPr>
          </a:p>
          <a:p>
            <a:endParaRPr lang="fr-FR" dirty="0"/>
          </a:p>
          <a:p>
            <a:r>
              <a:rPr lang="az-Cyrl-AZ" dirty="0">
                <a:solidFill>
                  <a:srgbClr val="FF0000"/>
                </a:solidFill>
              </a:rPr>
              <a:t>б</a:t>
            </a:r>
            <a:r>
              <a:rPr lang="fr-FR" dirty="0">
                <a:solidFill>
                  <a:srgbClr val="FF0000"/>
                </a:solidFill>
              </a:rPr>
              <a:t>) </a:t>
            </a:r>
            <a:r>
              <a:rPr lang="fr-FR" dirty="0">
                <a:solidFill>
                  <a:srgbClr val="FF0000"/>
                </a:solidFill>
                <a:hlinkClick r:id="rId3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15/07</a:t>
            </a:r>
            <a:endParaRPr lang="fr-FR" dirty="0">
              <a:solidFill>
                <a:srgbClr val="FF0000"/>
              </a:solidFill>
            </a:endParaRPr>
          </a:p>
          <a:p>
            <a:endParaRPr lang="fr-FR" dirty="0"/>
          </a:p>
          <a:p>
            <a:r>
              <a:rPr lang="az-Cyrl-AZ" dirty="0">
                <a:solidFill>
                  <a:srgbClr val="FF0000"/>
                </a:solidFill>
              </a:rPr>
              <a:t>в</a:t>
            </a:r>
            <a:r>
              <a:rPr lang="fr-FR" dirty="0">
                <a:solidFill>
                  <a:srgbClr val="FF0000"/>
                </a:solidFill>
              </a:rPr>
              <a:t>) </a:t>
            </a:r>
            <a:r>
              <a:rPr lang="fr-FR" dirty="0">
                <a:solidFill>
                  <a:srgbClr val="FF0000"/>
                </a:solidFill>
                <a:hlinkClick r:id="rId4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14/06</a:t>
            </a:r>
            <a:endParaRPr lang="fr-FR" dirty="0">
              <a:solidFill>
                <a:srgbClr val="FF0000"/>
              </a:solidFill>
            </a:endParaRP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9879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ficher l’image source">
            <a:extLst>
              <a:ext uri="{FF2B5EF4-FFF2-40B4-BE49-F238E27FC236}">
                <a16:creationId xmlns="" xmlns:a16="http://schemas.microsoft.com/office/drawing/2014/main" id="{69838EF1-2A98-4424-8E33-525B84D49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8623"/>
            <a:ext cx="10439400" cy="642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="" xmlns:a16="http://schemas.microsoft.com/office/drawing/2014/main" id="{8422C201-1664-DF4A-83B7-943D710CF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z-Cyrl-AZ" dirty="0">
                <a:solidFill>
                  <a:schemeClr val="bg1"/>
                </a:solidFill>
              </a:rPr>
              <a:t>Не повезло</a:t>
            </a:r>
            <a:r>
              <a:rPr lang="fr-FR" dirty="0">
                <a:solidFill>
                  <a:schemeClr val="bg1"/>
                </a:solidFill>
              </a:rPr>
              <a:t>, </a:t>
            </a:r>
            <a:r>
              <a:rPr lang="az-Cyrl-AZ" dirty="0">
                <a:solidFill>
                  <a:schemeClr val="bg1"/>
                </a:solidFill>
              </a:rPr>
              <a:t>еще раз </a:t>
            </a:r>
            <a:r>
              <a:rPr lang="fr-FR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615F1A3F-8553-984B-AA9B-A3B47C292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r>
              <a:rPr lang="az-Cyrl-AZ" dirty="0">
                <a:solidFill>
                  <a:srgbClr val="FF0000"/>
                </a:solidFill>
                <a:hlinkClick r:id="rId3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Кликните здесь</a:t>
            </a:r>
            <a:r>
              <a:rPr lang="fr-FR" dirty="0">
                <a:solidFill>
                  <a:srgbClr val="FF0000"/>
                </a:solidFill>
                <a:hlinkClick r:id="rId3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!</a:t>
            </a:r>
            <a:endParaRPr lang="fr-FR" dirty="0">
              <a:solidFill>
                <a:srgbClr val="FF0000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601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5868625F-EEAA-6B47-9D87-DF1E7159D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155" y="1399262"/>
            <a:ext cx="8493690" cy="477770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="" xmlns:a16="http://schemas.microsoft.com/office/drawing/2014/main" id="{4C79C91E-480D-4F46-A524-39E55D8BA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z-Cyrl-AZ" dirty="0"/>
              <a:t>Хорошо</a:t>
            </a:r>
            <a:r>
              <a:rPr lang="fr-FR" dirty="0"/>
              <a:t> !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FE1FA1A4-A973-0A4F-8CC7-2DD9A826A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65515" cy="4351338"/>
          </a:xfrm>
        </p:spPr>
        <p:txBody>
          <a:bodyPr/>
          <a:lstStyle/>
          <a:p>
            <a:endParaRPr lang="fr-FR" dirty="0"/>
          </a:p>
          <a:p>
            <a:r>
              <a:rPr lang="az-Cyrl-AZ" dirty="0">
                <a:solidFill>
                  <a:srgbClr val="FF0000"/>
                </a:solidFill>
                <a:hlinkClick r:id="rId3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Кликните здесь</a:t>
            </a:r>
            <a:r>
              <a:rPr lang="fr-FR" dirty="0">
                <a:solidFill>
                  <a:srgbClr val="FF0000"/>
                </a:solidFill>
                <a:hlinkClick r:id="rId3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!</a:t>
            </a:r>
            <a:endParaRPr lang="fr-FR" dirty="0">
              <a:solidFill>
                <a:srgbClr val="FF0000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3513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9346E042-2FC3-42D3-AB8E-7294D28F5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29" y="0"/>
            <a:ext cx="11290341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="" xmlns:a16="http://schemas.microsoft.com/office/drawing/2014/main" id="{297F9377-768B-F142-8D89-4026EC372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710" y="730539"/>
            <a:ext cx="9336578" cy="828098"/>
          </a:xfrm>
          <a:noFill/>
        </p:spPr>
        <p:txBody>
          <a:bodyPr/>
          <a:lstStyle/>
          <a:p>
            <a:pPr algn="ctr"/>
            <a:r>
              <a:rPr lang="fr-FR" b="1" dirty="0"/>
              <a:t>N°2- </a:t>
            </a:r>
            <a:r>
              <a:rPr lang="az-Cyrl-AZ" b="1" dirty="0"/>
              <a:t>Как называется стадион</a:t>
            </a:r>
            <a:r>
              <a:rPr lang="fr-FR" b="1" dirty="0"/>
              <a:t> </a:t>
            </a:r>
            <a:r>
              <a:rPr lang="az-Cyrl-AZ" b="1" dirty="0"/>
              <a:t>в Сочи ?</a:t>
            </a:r>
            <a:endParaRPr lang="fr-FR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7B764F10-F10E-C743-8290-202737CD6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1434"/>
            <a:ext cx="2836025" cy="3241962"/>
          </a:xfrm>
          <a:noFill/>
        </p:spPr>
        <p:txBody>
          <a:bodyPr>
            <a:normAutofit/>
          </a:bodyPr>
          <a:lstStyle/>
          <a:p>
            <a:endParaRPr lang="fr-FR" dirty="0"/>
          </a:p>
          <a:p>
            <a:r>
              <a:rPr lang="fr-FR" dirty="0"/>
              <a:t>a)</a:t>
            </a:r>
            <a:r>
              <a:rPr lang="az-Cyrl-AZ" dirty="0"/>
              <a:t> </a:t>
            </a:r>
            <a:r>
              <a:rPr lang="az-Cyrl-AZ" dirty="0">
                <a:hlinkClick r:id="rId3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Казань Арена</a:t>
            </a:r>
            <a:endParaRPr lang="fr-FR" dirty="0"/>
          </a:p>
          <a:p>
            <a:endParaRPr lang="fr-FR" dirty="0"/>
          </a:p>
          <a:p>
            <a:r>
              <a:rPr lang="az-Cyrl-AZ" dirty="0"/>
              <a:t>б</a:t>
            </a:r>
            <a:r>
              <a:rPr lang="fr-FR" dirty="0"/>
              <a:t>) </a:t>
            </a:r>
            <a:r>
              <a:rPr lang="az-Cyrl-AZ" dirty="0">
                <a:hlinkClick r:id="rId3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Лужники</a:t>
            </a:r>
            <a:endParaRPr lang="fr-FR" dirty="0"/>
          </a:p>
          <a:p>
            <a:endParaRPr lang="fr-FR" dirty="0"/>
          </a:p>
          <a:p>
            <a:r>
              <a:rPr lang="az-Cyrl-AZ" dirty="0"/>
              <a:t>в</a:t>
            </a:r>
            <a:r>
              <a:rPr lang="fr-FR" dirty="0"/>
              <a:t>) </a:t>
            </a:r>
            <a:r>
              <a:rPr lang="az-Cyrl-AZ" dirty="0">
                <a:hlinkClick r:id="rId4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Фишт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9285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fficher l’image source">
            <a:extLst>
              <a:ext uri="{FF2B5EF4-FFF2-40B4-BE49-F238E27FC236}">
                <a16:creationId xmlns="" xmlns:a16="http://schemas.microsoft.com/office/drawing/2014/main" id="{44E46B80-89A8-48D9-B1D3-7C53EFD90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8623"/>
            <a:ext cx="10439400" cy="642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="" xmlns:a16="http://schemas.microsoft.com/office/drawing/2014/main" id="{8422C201-1664-DF4A-83B7-943D710CF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z-Cyrl-AZ" dirty="0">
                <a:solidFill>
                  <a:schemeClr val="bg1"/>
                </a:solidFill>
              </a:rPr>
              <a:t>Не повезло</a:t>
            </a:r>
            <a:r>
              <a:rPr lang="fr-FR" dirty="0">
                <a:solidFill>
                  <a:schemeClr val="bg1"/>
                </a:solidFill>
              </a:rPr>
              <a:t>, </a:t>
            </a:r>
            <a:r>
              <a:rPr lang="az-Cyrl-AZ" dirty="0">
                <a:solidFill>
                  <a:schemeClr val="bg1"/>
                </a:solidFill>
              </a:rPr>
              <a:t>еще раз </a:t>
            </a:r>
            <a:r>
              <a:rPr lang="fr-FR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615F1A3F-8553-984B-AA9B-A3B47C292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r>
              <a:rPr lang="az-Cyrl-AZ" dirty="0">
                <a:solidFill>
                  <a:srgbClr val="FF0000"/>
                </a:solidFill>
                <a:hlinkClick r:id="rId3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Кликните здесь</a:t>
            </a:r>
            <a:r>
              <a:rPr lang="fr-FR" dirty="0">
                <a:solidFill>
                  <a:srgbClr val="FF0000"/>
                </a:solidFill>
                <a:hlinkClick r:id="rId3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!</a:t>
            </a:r>
            <a:endParaRPr lang="fr-FR" dirty="0">
              <a:solidFill>
                <a:srgbClr val="FF0000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730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5868625F-EEAA-6B47-9D87-DF1E7159D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155" y="1399262"/>
            <a:ext cx="8493690" cy="477770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="" xmlns:a16="http://schemas.microsoft.com/office/drawing/2014/main" id="{4C79C91E-480D-4F46-A524-39E55D8BA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z-Cyrl-AZ" dirty="0"/>
              <a:t>Хорошо</a:t>
            </a:r>
            <a:r>
              <a:rPr lang="fr-FR" dirty="0"/>
              <a:t> !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FE1FA1A4-A973-0A4F-8CC7-2DD9A826A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65515" cy="4351338"/>
          </a:xfrm>
        </p:spPr>
        <p:txBody>
          <a:bodyPr/>
          <a:lstStyle/>
          <a:p>
            <a:endParaRPr lang="fr-FR" dirty="0"/>
          </a:p>
          <a:p>
            <a:r>
              <a:rPr lang="az-Cyrl-AZ" dirty="0">
                <a:solidFill>
                  <a:srgbClr val="FF0000"/>
                </a:solidFill>
                <a:hlinkClick r:id="rId3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Кликните здесь</a:t>
            </a:r>
            <a:r>
              <a:rPr lang="fr-FR" dirty="0">
                <a:solidFill>
                  <a:srgbClr val="FF0000"/>
                </a:solidFill>
                <a:hlinkClick r:id="rId3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!</a:t>
            </a:r>
            <a:endParaRPr lang="fr-FR" dirty="0">
              <a:solidFill>
                <a:srgbClr val="FF0000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2783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29FBDE84-D722-4CF6-8D68-BFF5E843F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162" y="551935"/>
            <a:ext cx="9630033" cy="594094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="" xmlns:a16="http://schemas.microsoft.com/office/drawing/2014/main" id="{7585E820-65A3-DD42-A9C7-4084E0546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N°3- </a:t>
            </a:r>
            <a:r>
              <a:rPr lang="az-Cyrl-AZ" dirty="0"/>
              <a:t>Как звали вратаря российской команды?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503E9022-A4E5-1344-B102-718AB22F6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>
                <a:solidFill>
                  <a:srgbClr val="FF0000"/>
                </a:solidFill>
              </a:rPr>
              <a:t>a) </a:t>
            </a:r>
            <a:r>
              <a:rPr lang="az-Cyrl-AZ" dirty="0">
                <a:solidFill>
                  <a:srgbClr val="FF0000"/>
                </a:solidFill>
                <a:hlinkClick r:id="rId3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Лунев</a:t>
            </a:r>
            <a:endParaRPr lang="fr-FR" dirty="0">
              <a:solidFill>
                <a:srgbClr val="FF0000"/>
              </a:solidFill>
            </a:endParaRPr>
          </a:p>
          <a:p>
            <a:endParaRPr lang="fr-FR" dirty="0"/>
          </a:p>
          <a:p>
            <a:r>
              <a:rPr lang="az-Cyrl-AZ" dirty="0">
                <a:solidFill>
                  <a:srgbClr val="FF0000"/>
                </a:solidFill>
              </a:rPr>
              <a:t>б</a:t>
            </a:r>
            <a:r>
              <a:rPr lang="fr-FR" dirty="0">
                <a:solidFill>
                  <a:srgbClr val="FF0000"/>
                </a:solidFill>
              </a:rPr>
              <a:t>) </a:t>
            </a:r>
            <a:r>
              <a:rPr lang="az-Cyrl-AZ" dirty="0">
                <a:solidFill>
                  <a:srgbClr val="FF0000"/>
                </a:solidFill>
                <a:hlinkClick r:id="rId4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Дзюба</a:t>
            </a:r>
            <a:endParaRPr lang="fr-FR" dirty="0">
              <a:solidFill>
                <a:srgbClr val="FF0000"/>
              </a:solidFill>
            </a:endParaRPr>
          </a:p>
          <a:p>
            <a:endParaRPr lang="fr-FR" dirty="0"/>
          </a:p>
          <a:p>
            <a:r>
              <a:rPr lang="az-Cyrl-AZ" dirty="0">
                <a:solidFill>
                  <a:srgbClr val="FF0000"/>
                </a:solidFill>
              </a:rPr>
              <a:t>в</a:t>
            </a:r>
            <a:r>
              <a:rPr lang="fr-FR" dirty="0">
                <a:solidFill>
                  <a:srgbClr val="FF0000"/>
                </a:solidFill>
              </a:rPr>
              <a:t>)</a:t>
            </a:r>
            <a:r>
              <a:rPr lang="az-Cyrl-AZ" dirty="0">
                <a:solidFill>
                  <a:srgbClr val="FF0000"/>
                </a:solidFill>
              </a:rPr>
              <a:t> </a:t>
            </a:r>
            <a:r>
              <a:rPr lang="az-Cyrl-AZ" dirty="0">
                <a:solidFill>
                  <a:srgbClr val="FF0000"/>
                </a:solidFill>
                <a:hlinkClick r:id="rId4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Ташаев</a:t>
            </a:r>
            <a:endParaRPr lang="fr-FR" dirty="0">
              <a:solidFill>
                <a:srgbClr val="FF0000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9795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fficher l’image source">
            <a:extLst>
              <a:ext uri="{FF2B5EF4-FFF2-40B4-BE49-F238E27FC236}">
                <a16:creationId xmlns="" xmlns:a16="http://schemas.microsoft.com/office/drawing/2014/main" id="{06E14AD8-73BB-4FE9-B744-D5AA40065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8623"/>
            <a:ext cx="10439400" cy="642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="" xmlns:a16="http://schemas.microsoft.com/office/drawing/2014/main" id="{8422C201-1664-DF4A-83B7-943D710CF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z-Cyrl-AZ" dirty="0">
                <a:solidFill>
                  <a:schemeClr val="bg1"/>
                </a:solidFill>
              </a:rPr>
              <a:t>Не повезло</a:t>
            </a:r>
            <a:r>
              <a:rPr lang="fr-FR" dirty="0">
                <a:solidFill>
                  <a:schemeClr val="bg1"/>
                </a:solidFill>
              </a:rPr>
              <a:t>, </a:t>
            </a:r>
            <a:r>
              <a:rPr lang="az-Cyrl-AZ" dirty="0">
                <a:solidFill>
                  <a:schemeClr val="bg1"/>
                </a:solidFill>
              </a:rPr>
              <a:t>еще раз </a:t>
            </a:r>
            <a:r>
              <a:rPr lang="fr-FR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615F1A3F-8553-984B-AA9B-A3B47C292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r>
              <a:rPr lang="az-Cyrl-AZ" dirty="0">
                <a:solidFill>
                  <a:srgbClr val="FF0000"/>
                </a:solidFill>
                <a:hlinkClick r:id="rId3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Кликните здесь</a:t>
            </a:r>
            <a:r>
              <a:rPr lang="fr-FR" dirty="0">
                <a:solidFill>
                  <a:srgbClr val="FF0000"/>
                </a:solidFill>
                <a:hlinkClick r:id="rId3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!</a:t>
            </a:r>
            <a:endParaRPr lang="fr-FR" dirty="0">
              <a:solidFill>
                <a:srgbClr val="FF0000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747014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178</Words>
  <Application>Microsoft Office PowerPoint</Application>
  <PresentationFormat>Personnalisé</PresentationFormat>
  <Paragraphs>73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Викторина на Чемпионате Мире По Футболу</vt:lpstr>
      <vt:lpstr>N°1- Когда начался чемпионат мира по футболу ?</vt:lpstr>
      <vt:lpstr>Не повезло, еще раз !</vt:lpstr>
      <vt:lpstr>Хорошо !</vt:lpstr>
      <vt:lpstr>N°2- Как называется стадион в Сочи ?</vt:lpstr>
      <vt:lpstr>Не повезло, еще раз !</vt:lpstr>
      <vt:lpstr>Хорошо !</vt:lpstr>
      <vt:lpstr>N°3- Как звали вратаря российской команды?</vt:lpstr>
      <vt:lpstr>Не повезло, еще раз !</vt:lpstr>
      <vt:lpstr>Хорошо !</vt:lpstr>
      <vt:lpstr>N°4- Сколько рублей было выделено на проведение чемпионатa мира по футболу ? </vt:lpstr>
      <vt:lpstr>Не повезло, еще раз !</vt:lpstr>
      <vt:lpstr>Хорошо !</vt:lpstr>
      <vt:lpstr>N°5-Как зовут талисмана Чемпионата мира по футболу 2018?</vt:lpstr>
      <vt:lpstr>Не повезло, еще раз !</vt:lpstr>
      <vt:lpstr>Хорошо !</vt:lpstr>
      <vt:lpstr>Конец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Когда начнется чемпионат мира по футболу ?</dc:title>
  <dc:creator>Microsoft Office User</dc:creator>
  <cp:lastModifiedBy>Claire</cp:lastModifiedBy>
  <cp:revision>22</cp:revision>
  <dcterms:created xsi:type="dcterms:W3CDTF">2018-09-19T14:16:49Z</dcterms:created>
  <dcterms:modified xsi:type="dcterms:W3CDTF">2018-10-29T11:58:55Z</dcterms:modified>
</cp:coreProperties>
</file>