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4" r:id="rId15"/>
    <p:sldId id="270" r:id="rId16"/>
    <p:sldId id="273" r:id="rId17"/>
    <p:sldId id="26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2A1"/>
    <a:srgbClr val="32D232"/>
    <a:srgbClr val="0B5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68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30.jpeg"/><Relationship Id="rId7" Type="http://schemas.openxmlformats.org/officeDocument/2006/relationships/slide" Target="slide12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9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5.png"/><Relationship Id="rId5" Type="http://schemas.openxmlformats.org/officeDocument/2006/relationships/slide" Target="slide14.xml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31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gif"/><Relationship Id="rId7" Type="http://schemas.openxmlformats.org/officeDocument/2006/relationships/image" Target="../media/image48.jpeg"/><Relationship Id="rId12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52.jpeg"/><Relationship Id="rId5" Type="http://schemas.openxmlformats.org/officeDocument/2006/relationships/slide" Target="slide16.xml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3.xml"/><Relationship Id="rId7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39000">
              <a:schemeClr val="accent4">
                <a:lumMod val="75000"/>
              </a:schemeClr>
            </a:gs>
            <a:gs pos="10000">
              <a:schemeClr val="accent4">
                <a:lumMod val="75000"/>
                <a:alpha val="90000"/>
              </a:schemeClr>
            </a:gs>
            <a:gs pos="9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u="sng" dirty="0" smtClean="0">
                <a:ln w="31550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Quizz</a:t>
            </a:r>
            <a:endParaRPr lang="fr-FR" b="1" u="sng" dirty="0">
              <a:ln w="3155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Вопросы про Чемпионат Мира в России 2018 года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3314" name="Picture 2" descr="Résultat de recherche d'images pour &quot;coupe du monde 2018 fond transparen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8234"/>
            <a:ext cx="2664296" cy="2943489"/>
          </a:xfrm>
          <a:prstGeom prst="rect">
            <a:avLst/>
          </a:prstGeom>
          <a:noFill/>
        </p:spPr>
      </p:pic>
      <p:pic>
        <p:nvPicPr>
          <p:cNvPr id="13320" name="Picture 8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48680"/>
            <a:ext cx="2304256" cy="3114545"/>
          </a:xfrm>
          <a:prstGeom prst="rect">
            <a:avLst/>
          </a:prstGeom>
          <a:noFill/>
        </p:spPr>
      </p:pic>
      <p:pic>
        <p:nvPicPr>
          <p:cNvPr id="13336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61856"/>
            <a:ext cx="1296144" cy="1296144"/>
          </a:xfrm>
          <a:prstGeom prst="rect">
            <a:avLst/>
          </a:prstGeom>
          <a:noFill/>
        </p:spPr>
      </p:pic>
      <p:pic>
        <p:nvPicPr>
          <p:cNvPr id="16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733256"/>
            <a:ext cx="1124744" cy="1124744"/>
          </a:xfrm>
          <a:prstGeom prst="rect">
            <a:avLst/>
          </a:prstGeom>
          <a:noFill/>
        </p:spPr>
      </p:pic>
      <p:pic>
        <p:nvPicPr>
          <p:cNvPr id="17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6065912"/>
            <a:ext cx="792088" cy="792088"/>
          </a:xfrm>
          <a:prstGeom prst="rect">
            <a:avLst/>
          </a:prstGeom>
          <a:noFill/>
        </p:spPr>
      </p:pic>
      <p:pic>
        <p:nvPicPr>
          <p:cNvPr id="18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6021288"/>
            <a:ext cx="864096" cy="864096"/>
          </a:xfrm>
          <a:prstGeom prst="rect">
            <a:avLst/>
          </a:prstGeom>
          <a:noFill/>
        </p:spPr>
      </p:pic>
      <p:pic>
        <p:nvPicPr>
          <p:cNvPr id="19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849888"/>
            <a:ext cx="1008112" cy="1008112"/>
          </a:xfrm>
          <a:prstGeom prst="rect">
            <a:avLst/>
          </a:prstGeom>
          <a:noFill/>
        </p:spPr>
      </p:pic>
      <p:pic>
        <p:nvPicPr>
          <p:cNvPr id="20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993904"/>
            <a:ext cx="864096" cy="864096"/>
          </a:xfrm>
          <a:prstGeom prst="rect">
            <a:avLst/>
          </a:prstGeom>
          <a:noFill/>
        </p:spPr>
      </p:pic>
      <p:pic>
        <p:nvPicPr>
          <p:cNvPr id="21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1376" y="5949280"/>
            <a:ext cx="944920" cy="944920"/>
          </a:xfrm>
          <a:prstGeom prst="rect">
            <a:avLst/>
          </a:prstGeom>
          <a:noFill/>
        </p:spPr>
      </p:pic>
      <p:pic>
        <p:nvPicPr>
          <p:cNvPr id="22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75648" y="5832648"/>
            <a:ext cx="1052736" cy="1052736"/>
          </a:xfrm>
          <a:prstGeom prst="rect">
            <a:avLst/>
          </a:prstGeom>
          <a:noFill/>
        </p:spPr>
      </p:pic>
      <p:pic>
        <p:nvPicPr>
          <p:cNvPr id="23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61248"/>
            <a:ext cx="1296144" cy="1296144"/>
          </a:xfrm>
          <a:prstGeom prst="rect">
            <a:avLst/>
          </a:prstGeom>
          <a:noFill/>
        </p:spPr>
      </p:pic>
      <p:pic>
        <p:nvPicPr>
          <p:cNvPr id="24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6093296"/>
            <a:ext cx="720080" cy="720080"/>
          </a:xfrm>
          <a:prstGeom prst="rect">
            <a:avLst/>
          </a:prstGeom>
          <a:noFill/>
        </p:spPr>
      </p:pic>
      <p:pic>
        <p:nvPicPr>
          <p:cNvPr id="25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6237312"/>
            <a:ext cx="576064" cy="576064"/>
          </a:xfrm>
          <a:prstGeom prst="rect">
            <a:avLst/>
          </a:prstGeom>
          <a:noFill/>
        </p:spPr>
      </p:pic>
      <p:pic>
        <p:nvPicPr>
          <p:cNvPr id="26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6237312"/>
            <a:ext cx="576064" cy="576064"/>
          </a:xfrm>
          <a:prstGeom prst="rect">
            <a:avLst/>
          </a:prstGeom>
          <a:noFill/>
        </p:spPr>
      </p:pic>
      <p:pic>
        <p:nvPicPr>
          <p:cNvPr id="27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6381328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CB86E"/>
            </a:gs>
            <a:gs pos="33000">
              <a:srgbClr val="156B13">
                <a:alpha val="9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Правильный ответ</a:t>
            </a:r>
            <a:r>
              <a:rPr lang="fr-FR" sz="4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 !</a:t>
            </a:r>
            <a:endParaRPr lang="fr-FR" sz="4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перейти к следующему вопросу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152128" cy="1152128"/>
          </a:xfrm>
          <a:prstGeom prst="rect">
            <a:avLst/>
          </a:prstGeom>
          <a:noFill/>
        </p:spPr>
      </p:pic>
      <p:pic>
        <p:nvPicPr>
          <p:cNvPr id="5" name="Picture 4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2232248" cy="170185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842A1">
                <a:alpha val="89000"/>
              </a:srgbClr>
            </a:gs>
            <a:gs pos="95000">
              <a:srgbClr val="F0EBD5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rianne\Desktop\0_7aacb_6009fdc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744416" cy="280363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Marianne\Desktop\bd9eb54b21ba04d955acc3a2c4d831b3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520280" cy="24482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Marianne\Desktop\Путин-политика-песочница-политоты-эволюция-1243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699" y="4725144"/>
            <a:ext cx="2547149" cy="19661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</a:rPr>
              <a:t>Сколько процентов всех затрат на проведение чемпионата мира было взято из федерального бюджета</a:t>
            </a:r>
            <a:r>
              <a:rPr lang="fr-FR" sz="3200" u="sng" dirty="0" smtClean="0">
                <a:solidFill>
                  <a:schemeClr val="bg1"/>
                </a:solidFill>
              </a:rPr>
              <a:t> ?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7176" y="1700808"/>
            <a:ext cx="7416824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а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5" action="ppaction://hlinksldjump"/>
              </a:rPr>
              <a:t>50</a:t>
            </a:r>
            <a:r>
              <a:rPr lang="fr-FR" dirty="0" smtClean="0">
                <a:solidFill>
                  <a:schemeClr val="bg1"/>
                </a:solidFill>
                <a:hlinkClick r:id="rId5" action="ppaction://hlinksldjump"/>
              </a:rPr>
              <a:t>,</a:t>
            </a:r>
            <a:r>
              <a:rPr lang="ru-RU" dirty="0" smtClean="0">
                <a:solidFill>
                  <a:schemeClr val="bg1"/>
                </a:solidFill>
                <a:hlinkClick r:id="rId5" action="ppaction://hlinksldjump"/>
              </a:rPr>
              <a:t>9</a:t>
            </a:r>
            <a:r>
              <a:rPr lang="fr-FR" dirty="0" smtClean="0">
                <a:solidFill>
                  <a:schemeClr val="bg1"/>
                </a:solidFill>
                <a:hlinkClick r:id="rId5" action="ppaction://hlinksldjump"/>
              </a:rPr>
              <a:t> %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               </a:t>
            </a:r>
            <a:r>
              <a:rPr lang="ru-RU" sz="5400" dirty="0" smtClean="0">
                <a:solidFill>
                  <a:schemeClr val="bg1"/>
                </a:solidFill>
              </a:rPr>
              <a:t>б</a:t>
            </a:r>
            <a:r>
              <a:rPr lang="fr-FR" sz="5400" dirty="0" smtClean="0">
                <a:solidFill>
                  <a:schemeClr val="bg1"/>
                </a:solidFill>
              </a:rPr>
              <a:t>)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hlinkClick r:id="rId6" action="ppaction://hlinksldjump"/>
              </a:rPr>
              <a:t>70 </a:t>
            </a:r>
            <a:r>
              <a:rPr lang="fr-FR" sz="5400" dirty="0" smtClean="0">
                <a:solidFill>
                  <a:schemeClr val="bg1"/>
                </a:solidFill>
                <a:hlinkClick r:id="rId6" action="ppaction://hlinksldjump"/>
              </a:rPr>
              <a:t> %</a:t>
            </a:r>
            <a:endParaRPr lang="ru-RU" sz="5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в</a:t>
            </a:r>
            <a:r>
              <a:rPr lang="fr-FR" dirty="0" smtClean="0">
                <a:solidFill>
                  <a:schemeClr val="bg1"/>
                </a:solidFill>
              </a:rPr>
              <a:t>) </a:t>
            </a:r>
            <a:r>
              <a:rPr lang="fr-FR" dirty="0" smtClean="0">
                <a:solidFill>
                  <a:schemeClr val="bg1"/>
                </a:solidFill>
                <a:hlinkClick r:id="rId7" action="ppaction://hlinksldjump"/>
              </a:rPr>
              <a:t>32,7 %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77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80139">
            <a:off x="7342928" y="806708"/>
            <a:ext cx="1179654" cy="1616128"/>
          </a:xfrm>
          <a:prstGeom prst="rect">
            <a:avLst/>
          </a:prstGeom>
          <a:noFill/>
        </p:spPr>
      </p:pic>
      <p:pic>
        <p:nvPicPr>
          <p:cNvPr id="8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399020">
            <a:off x="7978378" y="1102146"/>
            <a:ext cx="303071" cy="415208"/>
          </a:xfrm>
          <a:prstGeom prst="rect">
            <a:avLst/>
          </a:prstGeom>
          <a:noFill/>
        </p:spPr>
      </p:pic>
      <p:pic>
        <p:nvPicPr>
          <p:cNvPr id="9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256376">
            <a:off x="5967961" y="2137311"/>
            <a:ext cx="548060" cy="750843"/>
          </a:xfrm>
          <a:prstGeom prst="rect">
            <a:avLst/>
          </a:prstGeom>
          <a:noFill/>
        </p:spPr>
      </p:pic>
      <p:pic>
        <p:nvPicPr>
          <p:cNvPr id="10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725825">
            <a:off x="890503" y="5114114"/>
            <a:ext cx="226580" cy="262631"/>
          </a:xfrm>
          <a:prstGeom prst="rect">
            <a:avLst/>
          </a:prstGeom>
          <a:noFill/>
        </p:spPr>
      </p:pic>
      <p:pic>
        <p:nvPicPr>
          <p:cNvPr id="11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23820">
            <a:off x="824902" y="2465417"/>
            <a:ext cx="358302" cy="490875"/>
          </a:xfrm>
          <a:prstGeom prst="rect">
            <a:avLst/>
          </a:prstGeom>
          <a:noFill/>
        </p:spPr>
      </p:pic>
      <p:pic>
        <p:nvPicPr>
          <p:cNvPr id="12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583451">
            <a:off x="564846" y="1826228"/>
            <a:ext cx="329191" cy="450991"/>
          </a:xfrm>
          <a:prstGeom prst="rect">
            <a:avLst/>
          </a:prstGeom>
          <a:noFill/>
        </p:spPr>
      </p:pic>
      <p:pic>
        <p:nvPicPr>
          <p:cNvPr id="13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42473">
            <a:off x="1006583" y="2020332"/>
            <a:ext cx="171400" cy="260485"/>
          </a:xfrm>
          <a:prstGeom prst="rect">
            <a:avLst/>
          </a:prstGeom>
          <a:noFill/>
        </p:spPr>
      </p:pic>
      <p:pic>
        <p:nvPicPr>
          <p:cNvPr id="14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62265">
            <a:off x="6687744" y="2712425"/>
            <a:ext cx="397133" cy="544073"/>
          </a:xfrm>
          <a:prstGeom prst="rect">
            <a:avLst/>
          </a:prstGeom>
          <a:noFill/>
        </p:spPr>
      </p:pic>
      <p:pic>
        <p:nvPicPr>
          <p:cNvPr id="15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794066">
            <a:off x="7286127" y="3017889"/>
            <a:ext cx="191234" cy="261991"/>
          </a:xfrm>
          <a:prstGeom prst="rect">
            <a:avLst/>
          </a:prstGeom>
          <a:noFill/>
        </p:spPr>
      </p:pic>
      <p:pic>
        <p:nvPicPr>
          <p:cNvPr id="16" name="Picture 5" descr="C:\Users\Marianne\Desktop\200px-Ruble_sign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9256376">
            <a:off x="5932325" y="2885430"/>
            <a:ext cx="200636" cy="274872"/>
          </a:xfrm>
          <a:prstGeom prst="rect">
            <a:avLst/>
          </a:prstGeom>
          <a:noFill/>
        </p:spPr>
      </p:pic>
      <p:pic>
        <p:nvPicPr>
          <p:cNvPr id="3078" name="Picture 6" descr="C:\Users\Marianne\Desktop\0_67eae_c0e85a2f_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71800" y="2708920"/>
            <a:ext cx="1224136" cy="1493568"/>
          </a:xfrm>
          <a:prstGeom prst="rect">
            <a:avLst/>
          </a:prstGeom>
          <a:noFill/>
        </p:spPr>
      </p:pic>
      <p:pic>
        <p:nvPicPr>
          <p:cNvPr id="18" name="Picture 6" descr="C:\Users\Marianne\Desktop\0_67eae_c0e85a2f_L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44008" y="4221088"/>
            <a:ext cx="3096344" cy="2636912"/>
          </a:xfrm>
          <a:prstGeom prst="rect">
            <a:avLst/>
          </a:prstGeom>
          <a:noFill/>
        </p:spPr>
      </p:pic>
      <p:pic>
        <p:nvPicPr>
          <p:cNvPr id="19" name="Picture 6" descr="C:\Users\Marianne\Desktop\0_67eae_c0e85a2f_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3848" y="5707422"/>
            <a:ext cx="576064" cy="760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2">
                <a:lumMod val="75000"/>
                <a:alpha val="95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Неправильный ответ</a:t>
            </a:r>
            <a:r>
              <a:rPr lang="fr-FR" sz="4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fr-FR" sz="48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попробовать ответить еще раз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080120" cy="1080120"/>
          </a:xfrm>
          <a:prstGeom prst="rect">
            <a:avLst/>
          </a:prstGeom>
          <a:noFill/>
        </p:spPr>
      </p:pic>
      <p:pic>
        <p:nvPicPr>
          <p:cNvPr id="2050" name="Picture 2" descr="Résultat de recherche d'images pour &quot;fleche sur fond transpar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744416" cy="1744558"/>
          </a:xfrm>
          <a:prstGeom prst="rect">
            <a:avLst/>
          </a:prstGeom>
          <a:noFill/>
        </p:spPr>
      </p:pic>
      <p:pic>
        <p:nvPicPr>
          <p:cNvPr id="2056" name="Picture 8" descr="Image associ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636912"/>
            <a:ext cx="2232248" cy="223224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2">
                <a:lumMod val="75000"/>
                <a:alpha val="95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Неправильный ответ</a:t>
            </a:r>
            <a:r>
              <a:rPr lang="fr-FR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попробовать ответить еще раз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080120" cy="1080120"/>
          </a:xfrm>
          <a:prstGeom prst="rect">
            <a:avLst/>
          </a:prstGeom>
          <a:noFill/>
        </p:spPr>
      </p:pic>
      <p:pic>
        <p:nvPicPr>
          <p:cNvPr id="5" name="Picture 2" descr="Résultat de recherche d'images pour &quot;fleche sur fond transpar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744416" cy="174455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CB86E"/>
            </a:gs>
            <a:gs pos="33000">
              <a:srgbClr val="156B13">
                <a:alpha val="9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Правильный ответ</a:t>
            </a:r>
            <a:r>
              <a:rPr lang="fr-FR" sz="4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 !</a:t>
            </a:r>
            <a:endParaRPr lang="fr-FR" sz="4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перейти к следующему вопросу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152128" cy="1152128"/>
          </a:xfrm>
          <a:prstGeom prst="rect">
            <a:avLst/>
          </a:prstGeom>
          <a:noFill/>
        </p:spPr>
      </p:pic>
      <p:pic>
        <p:nvPicPr>
          <p:cNvPr id="5" name="Picture 4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2232248" cy="170185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100000">
              <a:srgbClr val="00B0F0"/>
            </a:gs>
            <a:gs pos="82000">
              <a:srgbClr val="00B0F0"/>
            </a:gs>
            <a:gs pos="19000">
              <a:srgbClr val="00B0F0">
                <a:alpha val="67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Picture 28" descr="Résultat de recherche d'images pour &quot;ours russe sur fond transparen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44" y="5013176"/>
            <a:ext cx="2375756" cy="1663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92" name="Picture 20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32232">
            <a:off x="5374254" y="5505499"/>
            <a:ext cx="924294" cy="1211754"/>
          </a:xfrm>
          <a:prstGeom prst="rect">
            <a:avLst/>
          </a:prstGeom>
          <a:noFill/>
        </p:spPr>
      </p:pic>
      <p:pic>
        <p:nvPicPr>
          <p:cNvPr id="3090" name="Picture 18" descr="Résultat de recherche d'images pour &quot;absolut vodka sur fond transpar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30316">
            <a:off x="856069" y="3185981"/>
            <a:ext cx="1152128" cy="172819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>
                <a:solidFill>
                  <a:schemeClr val="bg1"/>
                </a:solidFill>
              </a:rPr>
              <a:t>Как зовут тренера сборной России </a:t>
            </a:r>
            <a:r>
              <a:rPr lang="fr-FR" sz="4000" u="sng" dirty="0" smtClean="0">
                <a:solidFill>
                  <a:schemeClr val="bg1"/>
                </a:solidFill>
              </a:rPr>
              <a:t>?</a:t>
            </a:r>
            <a:endParaRPr lang="fr-FR" sz="40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5" action="ppaction://hlinksldjump"/>
              </a:rPr>
              <a:t>Эрнан Дарио Гомес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6" action="ppaction://hlinksldjump"/>
              </a:rPr>
              <a:t>Станислав Саламович Черчесов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5" action="ppaction://hlinksldjump"/>
              </a:rPr>
              <a:t>Берт Ван Мартвейк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74" name="Picture 2" descr="Берт ван Марвей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941168"/>
            <a:ext cx="1656184" cy="1656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Станислав Черчес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085184"/>
            <a:ext cx="1584176" cy="1584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Эрнан Дарио Гоме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3501008"/>
            <a:ext cx="1584176" cy="1584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Image associé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27114">
            <a:off x="8208062" y="4468298"/>
            <a:ext cx="940497" cy="764704"/>
          </a:xfrm>
          <a:prstGeom prst="rect">
            <a:avLst/>
          </a:prstGeom>
          <a:noFill/>
        </p:spPr>
      </p:pic>
      <p:sp>
        <p:nvSpPr>
          <p:cNvPr id="9" name="Nuage 8"/>
          <p:cNvSpPr/>
          <p:nvPr/>
        </p:nvSpPr>
        <p:spPr>
          <a:xfrm>
            <a:off x="5508104" y="2564904"/>
            <a:ext cx="3203848" cy="2088232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82" name="Picture 10" descr="Image associé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2968175"/>
            <a:ext cx="2050221" cy="1252913"/>
          </a:xfrm>
          <a:prstGeom prst="rect">
            <a:avLst/>
          </a:prstGeom>
          <a:noFill/>
        </p:spPr>
      </p:pic>
      <p:sp>
        <p:nvSpPr>
          <p:cNvPr id="10" name="Nuage 9"/>
          <p:cNvSpPr/>
          <p:nvPr/>
        </p:nvSpPr>
        <p:spPr>
          <a:xfrm>
            <a:off x="4716016" y="3717032"/>
            <a:ext cx="720080" cy="504056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Nuage 10"/>
          <p:cNvSpPr/>
          <p:nvPr/>
        </p:nvSpPr>
        <p:spPr>
          <a:xfrm>
            <a:off x="6228184" y="4725144"/>
            <a:ext cx="576064" cy="432048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588224" y="5301208"/>
            <a:ext cx="360040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211960" y="3861048"/>
            <a:ext cx="360040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851920" y="3933056"/>
            <a:ext cx="216024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 rot="5400000">
            <a:off x="3599892" y="3969060"/>
            <a:ext cx="108012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508104" y="4365104"/>
            <a:ext cx="360040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292080" y="4653136"/>
            <a:ext cx="216024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148064" y="4869160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4" descr="Résultat de recherche d'images pour &quot;ballon de foot sur fond transparent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2852936"/>
            <a:ext cx="755576" cy="755576"/>
          </a:xfrm>
          <a:prstGeom prst="rect">
            <a:avLst/>
          </a:prstGeom>
          <a:noFill/>
        </p:spPr>
      </p:pic>
      <p:sp>
        <p:nvSpPr>
          <p:cNvPr id="3094" name="AutoShape 22" descr="Image associée"/>
          <p:cNvSpPr>
            <a:spLocks noChangeAspect="1" noChangeArrowheads="1"/>
          </p:cNvSpPr>
          <p:nvPr/>
        </p:nvSpPr>
        <p:spPr bwMode="auto">
          <a:xfrm>
            <a:off x="155575" y="-1684338"/>
            <a:ext cx="51244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6" name="AutoShape 24" descr="Image associée"/>
          <p:cNvSpPr>
            <a:spLocks noChangeAspect="1" noChangeArrowheads="1"/>
          </p:cNvSpPr>
          <p:nvPr/>
        </p:nvSpPr>
        <p:spPr bwMode="auto">
          <a:xfrm>
            <a:off x="155575" y="-1684338"/>
            <a:ext cx="51244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8" name="AutoShape 26" descr="Image associée"/>
          <p:cNvSpPr>
            <a:spLocks noChangeAspect="1" noChangeArrowheads="1"/>
          </p:cNvSpPr>
          <p:nvPr/>
        </p:nvSpPr>
        <p:spPr bwMode="auto">
          <a:xfrm>
            <a:off x="155575" y="-1684338"/>
            <a:ext cx="51244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2">
                <a:lumMod val="75000"/>
                <a:alpha val="95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Неправильный ответ</a:t>
            </a:r>
            <a:r>
              <a:rPr lang="fr-FR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попробовать ответить еще раз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080120" cy="1080120"/>
          </a:xfrm>
          <a:prstGeom prst="rect">
            <a:avLst/>
          </a:prstGeom>
          <a:noFill/>
        </p:spPr>
      </p:pic>
      <p:pic>
        <p:nvPicPr>
          <p:cNvPr id="5" name="Picture 2" descr="Résultat de recherche d'images pour &quot;fleche sur fond transpar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744416" cy="174455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CB86E"/>
            </a:gs>
            <a:gs pos="33000">
              <a:srgbClr val="156B13">
                <a:alpha val="9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4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4488553" y="0"/>
            <a:ext cx="4655447" cy="2636912"/>
          </a:xfrm>
          <a:prstGeom prst="rect">
            <a:avLst/>
          </a:prstGeom>
          <a:noFill/>
        </p:spPr>
      </p:pic>
      <p:pic>
        <p:nvPicPr>
          <p:cNvPr id="1058" name="Picture 34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0"/>
            <a:ext cx="4528318" cy="256490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Правильный ответ</a:t>
            </a:r>
            <a:r>
              <a:rPr lang="fr-FR" sz="4800" b="1" u="sng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</a:t>
            </a:r>
            <a:endParaRPr lang="fr-FR" sz="4800" b="1" u="sng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Конец </a:t>
            </a:r>
            <a:r>
              <a:rPr lang="fr-FR" sz="6600" dirty="0" smtClean="0"/>
              <a:t>!!!</a:t>
            </a:r>
          </a:p>
          <a:p>
            <a:pPr algn="ctr"/>
            <a:r>
              <a:rPr lang="ru-RU" sz="2000" dirty="0" smtClean="0"/>
              <a:t>Спасибо за внимание</a:t>
            </a:r>
            <a:endParaRPr lang="fr-FR" sz="2000" dirty="0"/>
          </a:p>
        </p:txBody>
      </p:sp>
      <p:pic>
        <p:nvPicPr>
          <p:cNvPr id="1054" name="Picture 30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261"/>
            <a:ext cx="2119917" cy="1840587"/>
          </a:xfrm>
          <a:prstGeom prst="rect">
            <a:avLst/>
          </a:prstGeom>
          <a:noFill/>
        </p:spPr>
      </p:pic>
      <p:pic>
        <p:nvPicPr>
          <p:cNvPr id="20" name="Picture 30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116632"/>
            <a:ext cx="2119917" cy="1840587"/>
          </a:xfrm>
          <a:prstGeom prst="rect">
            <a:avLst/>
          </a:prstGeom>
          <a:noFill/>
        </p:spPr>
      </p:pic>
      <p:pic>
        <p:nvPicPr>
          <p:cNvPr id="1056" name="Picture 32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149080"/>
            <a:ext cx="1380613" cy="2140531"/>
          </a:xfrm>
          <a:prstGeom prst="rect">
            <a:avLst/>
          </a:prstGeom>
          <a:noFill/>
        </p:spPr>
      </p:pic>
      <p:pic>
        <p:nvPicPr>
          <p:cNvPr id="1052" name="Picture 28" descr="Image associ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836712"/>
            <a:ext cx="5688632" cy="1893898"/>
          </a:xfrm>
          <a:prstGeom prst="rect">
            <a:avLst/>
          </a:prstGeom>
          <a:noFill/>
        </p:spPr>
      </p:pic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589240"/>
            <a:ext cx="936104" cy="936104"/>
          </a:xfrm>
          <a:prstGeom prst="rect">
            <a:avLst/>
          </a:prstGeom>
          <a:noFill/>
        </p:spPr>
      </p:pic>
      <p:pic>
        <p:nvPicPr>
          <p:cNvPr id="22" name="Picture 28" descr="Image associée"/>
          <p:cNvPicPr>
            <a:picLocks noChangeAspect="1" noChangeArrowheads="1"/>
          </p:cNvPicPr>
          <p:nvPr/>
        </p:nvPicPr>
        <p:blipFill>
          <a:blip r:embed="rId7" cstate="print"/>
          <a:srcRect r="50215"/>
          <a:stretch>
            <a:fillRect/>
          </a:stretch>
        </p:blipFill>
        <p:spPr bwMode="auto">
          <a:xfrm>
            <a:off x="2627784" y="2708920"/>
            <a:ext cx="3888432" cy="155361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24736" cy="114300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</a:rPr>
              <a:t>Кем был придуман талисман Чемпионата Мира 2018 года </a:t>
            </a:r>
            <a:r>
              <a:rPr lang="fr-FR" sz="3200" u="sng" dirty="0" smtClean="0">
                <a:solidFill>
                  <a:schemeClr val="bg1"/>
                </a:solidFill>
              </a:rPr>
              <a:t>?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а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Елена Бочарова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б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hlinkClick r:id="rId3" action="ppaction://hlinksldjump"/>
              </a:rPr>
              <a:t>Владимир Путин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в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  <a:hlinkClick r:id="rId3" action="ppaction://hlinksldjump"/>
              </a:rPr>
              <a:t>Александр Пушкин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Marianne\Desktop\125669_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60648"/>
            <a:ext cx="1404664" cy="1404664"/>
          </a:xfrm>
          <a:prstGeom prst="rect">
            <a:avLst/>
          </a:prstGeom>
          <a:noFill/>
        </p:spPr>
      </p:pic>
      <p:pic>
        <p:nvPicPr>
          <p:cNvPr id="1029" name="Picture 5" descr="C:\Users\Marianne\Desktop\8-fifa-world-cup-logo-mascot-zabivaka-logo-fif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00808"/>
            <a:ext cx="3851587" cy="4725144"/>
          </a:xfrm>
          <a:prstGeom prst="rect">
            <a:avLst/>
          </a:prstGeom>
          <a:noFill/>
        </p:spPr>
      </p:pic>
      <p:pic>
        <p:nvPicPr>
          <p:cNvPr id="1030" name="Picture 6" descr="C:\Users\Marianne\Desktop\Ypz4GPGi13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21088"/>
            <a:ext cx="2088232" cy="2007749"/>
          </a:xfrm>
          <a:prstGeom prst="rect">
            <a:avLst/>
          </a:prstGeom>
          <a:noFill/>
        </p:spPr>
      </p:pic>
      <p:pic>
        <p:nvPicPr>
          <p:cNvPr id="1031" name="Picture 7" descr="C:\Users\Marianne\Desktop\e180078e55291f2a7e25afa9c2d809a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2656"/>
            <a:ext cx="1224136" cy="1668155"/>
          </a:xfrm>
          <a:prstGeom prst="rect">
            <a:avLst/>
          </a:prstGeom>
          <a:noFill/>
        </p:spPr>
      </p:pic>
      <p:pic>
        <p:nvPicPr>
          <p:cNvPr id="1032" name="Picture 8" descr="C:\Users\Marianne\Desktop\10227939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653136"/>
            <a:ext cx="1584176" cy="158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2">
                <a:lumMod val="75000"/>
                <a:alpha val="95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Неправильный ответ</a:t>
            </a:r>
            <a:r>
              <a:rPr lang="fr-FR" sz="4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fr-FR" sz="48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попробовать ответить еще раз</a:t>
            </a:r>
            <a:endParaRPr lang="fr-FR" dirty="0"/>
          </a:p>
        </p:txBody>
      </p:sp>
      <p:pic>
        <p:nvPicPr>
          <p:cNvPr id="11266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Résultat de recherche d'images pour &quot;fleche sur fond transpar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3744416" cy="174455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CB86E"/>
            </a:gs>
            <a:gs pos="33000">
              <a:srgbClr val="156B13">
                <a:alpha val="9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Правильный ответ</a:t>
            </a:r>
            <a:r>
              <a:rPr lang="fr-FR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</a:t>
            </a:r>
            <a:endParaRPr lang="fr-FR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перейти к следующему вопросу</a:t>
            </a:r>
            <a:endParaRPr lang="fr-FR" dirty="0"/>
          </a:p>
        </p:txBody>
      </p:sp>
      <p:pic>
        <p:nvPicPr>
          <p:cNvPr id="10242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152128" cy="1152128"/>
          </a:xfrm>
          <a:prstGeom prst="rect">
            <a:avLst/>
          </a:prstGeom>
          <a:noFill/>
        </p:spPr>
      </p:pic>
      <p:pic>
        <p:nvPicPr>
          <p:cNvPr id="10244" name="Picture 4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2232248" cy="170185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EFD1"/>
            </a:gs>
            <a:gs pos="59000">
              <a:schemeClr val="accent6">
                <a:lumMod val="75000"/>
                <a:alpha val="87000"/>
              </a:schemeClr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</a:rPr>
              <a:t>На каких двух стадионах в Москве проходил Чемпионат Мира 2018 года </a:t>
            </a:r>
            <a:r>
              <a:rPr lang="fr-FR" sz="3600" u="sng" dirty="0" smtClean="0">
                <a:solidFill>
                  <a:schemeClr val="bg1"/>
                </a:solidFill>
              </a:rPr>
              <a:t>?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hlinkClick r:id="rId2" action="ppaction://hlinksldjump"/>
              </a:rPr>
              <a:t>« 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Фишт</a:t>
            </a:r>
            <a:r>
              <a:rPr lang="fr-FR" sz="2800" dirty="0" smtClean="0">
                <a:solidFill>
                  <a:schemeClr val="bg1"/>
                </a:solidFill>
                <a:hlinkClick r:id="rId2" action="ppaction://hlinksldjump"/>
              </a:rPr>
              <a:t> »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 и </a:t>
            </a:r>
            <a:r>
              <a:rPr lang="fr-FR" sz="2800" dirty="0" smtClean="0">
                <a:solidFill>
                  <a:schemeClr val="bg1"/>
                </a:solidFill>
                <a:hlinkClick r:id="rId2" action="ppaction://hlinksldjump"/>
              </a:rPr>
              <a:t>« 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Спартак</a:t>
            </a:r>
            <a:r>
              <a:rPr lang="fr-FR" sz="2800" dirty="0" smtClean="0">
                <a:solidFill>
                  <a:schemeClr val="bg1"/>
                </a:solidFill>
                <a:hlinkClick r:id="rId2" action="ppaction://hlinksldjump"/>
              </a:rPr>
              <a:t> »</a:t>
            </a:r>
            <a:r>
              <a:rPr lang="fr-FR" sz="2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б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hlinkClick r:id="rId3" action="ppaction://hlinksldjump"/>
              </a:rPr>
              <a:t>« </a:t>
            </a:r>
            <a:r>
              <a:rPr lang="ru-RU" sz="2800" dirty="0" smtClean="0">
                <a:solidFill>
                  <a:schemeClr val="bg1"/>
                </a:solidFill>
                <a:hlinkClick r:id="rId3" action="ppaction://hlinksldjump"/>
              </a:rPr>
              <a:t>Лужники</a:t>
            </a:r>
            <a:r>
              <a:rPr lang="fr-FR" sz="2800" dirty="0" smtClean="0">
                <a:solidFill>
                  <a:schemeClr val="bg1"/>
                </a:solidFill>
                <a:hlinkClick r:id="rId3" action="ppaction://hlinksldjump"/>
              </a:rPr>
              <a:t> »</a:t>
            </a:r>
            <a:r>
              <a:rPr lang="ru-RU" sz="2800" dirty="0" smtClean="0">
                <a:solidFill>
                  <a:schemeClr val="bg1"/>
                </a:solidFill>
                <a:hlinkClick r:id="rId3" action="ppaction://hlinksldjump"/>
              </a:rPr>
              <a:t> и </a:t>
            </a:r>
            <a:r>
              <a:rPr lang="fr-FR" sz="2800" dirty="0" smtClean="0">
                <a:solidFill>
                  <a:schemeClr val="bg1"/>
                </a:solidFill>
                <a:hlinkClick r:id="rId3" action="ppaction://hlinksldjump"/>
              </a:rPr>
              <a:t>« </a:t>
            </a:r>
            <a:r>
              <a:rPr lang="ru-RU" sz="2800" dirty="0" smtClean="0">
                <a:solidFill>
                  <a:schemeClr val="bg1"/>
                </a:solidFill>
                <a:hlinkClick r:id="rId3" action="ppaction://hlinksldjump"/>
              </a:rPr>
              <a:t>Спартак</a:t>
            </a:r>
            <a:r>
              <a:rPr lang="fr-FR" sz="2800" dirty="0" smtClean="0">
                <a:solidFill>
                  <a:schemeClr val="bg1"/>
                </a:solidFill>
                <a:hlinkClick r:id="rId3" action="ppaction://hlinksldjump"/>
              </a:rPr>
              <a:t> »</a:t>
            </a:r>
            <a:endParaRPr lang="fr-FR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в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hlinkClick r:id="rId2" action="ppaction://hlinksldjump"/>
              </a:rPr>
              <a:t>« 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Москва</a:t>
            </a:r>
            <a:r>
              <a:rPr lang="fr-FR" sz="2800" dirty="0" smtClean="0">
                <a:solidFill>
                  <a:schemeClr val="bg1"/>
                </a:solidFill>
                <a:hlinkClick r:id="rId2" action="ppaction://hlinksldjump"/>
              </a:rPr>
              <a:t> »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 арена и </a:t>
            </a:r>
            <a:r>
              <a:rPr lang="fr-FR" sz="2800" dirty="0" smtClean="0">
                <a:solidFill>
                  <a:schemeClr val="bg1"/>
                </a:solidFill>
                <a:hlinkClick r:id="rId2" action="ppaction://hlinksldjump"/>
              </a:rPr>
              <a:t>« 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Лужники</a:t>
            </a:r>
            <a:r>
              <a:rPr lang="fr-FR" sz="2800" dirty="0" smtClean="0">
                <a:solidFill>
                  <a:schemeClr val="bg1"/>
                </a:solidFill>
                <a:hlinkClick r:id="rId2" action="ppaction://hlinksldjump"/>
              </a:rPr>
              <a:t> »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rianne\Desktop\Spartak-aren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628800"/>
            <a:ext cx="1945232" cy="1259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Marianne\Desktop\e81d40b49ad78b321cca4d9276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4067944" cy="2702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Marianne\Desktop\120_09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17032"/>
            <a:ext cx="3637006" cy="2687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2">
                <a:lumMod val="75000"/>
                <a:alpha val="95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Неправильный ответ</a:t>
            </a:r>
            <a:r>
              <a:rPr lang="fr-FR" sz="4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fr-FR" sz="48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попробовать ответить еще раз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080120" cy="1080120"/>
          </a:xfrm>
          <a:prstGeom prst="rect">
            <a:avLst/>
          </a:prstGeom>
          <a:noFill/>
        </p:spPr>
      </p:pic>
      <p:pic>
        <p:nvPicPr>
          <p:cNvPr id="5" name="Picture 2" descr="Résultat de recherche d'images pour &quot;fleche sur fond transpar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744416" cy="174455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CB86E"/>
            </a:gs>
            <a:gs pos="33000">
              <a:srgbClr val="156B13">
                <a:alpha val="9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Правильный ответ</a:t>
            </a:r>
            <a:r>
              <a:rPr lang="fr-FR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</a:t>
            </a:r>
            <a:endParaRPr lang="fr-FR" sz="48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перейти к следующему вопросу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152128" cy="1152128"/>
          </a:xfrm>
          <a:prstGeom prst="rect">
            <a:avLst/>
          </a:prstGeom>
          <a:noFill/>
        </p:spPr>
      </p:pic>
      <p:pic>
        <p:nvPicPr>
          <p:cNvPr id="5" name="Picture 4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2232248" cy="170185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4">
                <a:lumMod val="75000"/>
              </a:schemeClr>
            </a:gs>
            <a:gs pos="78000">
              <a:schemeClr val="accent4">
                <a:lumMod val="60000"/>
                <a:lumOff val="40000"/>
                <a:alpha val="77000"/>
              </a:schemeClr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</a:rPr>
              <a:t>К каким командам принадлежат вратари Игорь Акинфеев и Владимир Габулов</a:t>
            </a:r>
            <a:r>
              <a:rPr lang="fr-FR" sz="3600" u="sng" dirty="0" smtClean="0">
                <a:solidFill>
                  <a:schemeClr val="bg1"/>
                </a:solidFill>
              </a:rPr>
              <a:t> ?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628800"/>
            <a:ext cx="375476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Рубин и ЦСК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б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hlinkClick r:id="rId3" action="ppaction://hlinksldjump"/>
              </a:rPr>
              <a:t>ЦСК и Брюгге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в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Спартак и Динамо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arianne\Desktop\xw_1199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17032"/>
            <a:ext cx="4896544" cy="2781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Marianne\Desktop\303efb0f7615424898c9f57768c2eb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291315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Marianne\Desktop\Igor-Akinfeev-wallpaper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371" y="3933056"/>
            <a:ext cx="3431533" cy="2585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Marianne\Desktop\8994956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852936"/>
            <a:ext cx="2232248" cy="1207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2">
                <a:lumMod val="75000"/>
                <a:alpha val="95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Неправильный ответ</a:t>
            </a:r>
            <a:r>
              <a:rPr lang="fr-FR" sz="4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fr-FR" sz="48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Нажми </a:t>
            </a:r>
            <a:r>
              <a:rPr lang="ru-RU" sz="4800" dirty="0" smtClean="0">
                <a:hlinkClick r:id="rId2" action="ppaction://hlinksldjump"/>
              </a:rPr>
              <a:t>сюда</a:t>
            </a:r>
            <a:r>
              <a:rPr lang="ru-RU" dirty="0" smtClean="0"/>
              <a:t> чтобы попробовать ответить еще раз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080120" cy="1080120"/>
          </a:xfrm>
          <a:prstGeom prst="rect">
            <a:avLst/>
          </a:prstGeom>
          <a:noFill/>
        </p:spPr>
      </p:pic>
      <p:pic>
        <p:nvPicPr>
          <p:cNvPr id="5" name="Picture 2" descr="Résultat de recherche d'images pour &quot;fleche sur fond transparen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744416" cy="174455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232</Words>
  <Application>Microsoft Office PowerPoint</Application>
  <PresentationFormat>Affichage à l'écran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Quizz</vt:lpstr>
      <vt:lpstr>Кем был придуман талисман Чемпионата Мира 2018 года ?</vt:lpstr>
      <vt:lpstr>Неправильный ответ…</vt:lpstr>
      <vt:lpstr>Правильный ответ !</vt:lpstr>
      <vt:lpstr>На каких двух стадионах в Москве проходил Чемпионат Мира 2018 года ?</vt:lpstr>
      <vt:lpstr>Неправильный ответ…</vt:lpstr>
      <vt:lpstr>Правильный ответ !</vt:lpstr>
      <vt:lpstr>К каким командам принадлежат вратари Игорь Акинфеев и Владимир Габулов ?</vt:lpstr>
      <vt:lpstr>Неправильный ответ…</vt:lpstr>
      <vt:lpstr>Правильный ответ !</vt:lpstr>
      <vt:lpstr>Сколько процентов всех затрат на проведение чемпионата мира было взято из федерального бюджета ?</vt:lpstr>
      <vt:lpstr>Неправильный ответ…</vt:lpstr>
      <vt:lpstr>Неправильный ответ…</vt:lpstr>
      <vt:lpstr>Правильный ответ !</vt:lpstr>
      <vt:lpstr>Как зовут тренера сборной России ?</vt:lpstr>
      <vt:lpstr>Неправильный ответ…</vt:lpstr>
      <vt:lpstr>Правильный ответ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Marianne</dc:creator>
  <cp:lastModifiedBy>Claire</cp:lastModifiedBy>
  <cp:revision>91</cp:revision>
  <dcterms:created xsi:type="dcterms:W3CDTF">2018-09-15T19:55:15Z</dcterms:created>
  <dcterms:modified xsi:type="dcterms:W3CDTF">2018-10-02T15:26:18Z</dcterms:modified>
</cp:coreProperties>
</file>