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5" r:id="rId11"/>
    <p:sldId id="266" r:id="rId12"/>
    <p:sldId id="264" r:id="rId13"/>
    <p:sldId id="268" r:id="rId14"/>
    <p:sldId id="270" r:id="rId15"/>
    <p:sldId id="271" r:id="rId16"/>
    <p:sldId id="272" r:id="rId17"/>
    <p:sldId id="269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16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9D61E-4623-4454-98F3-9EC7FC47762C}" type="datetimeFigureOut">
              <a:rPr lang="fr-FR" smtClean="0"/>
              <a:t>26/10/2018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DB5A0-DE1C-4622-94AB-29D80A12D7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53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812F-19F0-4B8B-9843-5925992F265B}" type="datetimeFigureOut">
              <a:rPr lang="fr-FR" smtClean="0"/>
              <a:pPr/>
              <a:t>26/10/2018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F9AB-DDAE-4ACC-AA37-1479260C16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812F-19F0-4B8B-9843-5925992F265B}" type="datetimeFigureOut">
              <a:rPr lang="fr-FR" smtClean="0"/>
              <a:pPr/>
              <a:t>26/10/2018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F9AB-DDAE-4ACC-AA37-1479260C16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812F-19F0-4B8B-9843-5925992F265B}" type="datetimeFigureOut">
              <a:rPr lang="fr-FR" smtClean="0"/>
              <a:pPr/>
              <a:t>26/10/2018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F9AB-DDAE-4ACC-AA37-1479260C16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812F-19F0-4B8B-9843-5925992F265B}" type="datetimeFigureOut">
              <a:rPr lang="fr-FR" smtClean="0"/>
              <a:pPr/>
              <a:t>26/10/2018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F9AB-DDAE-4ACC-AA37-1479260C16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812F-19F0-4B8B-9843-5925992F265B}" type="datetimeFigureOut">
              <a:rPr lang="fr-FR" smtClean="0"/>
              <a:pPr/>
              <a:t>26/10/2018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F9AB-DDAE-4ACC-AA37-1479260C16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812F-19F0-4B8B-9843-5925992F265B}" type="datetimeFigureOut">
              <a:rPr lang="fr-FR" smtClean="0"/>
              <a:pPr/>
              <a:t>26/10/2018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F9AB-DDAE-4ACC-AA37-1479260C16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812F-19F0-4B8B-9843-5925992F265B}" type="datetimeFigureOut">
              <a:rPr lang="fr-FR" smtClean="0"/>
              <a:pPr/>
              <a:t>26/10/2018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F9AB-DDAE-4ACC-AA37-1479260C16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812F-19F0-4B8B-9843-5925992F265B}" type="datetimeFigureOut">
              <a:rPr lang="fr-FR" smtClean="0"/>
              <a:pPr/>
              <a:t>26/10/2018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F9AB-DDAE-4ACC-AA37-1479260C16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812F-19F0-4B8B-9843-5925992F265B}" type="datetimeFigureOut">
              <a:rPr lang="fr-FR" smtClean="0"/>
              <a:pPr/>
              <a:t>26/10/2018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F9AB-DDAE-4ACC-AA37-1479260C16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812F-19F0-4B8B-9843-5925992F265B}" type="datetimeFigureOut">
              <a:rPr lang="fr-FR" smtClean="0"/>
              <a:pPr/>
              <a:t>26/10/2018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F9AB-DDAE-4ACC-AA37-1479260C16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812F-19F0-4B8B-9843-5925992F265B}" type="datetimeFigureOut">
              <a:rPr lang="fr-FR" smtClean="0"/>
              <a:pPr/>
              <a:t>26/10/2018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BFF9AB-DDAE-4ACC-AA37-1479260C162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6C812F-19F0-4B8B-9843-5925992F265B}" type="datetimeFigureOut">
              <a:rPr lang="fr-FR" smtClean="0"/>
              <a:pPr/>
              <a:t>26/10/2018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BFF9AB-DDAE-4ACC-AA37-1479260C1628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24135"/>
          </a:xfrm>
        </p:spPr>
        <p:txBody>
          <a:bodyPr>
            <a:normAutofit/>
          </a:bodyPr>
          <a:lstStyle/>
          <a:p>
            <a:r>
              <a:rPr lang="ru-RU" sz="4000" dirty="0"/>
              <a:t>викторина про Чемпионат мира по футболу 2018</a:t>
            </a:r>
            <a:endParaRPr lang="fr-FR" sz="4000" u="sng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4" name="Image 3" descr="cd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020995">
            <a:off x="545988" y="1906292"/>
            <a:ext cx="3754606" cy="2111966"/>
          </a:xfrm>
          <a:prstGeom prst="rect">
            <a:avLst/>
          </a:prstGeom>
        </p:spPr>
      </p:pic>
      <p:pic>
        <p:nvPicPr>
          <p:cNvPr id="5" name="Image 4" descr="127550927-107895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734460">
            <a:off x="4727195" y="3506756"/>
            <a:ext cx="3821440" cy="2315343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51B37B49-70F8-4F53-9A86-ACE574C05F73}"/>
              </a:ext>
            </a:extLst>
          </p:cNvPr>
          <p:cNvSpPr txBox="1"/>
          <p:nvPr/>
        </p:nvSpPr>
        <p:spPr>
          <a:xfrm>
            <a:off x="515079" y="6200898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800" dirty="0"/>
              <a:t>Атенаис и Тифани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itchFamily="34" charset="0"/>
              </a:rPr>
              <a:t>Плохой ответ</a:t>
            </a:r>
            <a:endParaRPr lang="fr-FR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Reference Sans Serif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699792" y="5517231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Здесь, чтобы снова</a:t>
            </a:r>
            <a:r>
              <a:rPr lang="fr-FR" sz="3200" dirty="0">
                <a:solidFill>
                  <a:srgbClr val="002060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az-Cyrl-AZ" sz="3200" dirty="0">
                <a:solidFill>
                  <a:srgbClr val="002060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пытаться</a:t>
            </a:r>
            <a:endParaRPr lang="fr-FR" sz="3200" dirty="0">
              <a:solidFill>
                <a:srgbClr val="002060"/>
              </a:solidFill>
            </a:endParaRPr>
          </a:p>
        </p:txBody>
      </p:sp>
      <p:pic>
        <p:nvPicPr>
          <p:cNvPr id="5" name="Image 4" descr="triste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33858" y="2059391"/>
            <a:ext cx="2632898" cy="3251166"/>
          </a:xfrm>
          <a:prstGeom prst="rect">
            <a:avLst/>
          </a:prstGeom>
        </p:spPr>
      </p:pic>
      <p:sp>
        <p:nvSpPr>
          <p:cNvPr id="4" name="Flèche : courbe vers la droite 3">
            <a:extLst>
              <a:ext uri="{FF2B5EF4-FFF2-40B4-BE49-F238E27FC236}">
                <a16:creationId xmlns:a16="http://schemas.microsoft.com/office/drawing/2014/main" xmlns="" id="{B0432927-5704-4BDC-A8D9-0698981EB044}"/>
              </a:ext>
            </a:extLst>
          </p:cNvPr>
          <p:cNvSpPr/>
          <p:nvPr/>
        </p:nvSpPr>
        <p:spPr>
          <a:xfrm>
            <a:off x="1979712" y="5085184"/>
            <a:ext cx="720080" cy="864096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itchFamily="34" charset="0"/>
              </a:rPr>
              <a:t>Вопрос</a:t>
            </a:r>
            <a:r>
              <a:rPr lang="fr-FR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itchFamily="34" charset="0"/>
              </a:rPr>
              <a:t> 4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39552" y="2348880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800" dirty="0"/>
              <a:t>России было</a:t>
            </a:r>
            <a:r>
              <a:rPr lang="fr-FR" sz="2800" dirty="0"/>
              <a:t> </a:t>
            </a:r>
            <a:r>
              <a:rPr lang="az-Cyrl-AZ" sz="2800" dirty="0"/>
              <a:t>выделено</a:t>
            </a:r>
            <a:r>
              <a:rPr lang="fr-FR" sz="2800" dirty="0"/>
              <a:t> :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27584" y="3429000"/>
            <a:ext cx="619268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endParaRPr lang="fr-FR" dirty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/>
            <a:r>
              <a:rPr lang="fr-FR" sz="2800" dirty="0">
                <a:solidFill>
                  <a:srgbClr val="002060"/>
                </a:solidFill>
              </a:rPr>
              <a:t>a)  </a:t>
            </a:r>
            <a:r>
              <a:rPr lang="az-Cyrl-AZ" sz="2800" dirty="0">
                <a:solidFill>
                  <a:srgbClr val="002060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660 милярдов рублей</a:t>
            </a:r>
            <a:endParaRPr lang="fr-FR" sz="2800" dirty="0">
              <a:solidFill>
                <a:srgbClr val="002060"/>
              </a:solidFill>
            </a:endParaRPr>
          </a:p>
          <a:p>
            <a:pPr marL="342900" indent="-342900"/>
            <a:endParaRPr lang="fr-FR" sz="2800" dirty="0">
              <a:solidFill>
                <a:srgbClr val="002060"/>
              </a:solidFill>
            </a:endParaRPr>
          </a:p>
          <a:p>
            <a:pPr marL="342900" indent="-342900">
              <a:buAutoNum type="alphaLcParenR" startAt="2"/>
            </a:pPr>
            <a:r>
              <a:rPr lang="fr-FR" sz="2800" dirty="0">
                <a:solidFill>
                  <a:srgbClr val="002060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336 </a:t>
            </a:r>
            <a:r>
              <a:rPr lang="az-Cyrl-AZ" sz="2800" dirty="0">
                <a:solidFill>
                  <a:srgbClr val="002060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милярдов рублей</a:t>
            </a:r>
            <a:endParaRPr lang="fr-FR" sz="2800" dirty="0">
              <a:solidFill>
                <a:srgbClr val="002060"/>
              </a:solidFill>
            </a:endParaRPr>
          </a:p>
          <a:p>
            <a:pPr marL="342900" indent="-342900"/>
            <a:endParaRPr lang="fr-FR" sz="2800" dirty="0">
              <a:solidFill>
                <a:srgbClr val="002060"/>
              </a:solidFill>
            </a:endParaRPr>
          </a:p>
          <a:p>
            <a:pPr marL="342900" indent="-342900"/>
            <a:r>
              <a:rPr lang="fr-FR" sz="2800" dirty="0">
                <a:solidFill>
                  <a:srgbClr val="002060"/>
                </a:solidFill>
              </a:rPr>
              <a:t>c) </a:t>
            </a:r>
            <a:r>
              <a:rPr lang="fr-FR" sz="2800" dirty="0">
                <a:solidFill>
                  <a:srgbClr val="002060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827 </a:t>
            </a:r>
            <a:r>
              <a:rPr lang="az-Cyrl-AZ" sz="2800" dirty="0">
                <a:solidFill>
                  <a:srgbClr val="002060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милярдов рублей</a:t>
            </a:r>
            <a:endParaRPr lang="fr-FR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itchFamily="34" charset="0"/>
              </a:rPr>
              <a:t>Хороший ответ</a:t>
            </a:r>
            <a:endParaRPr lang="fr-FR" b="1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Reference Sans Serif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771800" y="5689351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Здесь, чтобы продолжать</a:t>
            </a:r>
            <a:endParaRPr lang="fr-FR" sz="3200" dirty="0">
              <a:solidFill>
                <a:srgbClr val="002060"/>
              </a:solidFill>
            </a:endParaRPr>
          </a:p>
        </p:txBody>
      </p:sp>
      <p:pic>
        <p:nvPicPr>
          <p:cNvPr id="4" name="Image 3" descr="on est content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1950035"/>
            <a:ext cx="5404644" cy="3669513"/>
          </a:xfrm>
          <a:prstGeom prst="rect">
            <a:avLst/>
          </a:prstGeom>
        </p:spPr>
      </p:pic>
      <p:sp>
        <p:nvSpPr>
          <p:cNvPr id="5" name="Flèche : courbe vers la droite 4">
            <a:extLst>
              <a:ext uri="{FF2B5EF4-FFF2-40B4-BE49-F238E27FC236}">
                <a16:creationId xmlns:a16="http://schemas.microsoft.com/office/drawing/2014/main" xmlns="" id="{4281866E-C4DD-4CAE-8563-D471B540F401}"/>
              </a:ext>
            </a:extLst>
          </p:cNvPr>
          <p:cNvSpPr/>
          <p:nvPr/>
        </p:nvSpPr>
        <p:spPr>
          <a:xfrm>
            <a:off x="2123728" y="5085184"/>
            <a:ext cx="648072" cy="1068728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itchFamily="34" charset="0"/>
              </a:rPr>
              <a:t>Плохой ответ</a:t>
            </a:r>
            <a:endParaRPr lang="fr-FR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Reference Sans Serif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956426" y="5575467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Здесь, чтобы снова</a:t>
            </a:r>
            <a:r>
              <a:rPr lang="fr-FR" sz="3200" dirty="0">
                <a:solidFill>
                  <a:srgbClr val="002060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az-Cyrl-AZ" sz="3200" dirty="0">
                <a:solidFill>
                  <a:srgbClr val="002060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пытаться</a:t>
            </a:r>
            <a:endParaRPr lang="fr-FR" sz="3200" dirty="0">
              <a:solidFill>
                <a:srgbClr val="002060"/>
              </a:solidFill>
            </a:endParaRPr>
          </a:p>
        </p:txBody>
      </p:sp>
      <p:pic>
        <p:nvPicPr>
          <p:cNvPr id="5" name="Image 4" descr="triste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2060848"/>
            <a:ext cx="2632898" cy="3251166"/>
          </a:xfrm>
          <a:prstGeom prst="rect">
            <a:avLst/>
          </a:prstGeom>
        </p:spPr>
      </p:pic>
      <p:sp>
        <p:nvSpPr>
          <p:cNvPr id="4" name="Flèche : courbe vers la droite 3">
            <a:extLst>
              <a:ext uri="{FF2B5EF4-FFF2-40B4-BE49-F238E27FC236}">
                <a16:creationId xmlns:a16="http://schemas.microsoft.com/office/drawing/2014/main" xmlns="" id="{9D782C4E-3EA0-468C-9F81-8FA2BF7DA1D5}"/>
              </a:ext>
            </a:extLst>
          </p:cNvPr>
          <p:cNvSpPr/>
          <p:nvPr/>
        </p:nvSpPr>
        <p:spPr>
          <a:xfrm>
            <a:off x="1979712" y="5312014"/>
            <a:ext cx="864096" cy="789993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8D09060-9E41-4D34-8E9C-EC311153C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itchFamily="34" charset="0"/>
              </a:rPr>
              <a:t>Вопрос</a:t>
            </a:r>
            <a:r>
              <a:rPr lang="fr-FR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itchFamily="34" charset="0"/>
              </a:rPr>
              <a:t> 5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F3EC9838-29D2-4B11-80D5-E26B5A18B905}"/>
              </a:ext>
            </a:extLst>
          </p:cNvPr>
          <p:cNvSpPr txBox="1"/>
          <p:nvPr/>
        </p:nvSpPr>
        <p:spPr>
          <a:xfrm>
            <a:off x="323528" y="2304004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Что было лучшим игроком и самым молодым</a:t>
            </a:r>
            <a:r>
              <a:rPr lang="fr-FR" sz="2800" dirty="0"/>
              <a:t>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6093FFEA-E234-44C8-AB87-83CB79B95798}"/>
              </a:ext>
            </a:extLst>
          </p:cNvPr>
          <p:cNvSpPr txBox="1"/>
          <p:nvPr/>
        </p:nvSpPr>
        <p:spPr>
          <a:xfrm>
            <a:off x="457200" y="3244334"/>
            <a:ext cx="84352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az-Cyrl-AZ" sz="2800" dirty="0">
                <a:solidFill>
                  <a:srgbClr val="002060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Килян Мбапе</a:t>
            </a:r>
            <a:endParaRPr lang="fr-FR" sz="2800" dirty="0">
              <a:solidFill>
                <a:srgbClr val="002060"/>
              </a:solidFill>
            </a:endParaRPr>
          </a:p>
          <a:p>
            <a:pPr marL="514350" indent="-514350">
              <a:buAutoNum type="alphaLcParenR"/>
            </a:pPr>
            <a:endParaRPr lang="fr-FR" sz="2800" dirty="0"/>
          </a:p>
          <a:p>
            <a:r>
              <a:rPr lang="fr-FR" sz="2800" dirty="0">
                <a:solidFill>
                  <a:srgbClr val="002060"/>
                </a:solidFill>
              </a:rPr>
              <a:t>b) </a:t>
            </a:r>
            <a:r>
              <a:rPr lang="az-Cyrl-AZ" sz="2800" dirty="0">
                <a:solidFill>
                  <a:srgbClr val="002060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Тибо Куртоа</a:t>
            </a:r>
            <a:endParaRPr lang="fr-FR" sz="2800" dirty="0">
              <a:solidFill>
                <a:srgbClr val="002060"/>
              </a:solidFill>
            </a:endParaRPr>
          </a:p>
          <a:p>
            <a:endParaRPr lang="fr-FR" sz="2800" dirty="0"/>
          </a:p>
          <a:p>
            <a:r>
              <a:rPr lang="fr-FR" sz="2800" dirty="0">
                <a:solidFill>
                  <a:srgbClr val="002060"/>
                </a:solidFill>
              </a:rPr>
              <a:t>c) </a:t>
            </a:r>
            <a:r>
              <a:rPr lang="az-Cyrl-AZ" sz="2800" dirty="0">
                <a:solidFill>
                  <a:srgbClr val="002060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Лука Модрич</a:t>
            </a:r>
            <a:endParaRPr lang="fr-FR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81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C5B5777-335D-466C-B7BA-531D5CC4D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itchFamily="34" charset="0"/>
              </a:rPr>
              <a:t>Хороший ответ</a:t>
            </a:r>
            <a:endParaRPr lang="fr-FR" dirty="0"/>
          </a:p>
        </p:txBody>
      </p:sp>
      <p:pic>
        <p:nvPicPr>
          <p:cNvPr id="4" name="Image 3" descr="on est contents.png">
            <a:extLst>
              <a:ext uri="{FF2B5EF4-FFF2-40B4-BE49-F238E27FC236}">
                <a16:creationId xmlns:a16="http://schemas.microsoft.com/office/drawing/2014/main" xmlns="" id="{83D6D469-12D4-4FF0-AFDE-D2BD3A28AB2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79724" y="1772816"/>
            <a:ext cx="5404644" cy="3669513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606AF645-4703-4BDA-A8C3-32B8B828FA72}"/>
              </a:ext>
            </a:extLst>
          </p:cNvPr>
          <p:cNvSpPr txBox="1"/>
          <p:nvPr/>
        </p:nvSpPr>
        <p:spPr>
          <a:xfrm>
            <a:off x="2985802" y="5753802"/>
            <a:ext cx="439248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Здесь, чтобы продолжать</a:t>
            </a:r>
            <a:endParaRPr lang="fr-FR" sz="2800" dirty="0">
              <a:solidFill>
                <a:srgbClr val="002060"/>
              </a:solidFill>
            </a:endParaRPr>
          </a:p>
          <a:p>
            <a:endParaRPr lang="fr-FR" dirty="0"/>
          </a:p>
        </p:txBody>
      </p:sp>
      <p:sp>
        <p:nvSpPr>
          <p:cNvPr id="7" name="Flèche : courbe vers la droite 6">
            <a:extLst>
              <a:ext uri="{FF2B5EF4-FFF2-40B4-BE49-F238E27FC236}">
                <a16:creationId xmlns:a16="http://schemas.microsoft.com/office/drawing/2014/main" xmlns="" id="{20644664-D0FB-4AAB-8134-64FEC685CFCB}"/>
              </a:ext>
            </a:extLst>
          </p:cNvPr>
          <p:cNvSpPr/>
          <p:nvPr/>
        </p:nvSpPr>
        <p:spPr>
          <a:xfrm>
            <a:off x="2051720" y="5157192"/>
            <a:ext cx="792088" cy="996720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16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9F15592-EF29-4B9E-BDE1-72098F42B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itchFamily="34" charset="0"/>
              </a:rPr>
              <a:t>Плохой ответ</a:t>
            </a:r>
            <a:endParaRPr lang="fr-FR" dirty="0"/>
          </a:p>
        </p:txBody>
      </p:sp>
      <p:pic>
        <p:nvPicPr>
          <p:cNvPr id="3" name="Image 2" descr="triste 2.jpg">
            <a:extLst>
              <a:ext uri="{FF2B5EF4-FFF2-40B4-BE49-F238E27FC236}">
                <a16:creationId xmlns:a16="http://schemas.microsoft.com/office/drawing/2014/main" xmlns="" id="{9501D73E-00B0-4B1A-8134-1CE33BCC623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854546"/>
            <a:ext cx="2632898" cy="3251166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84F3A89B-4ACE-489C-8252-E35385AF481F}"/>
              </a:ext>
            </a:extLst>
          </p:cNvPr>
          <p:cNvSpPr txBox="1"/>
          <p:nvPr/>
        </p:nvSpPr>
        <p:spPr>
          <a:xfrm>
            <a:off x="2987824" y="5549170"/>
            <a:ext cx="482453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Здесь, чтобы снова</a:t>
            </a:r>
            <a:r>
              <a:rPr lang="fr-FR" sz="2800" dirty="0">
                <a:solidFill>
                  <a:srgbClr val="002060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az-Cyrl-AZ" sz="2800" dirty="0">
                <a:solidFill>
                  <a:srgbClr val="002060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пытаться</a:t>
            </a:r>
            <a:endParaRPr lang="fr-FR" sz="2800" dirty="0">
              <a:solidFill>
                <a:srgbClr val="002060"/>
              </a:solidFill>
            </a:endParaRPr>
          </a:p>
          <a:p>
            <a:endParaRPr lang="fr-FR" dirty="0"/>
          </a:p>
        </p:txBody>
      </p:sp>
      <p:sp>
        <p:nvSpPr>
          <p:cNvPr id="6" name="Flèche : courbe vers la droite 5">
            <a:extLst>
              <a:ext uri="{FF2B5EF4-FFF2-40B4-BE49-F238E27FC236}">
                <a16:creationId xmlns:a16="http://schemas.microsoft.com/office/drawing/2014/main" xmlns="" id="{2F6880C4-DF02-48D1-9696-9477ED59DC62}"/>
              </a:ext>
            </a:extLst>
          </p:cNvPr>
          <p:cNvSpPr/>
          <p:nvPr/>
        </p:nvSpPr>
        <p:spPr>
          <a:xfrm>
            <a:off x="2051720" y="4653136"/>
            <a:ext cx="792088" cy="1296144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71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83768" y="836712"/>
            <a:ext cx="3312368" cy="1625352"/>
          </a:xfrm>
        </p:spPr>
        <p:txBody>
          <a:bodyPr>
            <a:noAutofit/>
          </a:bodyPr>
          <a:lstStyle/>
          <a:p>
            <a:r>
              <a:rPr lang="az-Cyrl-AZ" sz="6000" dirty="0"/>
              <a:t>Браво</a:t>
            </a:r>
            <a:r>
              <a:rPr lang="fr-FR" sz="6000" dirty="0"/>
              <a:t> !!</a:t>
            </a:r>
            <a:endParaRPr lang="az-Cyrl-AZ" sz="6000" dirty="0"/>
          </a:p>
        </p:txBody>
      </p:sp>
      <p:pic>
        <p:nvPicPr>
          <p:cNvPr id="7" name="Graphique 6" descr="Médaille">
            <a:extLst>
              <a:ext uri="{FF2B5EF4-FFF2-40B4-BE49-F238E27FC236}">
                <a16:creationId xmlns:a16="http://schemas.microsoft.com/office/drawing/2014/main" xmlns="" id="{C73C5652-C0E8-4C5B-95D5-2791BAB739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531890" y="2462064"/>
            <a:ext cx="2080220" cy="2080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itchFamily="34" charset="0"/>
              </a:rPr>
              <a:t>Вопрос</a:t>
            </a:r>
            <a:r>
              <a:rPr lang="fr-FR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itchFamily="34" charset="0"/>
              </a:rPr>
              <a:t> 1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39552" y="2132857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Когда чемпионат мира по футболу закончился ?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1187624" y="3284984"/>
            <a:ext cx="47525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2060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a) 25 </a:t>
            </a:r>
            <a:r>
              <a:rPr lang="az-Cyrl-AZ" sz="2800" dirty="0">
                <a:solidFill>
                  <a:srgbClr val="002060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июня</a:t>
            </a:r>
            <a:r>
              <a:rPr lang="fr-FR" sz="2800" dirty="0">
                <a:solidFill>
                  <a:srgbClr val="002060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2018</a:t>
            </a:r>
            <a:endParaRPr lang="fr-FR" sz="2800" dirty="0">
              <a:solidFill>
                <a:srgbClr val="002060"/>
              </a:solidFill>
            </a:endParaRPr>
          </a:p>
          <a:p>
            <a:endParaRPr lang="fr-FR" sz="2800" dirty="0">
              <a:solidFill>
                <a:srgbClr val="002060"/>
              </a:solidFill>
            </a:endParaRPr>
          </a:p>
          <a:p>
            <a:r>
              <a:rPr lang="fr-FR" sz="2800" dirty="0">
                <a:solidFill>
                  <a:srgbClr val="002060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b) 5</a:t>
            </a:r>
            <a:r>
              <a:rPr lang="az-Cyrl-AZ" sz="2800" dirty="0">
                <a:solidFill>
                  <a:srgbClr val="002060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августа</a:t>
            </a:r>
            <a:r>
              <a:rPr lang="fr-FR" sz="2800" dirty="0">
                <a:solidFill>
                  <a:srgbClr val="002060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2018</a:t>
            </a:r>
            <a:endParaRPr lang="fr-FR" sz="2800" dirty="0">
              <a:solidFill>
                <a:srgbClr val="002060"/>
              </a:solidFill>
            </a:endParaRPr>
          </a:p>
          <a:p>
            <a:endParaRPr lang="fr-FR" sz="2800" dirty="0">
              <a:solidFill>
                <a:srgbClr val="002060"/>
              </a:solidFill>
            </a:endParaRPr>
          </a:p>
          <a:p>
            <a:r>
              <a:rPr lang="fr-FR" sz="2800" dirty="0">
                <a:solidFill>
                  <a:srgbClr val="002060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c) 15 </a:t>
            </a:r>
            <a:r>
              <a:rPr lang="az-Cyrl-AZ" sz="2800" dirty="0">
                <a:solidFill>
                  <a:srgbClr val="002060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июля</a:t>
            </a:r>
            <a:r>
              <a:rPr lang="fr-FR" sz="2800" dirty="0">
                <a:solidFill>
                  <a:srgbClr val="002060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2018</a:t>
            </a:r>
            <a:endParaRPr lang="fr-FR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itchFamily="34" charset="0"/>
              </a:rPr>
              <a:t>Хороший ответ</a:t>
            </a:r>
            <a:endParaRPr lang="fr-FR" b="1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Reference Sans Serif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699792" y="5661248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Здесь, чтобы продолжать</a:t>
            </a:r>
            <a:endParaRPr lang="fr-FR" sz="3200" dirty="0">
              <a:solidFill>
                <a:srgbClr val="002060"/>
              </a:solidFill>
            </a:endParaRPr>
          </a:p>
        </p:txBody>
      </p:sp>
      <p:pic>
        <p:nvPicPr>
          <p:cNvPr id="4" name="Image 3" descr="on est content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1988840"/>
            <a:ext cx="5404644" cy="3669513"/>
          </a:xfrm>
          <a:prstGeom prst="rect">
            <a:avLst/>
          </a:prstGeom>
        </p:spPr>
      </p:pic>
      <p:sp>
        <p:nvSpPr>
          <p:cNvPr id="14" name="Flèche : courbe vers la droite 13">
            <a:extLst>
              <a:ext uri="{FF2B5EF4-FFF2-40B4-BE49-F238E27FC236}">
                <a16:creationId xmlns:a16="http://schemas.microsoft.com/office/drawing/2014/main" xmlns="" id="{68DAFD38-7EBF-46CA-8B64-80D521B1C638}"/>
              </a:ext>
            </a:extLst>
          </p:cNvPr>
          <p:cNvSpPr/>
          <p:nvPr/>
        </p:nvSpPr>
        <p:spPr>
          <a:xfrm>
            <a:off x="1835696" y="5373216"/>
            <a:ext cx="864096" cy="872807"/>
          </a:xfrm>
          <a:prstGeom prst="curv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itchFamily="34" charset="0"/>
              </a:rPr>
              <a:t>Плохой ответ</a:t>
            </a:r>
            <a:endParaRPr lang="fr-FR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Reference Sans Serif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555776" y="5569137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Здесь, чтобы снова</a:t>
            </a:r>
            <a:r>
              <a:rPr lang="fr-FR" sz="3200" dirty="0">
                <a:solidFill>
                  <a:srgbClr val="002060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az-Cyrl-AZ" sz="3200" dirty="0">
                <a:solidFill>
                  <a:srgbClr val="002060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пытаться</a:t>
            </a:r>
            <a:endParaRPr lang="fr-FR" sz="3200" dirty="0">
              <a:solidFill>
                <a:srgbClr val="002060"/>
              </a:solidFill>
            </a:endParaRPr>
          </a:p>
        </p:txBody>
      </p:sp>
      <p:pic>
        <p:nvPicPr>
          <p:cNvPr id="5" name="Image 4" descr="triste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2060848"/>
            <a:ext cx="2632898" cy="3251166"/>
          </a:xfrm>
          <a:prstGeom prst="rect">
            <a:avLst/>
          </a:prstGeom>
        </p:spPr>
      </p:pic>
      <p:sp>
        <p:nvSpPr>
          <p:cNvPr id="4" name="Flèche : courbe vers la droite 3">
            <a:extLst>
              <a:ext uri="{FF2B5EF4-FFF2-40B4-BE49-F238E27FC236}">
                <a16:creationId xmlns:a16="http://schemas.microsoft.com/office/drawing/2014/main" xmlns="" id="{13027492-2364-49FF-9383-4B6179341D80}"/>
              </a:ext>
            </a:extLst>
          </p:cNvPr>
          <p:cNvSpPr/>
          <p:nvPr/>
        </p:nvSpPr>
        <p:spPr>
          <a:xfrm>
            <a:off x="1691680" y="5312014"/>
            <a:ext cx="864096" cy="789993"/>
          </a:xfrm>
          <a:prstGeom prst="curv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itchFamily="34" charset="0"/>
              </a:rPr>
              <a:t>Вопрос</a:t>
            </a:r>
            <a:r>
              <a:rPr lang="fr-FR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itchFamily="34" charset="0"/>
              </a:rPr>
              <a:t> 2</a:t>
            </a:r>
            <a:endParaRPr lang="fr-FR" dirty="0">
              <a:latin typeface="MS Reference Sans Serif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5536" y="2204865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Сколько городов в России</a:t>
            </a:r>
            <a:r>
              <a:rPr lang="fr-FR" sz="2800" dirty="0"/>
              <a:t> </a:t>
            </a:r>
            <a:r>
              <a:rPr lang="az-Cyrl-AZ" sz="2800" dirty="0"/>
              <a:t>принимали матчи</a:t>
            </a:r>
            <a:r>
              <a:rPr lang="ru-RU" sz="2800" dirty="0"/>
              <a:t> во время ЧМ ?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1835696" y="3429000"/>
            <a:ext cx="56886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 </a:t>
            </a:r>
            <a:r>
              <a:rPr lang="fr-FR" sz="2800" dirty="0">
                <a:solidFill>
                  <a:srgbClr val="002060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a) 11</a:t>
            </a:r>
            <a:endParaRPr lang="fr-FR" sz="2800" dirty="0">
              <a:solidFill>
                <a:srgbClr val="002060"/>
              </a:solidFill>
            </a:endParaRPr>
          </a:p>
          <a:p>
            <a:endParaRPr lang="fr-FR" sz="2800" dirty="0">
              <a:solidFill>
                <a:srgbClr val="002060"/>
              </a:solidFill>
            </a:endParaRPr>
          </a:p>
          <a:p>
            <a:r>
              <a:rPr lang="fr-FR" sz="2800" dirty="0">
                <a:solidFill>
                  <a:srgbClr val="002060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b) 8</a:t>
            </a:r>
            <a:endParaRPr lang="fr-FR" sz="2800" dirty="0">
              <a:solidFill>
                <a:srgbClr val="002060"/>
              </a:solidFill>
            </a:endParaRPr>
          </a:p>
          <a:p>
            <a:endParaRPr lang="fr-FR" sz="2800" dirty="0">
              <a:solidFill>
                <a:srgbClr val="002060"/>
              </a:solidFill>
            </a:endParaRPr>
          </a:p>
          <a:p>
            <a:r>
              <a:rPr lang="fr-FR" sz="2800" dirty="0">
                <a:solidFill>
                  <a:srgbClr val="002060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c) 5</a:t>
            </a:r>
            <a:endParaRPr lang="fr-FR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itchFamily="34" charset="0"/>
              </a:rPr>
              <a:t>Хороший ответ</a:t>
            </a:r>
            <a:endParaRPr lang="fr-FR" b="1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Reference Sans Serif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627784" y="5949280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Здесь, чтобы продолжать</a:t>
            </a:r>
            <a:endParaRPr lang="fr-FR" sz="3200" dirty="0">
              <a:solidFill>
                <a:srgbClr val="002060"/>
              </a:solidFill>
            </a:endParaRPr>
          </a:p>
        </p:txBody>
      </p:sp>
      <p:pic>
        <p:nvPicPr>
          <p:cNvPr id="4" name="Image 3" descr="on est content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1988840"/>
            <a:ext cx="5404644" cy="3669513"/>
          </a:xfrm>
          <a:prstGeom prst="rect">
            <a:avLst/>
          </a:prstGeom>
        </p:spPr>
      </p:pic>
      <p:sp>
        <p:nvSpPr>
          <p:cNvPr id="5" name="Flèche : courbe vers la droite 4">
            <a:extLst>
              <a:ext uri="{FF2B5EF4-FFF2-40B4-BE49-F238E27FC236}">
                <a16:creationId xmlns:a16="http://schemas.microsoft.com/office/drawing/2014/main" xmlns="" id="{49DA4B3A-BE58-4370-9C46-F3DC8B79B8BB}"/>
              </a:ext>
            </a:extLst>
          </p:cNvPr>
          <p:cNvSpPr/>
          <p:nvPr/>
        </p:nvSpPr>
        <p:spPr>
          <a:xfrm>
            <a:off x="1835696" y="5373216"/>
            <a:ext cx="792088" cy="1080120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itchFamily="34" charset="0"/>
              </a:rPr>
              <a:t>Плохой ответ</a:t>
            </a:r>
            <a:endParaRPr lang="fr-FR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Reference Sans Serif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699792" y="5579833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Здесь, чтобы снова</a:t>
            </a:r>
            <a:r>
              <a:rPr lang="fr-FR" sz="3200" dirty="0">
                <a:solidFill>
                  <a:srgbClr val="002060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az-Cyrl-AZ" sz="3200" dirty="0">
                <a:solidFill>
                  <a:srgbClr val="002060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пытаться</a:t>
            </a:r>
            <a:endParaRPr lang="fr-FR" sz="3200" dirty="0">
              <a:solidFill>
                <a:srgbClr val="002060"/>
              </a:solidFill>
            </a:endParaRPr>
          </a:p>
        </p:txBody>
      </p:sp>
      <p:pic>
        <p:nvPicPr>
          <p:cNvPr id="5" name="Image 4" descr="triste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2060848"/>
            <a:ext cx="2632898" cy="3251166"/>
          </a:xfrm>
          <a:prstGeom prst="rect">
            <a:avLst/>
          </a:prstGeom>
        </p:spPr>
      </p:pic>
      <p:sp>
        <p:nvSpPr>
          <p:cNvPr id="7" name="Flèche : courbe vers la droite 6">
            <a:extLst>
              <a:ext uri="{FF2B5EF4-FFF2-40B4-BE49-F238E27FC236}">
                <a16:creationId xmlns:a16="http://schemas.microsoft.com/office/drawing/2014/main" xmlns="" id="{00360631-CD68-4093-90FC-1809B062EBA6}"/>
              </a:ext>
            </a:extLst>
          </p:cNvPr>
          <p:cNvSpPr/>
          <p:nvPr/>
        </p:nvSpPr>
        <p:spPr>
          <a:xfrm>
            <a:off x="1907704" y="5312014"/>
            <a:ext cx="792088" cy="789993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itchFamily="34" charset="0"/>
              </a:rPr>
              <a:t>Вопрос</a:t>
            </a:r>
            <a:r>
              <a:rPr lang="fr-FR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itchFamily="34" charset="0"/>
              </a:rPr>
              <a:t> 3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51520" y="227687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Сколько вратарей </a:t>
            </a:r>
            <a:r>
              <a:rPr lang="az-Cyrl-AZ" sz="2800" dirty="0"/>
              <a:t>играли</a:t>
            </a:r>
            <a:r>
              <a:rPr lang="ru-RU" sz="2800" dirty="0"/>
              <a:t> в сборной России ?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1763688" y="3429000"/>
            <a:ext cx="51845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fr-FR" sz="2800" dirty="0">
                <a:solidFill>
                  <a:srgbClr val="002060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a) 1</a:t>
            </a:r>
            <a:endParaRPr lang="fr-FR" sz="2800" dirty="0">
              <a:solidFill>
                <a:srgbClr val="002060"/>
              </a:solidFill>
            </a:endParaRPr>
          </a:p>
          <a:p>
            <a:pPr marL="457200" indent="-457200">
              <a:buAutoNum type="alphaLcParenR"/>
            </a:pPr>
            <a:endParaRPr lang="fr-FR" sz="2800" dirty="0">
              <a:solidFill>
                <a:srgbClr val="002060"/>
              </a:solidFill>
            </a:endParaRPr>
          </a:p>
          <a:p>
            <a:pPr marL="457200" indent="-457200"/>
            <a:r>
              <a:rPr lang="fr-FR" sz="2800" dirty="0">
                <a:solidFill>
                  <a:srgbClr val="002060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b) 4</a:t>
            </a:r>
            <a:endParaRPr lang="fr-FR" sz="2800" dirty="0">
              <a:solidFill>
                <a:srgbClr val="002060"/>
              </a:solidFill>
            </a:endParaRPr>
          </a:p>
          <a:p>
            <a:pPr marL="457200" indent="-457200"/>
            <a:endParaRPr lang="fr-FR" sz="2800" dirty="0">
              <a:solidFill>
                <a:srgbClr val="002060"/>
              </a:solidFill>
            </a:endParaRPr>
          </a:p>
          <a:p>
            <a:pPr marL="457200" indent="-457200"/>
            <a:r>
              <a:rPr lang="fr-FR" sz="2800" dirty="0">
                <a:solidFill>
                  <a:srgbClr val="002060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c) 3</a:t>
            </a:r>
            <a:endParaRPr lang="fr-FR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itchFamily="34" charset="0"/>
              </a:rPr>
              <a:t>Хороший ответ</a:t>
            </a:r>
            <a:endParaRPr lang="fr-FR" b="1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Reference Sans Serif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954214" y="5685488"/>
            <a:ext cx="5395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Здесь, чтобы продолжать</a:t>
            </a:r>
            <a:endParaRPr lang="fr-FR" sz="3200" dirty="0">
              <a:solidFill>
                <a:srgbClr val="002060"/>
              </a:solidFill>
            </a:endParaRPr>
          </a:p>
        </p:txBody>
      </p:sp>
      <p:pic>
        <p:nvPicPr>
          <p:cNvPr id="4" name="Image 3" descr="on est content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74032" y="1863480"/>
            <a:ext cx="5404644" cy="3669513"/>
          </a:xfrm>
          <a:prstGeom prst="rect">
            <a:avLst/>
          </a:prstGeom>
        </p:spPr>
      </p:pic>
      <p:sp>
        <p:nvSpPr>
          <p:cNvPr id="5" name="Flèche : courbe vers la droite 4">
            <a:extLst>
              <a:ext uri="{FF2B5EF4-FFF2-40B4-BE49-F238E27FC236}">
                <a16:creationId xmlns:a16="http://schemas.microsoft.com/office/drawing/2014/main" xmlns="" id="{F3E64DB4-956B-421F-BBF1-5D81FFAEFF48}"/>
              </a:ext>
            </a:extLst>
          </p:cNvPr>
          <p:cNvSpPr/>
          <p:nvPr/>
        </p:nvSpPr>
        <p:spPr>
          <a:xfrm>
            <a:off x="2195736" y="5373216"/>
            <a:ext cx="648072" cy="780696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</TotalTime>
  <Words>180</Words>
  <Application>Microsoft Office PowerPoint</Application>
  <PresentationFormat>Affichage à l'écran (4:3)</PresentationFormat>
  <Paragraphs>59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Débit</vt:lpstr>
      <vt:lpstr>викторина про Чемпионат мира по футболу 2018</vt:lpstr>
      <vt:lpstr>Вопрос 1</vt:lpstr>
      <vt:lpstr>Хороший ответ</vt:lpstr>
      <vt:lpstr>Плохой ответ</vt:lpstr>
      <vt:lpstr>Вопрос 2</vt:lpstr>
      <vt:lpstr>Хороший ответ</vt:lpstr>
      <vt:lpstr>Плохой ответ</vt:lpstr>
      <vt:lpstr>Вопрос 3</vt:lpstr>
      <vt:lpstr>Хороший ответ</vt:lpstr>
      <vt:lpstr>Плохой ответ</vt:lpstr>
      <vt:lpstr>Вопрос 4</vt:lpstr>
      <vt:lpstr>Хороший ответ</vt:lpstr>
      <vt:lpstr>Плохой ответ</vt:lpstr>
      <vt:lpstr>Вопрос 5</vt:lpstr>
      <vt:lpstr>Хороший ответ</vt:lpstr>
      <vt:lpstr>Плохой ответ</vt:lpstr>
      <vt:lpstr>Браво 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DE RUSSE</dc:title>
  <dc:creator>caroline</dc:creator>
  <cp:lastModifiedBy>Claire</cp:lastModifiedBy>
  <cp:revision>13</cp:revision>
  <dcterms:created xsi:type="dcterms:W3CDTF">2018-09-19T08:59:31Z</dcterms:created>
  <dcterms:modified xsi:type="dcterms:W3CDTF">2018-10-26T12:31:09Z</dcterms:modified>
</cp:coreProperties>
</file>