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1" r:id="rId5"/>
    <p:sldId id="258" r:id="rId6"/>
    <p:sldId id="263" r:id="rId7"/>
    <p:sldId id="264" r:id="rId8"/>
    <p:sldId id="259" r:id="rId9"/>
    <p:sldId id="265" r:id="rId10"/>
    <p:sldId id="266" r:id="rId11"/>
    <p:sldId id="270" r:id="rId12"/>
    <p:sldId id="272" r:id="rId13"/>
    <p:sldId id="271" r:id="rId14"/>
    <p:sldId id="260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F2"/>
    <a:srgbClr val="F73E43"/>
    <a:srgbClr val="F52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69"/>
    <p:restoredTop sz="91379"/>
  </p:normalViewPr>
  <p:slideViewPr>
    <p:cSldViewPr snapToGrid="0" snapToObjects="1">
      <p:cViewPr varScale="1">
        <p:scale>
          <a:sx n="56" d="100"/>
          <a:sy n="56" d="100"/>
        </p:scale>
        <p:origin x="1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184E-4A07-7A45-A3AE-AF95ADBF6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53AC6-130A-494D-AE7E-3A63F8C11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E02B6-DEF3-844B-864F-DD6CB4E0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52963-7846-CC49-A793-9E6EC97B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3FB76-DD36-7545-80BC-35B930E2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62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D47E-0E78-674C-BBF0-3EBFB037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A4A42B-2096-DB4A-B9FB-61A0CD51E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D5C0B-8290-2943-AFD8-F29A6A54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8B94-755B-4341-8561-DA4217BE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57882-2B99-954F-8EC1-18B1A02B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34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205290-8BD0-7D4D-B54A-34BA88129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75822-18B9-324B-B3F7-30D316734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E8D1-247D-9A44-A2B2-34629BB5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6FCB9-9C1D-2A49-ADFD-68BB3201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63495-E073-844A-B5A2-43295EBF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3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4895-9C41-024E-82D1-D6DADACB6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BC95F-2BD9-E443-9B8F-C1CB7022B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F3E7F-5CEF-D940-BF9B-D7A1420B0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59528-7902-544D-B668-56E3E5A16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6CFA0-7B42-9B41-9B57-19F0E59D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0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56A7E-A724-2F43-94DF-D1B56720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24DAC-DE08-324F-A15A-FDA2AF98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8AB8C-870B-E149-B7E7-CF2F994C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0D648-8D2D-554E-8CEB-4EE2A0BB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2C18D-2755-134D-8AFC-1A8A6060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3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B5AA-509F-2542-803A-F045649F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00DBB-F110-C544-BC35-E0880D3F3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C2C33-BF48-5941-8331-E8602A0BD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ACAC3-CA92-6C4E-AC22-EA5A6D56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997DD-C01F-754C-B69E-5B60E3AB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C49B7-1A42-9340-9AB6-5818EC11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48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EB3F-C51B-604A-9C49-1DC3684F0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3408E-C8A3-6F48-81F0-5B5137A32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69D5B-C648-BA4E-9557-0DC17BD95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F3038-B2CB-B34A-8E92-2A8F11DBD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5BDA4-CE2D-0849-83D8-92E35C990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37E42-E964-E140-A20E-957BBC31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2A7BAE-1113-744A-8593-9ED2A09F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F60210-087D-8B42-8C42-A315ABE2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62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B3BD-70D5-C649-8068-B6880632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679FD-44B9-F548-8A52-2131C70B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AAA49-9B2A-624A-AF30-9B175270A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6A521-2F70-654C-9DCC-E5D47297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02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10C3C-E890-D942-B17C-A4B21347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F8967-9ACC-DA40-A682-11F4E573D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2C58D-3080-4B43-9B55-4C74EDD1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8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B390-C11C-E446-9402-566C5DAC1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0EB2F-DC69-C642-BD5F-8A47C9215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C0423-E726-274E-B68D-87E275A5C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43FB4-8A94-0045-89C3-458600D6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9C3CC-54AC-474B-B661-D0EA5436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EAD23-6581-794B-86A8-FC28D405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67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A400F-4254-6C49-A4F0-93628B1B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DADA4-D691-1245-B0F7-1E90BAC2B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6B28B-2E9C-B749-A914-CDD6FB269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13E99-E934-3B4E-BE16-EC715ECF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016F9-9BBB-4A48-8359-C0CC7F05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24CB1-DEB4-9B47-9B42-066560F9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68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0B0F0"/>
            </a:gs>
            <a:gs pos="43000">
              <a:srgbClr val="7BD4F6"/>
            </a:gs>
            <a:gs pos="25000">
              <a:srgbClr val="EEEEF2"/>
            </a:gs>
            <a:gs pos="97000">
              <a:srgbClr val="FF0000"/>
            </a:gs>
            <a:gs pos="77000">
              <a:srgbClr val="F73E43"/>
            </a:gs>
            <a:gs pos="3000">
              <a:schemeClr val="accent1">
                <a:lumMod val="5000"/>
                <a:lumOff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3D4E7-6C7A-304E-B954-FF5622EA0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FFF4-9057-A44D-9442-AD8DCC38A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21ED0-FCBB-8649-A8D0-924BDDD74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F36D1-AA3F-3542-AF87-F276B22195DB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785E2-A264-AD4B-9667-003051B64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876E9-FC8F-2345-9CC6-3C43E4C0F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87925-9753-FC4B-8C9B-37C4DA2D460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29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4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7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8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1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FF47E3-31B9-074E-9AFD-C2D86D078D5A}"/>
              </a:ext>
            </a:extLst>
          </p:cNvPr>
          <p:cNvSpPr txBox="1"/>
          <p:nvPr/>
        </p:nvSpPr>
        <p:spPr>
          <a:xfrm>
            <a:off x="0" y="30207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latin typeface="American Typewriter" panose="02090604020004020304" pitchFamily="18" charset="77"/>
              </a:rPr>
              <a:t>Чемпионат мира по футболу 2018</a:t>
            </a:r>
            <a:endParaRPr lang="fr-FR" sz="3600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286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F8F8-FCC5-7E42-A1FB-C6653365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az-Cyrl-AZ" dirty="0">
                <a:solidFill>
                  <a:srgbClr val="FF0000"/>
                </a:solidFill>
                <a:latin typeface="American Typewriter" panose="02090604020004020304" pitchFamily="18" charset="77"/>
              </a:rPr>
              <a:t>Неправильный ответ</a:t>
            </a:r>
            <a:endParaRPr lang="fr-FR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09EADB09-4971-704F-B00D-E9AEC68E73F9}"/>
              </a:ext>
            </a:extLst>
          </p:cNvPr>
          <p:cNvSpPr/>
          <p:nvPr/>
        </p:nvSpPr>
        <p:spPr>
          <a:xfrm>
            <a:off x="217170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21E571B7-4F2D-4748-9A87-56323CF8E5EA}"/>
              </a:ext>
            </a:extLst>
          </p:cNvPr>
          <p:cNvSpPr/>
          <p:nvPr/>
        </p:nvSpPr>
        <p:spPr>
          <a:xfrm>
            <a:off x="904494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F9E14-9BA6-384C-8F38-81121345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1896269"/>
            <a:ext cx="6210300" cy="4337352"/>
          </a:xfrm>
          <a:prstGeom prst="rect">
            <a:avLst/>
          </a:prstGeom>
        </p:spPr>
      </p:pic>
      <p:pic>
        <p:nvPicPr>
          <p:cNvPr id="9" name="Graphic 8" descr="Refresh_LTR">
            <a:hlinkClick r:id="rId3" action="ppaction://hlinksldjump"/>
            <a:extLst>
              <a:ext uri="{FF2B5EF4-FFF2-40B4-BE49-F238E27FC236}">
                <a16:creationId xmlns:a16="http://schemas.microsoft.com/office/drawing/2014/main" id="{EB15BC04-899B-AA41-AF7B-B9A25C40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9420" y="5319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6D5948-7162-E845-918C-F0C90A131A1F}"/>
              </a:ext>
            </a:extLst>
          </p:cNvPr>
          <p:cNvSpPr txBox="1"/>
          <p:nvPr/>
        </p:nvSpPr>
        <p:spPr>
          <a:xfrm>
            <a:off x="0" y="54864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800" dirty="0">
                <a:latin typeface="American Typewriter" panose="02090604020004020304" pitchFamily="18" charset="77"/>
              </a:rPr>
              <a:t>Какая максимальная скорость была у Килиана Мбаппе во время матча с Австралией?</a:t>
            </a:r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CDC50-ABA5-4E45-9CEC-A5CCFEE718E4}"/>
              </a:ext>
            </a:extLst>
          </p:cNvPr>
          <p:cNvSpPr txBox="1"/>
          <p:nvPr/>
        </p:nvSpPr>
        <p:spPr>
          <a:xfrm>
            <a:off x="434340" y="2257677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fr-FR" sz="2800" dirty="0">
                <a:latin typeface="American Typewriter" panose="02090604020004020304" pitchFamily="18" charset="77"/>
                <a:hlinkClick r:id="rId2" action="ppaction://hlinksldjump"/>
              </a:rPr>
              <a:t>32 km/h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12F7C-F618-774E-BD64-A8A4993B886A}"/>
              </a:ext>
            </a:extLst>
          </p:cNvPr>
          <p:cNvSpPr txBox="1"/>
          <p:nvPr/>
        </p:nvSpPr>
        <p:spPr>
          <a:xfrm>
            <a:off x="434339" y="3535827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fr-FR" sz="2800" dirty="0">
                <a:latin typeface="American Typewriter" panose="02090604020004020304" pitchFamily="18" charset="77"/>
                <a:hlinkClick r:id="rId2" action="ppaction://hlinksldjump"/>
              </a:rPr>
              <a:t>35 km/h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05BBF-EF17-624E-81EC-E1281C05BFDD}"/>
              </a:ext>
            </a:extLst>
          </p:cNvPr>
          <p:cNvSpPr txBox="1"/>
          <p:nvPr/>
        </p:nvSpPr>
        <p:spPr>
          <a:xfrm>
            <a:off x="434339" y="4813977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fr-FR" sz="2800" dirty="0">
                <a:latin typeface="American Typewriter" panose="02090604020004020304" pitchFamily="18" charset="77"/>
                <a:hlinkClick r:id="rId3" action="ppaction://hlinksldjump"/>
              </a:rPr>
              <a:t>37 km/h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1B1264-49F7-FD42-BB7F-EAA0554D2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228" y="1922272"/>
            <a:ext cx="7603062" cy="4273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C79CD8-4D57-6942-908F-1DCF28FBB3BC}"/>
              </a:ext>
            </a:extLst>
          </p:cNvPr>
          <p:cNvSpPr/>
          <p:nvPr/>
        </p:nvSpPr>
        <p:spPr>
          <a:xfrm>
            <a:off x="11325023" y="5934212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71072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9B70-F686-624C-8828-745A4051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az-Cyrl-AZ" dirty="0">
                <a:solidFill>
                  <a:srgbClr val="00B050"/>
                </a:solidFill>
                <a:latin typeface="American Typewriter" panose="02090604020004020304" pitchFamily="18" charset="77"/>
              </a:rPr>
              <a:t>Хороший ответ</a:t>
            </a:r>
            <a:endParaRPr lang="fr-FR" dirty="0"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BDBDF-5EEB-3E46-AD47-CA25A6E1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34870"/>
            <a:ext cx="7620000" cy="4279900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F56C1F36-86D2-9040-BFE6-3226310E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0" y="654526"/>
            <a:ext cx="746760" cy="74676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25DDFE9F-8216-FD44-8623-C95E3921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740" y="654526"/>
            <a:ext cx="746760" cy="746760"/>
          </a:xfrm>
          <a:prstGeom prst="rect">
            <a:avLst/>
          </a:prstGeom>
        </p:spPr>
      </p:pic>
      <p:pic>
        <p:nvPicPr>
          <p:cNvPr id="9" name="Graphic 8" descr="SlightCurve">
            <a:hlinkClick r:id="rId5" action="ppaction://hlinksldjump"/>
            <a:extLst>
              <a:ext uri="{FF2B5EF4-FFF2-40B4-BE49-F238E27FC236}">
                <a16:creationId xmlns:a16="http://schemas.microsoft.com/office/drawing/2014/main" id="{A7FD5927-29C7-5A4C-87D1-C4AF3681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68000" y="55003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7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F8F8-FCC5-7E42-A1FB-C6653365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az-Cyrl-AZ" dirty="0">
                <a:solidFill>
                  <a:srgbClr val="FF0000"/>
                </a:solidFill>
                <a:latin typeface="American Typewriter" panose="02090604020004020304" pitchFamily="18" charset="77"/>
              </a:rPr>
              <a:t>Неправильный ответ</a:t>
            </a:r>
            <a:endParaRPr lang="fr-FR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09EADB09-4971-704F-B00D-E9AEC68E73F9}"/>
              </a:ext>
            </a:extLst>
          </p:cNvPr>
          <p:cNvSpPr/>
          <p:nvPr/>
        </p:nvSpPr>
        <p:spPr>
          <a:xfrm>
            <a:off x="217170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21E571B7-4F2D-4748-9A87-56323CF8E5EA}"/>
              </a:ext>
            </a:extLst>
          </p:cNvPr>
          <p:cNvSpPr/>
          <p:nvPr/>
        </p:nvSpPr>
        <p:spPr>
          <a:xfrm>
            <a:off x="904494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F9E14-9BA6-384C-8F38-81121345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1896269"/>
            <a:ext cx="6210300" cy="4337352"/>
          </a:xfrm>
          <a:prstGeom prst="rect">
            <a:avLst/>
          </a:prstGeom>
        </p:spPr>
      </p:pic>
      <p:pic>
        <p:nvPicPr>
          <p:cNvPr id="9" name="Graphic 8" descr="Refresh_LTR">
            <a:hlinkClick r:id="rId3" action="ppaction://hlinksldjump"/>
            <a:extLst>
              <a:ext uri="{FF2B5EF4-FFF2-40B4-BE49-F238E27FC236}">
                <a16:creationId xmlns:a16="http://schemas.microsoft.com/office/drawing/2014/main" id="{EB15BC04-899B-AA41-AF7B-B9A25C40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9420" y="5319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55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F98896-AC6C-2946-84C4-123C342E6534}"/>
              </a:ext>
            </a:extLst>
          </p:cNvPr>
          <p:cNvSpPr txBox="1"/>
          <p:nvPr/>
        </p:nvSpPr>
        <p:spPr>
          <a:xfrm>
            <a:off x="745067" y="601133"/>
            <a:ext cx="10817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2800" dirty="0">
                <a:latin typeface="American Typewriter" panose="02090604020004020304" pitchFamily="18" charset="77"/>
              </a:rPr>
              <a:t>Сколько евро получили французские игроки на финале?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5" name="TextBox 4">
            <a:hlinkClick r:id="rId2" action="ppaction://hlinksldjump"/>
            <a:extLst>
              <a:ext uri="{FF2B5EF4-FFF2-40B4-BE49-F238E27FC236}">
                <a16:creationId xmlns:a16="http://schemas.microsoft.com/office/drawing/2014/main" id="{45DAD171-C02C-5349-9603-A22BF6EBC893}"/>
              </a:ext>
            </a:extLst>
          </p:cNvPr>
          <p:cNvSpPr txBox="1"/>
          <p:nvPr/>
        </p:nvSpPr>
        <p:spPr>
          <a:xfrm>
            <a:off x="745067" y="2319866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fr-FR" sz="2800" dirty="0">
                <a:latin typeface="American Typewriter" panose="02090604020004020304" pitchFamily="18" charset="77"/>
                <a:hlinkClick r:id="rId3" action="ppaction://hlinksldjump"/>
              </a:rPr>
              <a:t>400 000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122DF-B487-1849-9317-82A5C2597349}"/>
              </a:ext>
            </a:extLst>
          </p:cNvPr>
          <p:cNvSpPr txBox="1"/>
          <p:nvPr/>
        </p:nvSpPr>
        <p:spPr>
          <a:xfrm>
            <a:off x="745067" y="3515379"/>
            <a:ext cx="220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fr-FR" sz="2800" dirty="0">
                <a:latin typeface="American Typewriter" panose="02090604020004020304" pitchFamily="18" charset="77"/>
                <a:hlinkClick r:id="rId4" action="ppaction://hlinksldjump"/>
              </a:rPr>
              <a:t>1 000 000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1AA5F-B61F-7449-93D5-C82A6AAD8347}"/>
              </a:ext>
            </a:extLst>
          </p:cNvPr>
          <p:cNvSpPr txBox="1"/>
          <p:nvPr/>
        </p:nvSpPr>
        <p:spPr>
          <a:xfrm>
            <a:off x="745067" y="4710892"/>
            <a:ext cx="220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fr-FR" sz="2800" dirty="0">
                <a:latin typeface="American Typewriter" panose="02090604020004020304" pitchFamily="18" charset="77"/>
                <a:hlinkClick r:id="rId4" action="ppaction://hlinksldjump"/>
              </a:rPr>
              <a:t>5 000 000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401324-61C6-3243-86D6-198A1ED43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1662439"/>
            <a:ext cx="6350000" cy="4229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125B32-2E63-DF46-AEBD-A2DDC9345993}"/>
              </a:ext>
            </a:extLst>
          </p:cNvPr>
          <p:cNvSpPr/>
          <p:nvPr/>
        </p:nvSpPr>
        <p:spPr>
          <a:xfrm>
            <a:off x="11462049" y="6056114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3677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9B70-F686-624C-8828-745A4051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az-Cyrl-AZ" dirty="0">
                <a:solidFill>
                  <a:srgbClr val="00B050"/>
                </a:solidFill>
                <a:latin typeface="American Typewriter" panose="02090604020004020304" pitchFamily="18" charset="77"/>
              </a:rPr>
              <a:t>Хороший ответ</a:t>
            </a:r>
            <a:endParaRPr lang="fr-FR" dirty="0"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BDBDF-5EEB-3E46-AD47-CA25A6E1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34870"/>
            <a:ext cx="7620000" cy="4279900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F56C1F36-86D2-9040-BFE6-3226310E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0" y="654526"/>
            <a:ext cx="746760" cy="74676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25DDFE9F-8216-FD44-8623-C95E3921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740" y="654526"/>
            <a:ext cx="746760" cy="746760"/>
          </a:xfrm>
          <a:prstGeom prst="rect">
            <a:avLst/>
          </a:prstGeom>
        </p:spPr>
      </p:pic>
      <p:pic>
        <p:nvPicPr>
          <p:cNvPr id="9" name="Graphic 8" descr="SlightCurve">
            <a:hlinkClick r:id="rId5" action="ppaction://hlinksldjump"/>
            <a:extLst>
              <a:ext uri="{FF2B5EF4-FFF2-40B4-BE49-F238E27FC236}">
                <a16:creationId xmlns:a16="http://schemas.microsoft.com/office/drawing/2014/main" id="{A7FD5927-29C7-5A4C-87D1-C4AF3681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68000" y="55003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51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F8F8-FCC5-7E42-A1FB-C6653365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az-Cyrl-AZ" dirty="0">
                <a:solidFill>
                  <a:srgbClr val="FF0000"/>
                </a:solidFill>
                <a:latin typeface="American Typewriter" panose="02090604020004020304" pitchFamily="18" charset="77"/>
              </a:rPr>
              <a:t>Неправильный ответ</a:t>
            </a:r>
            <a:endParaRPr lang="fr-FR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09EADB09-4971-704F-B00D-E9AEC68E73F9}"/>
              </a:ext>
            </a:extLst>
          </p:cNvPr>
          <p:cNvSpPr/>
          <p:nvPr/>
        </p:nvSpPr>
        <p:spPr>
          <a:xfrm>
            <a:off x="217170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21E571B7-4F2D-4748-9A87-56323CF8E5EA}"/>
              </a:ext>
            </a:extLst>
          </p:cNvPr>
          <p:cNvSpPr/>
          <p:nvPr/>
        </p:nvSpPr>
        <p:spPr>
          <a:xfrm>
            <a:off x="904494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F9E14-9BA6-384C-8F38-81121345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1896269"/>
            <a:ext cx="6210300" cy="4337352"/>
          </a:xfrm>
          <a:prstGeom prst="rect">
            <a:avLst/>
          </a:prstGeom>
        </p:spPr>
      </p:pic>
      <p:pic>
        <p:nvPicPr>
          <p:cNvPr id="9" name="Graphic 8" descr="Refresh_LTR">
            <a:hlinkClick r:id="rId3" action="ppaction://hlinksldjump"/>
            <a:extLst>
              <a:ext uri="{FF2B5EF4-FFF2-40B4-BE49-F238E27FC236}">
                <a16:creationId xmlns:a16="http://schemas.microsoft.com/office/drawing/2014/main" id="{EB15BC04-899B-AA41-AF7B-B9A25C40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9420" y="5319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D08C24-EC06-044A-BC57-09402E2AE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64" y="1645135"/>
            <a:ext cx="7210272" cy="48013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8CE173-310C-3241-A63E-BAF119FDC7A7}"/>
              </a:ext>
            </a:extLst>
          </p:cNvPr>
          <p:cNvSpPr/>
          <p:nvPr/>
        </p:nvSpPr>
        <p:spPr>
          <a:xfrm>
            <a:off x="0" y="305752"/>
            <a:ext cx="12191999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z-Cyrl-AZ" sz="54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American Typewriter" panose="02090604020004020304" pitchFamily="18" charset="77"/>
              </a:rPr>
              <a:t>Конец</a:t>
            </a:r>
            <a:endParaRPr lang="fr-FR" sz="5400" b="1" dirty="0">
              <a:ln w="13462">
                <a:solidFill>
                  <a:srgbClr val="FF000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0147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B5F90D-4013-004F-BB9A-27FF2D73BF95}"/>
              </a:ext>
            </a:extLst>
          </p:cNvPr>
          <p:cNvSpPr txBox="1"/>
          <p:nvPr/>
        </p:nvSpPr>
        <p:spPr>
          <a:xfrm>
            <a:off x="114655" y="930729"/>
            <a:ext cx="1149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2800" dirty="0">
                <a:latin typeface="American Typewriter" panose="02090604020004020304" pitchFamily="18" charset="77"/>
              </a:rPr>
              <a:t>Сколько минут играли </a:t>
            </a:r>
            <a:r>
              <a:rPr lang="fr-FR" sz="2800" dirty="0">
                <a:latin typeface="American Typewriter" panose="02090604020004020304" pitchFamily="18" charset="77"/>
              </a:rPr>
              <a:t>x</a:t>
            </a:r>
            <a:r>
              <a:rPr lang="az-Cyrl-AZ" sz="2800" dirty="0">
                <a:latin typeface="American Typewriter" panose="02090604020004020304" pitchFamily="18" charset="77"/>
              </a:rPr>
              <a:t>орваты с </a:t>
            </a:r>
            <a:r>
              <a:rPr lang="fr-FR" sz="2800" dirty="0">
                <a:latin typeface="American Typewriter" panose="02090604020004020304" pitchFamily="18" charset="77"/>
              </a:rPr>
              <a:t>1/8 </a:t>
            </a:r>
            <a:r>
              <a:rPr lang="az-Cyrl-AZ" sz="2800" dirty="0">
                <a:latin typeface="American Typewriter" panose="02090604020004020304" pitchFamily="18" charset="77"/>
              </a:rPr>
              <a:t>финала до</a:t>
            </a:r>
            <a:r>
              <a:rPr lang="fr-FR" sz="2800" dirty="0">
                <a:latin typeface="American Typewriter" panose="02090604020004020304" pitchFamily="18" charset="77"/>
              </a:rPr>
              <a:t> 1/2</a:t>
            </a:r>
            <a:r>
              <a:rPr lang="az-Cyrl-AZ" sz="2800" dirty="0">
                <a:latin typeface="American Typewriter" panose="02090604020004020304" pitchFamily="18" charset="77"/>
              </a:rPr>
              <a:t> финал</a:t>
            </a:r>
            <a:r>
              <a:rPr lang="fr-FR" sz="2800" dirty="0">
                <a:latin typeface="American Typewriter" panose="02090604020004020304" pitchFamily="18" charset="77"/>
              </a:rPr>
              <a:t>a</a:t>
            </a:r>
            <a:r>
              <a:rPr lang="az-Cyrl-AZ" sz="2800" dirty="0">
                <a:latin typeface="American Typewriter" panose="02090604020004020304" pitchFamily="18" charset="77"/>
              </a:rPr>
              <a:t>?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BFEAA-F479-B24A-955D-C2D36C7D7B1F}"/>
              </a:ext>
            </a:extLst>
          </p:cNvPr>
          <p:cNvSpPr txBox="1"/>
          <p:nvPr/>
        </p:nvSpPr>
        <p:spPr>
          <a:xfrm>
            <a:off x="359228" y="2334986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fr-FR" sz="2800" dirty="0">
                <a:latin typeface="American Typewriter" panose="02090604020004020304" pitchFamily="18" charset="77"/>
                <a:hlinkClick r:id="rId2" action="ppaction://hlinksldjump"/>
              </a:rPr>
              <a:t>270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E7436-71C9-CC41-8CE2-29A261082B1D}"/>
              </a:ext>
            </a:extLst>
          </p:cNvPr>
          <p:cNvSpPr txBox="1"/>
          <p:nvPr/>
        </p:nvSpPr>
        <p:spPr>
          <a:xfrm>
            <a:off x="359228" y="3477633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fr-FR" sz="2800" dirty="0">
                <a:latin typeface="American Typewriter" panose="02090604020004020304" pitchFamily="18" charset="77"/>
                <a:hlinkClick r:id="rId2" action="ppaction://hlinksldjump"/>
              </a:rPr>
              <a:t>300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105FF-11DE-5B4D-8BB3-44560EF279C9}"/>
              </a:ext>
            </a:extLst>
          </p:cNvPr>
          <p:cNvSpPr txBox="1"/>
          <p:nvPr/>
        </p:nvSpPr>
        <p:spPr>
          <a:xfrm>
            <a:off x="359228" y="4620280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fr-FR" sz="2800" dirty="0">
                <a:latin typeface="American Typewriter" panose="02090604020004020304" pitchFamily="18" charset="77"/>
                <a:hlinkClick r:id="rId3" action="ppaction://hlinksldjump"/>
              </a:rPr>
              <a:t>360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EAF954-4F74-F142-BB0F-9FDF0E31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057" y="2095853"/>
            <a:ext cx="5715000" cy="381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C7699-D6B1-434F-BDA0-57D0CD14D6EB}"/>
              </a:ext>
            </a:extLst>
          </p:cNvPr>
          <p:cNvSpPr txBox="1"/>
          <p:nvPr/>
        </p:nvSpPr>
        <p:spPr>
          <a:xfrm>
            <a:off x="11475720" y="6080760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7073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9B70-F686-624C-8828-745A4051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az-Cyrl-AZ" dirty="0">
                <a:solidFill>
                  <a:srgbClr val="00B050"/>
                </a:solidFill>
                <a:latin typeface="American Typewriter" panose="02090604020004020304" pitchFamily="18" charset="77"/>
              </a:rPr>
              <a:t>Хороший ответ</a:t>
            </a:r>
            <a:endParaRPr lang="fr-FR" dirty="0"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BDBDF-5EEB-3E46-AD47-CA25A6E1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34870"/>
            <a:ext cx="7620000" cy="4279900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F56C1F36-86D2-9040-BFE6-3226310E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0" y="654526"/>
            <a:ext cx="746760" cy="74676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25DDFE9F-8216-FD44-8623-C95E3921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740" y="654526"/>
            <a:ext cx="746760" cy="746760"/>
          </a:xfrm>
          <a:prstGeom prst="rect">
            <a:avLst/>
          </a:prstGeom>
        </p:spPr>
      </p:pic>
      <p:pic>
        <p:nvPicPr>
          <p:cNvPr id="9" name="Graphic 8" descr="SlightCurve">
            <a:hlinkClick r:id="rId5" action="ppaction://hlinksldjump"/>
            <a:extLst>
              <a:ext uri="{FF2B5EF4-FFF2-40B4-BE49-F238E27FC236}">
                <a16:creationId xmlns:a16="http://schemas.microsoft.com/office/drawing/2014/main" id="{A7FD5927-29C7-5A4C-87D1-C4AF3681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68000" y="55003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7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F8F8-FCC5-7E42-A1FB-C6653365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az-Cyrl-AZ" dirty="0">
                <a:solidFill>
                  <a:srgbClr val="FF0000"/>
                </a:solidFill>
                <a:latin typeface="American Typewriter" panose="02090604020004020304" pitchFamily="18" charset="77"/>
              </a:rPr>
              <a:t>Неправильный ответ</a:t>
            </a:r>
            <a:endParaRPr lang="fr-FR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09EADB09-4971-704F-B00D-E9AEC68E73F9}"/>
              </a:ext>
            </a:extLst>
          </p:cNvPr>
          <p:cNvSpPr/>
          <p:nvPr/>
        </p:nvSpPr>
        <p:spPr>
          <a:xfrm>
            <a:off x="217170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21E571B7-4F2D-4748-9A87-56323CF8E5EA}"/>
              </a:ext>
            </a:extLst>
          </p:cNvPr>
          <p:cNvSpPr/>
          <p:nvPr/>
        </p:nvSpPr>
        <p:spPr>
          <a:xfrm>
            <a:off x="904494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F9E14-9BA6-384C-8F38-81121345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1896269"/>
            <a:ext cx="6210300" cy="4337352"/>
          </a:xfrm>
          <a:prstGeom prst="rect">
            <a:avLst/>
          </a:prstGeom>
        </p:spPr>
      </p:pic>
      <p:pic>
        <p:nvPicPr>
          <p:cNvPr id="9" name="Graphic 8" descr="Refresh_LTR">
            <a:hlinkClick r:id="rId3" action="ppaction://hlinksldjump"/>
            <a:extLst>
              <a:ext uri="{FF2B5EF4-FFF2-40B4-BE49-F238E27FC236}">
                <a16:creationId xmlns:a16="http://schemas.microsoft.com/office/drawing/2014/main" id="{EB15BC04-899B-AA41-AF7B-B9A25C40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9420" y="5319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0C6345-38C1-464F-8148-02D642CEC5F8}"/>
              </a:ext>
            </a:extLst>
          </p:cNvPr>
          <p:cNvSpPr txBox="1"/>
          <p:nvPr/>
        </p:nvSpPr>
        <p:spPr>
          <a:xfrm>
            <a:off x="491067" y="745067"/>
            <a:ext cx="10394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2800" dirty="0">
                <a:latin typeface="American Typewriter" panose="02090604020004020304" pitchFamily="18" charset="77"/>
              </a:rPr>
              <a:t>На каком стадион</a:t>
            </a:r>
            <a:r>
              <a:rPr lang="fr-FR" sz="2800" dirty="0">
                <a:latin typeface="American Typewriter" panose="02090604020004020304" pitchFamily="18" charset="77"/>
              </a:rPr>
              <a:t>e</a:t>
            </a:r>
            <a:r>
              <a:rPr lang="az-Cyrl-AZ" sz="2800" dirty="0">
                <a:latin typeface="American Typewriter" panose="02090604020004020304" pitchFamily="18" charset="77"/>
              </a:rPr>
              <a:t> Франция играла против</a:t>
            </a:r>
            <a:r>
              <a:rPr lang="fr-FR" sz="2800" dirty="0">
                <a:latin typeface="American Typewriter" panose="02090604020004020304" pitchFamily="18" charset="77"/>
              </a:rPr>
              <a:t> </a:t>
            </a:r>
            <a:r>
              <a:rPr lang="az-Cyrl-AZ" sz="2800" dirty="0">
                <a:latin typeface="American Typewriter" panose="02090604020004020304" pitchFamily="18" charset="77"/>
              </a:rPr>
              <a:t>Австралии?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EF095-6963-ED45-A111-E11EE6D8B2BC}"/>
              </a:ext>
            </a:extLst>
          </p:cNvPr>
          <p:cNvSpPr txBox="1"/>
          <p:nvPr/>
        </p:nvSpPr>
        <p:spPr>
          <a:xfrm>
            <a:off x="491067" y="3616123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az-Cyrl-AZ" sz="2800" dirty="0">
                <a:latin typeface="American Typewriter" panose="02090604020004020304" pitchFamily="18" charset="77"/>
                <a:hlinkClick r:id="rId2" action="ppaction://hlinksldjump"/>
              </a:rPr>
              <a:t>Москва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BE78E-5049-0043-801F-F495F160D06F}"/>
              </a:ext>
            </a:extLst>
          </p:cNvPr>
          <p:cNvSpPr txBox="1"/>
          <p:nvPr/>
        </p:nvSpPr>
        <p:spPr>
          <a:xfrm>
            <a:off x="491067" y="4861579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az-Cyrl-AZ" sz="2800" dirty="0">
                <a:latin typeface="American Typewriter" panose="02090604020004020304" pitchFamily="18" charset="77"/>
                <a:hlinkClick r:id="rId3" action="ppaction://hlinksldjump"/>
              </a:rPr>
              <a:t>Казан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D3D98-9C74-244C-A708-36E375231494}"/>
              </a:ext>
            </a:extLst>
          </p:cNvPr>
          <p:cNvSpPr txBox="1"/>
          <p:nvPr/>
        </p:nvSpPr>
        <p:spPr>
          <a:xfrm>
            <a:off x="491067" y="2370667"/>
            <a:ext cx="1977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ru-RU" sz="2800" dirty="0">
                <a:hlinkClick r:id="rId2" action="ppaction://hlinksldjump"/>
              </a:rPr>
              <a:t>Волгоград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5ECC5-D23E-AA47-8D81-506AF1CFC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2793217"/>
            <a:ext cx="8407400" cy="2802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3F540-863E-DF42-882E-C638D7F637AA}"/>
              </a:ext>
            </a:extLst>
          </p:cNvPr>
          <p:cNvSpPr txBox="1"/>
          <p:nvPr/>
        </p:nvSpPr>
        <p:spPr>
          <a:xfrm>
            <a:off x="11452860" y="6035040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7592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9B70-F686-624C-8828-745A4051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az-Cyrl-AZ" dirty="0">
                <a:solidFill>
                  <a:srgbClr val="00B050"/>
                </a:solidFill>
                <a:latin typeface="American Typewriter" panose="02090604020004020304" pitchFamily="18" charset="77"/>
              </a:rPr>
              <a:t>Хороший ответ</a:t>
            </a:r>
            <a:endParaRPr lang="fr-FR" dirty="0"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BDBDF-5EEB-3E46-AD47-CA25A6E1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34870"/>
            <a:ext cx="7620000" cy="4279900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F56C1F36-86D2-9040-BFE6-3226310E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0" y="654526"/>
            <a:ext cx="746760" cy="74676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25DDFE9F-8216-FD44-8623-C95E3921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740" y="654526"/>
            <a:ext cx="746760" cy="746760"/>
          </a:xfrm>
          <a:prstGeom prst="rect">
            <a:avLst/>
          </a:prstGeom>
        </p:spPr>
      </p:pic>
      <p:pic>
        <p:nvPicPr>
          <p:cNvPr id="9" name="Graphic 8" descr="SlightCurve">
            <a:hlinkClick r:id="rId5" action="ppaction://hlinksldjump"/>
            <a:extLst>
              <a:ext uri="{FF2B5EF4-FFF2-40B4-BE49-F238E27FC236}">
                <a16:creationId xmlns:a16="http://schemas.microsoft.com/office/drawing/2014/main" id="{A7FD5927-29C7-5A4C-87D1-C4AF3681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68000" y="55003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F8F8-FCC5-7E42-A1FB-C6653365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az-Cyrl-AZ" dirty="0">
                <a:solidFill>
                  <a:srgbClr val="FF0000"/>
                </a:solidFill>
                <a:latin typeface="American Typewriter" panose="02090604020004020304" pitchFamily="18" charset="77"/>
              </a:rPr>
              <a:t>Неправильный ответ</a:t>
            </a:r>
            <a:endParaRPr lang="fr-FR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09EADB09-4971-704F-B00D-E9AEC68E73F9}"/>
              </a:ext>
            </a:extLst>
          </p:cNvPr>
          <p:cNvSpPr/>
          <p:nvPr/>
        </p:nvSpPr>
        <p:spPr>
          <a:xfrm>
            <a:off x="217170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21E571B7-4F2D-4748-9A87-56323CF8E5EA}"/>
              </a:ext>
            </a:extLst>
          </p:cNvPr>
          <p:cNvSpPr/>
          <p:nvPr/>
        </p:nvSpPr>
        <p:spPr>
          <a:xfrm>
            <a:off x="9044940" y="570706"/>
            <a:ext cx="914400" cy="914400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F9E14-9BA6-384C-8F38-81121345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1896269"/>
            <a:ext cx="6210300" cy="4337352"/>
          </a:xfrm>
          <a:prstGeom prst="rect">
            <a:avLst/>
          </a:prstGeom>
        </p:spPr>
      </p:pic>
      <p:pic>
        <p:nvPicPr>
          <p:cNvPr id="9" name="Graphic 8" descr="Refresh_LTR">
            <a:hlinkClick r:id="rId3" action="ppaction://hlinksldjump"/>
            <a:extLst>
              <a:ext uri="{FF2B5EF4-FFF2-40B4-BE49-F238E27FC236}">
                <a16:creationId xmlns:a16="http://schemas.microsoft.com/office/drawing/2014/main" id="{EB15BC04-899B-AA41-AF7B-B9A25C40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9420" y="5319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D9B6E2-CDEA-4B49-BA08-A21367B1A0E0}"/>
              </a:ext>
            </a:extLst>
          </p:cNvPr>
          <p:cNvSpPr txBox="1"/>
          <p:nvPr/>
        </p:nvSpPr>
        <p:spPr>
          <a:xfrm>
            <a:off x="592667" y="643467"/>
            <a:ext cx="1095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2800" dirty="0">
                <a:latin typeface="American Typewriter" panose="02090604020004020304" pitchFamily="18" charset="77"/>
              </a:rPr>
              <a:t>Какой русский игрок забил первый гол против Хорватии?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A794-0D6F-E942-92EE-609B91027BFA}"/>
              </a:ext>
            </a:extLst>
          </p:cNvPr>
          <p:cNvSpPr txBox="1"/>
          <p:nvPr/>
        </p:nvSpPr>
        <p:spPr>
          <a:xfrm>
            <a:off x="592667" y="4793845"/>
            <a:ext cx="2138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az-Cyrl-AZ" sz="2800" dirty="0">
                <a:latin typeface="American Typewriter" panose="02090604020004020304" pitchFamily="18" charset="77"/>
              </a:rPr>
              <a:t> </a:t>
            </a:r>
            <a:r>
              <a:rPr lang="az-Cyrl-AZ" sz="2800" dirty="0">
                <a:latin typeface="American Typewriter" panose="02090604020004020304" pitchFamily="18" charset="77"/>
                <a:hlinkClick r:id="rId2" action="ppaction://hlinksldjump"/>
              </a:rPr>
              <a:t>Черищев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54323-53B3-C741-9A91-476A7A75D2D6}"/>
              </a:ext>
            </a:extLst>
          </p:cNvPr>
          <p:cNvSpPr txBox="1"/>
          <p:nvPr/>
        </p:nvSpPr>
        <p:spPr>
          <a:xfrm>
            <a:off x="720470" y="2201333"/>
            <a:ext cx="1351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•</a:t>
            </a:r>
            <a:r>
              <a:rPr lang="az-Cyrl-AZ" sz="2800" dirty="0"/>
              <a:t> </a:t>
            </a:r>
            <a:r>
              <a:rPr lang="az-Cyrl-AZ" sz="2800" dirty="0">
                <a:hlinkClick r:id="rId3" action="ppaction://hlinksldjump"/>
              </a:rPr>
              <a:t>Дзуба</a:t>
            </a:r>
            <a:endParaRPr lang="fr-FR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7ACE0-7AD9-8B40-94D9-5A5E530DEBC0}"/>
              </a:ext>
            </a:extLst>
          </p:cNvPr>
          <p:cNvSpPr txBox="1"/>
          <p:nvPr/>
        </p:nvSpPr>
        <p:spPr>
          <a:xfrm>
            <a:off x="592667" y="3497589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•</a:t>
            </a:r>
            <a:r>
              <a:rPr lang="az-Cyrl-AZ" sz="2800" dirty="0">
                <a:latin typeface="American Typewriter" panose="02090604020004020304" pitchFamily="18" charset="77"/>
              </a:rPr>
              <a:t> </a:t>
            </a:r>
            <a:r>
              <a:rPr lang="az-Cyrl-AZ" sz="2800" dirty="0">
                <a:latin typeface="American Typewriter" panose="02090604020004020304" pitchFamily="18" charset="77"/>
                <a:hlinkClick r:id="rId3" action="ppaction://hlinksldjump"/>
              </a:rPr>
              <a:t>Головин</a:t>
            </a:r>
            <a:endParaRPr lang="fr-FR" sz="2800" dirty="0">
              <a:latin typeface="American Typewriter" panose="02090604020004020304" pitchFamily="18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8ED9D0-D07E-9B4F-84C4-BB55920BA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33" y="2326618"/>
            <a:ext cx="6188824" cy="33883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D954F9-CEAA-8944-9131-AA8366033B4C}"/>
              </a:ext>
            </a:extLst>
          </p:cNvPr>
          <p:cNvSpPr/>
          <p:nvPr/>
        </p:nvSpPr>
        <p:spPr>
          <a:xfrm>
            <a:off x="11542781" y="5964674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6490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9B70-F686-624C-8828-745A4051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az-Cyrl-AZ" dirty="0">
                <a:solidFill>
                  <a:srgbClr val="00B050"/>
                </a:solidFill>
                <a:latin typeface="American Typewriter" panose="02090604020004020304" pitchFamily="18" charset="77"/>
              </a:rPr>
              <a:t>Хороший ответ</a:t>
            </a:r>
            <a:endParaRPr lang="fr-FR" dirty="0"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BDBDF-5EEB-3E46-AD47-CA25A6E1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34870"/>
            <a:ext cx="7620000" cy="4279900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F56C1F36-86D2-9040-BFE6-3226310E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0" y="654526"/>
            <a:ext cx="746760" cy="74676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25DDFE9F-8216-FD44-8623-C95E3921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740" y="654526"/>
            <a:ext cx="746760" cy="746760"/>
          </a:xfrm>
          <a:prstGeom prst="rect">
            <a:avLst/>
          </a:prstGeom>
        </p:spPr>
      </p:pic>
      <p:pic>
        <p:nvPicPr>
          <p:cNvPr id="9" name="Graphic 8" descr="SlightCurve">
            <a:hlinkClick r:id="rId5" action="ppaction://hlinksldjump"/>
            <a:extLst>
              <a:ext uri="{FF2B5EF4-FFF2-40B4-BE49-F238E27FC236}">
                <a16:creationId xmlns:a16="http://schemas.microsoft.com/office/drawing/2014/main" id="{A7FD5927-29C7-5A4C-87D1-C4AF3681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68000" y="55003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22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127</Words>
  <Application>Microsoft Macintosh PowerPoint</Application>
  <PresentationFormat>Widescreen</PresentationFormat>
  <Paragraphs>37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American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Хороший ответ</vt:lpstr>
      <vt:lpstr>Неправильный ответ</vt:lpstr>
      <vt:lpstr>PowerPoint Presentation</vt:lpstr>
      <vt:lpstr>Хороший ответ</vt:lpstr>
      <vt:lpstr>Неправильный ответ</vt:lpstr>
      <vt:lpstr>PowerPoint Presentation</vt:lpstr>
      <vt:lpstr>Хороший ответ</vt:lpstr>
      <vt:lpstr>Неправильный ответ</vt:lpstr>
      <vt:lpstr>PowerPoint Presentation</vt:lpstr>
      <vt:lpstr>Хороший ответ</vt:lpstr>
      <vt:lpstr>Неправильный ответ</vt:lpstr>
      <vt:lpstr>PowerPoint Presentation</vt:lpstr>
      <vt:lpstr>Хороший ответ</vt:lpstr>
      <vt:lpstr>Неправильный ответ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Arthur</dc:creator>
  <cp:lastModifiedBy>Microsoft Office User</cp:lastModifiedBy>
  <cp:revision>23</cp:revision>
  <dcterms:created xsi:type="dcterms:W3CDTF">2018-09-12T15:20:28Z</dcterms:created>
  <dcterms:modified xsi:type="dcterms:W3CDTF">2018-10-03T14:21:58Z</dcterms:modified>
</cp:coreProperties>
</file>