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47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41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20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68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75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84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72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39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48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06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171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CEB46F9-A5E7-4285-8508-3C9A105ABB59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33AC0B-DE17-4D62-BD32-497253E044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79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L’uxor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Dans le théâtre antique et moderne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40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L’uxor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Rôles féminins: joués par des femmes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Mater </a:t>
            </a:r>
            <a:r>
              <a:rPr lang="fr-FR" dirty="0" err="1" smtClean="0">
                <a:solidFill>
                  <a:schemeClr val="tx1"/>
                </a:solidFill>
              </a:rPr>
              <a:t>familia</a:t>
            </a:r>
            <a:r>
              <a:rPr lang="fr-FR" dirty="0" smtClean="0">
                <a:solidFill>
                  <a:schemeClr val="tx1"/>
                </a:solidFill>
              </a:rPr>
              <a:t> ≠ Uxor </a:t>
            </a:r>
          </a:p>
          <a:p>
            <a:pPr lvl="2"/>
            <a:r>
              <a:rPr lang="fr-FR" sz="2200" dirty="0" smtClean="0">
                <a:solidFill>
                  <a:schemeClr val="tx1"/>
                </a:solidFill>
              </a:rPr>
              <a:t>Uxor : conserve ses biens et sa fortune </a:t>
            </a:r>
          </a:p>
          <a:p>
            <a:pPr lvl="2"/>
            <a:r>
              <a:rPr lang="fr-FR" sz="2200" dirty="0" smtClean="0">
                <a:solidFill>
                  <a:schemeClr val="tx1"/>
                </a:solidFill>
              </a:rPr>
              <a:t>femme </a:t>
            </a:r>
            <a:r>
              <a:rPr lang="fr-FR" sz="2200" dirty="0">
                <a:solidFill>
                  <a:schemeClr val="tx1"/>
                </a:solidFill>
              </a:rPr>
              <a:t>richement </a:t>
            </a:r>
            <a:r>
              <a:rPr lang="fr-FR" sz="2200" dirty="0" smtClean="0">
                <a:solidFill>
                  <a:schemeClr val="tx1"/>
                </a:solidFill>
              </a:rPr>
              <a:t>dotée</a:t>
            </a:r>
          </a:p>
          <a:p>
            <a:pPr lvl="2"/>
            <a:r>
              <a:rPr lang="fr-FR" sz="2200" dirty="0" smtClean="0">
                <a:solidFill>
                  <a:schemeClr val="tx1"/>
                </a:solidFill>
              </a:rPr>
              <a:t>Cédée à </a:t>
            </a:r>
            <a:r>
              <a:rPr lang="fr-FR" sz="2200" dirty="0">
                <a:solidFill>
                  <a:schemeClr val="tx1"/>
                </a:solidFill>
              </a:rPr>
              <a:t>son mari lors d'un mariage </a:t>
            </a:r>
            <a:r>
              <a:rPr lang="fr-FR" sz="2200" dirty="0" smtClean="0">
                <a:solidFill>
                  <a:schemeClr val="tx1"/>
                </a:solidFill>
              </a:rPr>
              <a:t>arrangé</a:t>
            </a:r>
          </a:p>
          <a:p>
            <a:pPr lvl="2"/>
            <a:r>
              <a:rPr lang="fr-FR" sz="2200" dirty="0" smtClean="0">
                <a:solidFill>
                  <a:schemeClr val="tx1"/>
                </a:solidFill>
              </a:rPr>
              <a:t>caractère </a:t>
            </a:r>
            <a:r>
              <a:rPr lang="fr-FR" sz="2200" dirty="0">
                <a:solidFill>
                  <a:schemeClr val="tx1"/>
                </a:solidFill>
              </a:rPr>
              <a:t>impétueux</a:t>
            </a:r>
            <a:r>
              <a:rPr lang="fr-FR" sz="2200" dirty="0" smtClean="0">
                <a:solidFill>
                  <a:schemeClr val="tx1"/>
                </a:solidFill>
              </a:rPr>
              <a:t>.</a:t>
            </a:r>
          </a:p>
          <a:p>
            <a:pPr lvl="2"/>
            <a:r>
              <a:rPr lang="fr-FR" sz="2200" dirty="0" smtClean="0">
                <a:solidFill>
                  <a:schemeClr val="tx1"/>
                </a:solidFill>
              </a:rPr>
              <a:t>Représente l’honneur de la famille</a:t>
            </a:r>
            <a:endParaRPr lang="fr-FR" sz="2200" dirty="0">
              <a:solidFill>
                <a:schemeClr val="tx1"/>
              </a:solidFill>
            </a:endParaRPr>
          </a:p>
          <a:p>
            <a:r>
              <a:rPr lang="fr-FR" b="1" dirty="0" err="1">
                <a:solidFill>
                  <a:schemeClr val="tx1"/>
                </a:solidFill>
              </a:rPr>
              <a:t>Dorippe</a:t>
            </a:r>
            <a:r>
              <a:rPr lang="fr-FR" b="1" dirty="0">
                <a:solidFill>
                  <a:schemeClr val="tx1"/>
                </a:solidFill>
              </a:rPr>
              <a:t> dans </a:t>
            </a:r>
            <a:r>
              <a:rPr lang="fr-FR" b="1" u="sng" dirty="0">
                <a:solidFill>
                  <a:schemeClr val="tx1"/>
                </a:solidFill>
              </a:rPr>
              <a:t>Mercator</a:t>
            </a:r>
            <a:r>
              <a:rPr lang="fr-FR" b="1" dirty="0">
                <a:solidFill>
                  <a:schemeClr val="tx1"/>
                </a:solidFill>
              </a:rPr>
              <a:t> de Plaute </a:t>
            </a:r>
          </a:p>
          <a:p>
            <a:endParaRPr lang="fr-FR" sz="2600" dirty="0" smtClean="0">
              <a:solidFill>
                <a:schemeClr val="tx1"/>
              </a:solidFill>
            </a:endParaRPr>
          </a:p>
          <a:p>
            <a:pPr lvl="2"/>
            <a:endParaRPr lang="fr-FR" sz="2200" dirty="0">
              <a:solidFill>
                <a:schemeClr val="tx1"/>
              </a:solidFill>
            </a:endParaRPr>
          </a:p>
          <a:p>
            <a:endParaRPr lang="fr-FR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4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L’uxor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chemeClr val="tx1"/>
                </a:solidFill>
              </a:rPr>
              <a:t>L’épouse contemporaine </a:t>
            </a:r>
          </a:p>
          <a:p>
            <a:pPr lvl="1"/>
            <a:endParaRPr lang="fr-FR" dirty="0" smtClean="0">
              <a:solidFill>
                <a:schemeClr val="tx1"/>
              </a:solidFill>
            </a:endParaRPr>
          </a:p>
          <a:p>
            <a:pPr lvl="1"/>
            <a:r>
              <a:rPr lang="fr-FR" sz="2200" dirty="0" smtClean="0">
                <a:solidFill>
                  <a:schemeClr val="tx1"/>
                </a:solidFill>
              </a:rPr>
              <a:t>Sous l’emprise du mari </a:t>
            </a:r>
          </a:p>
          <a:p>
            <a:pPr lvl="1"/>
            <a:r>
              <a:rPr lang="fr-FR" sz="2200" dirty="0" smtClean="0">
                <a:solidFill>
                  <a:schemeClr val="tx1"/>
                </a:solidFill>
              </a:rPr>
              <a:t>Fidèle et aimante</a:t>
            </a:r>
          </a:p>
          <a:p>
            <a:pPr lvl="1"/>
            <a:r>
              <a:rPr lang="fr-FR" sz="2200" dirty="0" smtClean="0">
                <a:solidFill>
                  <a:schemeClr val="tx1"/>
                </a:solidFill>
              </a:rPr>
              <a:t>Souvent sous l’autorité </a:t>
            </a:r>
          </a:p>
          <a:p>
            <a:pPr lvl="3"/>
            <a:r>
              <a:rPr lang="fr-FR" sz="2200" dirty="0" smtClean="0">
                <a:solidFill>
                  <a:schemeClr val="tx1"/>
                </a:solidFill>
              </a:rPr>
              <a:t>Agnès, </a:t>
            </a:r>
            <a:r>
              <a:rPr lang="fr-FR" sz="2200" u="sng" dirty="0" smtClean="0">
                <a:solidFill>
                  <a:schemeClr val="tx1"/>
                </a:solidFill>
              </a:rPr>
              <a:t>L’école des Femmes </a:t>
            </a:r>
            <a:r>
              <a:rPr lang="fr-FR" sz="2200" dirty="0" smtClean="0">
                <a:solidFill>
                  <a:schemeClr val="tx1"/>
                </a:solidFill>
              </a:rPr>
              <a:t>; Molière </a:t>
            </a:r>
          </a:p>
          <a:p>
            <a:pPr lvl="3"/>
            <a:endParaRPr lang="fr-FR" sz="2200" dirty="0" smtClean="0">
              <a:solidFill>
                <a:schemeClr val="tx1"/>
              </a:solidFill>
            </a:endParaRPr>
          </a:p>
          <a:p>
            <a:pPr lvl="1"/>
            <a:r>
              <a:rPr lang="fr-FR" sz="2200" dirty="0" smtClean="0">
                <a:solidFill>
                  <a:schemeClr val="tx1"/>
                </a:solidFill>
              </a:rPr>
              <a:t>Preneuses de décisions et autonomes </a:t>
            </a:r>
          </a:p>
          <a:p>
            <a:pPr lvl="3"/>
            <a:r>
              <a:rPr lang="fr-FR" sz="2200" dirty="0" smtClean="0">
                <a:solidFill>
                  <a:schemeClr val="tx1"/>
                </a:solidFill>
              </a:rPr>
              <a:t>Andromaque, </a:t>
            </a:r>
            <a:r>
              <a:rPr lang="fr-FR" sz="2200" u="sng" dirty="0" smtClean="0">
                <a:solidFill>
                  <a:schemeClr val="tx1"/>
                </a:solidFill>
              </a:rPr>
              <a:t>Andromaque</a:t>
            </a:r>
            <a:r>
              <a:rPr lang="fr-FR" sz="2200" dirty="0" smtClean="0">
                <a:solidFill>
                  <a:schemeClr val="tx1"/>
                </a:solidFill>
              </a:rPr>
              <a:t>, Racine</a:t>
            </a:r>
            <a:endParaRPr lang="fr-F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1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13</TotalTime>
  <Words>81</Words>
  <Application>Microsoft Office PowerPoint</Application>
  <PresentationFormat>Grand écran</PresentationFormat>
  <Paragraphs>23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Corbel</vt:lpstr>
      <vt:lpstr>Base</vt:lpstr>
      <vt:lpstr>L’uxor</vt:lpstr>
      <vt:lpstr>L’uxor </vt:lpstr>
      <vt:lpstr>L’uxor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L’uxor</dc:title>
  <dc:creator>Loulou</dc:creator>
  <cp:lastModifiedBy>Loulou</cp:lastModifiedBy>
  <cp:revision>3</cp:revision>
  <dcterms:created xsi:type="dcterms:W3CDTF">2016-10-04T18:30:44Z</dcterms:created>
  <dcterms:modified xsi:type="dcterms:W3CDTF">2016-10-04T18:44:36Z</dcterms:modified>
</cp:coreProperties>
</file>