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4352F8E-1D85-482C-99D5-245E6F6E25B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6"/>
            <p14:sldId id="265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guilbaud" initials="b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3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0E6319-3930-4F92-B677-90C26FD27945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AB0D77-598B-465F-9167-CA237977B312}">
      <dgm:prSet phldrT="[Texte]"/>
      <dgm:spPr/>
      <dgm:t>
        <a:bodyPr/>
        <a:lstStyle/>
        <a:p>
          <a:r>
            <a:rPr lang="fr-FR" u="sng" dirty="0"/>
            <a:t>Basic </a:t>
          </a:r>
          <a:r>
            <a:rPr lang="fr-FR" u="sng" dirty="0" err="1"/>
            <a:t>research</a:t>
          </a:r>
          <a:endParaRPr lang="fr-FR" u="sng" dirty="0"/>
        </a:p>
      </dgm:t>
    </dgm:pt>
    <dgm:pt modelId="{D9152F1E-4A1B-41AB-AECE-75A4910CC47E}" type="parTrans" cxnId="{0D07371C-CED3-40C4-901F-90D4A08AAA72}">
      <dgm:prSet/>
      <dgm:spPr/>
      <dgm:t>
        <a:bodyPr/>
        <a:lstStyle/>
        <a:p>
          <a:endParaRPr lang="fr-FR"/>
        </a:p>
      </dgm:t>
    </dgm:pt>
    <dgm:pt modelId="{BD7721DB-FD27-455D-982F-902E90BD9F2E}" type="sibTrans" cxnId="{0D07371C-CED3-40C4-901F-90D4A08AAA72}">
      <dgm:prSet/>
      <dgm:spPr/>
      <dgm:t>
        <a:bodyPr/>
        <a:lstStyle/>
        <a:p>
          <a:endParaRPr lang="fr-FR"/>
        </a:p>
      </dgm:t>
    </dgm:pt>
    <dgm:pt modelId="{C658C7FA-EE95-446A-8D53-C6F4E47604D1}">
      <dgm:prSet phldrT="[Texte]" custT="1"/>
      <dgm:spPr/>
      <dgm:t>
        <a:bodyPr/>
        <a:lstStyle/>
        <a:p>
          <a:pPr algn="l"/>
          <a:r>
            <a:rPr lang="fr-FR" sz="2000" u="sng" dirty="0"/>
            <a:t>He plans and </a:t>
          </a:r>
          <a:r>
            <a:rPr lang="fr-FR" sz="2000" u="sng" dirty="0" err="1"/>
            <a:t>researchs</a:t>
          </a:r>
          <a:r>
            <a:rPr lang="fr-FR" sz="2000" u="sng" dirty="0"/>
            <a:t> </a:t>
          </a:r>
          <a:r>
            <a:rPr lang="fr-FR" sz="2000" u="sng" dirty="0" err="1"/>
            <a:t>projects</a:t>
          </a:r>
          <a:r>
            <a:rPr lang="fr-FR" sz="2000" u="sng" dirty="0"/>
            <a:t>:</a:t>
          </a:r>
        </a:p>
        <a:p>
          <a:pPr algn="l"/>
          <a:r>
            <a:rPr lang="fr-FR" sz="2000" u="none" dirty="0"/>
            <a:t>-1st:verifies </a:t>
          </a:r>
          <a:r>
            <a:rPr lang="fr-FR" sz="2000" u="none" dirty="0" err="1"/>
            <a:t>assumptions</a:t>
          </a:r>
          <a:endParaRPr lang="fr-FR" sz="2000" u="none" dirty="0"/>
        </a:p>
        <a:p>
          <a:pPr algn="l"/>
          <a:r>
            <a:rPr lang="fr-FR" sz="2000" u="none" dirty="0"/>
            <a:t>-2</a:t>
          </a:r>
          <a:r>
            <a:rPr lang="fr-FR" sz="2000" u="none" baseline="30000" dirty="0"/>
            <a:t>nd</a:t>
          </a:r>
          <a:r>
            <a:rPr lang="fr-FR" sz="2000" u="none" dirty="0"/>
            <a:t>:do the </a:t>
          </a:r>
          <a:r>
            <a:rPr lang="fr-FR" sz="2000" u="none" dirty="0" err="1"/>
            <a:t>experiment</a:t>
          </a:r>
          <a:r>
            <a:rPr lang="fr-FR" sz="2000" u="none" dirty="0"/>
            <a:t> -3rd:communicates the </a:t>
          </a:r>
          <a:r>
            <a:rPr lang="fr-FR" sz="2000" u="none" dirty="0" err="1"/>
            <a:t>results</a:t>
          </a:r>
          <a:endParaRPr lang="fr-FR" sz="2000" u="none" dirty="0"/>
        </a:p>
        <a:p>
          <a:pPr algn="l"/>
          <a:r>
            <a:rPr lang="fr-FR" sz="2000" u="none" baseline="30000" dirty="0"/>
            <a:t> </a:t>
          </a:r>
          <a:endParaRPr lang="fr-FR" sz="2000" u="none" dirty="0"/>
        </a:p>
      </dgm:t>
    </dgm:pt>
    <dgm:pt modelId="{195F61B3-7874-45D7-9A24-90F8E7E48CC9}" type="parTrans" cxnId="{B7B55C68-49E8-4B7C-9EB0-EADDEB12185C}">
      <dgm:prSet/>
      <dgm:spPr/>
      <dgm:t>
        <a:bodyPr/>
        <a:lstStyle/>
        <a:p>
          <a:endParaRPr lang="fr-FR"/>
        </a:p>
      </dgm:t>
    </dgm:pt>
    <dgm:pt modelId="{4106C1BD-CE53-49EF-A8E1-05AC85175BE9}" type="sibTrans" cxnId="{B7B55C68-49E8-4B7C-9EB0-EADDEB12185C}">
      <dgm:prSet/>
      <dgm:spPr/>
      <dgm:t>
        <a:bodyPr/>
        <a:lstStyle/>
        <a:p>
          <a:endParaRPr lang="fr-FR"/>
        </a:p>
      </dgm:t>
    </dgm:pt>
    <dgm:pt modelId="{7D32C5E2-9A4F-4C20-8832-383B5CB8DFBF}">
      <dgm:prSet phldrT="[Texte]"/>
      <dgm:spPr/>
      <dgm:t>
        <a:bodyPr/>
        <a:lstStyle/>
        <a:p>
          <a:r>
            <a:rPr lang="fr-FR" u="sng" dirty="0" err="1"/>
            <a:t>Applied</a:t>
          </a:r>
          <a:r>
            <a:rPr lang="fr-FR" u="sng" dirty="0"/>
            <a:t> </a:t>
          </a:r>
          <a:r>
            <a:rPr lang="fr-FR" u="sng" dirty="0" err="1"/>
            <a:t>research</a:t>
          </a:r>
          <a:endParaRPr lang="fr-FR" u="sng" dirty="0"/>
        </a:p>
      </dgm:t>
    </dgm:pt>
    <dgm:pt modelId="{965C40F6-12EA-4B7B-95F4-2A2E02A3A4D1}" type="parTrans" cxnId="{29F33B7D-57F1-4124-9A52-921E98E65FA8}">
      <dgm:prSet/>
      <dgm:spPr/>
      <dgm:t>
        <a:bodyPr/>
        <a:lstStyle/>
        <a:p>
          <a:endParaRPr lang="fr-FR"/>
        </a:p>
      </dgm:t>
    </dgm:pt>
    <dgm:pt modelId="{44DCB7D5-0507-45CA-96BA-349A0FF0A5B6}" type="sibTrans" cxnId="{29F33B7D-57F1-4124-9A52-921E98E65FA8}">
      <dgm:prSet/>
      <dgm:spPr/>
      <dgm:t>
        <a:bodyPr/>
        <a:lstStyle/>
        <a:p>
          <a:endParaRPr lang="fr-FR"/>
        </a:p>
      </dgm:t>
    </dgm:pt>
    <dgm:pt modelId="{D1E16746-E9D7-484F-8F89-0D588D2AC4DF}">
      <dgm:prSet phldrT="[Texte]"/>
      <dgm:spPr/>
      <dgm:t>
        <a:bodyPr/>
        <a:lstStyle/>
        <a:p>
          <a:r>
            <a:rPr lang="fr-FR" dirty="0"/>
            <a:t>He carries out conception and </a:t>
          </a:r>
          <a:r>
            <a:rPr lang="fr-FR" dirty="0" err="1"/>
            <a:t>development</a:t>
          </a:r>
          <a:r>
            <a:rPr lang="fr-FR" dirty="0"/>
            <a:t> </a:t>
          </a:r>
          <a:r>
            <a:rPr lang="fr-FR" dirty="0" err="1"/>
            <a:t>work</a:t>
          </a:r>
          <a:endParaRPr lang="fr-FR" dirty="0"/>
        </a:p>
      </dgm:t>
    </dgm:pt>
    <dgm:pt modelId="{8A976D36-359C-4797-8908-FEB19305DC44}" type="parTrans" cxnId="{C9022C0D-21F2-43AA-B6F2-1CE976FE74EE}">
      <dgm:prSet/>
      <dgm:spPr/>
      <dgm:t>
        <a:bodyPr/>
        <a:lstStyle/>
        <a:p>
          <a:endParaRPr lang="fr-FR"/>
        </a:p>
      </dgm:t>
    </dgm:pt>
    <dgm:pt modelId="{87B27A8B-DCD2-427C-85A5-3741D35F3D6E}" type="sibTrans" cxnId="{C9022C0D-21F2-43AA-B6F2-1CE976FE74EE}">
      <dgm:prSet/>
      <dgm:spPr/>
      <dgm:t>
        <a:bodyPr/>
        <a:lstStyle/>
        <a:p>
          <a:endParaRPr lang="fr-FR"/>
        </a:p>
      </dgm:t>
    </dgm:pt>
    <dgm:pt modelId="{D3A3CDFF-77C9-48A0-993D-3F1313A66EB5}">
      <dgm:prSet phldrT="[Texte]"/>
      <dgm:spPr/>
      <dgm:t>
        <a:bodyPr/>
        <a:lstStyle/>
        <a:p>
          <a:r>
            <a:rPr lang="fr-FR" dirty="0"/>
            <a:t>Teacher-</a:t>
          </a:r>
          <a:r>
            <a:rPr lang="fr-FR" dirty="0" err="1"/>
            <a:t>researcher</a:t>
          </a:r>
          <a:endParaRPr lang="fr-FR" dirty="0"/>
        </a:p>
      </dgm:t>
    </dgm:pt>
    <dgm:pt modelId="{6CDD6D51-5C38-41EF-8AAA-E7789B0AE457}" type="parTrans" cxnId="{238B30F1-8013-420C-B0EA-78C47C0F0EA2}">
      <dgm:prSet/>
      <dgm:spPr/>
      <dgm:t>
        <a:bodyPr/>
        <a:lstStyle/>
        <a:p>
          <a:endParaRPr lang="fr-FR"/>
        </a:p>
      </dgm:t>
    </dgm:pt>
    <dgm:pt modelId="{33D60D4F-716A-4523-8484-AD56E7845FDC}" type="sibTrans" cxnId="{238B30F1-8013-420C-B0EA-78C47C0F0EA2}">
      <dgm:prSet/>
      <dgm:spPr/>
      <dgm:t>
        <a:bodyPr/>
        <a:lstStyle/>
        <a:p>
          <a:endParaRPr lang="fr-FR"/>
        </a:p>
      </dgm:t>
    </dgm:pt>
    <dgm:pt modelId="{9DD1BA28-387B-42C9-8A66-EAF29AFBF5DC}">
      <dgm:prSet phldrT="[Texte]"/>
      <dgm:spPr/>
      <dgm:t>
        <a:bodyPr/>
        <a:lstStyle/>
        <a:p>
          <a:r>
            <a:rPr lang="fr-FR" dirty="0" err="1"/>
            <a:t>Lecturer</a:t>
          </a:r>
          <a:r>
            <a:rPr lang="fr-FR" dirty="0"/>
            <a:t> or </a:t>
          </a:r>
          <a:r>
            <a:rPr lang="fr-FR" dirty="0" err="1"/>
            <a:t>university</a:t>
          </a:r>
          <a:r>
            <a:rPr lang="fr-FR" dirty="0"/>
            <a:t> </a:t>
          </a:r>
          <a:r>
            <a:rPr lang="fr-FR" dirty="0" err="1"/>
            <a:t>teacher</a:t>
          </a:r>
          <a:r>
            <a:rPr lang="fr-FR" dirty="0"/>
            <a:t> and do one </a:t>
          </a:r>
          <a:r>
            <a:rPr lang="fr-FR" dirty="0" err="1"/>
            <a:t>project</a:t>
          </a:r>
          <a:r>
            <a:rPr lang="fr-FR" dirty="0"/>
            <a:t> </a:t>
          </a:r>
          <a:r>
            <a:rPr lang="fr-FR" dirty="0" err="1"/>
            <a:t>every</a:t>
          </a:r>
          <a:r>
            <a:rPr lang="fr-FR" dirty="0"/>
            <a:t> </a:t>
          </a:r>
          <a:r>
            <a:rPr lang="fr-FR" dirty="0" err="1"/>
            <a:t>year</a:t>
          </a:r>
          <a:endParaRPr lang="fr-FR" dirty="0"/>
        </a:p>
      </dgm:t>
    </dgm:pt>
    <dgm:pt modelId="{3D89301B-E49C-475D-BF4D-48E6931D53B9}" type="parTrans" cxnId="{B7EBEC8B-A327-4D07-B4A3-C8AFBF9AFFB7}">
      <dgm:prSet/>
      <dgm:spPr/>
      <dgm:t>
        <a:bodyPr/>
        <a:lstStyle/>
        <a:p>
          <a:endParaRPr lang="fr-FR"/>
        </a:p>
      </dgm:t>
    </dgm:pt>
    <dgm:pt modelId="{8A065343-9C65-4FE8-A85A-8AEA62B36427}" type="sibTrans" cxnId="{B7EBEC8B-A327-4D07-B4A3-C8AFBF9AFFB7}">
      <dgm:prSet/>
      <dgm:spPr/>
      <dgm:t>
        <a:bodyPr/>
        <a:lstStyle/>
        <a:p>
          <a:endParaRPr lang="fr-FR"/>
        </a:p>
      </dgm:t>
    </dgm:pt>
    <dgm:pt modelId="{FF633555-7F0C-44B6-A8BB-D6FE1FD08E7F}" type="pres">
      <dgm:prSet presAssocID="{A00E6319-3930-4F92-B677-90C26FD2794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3621890F-4F59-4958-A52E-27FD4726DDE1}" type="pres">
      <dgm:prSet presAssocID="{6BAB0D77-598B-465F-9167-CA237977B312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DAFD34-0802-4065-9F12-CA32C5EBFDE4}" type="pres">
      <dgm:prSet presAssocID="{6BAB0D77-598B-465F-9167-CA237977B312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38CB6A-F93E-41F8-A51F-89C7E2AEB75D}" type="pres">
      <dgm:prSet presAssocID="{6BAB0D77-598B-465F-9167-CA237977B312}" presName="accentShape_1" presStyleCnt="0"/>
      <dgm:spPr/>
    </dgm:pt>
    <dgm:pt modelId="{71777395-4446-4A8B-AFAA-CE06469C1F44}" type="pres">
      <dgm:prSet presAssocID="{6BAB0D77-598B-465F-9167-CA237977B312}" presName="imageRepeatNode" presStyleLbl="node1" presStyleIdx="0" presStyleCnt="3" custLinFactNeighborX="-1178" custLinFactNeighborY="241"/>
      <dgm:spPr/>
      <dgm:t>
        <a:bodyPr/>
        <a:lstStyle/>
        <a:p>
          <a:endParaRPr lang="fr-FR"/>
        </a:p>
      </dgm:t>
    </dgm:pt>
    <dgm:pt modelId="{31593D04-2E2A-48B9-A772-7C14B748A47A}" type="pres">
      <dgm:prSet presAssocID="{7D32C5E2-9A4F-4C20-8832-383B5CB8DFBF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5DE512-ECA4-4464-8D10-30900B7F5B48}" type="pres">
      <dgm:prSet presAssocID="{7D32C5E2-9A4F-4C20-8832-383B5CB8DFBF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B086ED-E1C8-4BD8-A77A-6E26D8401262}" type="pres">
      <dgm:prSet presAssocID="{7D32C5E2-9A4F-4C20-8832-383B5CB8DFBF}" presName="accentShape_2" presStyleCnt="0"/>
      <dgm:spPr/>
    </dgm:pt>
    <dgm:pt modelId="{3753DF9A-17A6-4E14-9393-CD9FA589B800}" type="pres">
      <dgm:prSet presAssocID="{7D32C5E2-9A4F-4C20-8832-383B5CB8DFBF}" presName="imageRepeatNode" presStyleLbl="node1" presStyleIdx="1" presStyleCnt="3"/>
      <dgm:spPr/>
      <dgm:t>
        <a:bodyPr/>
        <a:lstStyle/>
        <a:p>
          <a:endParaRPr lang="fr-FR"/>
        </a:p>
      </dgm:t>
    </dgm:pt>
    <dgm:pt modelId="{F24ACC18-99D9-46E4-9554-B5181C111572}" type="pres">
      <dgm:prSet presAssocID="{D3A3CDFF-77C9-48A0-993D-3F1313A66EB5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F9D333-D248-49EA-9E63-847031F4311A}" type="pres">
      <dgm:prSet presAssocID="{D3A3CDFF-77C9-48A0-993D-3F1313A66EB5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2E32A5-5F3F-4554-86E2-09D676D1A90A}" type="pres">
      <dgm:prSet presAssocID="{D3A3CDFF-77C9-48A0-993D-3F1313A66EB5}" presName="accentShape_3" presStyleCnt="0"/>
      <dgm:spPr/>
    </dgm:pt>
    <dgm:pt modelId="{1993D937-74AB-43E8-9B7B-50624CAC16B1}" type="pres">
      <dgm:prSet presAssocID="{D3A3CDFF-77C9-48A0-993D-3F1313A66EB5}" presName="imageRepeatNode" presStyleLbl="node1" presStyleIdx="2" presStyleCnt="3"/>
      <dgm:spPr/>
      <dgm:t>
        <a:bodyPr/>
        <a:lstStyle/>
        <a:p>
          <a:endParaRPr lang="fr-FR"/>
        </a:p>
      </dgm:t>
    </dgm:pt>
  </dgm:ptLst>
  <dgm:cxnLst>
    <dgm:cxn modelId="{C9022C0D-21F2-43AA-B6F2-1CE976FE74EE}" srcId="{7D32C5E2-9A4F-4C20-8832-383B5CB8DFBF}" destId="{D1E16746-E9D7-484F-8F89-0D588D2AC4DF}" srcOrd="0" destOrd="0" parTransId="{8A976D36-359C-4797-8908-FEB19305DC44}" sibTransId="{87B27A8B-DCD2-427C-85A5-3741D35F3D6E}"/>
    <dgm:cxn modelId="{1547973C-9477-4331-8B96-C00AF057449D}" type="presOf" srcId="{A00E6319-3930-4F92-B677-90C26FD27945}" destId="{FF633555-7F0C-44B6-A8BB-D6FE1FD08E7F}" srcOrd="0" destOrd="0" presId="urn:microsoft.com/office/officeart/2009/3/layout/BlockDescendingList"/>
    <dgm:cxn modelId="{B7EBEC8B-A327-4D07-B4A3-C8AFBF9AFFB7}" srcId="{D3A3CDFF-77C9-48A0-993D-3F1313A66EB5}" destId="{9DD1BA28-387B-42C9-8A66-EAF29AFBF5DC}" srcOrd="0" destOrd="0" parTransId="{3D89301B-E49C-475D-BF4D-48E6931D53B9}" sibTransId="{8A065343-9C65-4FE8-A85A-8AEA62B36427}"/>
    <dgm:cxn modelId="{D928D5F5-2EBB-42DA-9122-70D0FAAB4024}" type="presOf" srcId="{6BAB0D77-598B-465F-9167-CA237977B312}" destId="{3621890F-4F59-4958-A52E-27FD4726DDE1}" srcOrd="0" destOrd="0" presId="urn:microsoft.com/office/officeart/2009/3/layout/BlockDescendingList"/>
    <dgm:cxn modelId="{29F33B7D-57F1-4124-9A52-921E98E65FA8}" srcId="{A00E6319-3930-4F92-B677-90C26FD27945}" destId="{7D32C5E2-9A4F-4C20-8832-383B5CB8DFBF}" srcOrd="1" destOrd="0" parTransId="{965C40F6-12EA-4B7B-95F4-2A2E02A3A4D1}" sibTransId="{44DCB7D5-0507-45CA-96BA-349A0FF0A5B6}"/>
    <dgm:cxn modelId="{84723F04-F2F7-4B4A-A943-F1AB04719355}" type="presOf" srcId="{C658C7FA-EE95-446A-8D53-C6F4E47604D1}" destId="{64DAFD34-0802-4065-9F12-CA32C5EBFDE4}" srcOrd="0" destOrd="0" presId="urn:microsoft.com/office/officeart/2009/3/layout/BlockDescendingList"/>
    <dgm:cxn modelId="{C42E66E1-58CD-4FED-8116-514B24DF07E2}" type="presOf" srcId="{D3A3CDFF-77C9-48A0-993D-3F1313A66EB5}" destId="{F24ACC18-99D9-46E4-9554-B5181C111572}" srcOrd="0" destOrd="0" presId="urn:microsoft.com/office/officeart/2009/3/layout/BlockDescendingList"/>
    <dgm:cxn modelId="{0D07371C-CED3-40C4-901F-90D4A08AAA72}" srcId="{A00E6319-3930-4F92-B677-90C26FD27945}" destId="{6BAB0D77-598B-465F-9167-CA237977B312}" srcOrd="0" destOrd="0" parTransId="{D9152F1E-4A1B-41AB-AECE-75A4910CC47E}" sibTransId="{BD7721DB-FD27-455D-982F-902E90BD9F2E}"/>
    <dgm:cxn modelId="{611AD958-07BA-4DA4-A8D1-FCB26FC24B59}" type="presOf" srcId="{D1E16746-E9D7-484F-8F89-0D588D2AC4DF}" destId="{7B5DE512-ECA4-4464-8D10-30900B7F5B48}" srcOrd="0" destOrd="0" presId="urn:microsoft.com/office/officeart/2009/3/layout/BlockDescendingList"/>
    <dgm:cxn modelId="{FFB1912F-9207-454E-8374-7DFA059C6C60}" type="presOf" srcId="{D3A3CDFF-77C9-48A0-993D-3F1313A66EB5}" destId="{1993D937-74AB-43E8-9B7B-50624CAC16B1}" srcOrd="1" destOrd="0" presId="urn:microsoft.com/office/officeart/2009/3/layout/BlockDescendingList"/>
    <dgm:cxn modelId="{4C7D69AD-0988-406F-B41C-C25D376843F3}" type="presOf" srcId="{9DD1BA28-387B-42C9-8A66-EAF29AFBF5DC}" destId="{C3F9D333-D248-49EA-9E63-847031F4311A}" srcOrd="0" destOrd="0" presId="urn:microsoft.com/office/officeart/2009/3/layout/BlockDescendingList"/>
    <dgm:cxn modelId="{F1273CC9-6D75-44B1-ABC2-990A6B8BBB06}" type="presOf" srcId="{7D32C5E2-9A4F-4C20-8832-383B5CB8DFBF}" destId="{31593D04-2E2A-48B9-A772-7C14B748A47A}" srcOrd="0" destOrd="0" presId="urn:microsoft.com/office/officeart/2009/3/layout/BlockDescendingList"/>
    <dgm:cxn modelId="{974FD63E-2D8B-4396-89FC-0E2F8A727519}" type="presOf" srcId="{6BAB0D77-598B-465F-9167-CA237977B312}" destId="{71777395-4446-4A8B-AFAA-CE06469C1F44}" srcOrd="1" destOrd="0" presId="urn:microsoft.com/office/officeart/2009/3/layout/BlockDescendingList"/>
    <dgm:cxn modelId="{238B30F1-8013-420C-B0EA-78C47C0F0EA2}" srcId="{A00E6319-3930-4F92-B677-90C26FD27945}" destId="{D3A3CDFF-77C9-48A0-993D-3F1313A66EB5}" srcOrd="2" destOrd="0" parTransId="{6CDD6D51-5C38-41EF-8AAA-E7789B0AE457}" sibTransId="{33D60D4F-716A-4523-8484-AD56E7845FDC}"/>
    <dgm:cxn modelId="{3E3B032B-2E3E-41AD-9A41-92B1CA3192FE}" type="presOf" srcId="{7D32C5E2-9A4F-4C20-8832-383B5CB8DFBF}" destId="{3753DF9A-17A6-4E14-9393-CD9FA589B800}" srcOrd="1" destOrd="0" presId="urn:microsoft.com/office/officeart/2009/3/layout/BlockDescendingList"/>
    <dgm:cxn modelId="{B7B55C68-49E8-4B7C-9EB0-EADDEB12185C}" srcId="{6BAB0D77-598B-465F-9167-CA237977B312}" destId="{C658C7FA-EE95-446A-8D53-C6F4E47604D1}" srcOrd="0" destOrd="0" parTransId="{195F61B3-7874-45D7-9A24-90F8E7E48CC9}" sibTransId="{4106C1BD-CE53-49EF-A8E1-05AC85175BE9}"/>
    <dgm:cxn modelId="{B44E1ADB-AD93-4D9B-9EF4-F083D2173E97}" type="presParOf" srcId="{FF633555-7F0C-44B6-A8BB-D6FE1FD08E7F}" destId="{3621890F-4F59-4958-A52E-27FD4726DDE1}" srcOrd="0" destOrd="0" presId="urn:microsoft.com/office/officeart/2009/3/layout/BlockDescendingList"/>
    <dgm:cxn modelId="{39AB34CA-CDEB-4145-BD0D-D4B6F5BFE184}" type="presParOf" srcId="{FF633555-7F0C-44B6-A8BB-D6FE1FD08E7F}" destId="{64DAFD34-0802-4065-9F12-CA32C5EBFDE4}" srcOrd="1" destOrd="0" presId="urn:microsoft.com/office/officeart/2009/3/layout/BlockDescendingList"/>
    <dgm:cxn modelId="{88CE962E-6A23-4114-848C-AB7876E491DB}" type="presParOf" srcId="{FF633555-7F0C-44B6-A8BB-D6FE1FD08E7F}" destId="{F738CB6A-F93E-41F8-A51F-89C7E2AEB75D}" srcOrd="2" destOrd="0" presId="urn:microsoft.com/office/officeart/2009/3/layout/BlockDescendingList"/>
    <dgm:cxn modelId="{385057F1-F3A4-4C38-BDD1-47106A3F80D1}" type="presParOf" srcId="{F738CB6A-F93E-41F8-A51F-89C7E2AEB75D}" destId="{71777395-4446-4A8B-AFAA-CE06469C1F44}" srcOrd="0" destOrd="0" presId="urn:microsoft.com/office/officeart/2009/3/layout/BlockDescendingList"/>
    <dgm:cxn modelId="{E5F2796A-75EE-46FB-B6EE-A5AF693DDE4D}" type="presParOf" srcId="{FF633555-7F0C-44B6-A8BB-D6FE1FD08E7F}" destId="{31593D04-2E2A-48B9-A772-7C14B748A47A}" srcOrd="3" destOrd="0" presId="urn:microsoft.com/office/officeart/2009/3/layout/BlockDescendingList"/>
    <dgm:cxn modelId="{2848B7C8-1F62-4739-8160-E68B3586101A}" type="presParOf" srcId="{FF633555-7F0C-44B6-A8BB-D6FE1FD08E7F}" destId="{7B5DE512-ECA4-4464-8D10-30900B7F5B48}" srcOrd="4" destOrd="0" presId="urn:microsoft.com/office/officeart/2009/3/layout/BlockDescendingList"/>
    <dgm:cxn modelId="{925DD228-BFC2-466C-BF45-244403E933D8}" type="presParOf" srcId="{FF633555-7F0C-44B6-A8BB-D6FE1FD08E7F}" destId="{ACB086ED-E1C8-4BD8-A77A-6E26D8401262}" srcOrd="5" destOrd="0" presId="urn:microsoft.com/office/officeart/2009/3/layout/BlockDescendingList"/>
    <dgm:cxn modelId="{C7C2118A-FC39-49DD-B6BD-C992599AC2BC}" type="presParOf" srcId="{ACB086ED-E1C8-4BD8-A77A-6E26D8401262}" destId="{3753DF9A-17A6-4E14-9393-CD9FA589B800}" srcOrd="0" destOrd="0" presId="urn:microsoft.com/office/officeart/2009/3/layout/BlockDescendingList"/>
    <dgm:cxn modelId="{6AE7B839-1828-42C3-8A36-FF7C3D3F1385}" type="presParOf" srcId="{FF633555-7F0C-44B6-A8BB-D6FE1FD08E7F}" destId="{F24ACC18-99D9-46E4-9554-B5181C111572}" srcOrd="6" destOrd="0" presId="urn:microsoft.com/office/officeart/2009/3/layout/BlockDescendingList"/>
    <dgm:cxn modelId="{70298125-4D12-4052-A5F8-D1FA5FA3C5E7}" type="presParOf" srcId="{FF633555-7F0C-44B6-A8BB-D6FE1FD08E7F}" destId="{C3F9D333-D248-49EA-9E63-847031F4311A}" srcOrd="7" destOrd="0" presId="urn:microsoft.com/office/officeart/2009/3/layout/BlockDescendingList"/>
    <dgm:cxn modelId="{806A6260-6130-4788-8BE5-3456E04B5351}" type="presParOf" srcId="{FF633555-7F0C-44B6-A8BB-D6FE1FD08E7F}" destId="{CB2E32A5-5F3F-4554-86E2-09D676D1A90A}" srcOrd="8" destOrd="0" presId="urn:microsoft.com/office/officeart/2009/3/layout/BlockDescendingList"/>
    <dgm:cxn modelId="{33BB1822-2D17-46A9-9AE7-8C62EEA6A327}" type="presParOf" srcId="{CB2E32A5-5F3F-4554-86E2-09D676D1A90A}" destId="{1993D937-74AB-43E8-9B7B-50624CAC16B1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3D937-74AB-43E8-9B7B-50624CAC16B1}">
      <dsp:nvSpPr>
        <dsp:cNvPr id="0" name=""/>
        <dsp:cNvSpPr/>
      </dsp:nvSpPr>
      <dsp:spPr>
        <a:xfrm>
          <a:off x="5326294" y="1331366"/>
          <a:ext cx="2135779" cy="4063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165735" bIns="36830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/>
            <a:t>Teacher-</a:t>
          </a:r>
          <a:r>
            <a:rPr lang="fr-FR" sz="2900" kern="1200" dirty="0" err="1"/>
            <a:t>researcher</a:t>
          </a:r>
          <a:endParaRPr lang="fr-FR" sz="2900" kern="1200" dirty="0"/>
        </a:p>
      </dsp:txBody>
      <dsp:txXfrm rot="16200000">
        <a:off x="5303128" y="2882271"/>
        <a:ext cx="3657112" cy="555302"/>
      </dsp:txXfrm>
    </dsp:sp>
    <dsp:sp modelId="{3753DF9A-17A6-4E14-9393-CD9FA589B800}">
      <dsp:nvSpPr>
        <dsp:cNvPr id="0" name=""/>
        <dsp:cNvSpPr/>
      </dsp:nvSpPr>
      <dsp:spPr>
        <a:xfrm>
          <a:off x="2999547" y="645905"/>
          <a:ext cx="2135779" cy="47467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165735" bIns="36830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u="sng" kern="1200" dirty="0" err="1"/>
            <a:t>Applied</a:t>
          </a:r>
          <a:r>
            <a:rPr lang="fr-FR" sz="2900" u="sng" kern="1200" dirty="0"/>
            <a:t> </a:t>
          </a:r>
          <a:r>
            <a:rPr lang="fr-FR" sz="2900" u="sng" kern="1200" dirty="0" err="1"/>
            <a:t>research</a:t>
          </a:r>
          <a:endParaRPr lang="fr-FR" sz="2900" u="sng" kern="1200" dirty="0"/>
        </a:p>
      </dsp:txBody>
      <dsp:txXfrm rot="16200000">
        <a:off x="2668899" y="2504292"/>
        <a:ext cx="4272077" cy="555302"/>
      </dsp:txXfrm>
    </dsp:sp>
    <dsp:sp modelId="{71777395-4446-4A8B-AFAA-CE06469C1F44}">
      <dsp:nvSpPr>
        <dsp:cNvPr id="0" name=""/>
        <dsp:cNvSpPr/>
      </dsp:nvSpPr>
      <dsp:spPr>
        <a:xfrm>
          <a:off x="640767" y="12996"/>
          <a:ext cx="2135779" cy="53926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0" rIns="165735" bIns="36830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u="sng" kern="1200" dirty="0"/>
            <a:t>Basic </a:t>
          </a:r>
          <a:r>
            <a:rPr lang="fr-FR" sz="2900" u="sng" kern="1200" dirty="0" err="1"/>
            <a:t>research</a:t>
          </a:r>
          <a:endParaRPr lang="fr-FR" sz="2900" u="sng" kern="1200" dirty="0"/>
        </a:p>
      </dsp:txBody>
      <dsp:txXfrm rot="16200000">
        <a:off x="19461" y="2162040"/>
        <a:ext cx="4853391" cy="555302"/>
      </dsp:txXfrm>
    </dsp:sp>
    <dsp:sp modelId="{64DAFD34-0802-4065-9F12-CA32C5EBFDE4}">
      <dsp:nvSpPr>
        <dsp:cNvPr id="0" name=""/>
        <dsp:cNvSpPr/>
      </dsp:nvSpPr>
      <dsp:spPr>
        <a:xfrm>
          <a:off x="665926" y="0"/>
          <a:ext cx="1516403" cy="5418666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u="sng" kern="1200" dirty="0"/>
            <a:t>He plans and </a:t>
          </a:r>
          <a:r>
            <a:rPr lang="fr-FR" sz="2000" u="sng" kern="1200" dirty="0" err="1"/>
            <a:t>researchs</a:t>
          </a:r>
          <a:r>
            <a:rPr lang="fr-FR" sz="2000" u="sng" kern="1200" dirty="0"/>
            <a:t> </a:t>
          </a:r>
          <a:r>
            <a:rPr lang="fr-FR" sz="2000" u="sng" kern="1200" dirty="0" err="1"/>
            <a:t>projects</a:t>
          </a:r>
          <a:r>
            <a:rPr lang="fr-FR" sz="2000" u="sng" kern="1200" dirty="0"/>
            <a:t>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u="none" kern="1200" dirty="0"/>
            <a:t>-1st:verifies </a:t>
          </a:r>
          <a:r>
            <a:rPr lang="fr-FR" sz="2000" u="none" kern="1200" dirty="0" err="1"/>
            <a:t>assumptions</a:t>
          </a:r>
          <a:endParaRPr lang="fr-FR" sz="2000" u="none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u="none" kern="1200" dirty="0"/>
            <a:t>-2</a:t>
          </a:r>
          <a:r>
            <a:rPr lang="fr-FR" sz="2000" u="none" kern="1200" baseline="30000" dirty="0"/>
            <a:t>nd</a:t>
          </a:r>
          <a:r>
            <a:rPr lang="fr-FR" sz="2000" u="none" kern="1200" dirty="0"/>
            <a:t>:do the </a:t>
          </a:r>
          <a:r>
            <a:rPr lang="fr-FR" sz="2000" u="none" kern="1200" dirty="0" err="1"/>
            <a:t>experiment</a:t>
          </a:r>
          <a:r>
            <a:rPr lang="fr-FR" sz="2000" u="none" kern="1200" dirty="0"/>
            <a:t> -3rd:communicates the </a:t>
          </a:r>
          <a:r>
            <a:rPr lang="fr-FR" sz="2000" u="none" kern="1200" dirty="0" err="1"/>
            <a:t>results</a:t>
          </a:r>
          <a:endParaRPr lang="fr-FR" sz="2000" u="none" kern="1200" dirty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u="none" kern="1200" baseline="30000" dirty="0"/>
            <a:t> </a:t>
          </a:r>
          <a:endParaRPr lang="fr-FR" sz="2000" u="none" kern="1200" dirty="0"/>
        </a:p>
      </dsp:txBody>
      <dsp:txXfrm>
        <a:off x="665926" y="0"/>
        <a:ext cx="1516403" cy="5418666"/>
      </dsp:txXfrm>
    </dsp:sp>
    <dsp:sp modelId="{7B5DE512-ECA4-4464-8D10-30900B7F5B48}">
      <dsp:nvSpPr>
        <dsp:cNvPr id="0" name=""/>
        <dsp:cNvSpPr/>
      </dsp:nvSpPr>
      <dsp:spPr>
        <a:xfrm>
          <a:off x="2999547" y="645905"/>
          <a:ext cx="1516403" cy="4772761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He carries out conception and </a:t>
          </a:r>
          <a:r>
            <a:rPr lang="fr-FR" sz="1800" kern="1200" dirty="0" err="1"/>
            <a:t>development</a:t>
          </a:r>
          <a:r>
            <a:rPr lang="fr-FR" sz="1800" kern="1200" dirty="0"/>
            <a:t> </a:t>
          </a:r>
          <a:r>
            <a:rPr lang="fr-FR" sz="1800" kern="1200" dirty="0" err="1"/>
            <a:t>work</a:t>
          </a:r>
          <a:endParaRPr lang="fr-FR" sz="1800" kern="1200" dirty="0"/>
        </a:p>
      </dsp:txBody>
      <dsp:txXfrm>
        <a:off x="2999547" y="645905"/>
        <a:ext cx="1516403" cy="4772761"/>
      </dsp:txXfrm>
    </dsp:sp>
    <dsp:sp modelId="{C3F9D333-D248-49EA-9E63-847031F4311A}">
      <dsp:nvSpPr>
        <dsp:cNvPr id="0" name=""/>
        <dsp:cNvSpPr/>
      </dsp:nvSpPr>
      <dsp:spPr>
        <a:xfrm>
          <a:off x="5326294" y="1331366"/>
          <a:ext cx="1516403" cy="4087300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err="1"/>
            <a:t>Lecturer</a:t>
          </a:r>
          <a:r>
            <a:rPr lang="fr-FR" sz="1800" kern="1200" dirty="0"/>
            <a:t> or </a:t>
          </a:r>
          <a:r>
            <a:rPr lang="fr-FR" sz="1800" kern="1200" dirty="0" err="1"/>
            <a:t>university</a:t>
          </a:r>
          <a:r>
            <a:rPr lang="fr-FR" sz="1800" kern="1200" dirty="0"/>
            <a:t> </a:t>
          </a:r>
          <a:r>
            <a:rPr lang="fr-FR" sz="1800" kern="1200" dirty="0" err="1"/>
            <a:t>teacher</a:t>
          </a:r>
          <a:r>
            <a:rPr lang="fr-FR" sz="1800" kern="1200" dirty="0"/>
            <a:t> and do one </a:t>
          </a:r>
          <a:r>
            <a:rPr lang="fr-FR" sz="1800" kern="1200" dirty="0" err="1"/>
            <a:t>project</a:t>
          </a:r>
          <a:r>
            <a:rPr lang="fr-FR" sz="1800" kern="1200" dirty="0"/>
            <a:t> </a:t>
          </a:r>
          <a:r>
            <a:rPr lang="fr-FR" sz="1800" kern="1200" dirty="0" err="1"/>
            <a:t>every</a:t>
          </a:r>
          <a:r>
            <a:rPr lang="fr-FR" sz="1800" kern="1200" dirty="0"/>
            <a:t> </a:t>
          </a:r>
          <a:r>
            <a:rPr lang="fr-FR" sz="1800" kern="1200" dirty="0" err="1"/>
            <a:t>year</a:t>
          </a:r>
          <a:endParaRPr lang="fr-FR" sz="1800" kern="1200" dirty="0"/>
        </a:p>
      </dsp:txBody>
      <dsp:txXfrm>
        <a:off x="5326294" y="1331366"/>
        <a:ext cx="1516403" cy="408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7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5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7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476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48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743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861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865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57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76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30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91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61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59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32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30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30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61FBC3-5E2F-4AE9-9CAB-07AF405A6C2C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52A214-D2DF-4AB6-B481-27A49508D6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76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A742BCE-2FD4-4E89-8D3F-BD0F1FDF3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66762" y="-1123115"/>
            <a:ext cx="8574622" cy="2616199"/>
          </a:xfrm>
        </p:spPr>
        <p:txBody>
          <a:bodyPr/>
          <a:lstStyle/>
          <a:p>
            <a:r>
              <a:rPr lang="fr-FR" u="sng" dirty="0"/>
              <a:t>Guess  the job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1B4002B7-48FC-4787-B503-D3654F515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8486" y="1876910"/>
            <a:ext cx="6987645" cy="138853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fr-FR" sz="9600" dirty="0"/>
              <a:t>-He does </a:t>
            </a:r>
            <a:r>
              <a:rPr lang="fr-FR" sz="9600" dirty="0" err="1"/>
              <a:t>experiments</a:t>
            </a:r>
            <a:endParaRPr lang="fr-FR" sz="9600" dirty="0"/>
          </a:p>
          <a:p>
            <a:pPr algn="l"/>
            <a:r>
              <a:rPr lang="fr-FR" sz="9600" dirty="0"/>
              <a:t>-</a:t>
            </a:r>
            <a:r>
              <a:rPr lang="fr-FR" sz="9600" dirty="0" err="1"/>
              <a:t>he</a:t>
            </a:r>
            <a:r>
              <a:rPr lang="fr-FR" sz="9600" dirty="0"/>
              <a:t> </a:t>
            </a:r>
            <a:r>
              <a:rPr lang="fr-FR" sz="9600" dirty="0" err="1"/>
              <a:t>verifies</a:t>
            </a:r>
            <a:r>
              <a:rPr lang="fr-FR" sz="9600" dirty="0"/>
              <a:t> </a:t>
            </a:r>
            <a:r>
              <a:rPr lang="fr-FR" sz="9600" dirty="0" err="1"/>
              <a:t>assumptions</a:t>
            </a:r>
            <a:endParaRPr lang="fr-FR" sz="9600" dirty="0"/>
          </a:p>
          <a:p>
            <a:pPr algn="l"/>
            <a:r>
              <a:rPr lang="fr-FR" sz="9600" dirty="0"/>
              <a:t>-</a:t>
            </a:r>
            <a:r>
              <a:rPr lang="fr-FR" sz="9600" dirty="0" err="1"/>
              <a:t>he</a:t>
            </a:r>
            <a:r>
              <a:rPr lang="fr-FR" sz="9600" dirty="0"/>
              <a:t> </a:t>
            </a:r>
            <a:r>
              <a:rPr lang="fr-FR" sz="9600" dirty="0" err="1"/>
              <a:t>communicates</a:t>
            </a:r>
            <a:r>
              <a:rPr lang="fr-FR" sz="9600" dirty="0"/>
              <a:t> the </a:t>
            </a:r>
            <a:r>
              <a:rPr lang="fr-FR" sz="9600" dirty="0" err="1"/>
              <a:t>results</a:t>
            </a:r>
            <a:r>
              <a:rPr lang="fr-FR" sz="9600" dirty="0"/>
              <a:t> </a:t>
            </a:r>
          </a:p>
          <a:p>
            <a:pPr algn="l"/>
            <a:r>
              <a:rPr lang="fr-FR" sz="9600" dirty="0"/>
              <a:t>of the </a:t>
            </a:r>
            <a:r>
              <a:rPr lang="fr-FR" sz="9600" dirty="0" err="1"/>
              <a:t>experiments</a:t>
            </a:r>
            <a:endParaRPr lang="fr-FR" sz="9600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44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79493B7-F558-464C-8030-F7D241BEB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BB9064D-3F34-4290-B75D-0B7BBB764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are the 3 </a:t>
            </a:r>
            <a:r>
              <a:rPr lang="fr-FR" dirty="0" err="1"/>
              <a:t>categories</a:t>
            </a:r>
            <a:r>
              <a:rPr lang="fr-FR" dirty="0"/>
              <a:t> in the </a:t>
            </a:r>
            <a:r>
              <a:rPr lang="fr-FR" dirty="0" err="1"/>
              <a:t>research</a:t>
            </a:r>
            <a:r>
              <a:rPr lang="fr-FR" dirty="0"/>
              <a:t> ?</a:t>
            </a:r>
          </a:p>
          <a:p>
            <a:r>
              <a:rPr lang="fr-FR" dirty="0"/>
              <a:t>Name </a:t>
            </a:r>
            <a:r>
              <a:rPr lang="fr-FR" dirty="0" err="1"/>
              <a:t>several</a:t>
            </a:r>
            <a:r>
              <a:rPr lang="fr-FR" dirty="0"/>
              <a:t> </a:t>
            </a:r>
            <a:r>
              <a:rPr lang="fr-FR" dirty="0" err="1"/>
              <a:t>famous</a:t>
            </a:r>
            <a:r>
              <a:rPr lang="fr-FR" dirty="0"/>
              <a:t> </a:t>
            </a:r>
            <a:r>
              <a:rPr lang="fr-FR" dirty="0" err="1" smtClean="0"/>
              <a:t>researchers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/>
              <a:t>How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a </a:t>
            </a:r>
            <a:r>
              <a:rPr lang="fr-FR" dirty="0" err="1"/>
              <a:t>researcher</a:t>
            </a:r>
            <a:r>
              <a:rPr lang="fr-FR" dirty="0"/>
              <a:t> </a:t>
            </a:r>
            <a:r>
              <a:rPr lang="fr-FR" dirty="0" err="1"/>
              <a:t>earn</a:t>
            </a:r>
            <a:r>
              <a:rPr lang="fr-FR" dirty="0"/>
              <a:t> at the </a:t>
            </a:r>
            <a:r>
              <a:rPr lang="fr-FR" dirty="0" err="1" smtClean="0"/>
              <a:t>begining</a:t>
            </a:r>
            <a:r>
              <a:rPr lang="fr-FR" dirty="0" smtClean="0"/>
              <a:t> of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carreer</a:t>
            </a:r>
            <a:r>
              <a:rPr lang="fr-FR" dirty="0" smtClean="0"/>
              <a:t> </a:t>
            </a:r>
            <a:r>
              <a:rPr lang="fr-FR" dirty="0"/>
              <a:t>?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23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F7A4749-A5C4-4148-AE0C-93D955150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1651" y="1022757"/>
            <a:ext cx="10018713" cy="3124201"/>
          </a:xfrm>
        </p:spPr>
        <p:txBody>
          <a:bodyPr>
            <a:normAutofit/>
          </a:bodyPr>
          <a:lstStyle/>
          <a:p>
            <a:r>
              <a:rPr lang="fr-FR" sz="5400" dirty="0"/>
              <a:t>The job </a:t>
            </a:r>
            <a:r>
              <a:rPr lang="fr-FR" sz="5400" dirty="0" err="1"/>
              <a:t>is</a:t>
            </a:r>
            <a:r>
              <a:rPr lang="fr-FR" sz="5400" dirty="0"/>
              <a:t> </a:t>
            </a:r>
            <a:r>
              <a:rPr lang="fr-FR" sz="5400" u="sng" dirty="0" err="1"/>
              <a:t>Researcher</a:t>
            </a:r>
            <a:r>
              <a:rPr lang="fr-FR" sz="5400" dirty="0"/>
              <a:t>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E59663F1-C6AB-4A2F-990E-F79D106BE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981" y="3253951"/>
            <a:ext cx="7592037" cy="258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6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958BB9C-5059-4190-A39F-B0F2CCE11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err="1"/>
              <a:t>Qualities</a:t>
            </a:r>
            <a:r>
              <a:rPr lang="fr-FR" u="sng" dirty="0"/>
              <a:t> </a:t>
            </a:r>
            <a:r>
              <a:rPr lang="fr-FR" u="sng" dirty="0" err="1"/>
              <a:t>required</a:t>
            </a:r>
            <a:r>
              <a:rPr lang="fr-FR" u="sng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C363233-E7D8-4CB9-AE12-5BCA44A11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530" y="2438399"/>
            <a:ext cx="10018713" cy="3124201"/>
          </a:xfrm>
        </p:spPr>
        <p:txBody>
          <a:bodyPr/>
          <a:lstStyle/>
          <a:p>
            <a:r>
              <a:rPr lang="fr-FR" sz="2800" dirty="0">
                <a:latin typeface="Bodoni MT" panose="02070603080606020203" pitchFamily="18" charset="0"/>
              </a:rPr>
              <a:t>-have </a:t>
            </a:r>
            <a:r>
              <a:rPr lang="fr-FR" sz="2800" dirty="0" err="1">
                <a:latin typeface="Bodoni MT" panose="02070603080606020203" pitchFamily="18" charset="0"/>
              </a:rPr>
              <a:t>originality</a:t>
            </a:r>
            <a:r>
              <a:rPr lang="fr-FR" sz="2800" dirty="0">
                <a:latin typeface="Bodoni MT" panose="02070603080606020203" pitchFamily="18" charset="0"/>
              </a:rPr>
              <a:t> </a:t>
            </a:r>
          </a:p>
          <a:p>
            <a:r>
              <a:rPr lang="fr-FR" sz="2800" dirty="0">
                <a:latin typeface="Bodoni MT" panose="02070603080606020203" pitchFamily="18" charset="0"/>
              </a:rPr>
              <a:t>-</a:t>
            </a:r>
            <a:r>
              <a:rPr lang="fr-FR" sz="2800" dirty="0" err="1">
                <a:latin typeface="Bodoni MT" panose="02070603080606020203" pitchFamily="18" charset="0"/>
              </a:rPr>
              <a:t>be</a:t>
            </a:r>
            <a:r>
              <a:rPr lang="fr-FR" sz="2800" dirty="0">
                <a:latin typeface="Bodoni MT" panose="02070603080606020203" pitchFamily="18" charset="0"/>
              </a:rPr>
              <a:t> </a:t>
            </a:r>
            <a:r>
              <a:rPr lang="fr-FR" sz="2800" dirty="0" err="1">
                <a:latin typeface="Bodoni MT" panose="02070603080606020203" pitchFamily="18" charset="0"/>
              </a:rPr>
              <a:t>curious</a:t>
            </a:r>
            <a:endParaRPr lang="fr-FR" sz="2800" dirty="0">
              <a:latin typeface="Bodoni MT" panose="02070603080606020203" pitchFamily="18" charset="0"/>
            </a:endParaRPr>
          </a:p>
          <a:p>
            <a:r>
              <a:rPr lang="fr-FR" sz="2800" dirty="0">
                <a:latin typeface="Bodoni MT" panose="02070603080606020203" pitchFamily="18" charset="0"/>
              </a:rPr>
              <a:t>-</a:t>
            </a:r>
            <a:r>
              <a:rPr lang="fr-FR" sz="2800" dirty="0" err="1">
                <a:latin typeface="Bodoni MT" panose="02070603080606020203" pitchFamily="18" charset="0"/>
              </a:rPr>
              <a:t>be</a:t>
            </a:r>
            <a:r>
              <a:rPr lang="fr-FR" sz="2800" dirty="0">
                <a:latin typeface="Bodoni MT" panose="02070603080606020203" pitchFamily="18" charset="0"/>
              </a:rPr>
              <a:t> patient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614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4ED8177-40F3-4F8A-BE62-2248D6D1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err="1"/>
              <a:t>Skills</a:t>
            </a:r>
            <a:endParaRPr lang="fr-FR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E8A7DDB-3873-44C1-9D25-57235AEE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-master a lot of </a:t>
            </a:r>
            <a:r>
              <a:rPr lang="fr-FR" dirty="0" err="1"/>
              <a:t>tools</a:t>
            </a:r>
            <a:endParaRPr lang="fr-FR" dirty="0"/>
          </a:p>
          <a:p>
            <a:r>
              <a:rPr lang="fr-FR" dirty="0"/>
              <a:t>-</a:t>
            </a:r>
            <a:r>
              <a:rPr lang="fr-FR" dirty="0" err="1"/>
              <a:t>communicate</a:t>
            </a:r>
            <a:r>
              <a:rPr lang="fr-FR" dirty="0"/>
              <a:t> the </a:t>
            </a:r>
            <a:r>
              <a:rPr lang="fr-FR" dirty="0" err="1"/>
              <a:t>results</a:t>
            </a:r>
            <a:r>
              <a:rPr lang="fr-FR" dirty="0"/>
              <a:t> </a:t>
            </a:r>
          </a:p>
          <a:p>
            <a:r>
              <a:rPr lang="fr-FR" dirty="0"/>
              <a:t>-</a:t>
            </a:r>
            <a:r>
              <a:rPr lang="fr-FR" dirty="0" err="1"/>
              <a:t>computing</a:t>
            </a:r>
            <a:r>
              <a:rPr lang="fr-FR" dirty="0"/>
              <a:t> </a:t>
            </a:r>
            <a:r>
              <a:rPr lang="fr-FR" dirty="0" err="1"/>
              <a:t>skills</a:t>
            </a:r>
            <a:endParaRPr lang="fr-FR" dirty="0"/>
          </a:p>
          <a:p>
            <a:r>
              <a:rPr lang="fr-FR" dirty="0"/>
              <a:t>-</a:t>
            </a:r>
            <a:r>
              <a:rPr lang="fr-FR" dirty="0" err="1"/>
              <a:t>speak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languages</a:t>
            </a:r>
            <a:r>
              <a:rPr lang="fr-FR" dirty="0"/>
              <a:t>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678A6FEF-8C36-46CE-9A00-21E521F41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354" y="2666999"/>
            <a:ext cx="3797833" cy="253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200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="" xmlns:a16="http://schemas.microsoft.com/office/drawing/2014/main" id="{8388F462-A120-4CE2-A119-859B6E9A9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1752599"/>
          </a:xfrm>
        </p:spPr>
        <p:txBody>
          <a:bodyPr/>
          <a:lstStyle/>
          <a:p>
            <a:r>
              <a:rPr lang="fr-FR" u="sng" dirty="0" err="1"/>
              <a:t>Categories</a:t>
            </a:r>
            <a:r>
              <a:rPr lang="fr-FR" u="sng" dirty="0"/>
              <a:t> and </a:t>
            </a:r>
            <a:r>
              <a:rPr lang="fr-FR" u="sng" dirty="0" err="1"/>
              <a:t>tasks</a:t>
            </a:r>
            <a:endParaRPr lang="fr-FR" u="sng" dirty="0"/>
          </a:p>
        </p:txBody>
      </p:sp>
      <p:graphicFrame>
        <p:nvGraphicFramePr>
          <p:cNvPr id="9" name="Diagramme 8">
            <a:extLst>
              <a:ext uri="{FF2B5EF4-FFF2-40B4-BE49-F238E27FC236}">
                <a16:creationId xmlns="" xmlns:a16="http://schemas.microsoft.com/office/drawing/2014/main" id="{4E767948-48D6-4A72-8B39-FB689A0B15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4835066"/>
              </p:ext>
            </p:extLst>
          </p:nvPr>
        </p:nvGraphicFramePr>
        <p:xfrm>
          <a:off x="1679662" y="103844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BE22110-36E8-4284-B16E-D2D2EFE048B3}"/>
              </a:ext>
            </a:extLst>
          </p:cNvPr>
          <p:cNvSpPr/>
          <p:nvPr/>
        </p:nvSpPr>
        <p:spPr>
          <a:xfrm>
            <a:off x="2384338" y="3189286"/>
            <a:ext cx="1434518" cy="10772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E0E2C3AC-7A28-477B-871F-A6DE3E983974}"/>
              </a:ext>
            </a:extLst>
          </p:cNvPr>
          <p:cNvSpPr txBox="1"/>
          <p:nvPr/>
        </p:nvSpPr>
        <p:spPr>
          <a:xfrm>
            <a:off x="2255241" y="3338031"/>
            <a:ext cx="1692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-2</a:t>
            </a:r>
            <a:r>
              <a:rPr lang="fr-FR" sz="1600" baseline="30000" dirty="0">
                <a:solidFill>
                  <a:schemeClr val="bg1"/>
                </a:solidFill>
              </a:rPr>
              <a:t>nd</a:t>
            </a:r>
            <a:r>
              <a:rPr lang="fr-FR" sz="1600" dirty="0">
                <a:solidFill>
                  <a:schemeClr val="bg1"/>
                </a:solidFill>
              </a:rPr>
              <a:t>:elaborates </a:t>
            </a:r>
          </a:p>
          <a:p>
            <a:r>
              <a:rPr lang="fr-FR" sz="1600" dirty="0" err="1">
                <a:solidFill>
                  <a:schemeClr val="bg1"/>
                </a:solidFill>
              </a:rPr>
              <a:t>interpretations</a:t>
            </a:r>
            <a:endParaRPr lang="fr-F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2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36FDC17-DB7F-4177-8D0C-C390EABE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258" y="392186"/>
            <a:ext cx="10018713" cy="1752599"/>
          </a:xfrm>
        </p:spPr>
        <p:txBody>
          <a:bodyPr/>
          <a:lstStyle/>
          <a:p>
            <a:r>
              <a:rPr lang="fr-FR" u="sng" dirty="0"/>
              <a:t>The </a:t>
            </a:r>
            <a:r>
              <a:rPr lang="fr-FR" u="sng" dirty="0" err="1"/>
              <a:t>studies</a:t>
            </a:r>
            <a:endParaRPr lang="fr-FR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803943C-9ECB-43A4-B007-82587FB84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err="1"/>
              <a:t>University</a:t>
            </a:r>
            <a:r>
              <a:rPr lang="fr-FR" u="sng" dirty="0"/>
              <a:t> course</a:t>
            </a:r>
            <a:r>
              <a:rPr lang="fr-FR" dirty="0"/>
              <a:t>: </a:t>
            </a:r>
            <a:r>
              <a:rPr lang="fr-FR" dirty="0" err="1"/>
              <a:t>research</a:t>
            </a:r>
            <a:r>
              <a:rPr lang="fr-FR" dirty="0"/>
              <a:t> master + 3 </a:t>
            </a:r>
            <a:r>
              <a:rPr lang="fr-FR" dirty="0" err="1"/>
              <a:t>preparation</a:t>
            </a:r>
            <a:r>
              <a:rPr lang="fr-FR" dirty="0"/>
              <a:t> </a:t>
            </a:r>
            <a:r>
              <a:rPr lang="fr-FR" dirty="0" err="1"/>
              <a:t>years</a:t>
            </a:r>
            <a:r>
              <a:rPr lang="fr-FR" dirty="0"/>
              <a:t> + a </a:t>
            </a:r>
            <a:r>
              <a:rPr lang="fr-FR" dirty="0" err="1"/>
              <a:t>doctorate</a:t>
            </a:r>
            <a:r>
              <a:rPr lang="fr-FR" dirty="0"/>
              <a:t>(BAC+8)</a:t>
            </a:r>
          </a:p>
          <a:p>
            <a:r>
              <a:rPr lang="fr-FR" dirty="0"/>
              <a:t>Engineering </a:t>
            </a:r>
            <a:r>
              <a:rPr lang="fr-FR" dirty="0" err="1"/>
              <a:t>school</a:t>
            </a:r>
            <a:r>
              <a:rPr lang="fr-FR" dirty="0"/>
              <a:t> </a:t>
            </a:r>
          </a:p>
          <a:p>
            <a:r>
              <a:rPr lang="fr-FR" u="sng" dirty="0"/>
              <a:t>To </a:t>
            </a:r>
            <a:r>
              <a:rPr lang="fr-FR" u="sng" dirty="0" err="1"/>
              <a:t>become</a:t>
            </a:r>
            <a:r>
              <a:rPr lang="fr-FR" u="sng" dirty="0"/>
              <a:t> a </a:t>
            </a:r>
            <a:r>
              <a:rPr lang="fr-FR" u="sng" dirty="0" err="1"/>
              <a:t>teacher-researcher</a:t>
            </a:r>
            <a:r>
              <a:rPr lang="fr-FR" dirty="0"/>
              <a:t>: </a:t>
            </a:r>
            <a:r>
              <a:rPr lang="fr-FR" dirty="0" err="1"/>
              <a:t>doctorate</a:t>
            </a:r>
            <a:r>
              <a:rPr lang="fr-FR" dirty="0"/>
              <a:t> + </a:t>
            </a:r>
            <a:r>
              <a:rPr lang="fr-FR" dirty="0" err="1"/>
              <a:t>lecturer</a:t>
            </a:r>
            <a:r>
              <a:rPr lang="fr-FR" dirty="0"/>
              <a:t> </a:t>
            </a:r>
            <a:r>
              <a:rPr lang="fr-FR" dirty="0" err="1"/>
              <a:t>competitive</a:t>
            </a:r>
            <a:r>
              <a:rPr lang="fr-FR" dirty="0"/>
              <a:t> </a:t>
            </a:r>
            <a:r>
              <a:rPr lang="fr-FR" dirty="0" err="1"/>
              <a:t>examination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2709EAFA-F645-47F8-8CFE-506D382B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17" y="601910"/>
            <a:ext cx="4256101" cy="227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6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02B253-7120-42C0-8FCE-DEC248B46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Salary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59C60BC-6710-4A06-80AC-A7C2E9C5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At the </a:t>
            </a:r>
            <a:r>
              <a:rPr lang="fr-FR" dirty="0" err="1"/>
              <a:t>beginning</a:t>
            </a:r>
            <a:r>
              <a:rPr lang="fr-FR" dirty="0"/>
              <a:t>: 2000€-2500€ (for </a:t>
            </a:r>
            <a:r>
              <a:rPr lang="fr-FR" dirty="0" err="1"/>
              <a:t>researcher</a:t>
            </a:r>
            <a:r>
              <a:rPr lang="fr-FR" dirty="0"/>
              <a:t> and </a:t>
            </a:r>
            <a:r>
              <a:rPr lang="fr-FR" dirty="0" err="1"/>
              <a:t>teacher-researcher</a:t>
            </a:r>
            <a:r>
              <a:rPr lang="fr-FR" dirty="0"/>
              <a:t>)</a:t>
            </a:r>
          </a:p>
          <a:p>
            <a:r>
              <a:rPr lang="fr-FR" dirty="0" err="1"/>
              <a:t>University</a:t>
            </a:r>
            <a:r>
              <a:rPr lang="fr-FR" dirty="0"/>
              <a:t> </a:t>
            </a:r>
            <a:r>
              <a:rPr lang="fr-FR" dirty="0" err="1"/>
              <a:t>teacher</a:t>
            </a:r>
            <a:r>
              <a:rPr lang="fr-FR" dirty="0"/>
              <a:t>: 3000€</a:t>
            </a:r>
          </a:p>
          <a:p>
            <a:r>
              <a:rPr lang="fr-FR" dirty="0"/>
              <a:t>In a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company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very</a:t>
            </a:r>
            <a:r>
              <a:rPr lang="fr-FR" dirty="0"/>
              <a:t> variable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7487354F-E3AF-4327-993C-A93ACB13D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042" y="704849"/>
            <a:ext cx="17430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54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FCDA6B5-5DE6-4892-BACF-CA0769AF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of the </a:t>
            </a:r>
            <a:r>
              <a:rPr lang="fr-FR" dirty="0" err="1"/>
              <a:t>career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1646C29-D5F4-459C-A160-5CE1B4D12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085" y="1643542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The </a:t>
            </a:r>
            <a:r>
              <a:rPr lang="fr-FR" dirty="0" err="1"/>
              <a:t>evolution</a:t>
            </a:r>
            <a:r>
              <a:rPr lang="fr-FR" dirty="0"/>
              <a:t> </a:t>
            </a:r>
            <a:r>
              <a:rPr lang="fr-FR" dirty="0" err="1"/>
              <a:t>depends</a:t>
            </a:r>
            <a:r>
              <a:rPr lang="fr-FR" dirty="0"/>
              <a:t> </a:t>
            </a:r>
            <a:r>
              <a:rPr lang="fr-FR" dirty="0" smtClean="0"/>
              <a:t>on </a:t>
            </a:r>
            <a:r>
              <a:rPr lang="fr-FR" dirty="0"/>
              <a:t>the </a:t>
            </a:r>
            <a:r>
              <a:rPr lang="fr-FR" dirty="0" err="1"/>
              <a:t>discoveries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But: </a:t>
            </a:r>
            <a:r>
              <a:rPr lang="fr-FR" dirty="0" err="1"/>
              <a:t>he</a:t>
            </a:r>
            <a:r>
              <a:rPr lang="fr-FR" dirty="0"/>
              <a:t> can </a:t>
            </a:r>
            <a:r>
              <a:rPr lang="fr-FR" dirty="0" err="1"/>
              <a:t>leave</a:t>
            </a:r>
            <a:r>
              <a:rPr lang="fr-FR" dirty="0"/>
              <a:t> </a:t>
            </a:r>
            <a:r>
              <a:rPr lang="fr-FR" dirty="0" err="1"/>
              <a:t>resaerch</a:t>
            </a:r>
            <a:r>
              <a:rPr lang="fr-FR" dirty="0"/>
              <a:t> for an administrative position (management)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61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EDE9A89-17AA-4BF6-B43E-6F64D8D3D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err="1"/>
              <a:t>Famous</a:t>
            </a:r>
            <a:r>
              <a:rPr lang="fr-FR" u="sng" dirty="0"/>
              <a:t> people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="" xmlns:a16="http://schemas.microsoft.com/office/drawing/2014/main" id="{F2104D16-38EA-42E7-9A73-975265596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There are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/>
              <a:t>famous</a:t>
            </a:r>
            <a:r>
              <a:rPr lang="fr-FR" dirty="0"/>
              <a:t> </a:t>
            </a:r>
            <a:r>
              <a:rPr lang="fr-FR" dirty="0" err="1"/>
              <a:t>researchers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" name="Image 3">
            <a:extLst>
              <a:ext uri="{FF2B5EF4-FFF2-40B4-BE49-F238E27FC236}">
                <a16:creationId xmlns="" xmlns:a16="http://schemas.microsoft.com/office/drawing/2014/main" id="{CD3E93D6-9F59-F845-9DA4-6B8BB4F95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0" y="695689"/>
            <a:ext cx="1992807" cy="3019405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="" xmlns:a16="http://schemas.microsoft.com/office/drawing/2014/main" id="{B80BFAEA-2C3D-E040-9FA5-5A659A3E8F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562" y="2959099"/>
            <a:ext cx="2019300" cy="2540000"/>
          </a:xfrm>
          <a:prstGeom prst="rect">
            <a:avLst/>
          </a:prstGeom>
        </p:spPr>
      </p:pic>
      <p:pic>
        <p:nvPicPr>
          <p:cNvPr id="7" name="Image 7">
            <a:extLst>
              <a:ext uri="{FF2B5EF4-FFF2-40B4-BE49-F238E27FC236}">
                <a16:creationId xmlns="" xmlns:a16="http://schemas.microsoft.com/office/drawing/2014/main" id="{FCC31DE8-2285-DD44-8632-5DB9B42DF4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3" y="3764774"/>
            <a:ext cx="15875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0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161</TotalTime>
  <Words>230</Words>
  <Application>Microsoft Macintosh PowerPoint</Application>
  <PresentationFormat>Personnalisé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Parallaxe</vt:lpstr>
      <vt:lpstr>Guess  the job</vt:lpstr>
      <vt:lpstr>Présentation PowerPoint</vt:lpstr>
      <vt:lpstr>Qualities required:</vt:lpstr>
      <vt:lpstr>Skills</vt:lpstr>
      <vt:lpstr>Categories and tasks</vt:lpstr>
      <vt:lpstr>The studies</vt:lpstr>
      <vt:lpstr>Salary</vt:lpstr>
      <vt:lpstr>Evolution of the career</vt:lpstr>
      <vt:lpstr>Famous people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 the job</dc:title>
  <dc:creator>benjamin guilbaud</dc:creator>
  <cp:lastModifiedBy>H B</cp:lastModifiedBy>
  <cp:revision>20</cp:revision>
  <dcterms:created xsi:type="dcterms:W3CDTF">2019-01-04T12:46:51Z</dcterms:created>
  <dcterms:modified xsi:type="dcterms:W3CDTF">2019-02-28T21:13:53Z</dcterms:modified>
</cp:coreProperties>
</file>